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0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API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ever booking ticket in red bus sometime please do not close browser application communicating to the bank application. Here  red bus application and bank application communicate through API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REST: REST is Architecture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REST defines several guidelines to develop web </a:t>
            </a:r>
            <a:r>
              <a:rPr lang="en-US" dirty="0" err="1" smtClean="0"/>
              <a:t>apis</a:t>
            </a:r>
            <a:r>
              <a:rPr lang="en-US" dirty="0" smtClean="0"/>
              <a:t> very easily.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The APIs which are developed by REST </a:t>
            </a:r>
            <a:r>
              <a:rPr lang="en-US" dirty="0" smtClean="0"/>
              <a:t> </a:t>
            </a:r>
            <a:r>
              <a:rPr lang="en-US" dirty="0" smtClean="0"/>
              <a:t>are known as REST APIs or RESTFUL APIs.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Django</a:t>
            </a:r>
            <a:r>
              <a:rPr lang="en-US" dirty="0" smtClean="0"/>
              <a:t> REST Framework provides several tools to develop </a:t>
            </a:r>
            <a:r>
              <a:rPr lang="en-US" dirty="0" err="1" smtClean="0"/>
              <a:t>RESTful</a:t>
            </a:r>
            <a:r>
              <a:rPr lang="en-US" dirty="0" smtClean="0"/>
              <a:t> APIs very easily .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any type of application understand http language</a:t>
            </a:r>
          </a:p>
          <a:p>
            <a:r>
              <a:rPr lang="en-US" dirty="0" smtClean="0"/>
              <a:t>Common message format every  application understand   are xml and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json</a:t>
            </a:r>
            <a:r>
              <a:rPr lang="en-US" dirty="0" smtClean="0"/>
              <a:t>=--------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java script object notations</a:t>
            </a:r>
          </a:p>
          <a:p>
            <a:r>
              <a:rPr lang="en-US" dirty="0" smtClean="0"/>
              <a:t>Now days </a:t>
            </a:r>
            <a:r>
              <a:rPr lang="en-US" dirty="0" err="1" smtClean="0"/>
              <a:t>json</a:t>
            </a:r>
            <a:r>
              <a:rPr lang="en-US" dirty="0" smtClean="0"/>
              <a:t> more common message format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REST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Most of the people do not know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mandatory technology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</a:t>
            </a:r>
            <a:r>
              <a:rPr lang="en-US" dirty="0" err="1" smtClean="0"/>
              <a:t>Django</a:t>
            </a:r>
            <a:r>
              <a:rPr lang="en-US" dirty="0" smtClean="0"/>
              <a:t> application with out </a:t>
            </a:r>
            <a:r>
              <a:rPr lang="en-US" dirty="0" err="1" smtClean="0"/>
              <a:t>retapi</a:t>
            </a:r>
            <a:r>
              <a:rPr lang="en-US" dirty="0" smtClean="0"/>
              <a:t> not that much powerful</a:t>
            </a:r>
          </a:p>
          <a:p>
            <a:pPr marL="514350" indent="-514350">
              <a:buNone/>
            </a:pPr>
            <a:r>
              <a:rPr lang="en-US" dirty="0" smtClean="0"/>
              <a:t>3. It is easy technologies</a:t>
            </a:r>
          </a:p>
          <a:p>
            <a:pPr marL="514350" indent="-514350">
              <a:buNone/>
            </a:pPr>
            <a:r>
              <a:rPr lang="en-US" dirty="0" smtClean="0"/>
              <a:t>4.It is very small technology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Most used words</a:t>
            </a:r>
          </a:p>
          <a:p>
            <a:pPr>
              <a:buNone/>
            </a:pPr>
            <a:r>
              <a:rPr lang="en-US" dirty="0" smtClean="0"/>
              <a:t>API</a:t>
            </a:r>
          </a:p>
          <a:p>
            <a:pPr>
              <a:buNone/>
            </a:pPr>
            <a:r>
              <a:rPr lang="en-US" dirty="0" smtClean="0"/>
              <a:t>Web API /Web Service</a:t>
            </a:r>
          </a:p>
          <a:p>
            <a:pPr>
              <a:buNone/>
            </a:pPr>
            <a:r>
              <a:rPr lang="en-US" dirty="0" smtClean="0"/>
              <a:t>REST</a:t>
            </a:r>
          </a:p>
          <a:p>
            <a:pPr>
              <a:buNone/>
            </a:pPr>
            <a:r>
              <a:rPr lang="en-US" dirty="0" smtClean="0"/>
              <a:t>REST API</a:t>
            </a:r>
          </a:p>
          <a:p>
            <a:pPr>
              <a:buNone/>
            </a:pP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 smtClean="0"/>
              <a:t>REST Framework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API: Application program interface</a:t>
            </a:r>
          </a:p>
          <a:p>
            <a:r>
              <a:rPr lang="en-US" dirty="0" smtClean="0"/>
              <a:t>What is API: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by using ATM GUI screen end user access  ATM functionality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by using Key Pad of mobile we can  access Mobile phone functionality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I have one software application to access my software application functionality  API </a:t>
            </a:r>
            <a:r>
              <a:rPr lang="en-US" dirty="0" err="1" smtClean="0"/>
              <a:t>requried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54102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access </a:t>
            </a:r>
            <a:r>
              <a:rPr lang="en-US" dirty="0" err="1" smtClean="0"/>
              <a:t>Django</a:t>
            </a:r>
            <a:r>
              <a:rPr lang="en-US" dirty="0" smtClean="0"/>
              <a:t> application from JAVA APPLICATION or from MOBILE APPLICATION we can provide some interface between it. So that JAVA APPLICATION or MOBILE APPLICATION </a:t>
            </a:r>
            <a:r>
              <a:rPr lang="en-US" dirty="0" smtClean="0"/>
              <a:t> </a:t>
            </a:r>
            <a:r>
              <a:rPr lang="en-US" dirty="0" smtClean="0"/>
              <a:t>is easily communicate with my </a:t>
            </a:r>
            <a:r>
              <a:rPr lang="en-US" dirty="0" err="1" smtClean="0"/>
              <a:t>Django</a:t>
            </a:r>
            <a:r>
              <a:rPr lang="en-US" dirty="0" smtClean="0"/>
              <a:t> application this interface is nothing but API</a:t>
            </a:r>
          </a:p>
          <a:p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1"/>
            <a:ext cx="805008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 err="1" smtClean="0"/>
              <a:t>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 access functionality of one software application from another software application some  interface is required that interface nothing but API 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Two applications wants to communicate compulsory  mediator is required  that mediator nothing but a API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now we developed </a:t>
            </a:r>
            <a:r>
              <a:rPr lang="en-US" dirty="0" err="1" smtClean="0"/>
              <a:t>django</a:t>
            </a:r>
            <a:r>
              <a:rPr lang="en-US" dirty="0" smtClean="0"/>
              <a:t> applications that time our role is </a:t>
            </a:r>
            <a:r>
              <a:rPr lang="en-US" dirty="0" err="1" smtClean="0"/>
              <a:t>Django</a:t>
            </a:r>
            <a:r>
              <a:rPr lang="en-US" dirty="0" smtClean="0"/>
              <a:t> APP Developers.</a:t>
            </a:r>
          </a:p>
          <a:p>
            <a:r>
              <a:rPr lang="en-US" dirty="0" smtClean="0"/>
              <a:t>Now I want developed API for communication between the applications. Now our  role is API DEVELOPER</a:t>
            </a:r>
          </a:p>
          <a:p>
            <a:r>
              <a:rPr lang="en-US" dirty="0" smtClean="0"/>
              <a:t>The main purpose of API is INTEROPERABILITY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/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API same as API </a:t>
            </a:r>
          </a:p>
          <a:p>
            <a:r>
              <a:rPr lang="en-US" dirty="0" smtClean="0"/>
              <a:t>I have one web application  I developed one API for my web application   now any person access my application through http protocol</a:t>
            </a:r>
          </a:p>
          <a:p>
            <a:r>
              <a:rPr lang="en-US" dirty="0" smtClean="0"/>
              <a:t>API developed to access web application is known as Web API or Web service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API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380</Words>
  <Application>Microsoft Office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REST API INTRODUCTION</vt:lpstr>
      <vt:lpstr>Django REST Framework</vt:lpstr>
      <vt:lpstr>Slide 3</vt:lpstr>
      <vt:lpstr>Slide 4</vt:lpstr>
      <vt:lpstr>Slide 5</vt:lpstr>
      <vt:lpstr>API Defination</vt:lpstr>
      <vt:lpstr>Slide 7</vt:lpstr>
      <vt:lpstr>Web API / Web Service</vt:lpstr>
      <vt:lpstr>Normal API</vt:lpstr>
      <vt:lpstr>Web API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INTRODUCTION</dc:title>
  <dc:creator>ashok gavvala</dc:creator>
  <cp:lastModifiedBy>ashok gavvala</cp:lastModifiedBy>
  <cp:revision>34</cp:revision>
  <dcterms:created xsi:type="dcterms:W3CDTF">2006-08-16T00:00:00Z</dcterms:created>
  <dcterms:modified xsi:type="dcterms:W3CDTF">2019-05-31T14:20:39Z</dcterms:modified>
</cp:coreProperties>
</file>