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42" d="100"/>
          <a:sy n="42" d="100"/>
        </p:scale>
        <p:origin x="-102" y="-21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990600"/>
            <a:ext cx="7772400" cy="4419600"/>
          </a:xfrm>
        </p:spPr>
        <p:txBody>
          <a:bodyPr>
            <a:normAutofit fontScale="90000"/>
          </a:bodyPr>
          <a:lstStyle/>
          <a:p>
            <a:r>
              <a:rPr lang="en-US" dirty="0" smtClean="0"/>
              <a:t>Web services,</a:t>
            </a:r>
            <a:br>
              <a:rPr lang="en-US" dirty="0" smtClean="0"/>
            </a:br>
            <a:r>
              <a:rPr lang="en-US" dirty="0" smtClean="0"/>
              <a:t>http methods,</a:t>
            </a:r>
            <a:br>
              <a:rPr lang="en-US" dirty="0" smtClean="0"/>
            </a:br>
            <a:r>
              <a:rPr lang="en-US" dirty="0" smtClean="0"/>
              <a:t>Database CRUD operations </a:t>
            </a:r>
            <a:r>
              <a:rPr lang="en-US" dirty="0" err="1" smtClean="0"/>
              <a:t>vs</a:t>
            </a:r>
            <a:r>
              <a:rPr lang="en-US" dirty="0" smtClean="0"/>
              <a:t> HTTP </a:t>
            </a:r>
            <a:r>
              <a:rPr lang="en-US" dirty="0" smtClean="0"/>
              <a:t>verbs,</a:t>
            </a:r>
            <a:br>
              <a:rPr lang="en-US" dirty="0" smtClean="0"/>
            </a:br>
            <a:r>
              <a:rPr lang="en-US" dirty="0" smtClean="0"/>
              <a:t>Web service Provider Vs Web service Consumer</a:t>
            </a:r>
            <a:r>
              <a:rPr lang="en-US" smtClean="0"/>
              <a:t/>
            </a:r>
            <a:br>
              <a:rPr lang="en-US" smtClean="0"/>
            </a:br>
            <a:r>
              <a:rPr lang="en-US" smtClean="0"/>
              <a:t>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methods/Http Verbs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GET, POST,</a:t>
            </a:r>
            <a:r>
              <a:rPr lang="en-US" dirty="0" smtClean="0"/>
              <a:t> </a:t>
            </a:r>
            <a:r>
              <a:rPr lang="en-US" dirty="0" smtClean="0"/>
              <a:t>PUT,PATCH,DELETE are Http methods/Http verbs</a:t>
            </a:r>
          </a:p>
          <a:p>
            <a:r>
              <a:rPr lang="en-US" dirty="0" smtClean="0"/>
              <a:t>GET----------</a:t>
            </a:r>
            <a:r>
              <a:rPr lang="en-US" dirty="0" smtClean="0">
                <a:sym typeface="Wingdings" pitchFamily="2" charset="2"/>
              </a:rPr>
              <a:t>To get one or more resources </a:t>
            </a:r>
          </a:p>
          <a:p>
            <a:r>
              <a:rPr lang="en-US" dirty="0" smtClean="0">
                <a:sym typeface="Wingdings" pitchFamily="2" charset="2"/>
              </a:rPr>
              <a:t>POST--------To create a new resource(record)</a:t>
            </a:r>
          </a:p>
          <a:p>
            <a:r>
              <a:rPr lang="en-US" dirty="0" smtClean="0">
                <a:sym typeface="Wingdings" pitchFamily="2" charset="2"/>
              </a:rPr>
              <a:t>PUT----------To update a resource (full record update)</a:t>
            </a:r>
          </a:p>
          <a:p>
            <a:r>
              <a:rPr lang="en-US" dirty="0" smtClean="0">
                <a:sym typeface="Wingdings" pitchFamily="2" charset="2"/>
              </a:rPr>
              <a:t>PATCH------partial update (only some properties of object or record update)</a:t>
            </a:r>
          </a:p>
          <a:p>
            <a:r>
              <a:rPr lang="en-US" dirty="0" smtClean="0">
                <a:sym typeface="Wingdings" pitchFamily="2" charset="2"/>
              </a:rPr>
              <a:t>DELETE -------to delete  a resource</a:t>
            </a:r>
          </a:p>
          <a:p>
            <a:r>
              <a:rPr lang="en-US" dirty="0" smtClean="0">
                <a:sym typeface="Wingdings" pitchFamily="2" charset="2"/>
              </a:rPr>
              <a:t>There remaining  http methods are available  OPTIONS,HEAD, CONNECT, TRACE, MOVE, LOCK, PROFIND…..etc  these are used very rarely.</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Database CRUD operations </a:t>
            </a:r>
            <a:r>
              <a:rPr lang="en-US" dirty="0" err="1" smtClean="0"/>
              <a:t>vs</a:t>
            </a:r>
            <a:r>
              <a:rPr lang="en-US" dirty="0" smtClean="0"/>
              <a:t> HTTP verbs</a:t>
            </a:r>
            <a:endParaRPr lang="en-US" dirty="0"/>
          </a:p>
        </p:txBody>
      </p:sp>
      <p:sp>
        <p:nvSpPr>
          <p:cNvPr id="3" name="Content Placeholder 2"/>
          <p:cNvSpPr>
            <a:spLocks noGrp="1"/>
          </p:cNvSpPr>
          <p:nvPr>
            <p:ph idx="1"/>
          </p:nvPr>
        </p:nvSpPr>
        <p:spPr/>
        <p:txBody>
          <a:bodyPr/>
          <a:lstStyle/>
          <a:p>
            <a:r>
              <a:rPr lang="en-US" dirty="0" smtClean="0"/>
              <a:t>C----</a:t>
            </a:r>
            <a:r>
              <a:rPr lang="en-US" dirty="0" smtClean="0">
                <a:sym typeface="Wingdings" pitchFamily="2" charset="2"/>
              </a:rPr>
              <a:t>Create-----------POST</a:t>
            </a:r>
          </a:p>
          <a:p>
            <a:r>
              <a:rPr lang="en-US" dirty="0" smtClean="0">
                <a:sym typeface="Wingdings" pitchFamily="2" charset="2"/>
              </a:rPr>
              <a:t>R----Retrieve/Read---GET</a:t>
            </a:r>
          </a:p>
          <a:p>
            <a:r>
              <a:rPr lang="en-US" dirty="0" smtClean="0">
                <a:sym typeface="Wingdings" pitchFamily="2" charset="2"/>
              </a:rPr>
              <a:t>U---Update------PUT/PATCH</a:t>
            </a:r>
          </a:p>
          <a:p>
            <a:r>
              <a:rPr lang="en-US" dirty="0" smtClean="0">
                <a:sym typeface="Wingdings" pitchFamily="2" charset="2"/>
              </a:rPr>
              <a:t>D----Delete---------DELETE</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Web service Provider Vs Web service Consumer</a:t>
            </a:r>
            <a:br>
              <a:rPr lang="en-US" dirty="0" smtClean="0"/>
            </a:b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Web service Provider Vs Web service Consumer</a:t>
            </a:r>
          </a:p>
          <a:p>
            <a:r>
              <a:rPr lang="en-US" dirty="0" smtClean="0"/>
              <a:t>Who provide web service is </a:t>
            </a:r>
            <a:r>
              <a:rPr lang="en-US" dirty="0" smtClean="0"/>
              <a:t>Web service Provider </a:t>
            </a:r>
            <a:endParaRPr lang="en-US" dirty="0" smtClean="0"/>
          </a:p>
          <a:p>
            <a:r>
              <a:rPr lang="en-US" dirty="0" smtClean="0"/>
              <a:t>Who consume web </a:t>
            </a:r>
            <a:r>
              <a:rPr lang="en-US" dirty="0" smtClean="0"/>
              <a:t>service is Web service </a:t>
            </a:r>
            <a:r>
              <a:rPr lang="en-US" dirty="0" smtClean="0"/>
              <a:t> consumer</a:t>
            </a:r>
          </a:p>
          <a:p>
            <a:r>
              <a:rPr lang="en-US" dirty="0" smtClean="0"/>
              <a:t>Example</a:t>
            </a:r>
          </a:p>
          <a:p>
            <a:r>
              <a:rPr lang="en-US" dirty="0" smtClean="0"/>
              <a:t>Book  my show app is communicating with payment gateway app through web services </a:t>
            </a:r>
          </a:p>
          <a:p>
            <a:r>
              <a:rPr lang="en-US" dirty="0" smtClean="0"/>
              <a:t>Here </a:t>
            </a:r>
            <a:r>
              <a:rPr lang="en-US" dirty="0" smtClean="0"/>
              <a:t>payment gateway app Web service Provider </a:t>
            </a:r>
            <a:r>
              <a:rPr lang="en-US" dirty="0" smtClean="0"/>
              <a:t> and </a:t>
            </a:r>
            <a:r>
              <a:rPr lang="en-US" dirty="0" smtClean="0"/>
              <a:t>Book  my show app Web service </a:t>
            </a:r>
            <a:r>
              <a:rPr lang="en-US" dirty="0" smtClean="0"/>
              <a:t>Consumer. Means Book my show app wants  services of Payment Gate way app</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many types of web services are available</a:t>
            </a:r>
            <a:endParaRPr lang="en-US" dirty="0"/>
          </a:p>
        </p:txBody>
      </p:sp>
      <p:sp>
        <p:nvSpPr>
          <p:cNvPr id="3" name="Content Placeholder 2"/>
          <p:cNvSpPr>
            <a:spLocks noGrp="1"/>
          </p:cNvSpPr>
          <p:nvPr>
            <p:ph idx="1"/>
          </p:nvPr>
        </p:nvSpPr>
        <p:spPr/>
        <p:txBody>
          <a:bodyPr/>
          <a:lstStyle/>
          <a:p>
            <a:r>
              <a:rPr lang="en-US" dirty="0" smtClean="0"/>
              <a:t>There are two types of web services are  available</a:t>
            </a:r>
          </a:p>
          <a:p>
            <a:r>
              <a:rPr lang="en-US" dirty="0" smtClean="0"/>
              <a:t>1.SOAP Based</a:t>
            </a:r>
          </a:p>
          <a:p>
            <a:r>
              <a:rPr lang="en-US" dirty="0" smtClean="0"/>
              <a:t>2.RESTful</a:t>
            </a:r>
          </a:p>
          <a:p>
            <a:r>
              <a:rPr lang="en-US" dirty="0" smtClean="0"/>
              <a:t>SOAP (Simple Object Access </a:t>
            </a:r>
            <a:r>
              <a:rPr lang="en-US" dirty="0" err="1" smtClean="0"/>
              <a:t>Protocall</a:t>
            </a:r>
            <a:r>
              <a:rPr lang="en-US" dirty="0" smtClean="0"/>
              <a:t>)</a:t>
            </a:r>
            <a:r>
              <a:rPr lang="en-US" dirty="0" smtClean="0"/>
              <a:t> Based Web services some problems are there</a:t>
            </a:r>
          </a:p>
          <a:p>
            <a:r>
              <a:rPr lang="en-US" dirty="0" err="1" smtClean="0"/>
              <a:t>RESTful</a:t>
            </a:r>
            <a:r>
              <a:rPr lang="en-US" dirty="0" smtClean="0"/>
              <a:t> services are trending in now a days.</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 what is problem with SOAP  ?</a:t>
            </a:r>
          </a:p>
          <a:p>
            <a:r>
              <a:rPr lang="en-US" dirty="0" smtClean="0"/>
              <a:t>SOAP is always XML based</a:t>
            </a:r>
          </a:p>
          <a:p>
            <a:r>
              <a:rPr lang="en-US" dirty="0" smtClean="0"/>
              <a:t>XML is Heavy weight component  (in xml normal data how much is there that much of extra data is also there)</a:t>
            </a:r>
          </a:p>
          <a:p>
            <a:r>
              <a:rPr lang="en-US" dirty="0" smtClean="0"/>
              <a:t>In web services data travel over the web  between applications . If data is high then high bandwidth required. Parsing xml (parsing of  xml means read data in xml) not that much easy so processing of xml low. Implementing SOAP Based applications is very complex</a:t>
            </a:r>
          </a:p>
          <a:p>
            <a:r>
              <a:rPr lang="en-US" dirty="0" smtClean="0"/>
              <a:t>For above reasons SOAP services not much used  in now a days </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To expose  SOAP based web </a:t>
            </a:r>
            <a:r>
              <a:rPr lang="en-US" dirty="0" err="1" smtClean="0"/>
              <a:t>servies</a:t>
            </a:r>
            <a:r>
              <a:rPr lang="en-US" dirty="0" smtClean="0"/>
              <a:t>  there is one language is compulsory </a:t>
            </a:r>
            <a:r>
              <a:rPr lang="en-US" dirty="0" err="1" smtClean="0"/>
              <a:t>i.e</a:t>
            </a:r>
            <a:r>
              <a:rPr lang="en-US" dirty="0" smtClean="0"/>
              <a:t>  WSDL(Web service description language)</a:t>
            </a:r>
          </a:p>
          <a:p>
            <a:r>
              <a:rPr lang="en-US" dirty="0" smtClean="0"/>
              <a:t>Advantages of SOAP based services is</a:t>
            </a:r>
          </a:p>
          <a:p>
            <a:pPr>
              <a:buNone/>
            </a:pPr>
            <a:r>
              <a:rPr lang="en-US" dirty="0" smtClean="0"/>
              <a:t> </a:t>
            </a:r>
            <a:r>
              <a:rPr lang="en-US" dirty="0" smtClean="0"/>
              <a:t>      1. more security  when compared to REST</a:t>
            </a:r>
          </a:p>
          <a:p>
            <a:pPr>
              <a:buNone/>
            </a:pPr>
            <a:r>
              <a:rPr lang="en-US" dirty="0" smtClean="0"/>
              <a:t>	</a:t>
            </a:r>
            <a:r>
              <a:rPr lang="en-US" dirty="0" smtClean="0"/>
              <a:t>    2. REST is always based on http .SOAP can support multiple protocols HTTP,SMTP,FTP</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smtClean="0"/>
              <a:t>REST (</a:t>
            </a:r>
            <a:r>
              <a:rPr lang="en-US" dirty="0" err="1" smtClean="0"/>
              <a:t>REpresentational</a:t>
            </a:r>
            <a:r>
              <a:rPr lang="en-US" dirty="0" smtClean="0"/>
              <a:t> State Transfer)</a:t>
            </a:r>
          </a:p>
          <a:p>
            <a:r>
              <a:rPr lang="en-US" dirty="0" smtClean="0"/>
              <a:t>Each unique URL is representation of  an object(object or resource )</a:t>
            </a:r>
          </a:p>
          <a:p>
            <a:r>
              <a:rPr lang="en-US" dirty="0" smtClean="0"/>
              <a:t> if you want get content of object (or resource </a:t>
            </a:r>
            <a:r>
              <a:rPr lang="en-US" dirty="0" smtClean="0"/>
              <a:t>)</a:t>
            </a:r>
            <a:r>
              <a:rPr lang="en-US" dirty="0" smtClean="0"/>
              <a:t> we use GET</a:t>
            </a:r>
          </a:p>
          <a:p>
            <a:r>
              <a:rPr lang="en-US" dirty="0" smtClean="0"/>
              <a:t> if you want </a:t>
            </a:r>
            <a:r>
              <a:rPr lang="en-US" dirty="0" smtClean="0"/>
              <a:t>create </a:t>
            </a:r>
            <a:r>
              <a:rPr lang="en-US" dirty="0" smtClean="0"/>
              <a:t>content of object (or resource ) we use </a:t>
            </a:r>
            <a:r>
              <a:rPr lang="en-US" dirty="0" smtClean="0"/>
              <a:t>POST</a:t>
            </a:r>
          </a:p>
          <a:p>
            <a:r>
              <a:rPr lang="en-US" dirty="0" smtClean="0"/>
              <a:t> if you want </a:t>
            </a:r>
            <a:r>
              <a:rPr lang="en-US" dirty="0" smtClean="0"/>
              <a:t>update  </a:t>
            </a:r>
            <a:r>
              <a:rPr lang="en-US" dirty="0" smtClean="0"/>
              <a:t>content of object (or resource ) we use </a:t>
            </a:r>
            <a:r>
              <a:rPr lang="en-US" dirty="0" smtClean="0"/>
              <a:t>PUT</a:t>
            </a:r>
          </a:p>
          <a:p>
            <a:r>
              <a:rPr lang="en-US" dirty="0" smtClean="0"/>
              <a:t> if you want </a:t>
            </a:r>
            <a:r>
              <a:rPr lang="en-US" dirty="0" smtClean="0"/>
              <a:t>delete </a:t>
            </a:r>
            <a:r>
              <a:rPr lang="en-US" dirty="0" smtClean="0"/>
              <a:t>content of object (or resource ) we </a:t>
            </a:r>
            <a:r>
              <a:rPr lang="en-US" dirty="0" smtClean="0"/>
              <a:t>use DELETE</a:t>
            </a:r>
            <a:endParaRPr lang="en-US" dirty="0" smtClean="0"/>
          </a:p>
          <a:p>
            <a:r>
              <a:rPr lang="en-US" dirty="0" smtClean="0"/>
              <a:t>GET , POST , PUT and DELETE are known as http verbs</a:t>
            </a: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Various advantages to follow REST </a:t>
            </a:r>
          </a:p>
          <a:p>
            <a:pPr marL="514350" indent="-514350">
              <a:buFont typeface="+mj-lt"/>
              <a:buAutoNum type="arabicPeriod"/>
            </a:pPr>
            <a:r>
              <a:rPr lang="en-US" dirty="0" smtClean="0"/>
              <a:t>Most of REST web services are JSON. JSON is light weight component .</a:t>
            </a:r>
          </a:p>
          <a:p>
            <a:pPr marL="514350" indent="-514350">
              <a:buFont typeface="+mj-lt"/>
              <a:buAutoNum type="arabicPeriod"/>
            </a:pPr>
            <a:r>
              <a:rPr lang="en-US" dirty="0" smtClean="0"/>
              <a:t>Light weight component  easily travel over the web and less band width.</a:t>
            </a:r>
          </a:p>
          <a:p>
            <a:pPr marL="514350" indent="-514350">
              <a:buFont typeface="+mj-lt"/>
              <a:buAutoNum type="arabicPeriod"/>
            </a:pPr>
            <a:r>
              <a:rPr lang="en-US" dirty="0" smtClean="0"/>
              <a:t>To expose REST </a:t>
            </a:r>
            <a:r>
              <a:rPr lang="en-US" dirty="0" smtClean="0"/>
              <a:t>based web </a:t>
            </a:r>
            <a:r>
              <a:rPr lang="en-US" dirty="0" smtClean="0"/>
              <a:t>services there no special language is required , easy development and human understandable message format .</a:t>
            </a:r>
          </a:p>
          <a:p>
            <a:pPr marL="514350" indent="-514350">
              <a:buNone/>
            </a:pPr>
            <a:r>
              <a:rPr lang="en-US" dirty="0" smtClean="0"/>
              <a:t>For above reasons REST web services mostly used </a:t>
            </a:r>
          </a:p>
          <a:p>
            <a:pPr marL="514350" indent="-514350">
              <a:buFont typeface="+mj-lt"/>
              <a:buAutoNum type="arabicPeriod"/>
            </a:pPr>
            <a:endParaRPr lang="en-US" dirty="0" smtClean="0"/>
          </a:p>
          <a:p>
            <a:pPr marL="514350" indent="-514350">
              <a:buFont typeface="+mj-lt"/>
              <a:buAutoNum type="arabicPeriod"/>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Disadvantages of REST</a:t>
            </a:r>
          </a:p>
          <a:p>
            <a:r>
              <a:rPr lang="en-US" dirty="0" smtClean="0"/>
              <a:t>1. Less Secured</a:t>
            </a:r>
          </a:p>
          <a:p>
            <a:r>
              <a:rPr lang="en-US" dirty="0" smtClean="0"/>
              <a:t>2. It supports only HTTP</a:t>
            </a:r>
          </a:p>
          <a:p>
            <a:r>
              <a:rPr lang="en-US" dirty="0" smtClean="0"/>
              <a:t>3.Limited amount of data is transfer between  applications</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5" name="Content Placeholder 4"/>
          <p:cNvGraphicFramePr>
            <a:graphicFrameLocks noGrp="1"/>
          </p:cNvGraphicFramePr>
          <p:nvPr>
            <p:ph idx="1"/>
          </p:nvPr>
        </p:nvGraphicFramePr>
        <p:xfrm>
          <a:off x="0" y="304800"/>
          <a:ext cx="9144000" cy="6248399"/>
        </p:xfrm>
        <a:graphic>
          <a:graphicData uri="http://schemas.openxmlformats.org/drawingml/2006/table">
            <a:tbl>
              <a:tblPr firstRow="1" bandRow="1">
                <a:tableStyleId>{5C22544A-7EE6-4342-B048-85BDC9FD1C3A}</a:tableStyleId>
              </a:tblPr>
              <a:tblGrid>
                <a:gridCol w="4572000"/>
                <a:gridCol w="4572000"/>
              </a:tblGrid>
              <a:tr h="690020">
                <a:tc>
                  <a:txBody>
                    <a:bodyPr/>
                    <a:lstStyle/>
                    <a:p>
                      <a:r>
                        <a:rPr lang="en-US" dirty="0" smtClean="0"/>
                        <a:t>SOAP</a:t>
                      </a:r>
                      <a:endParaRPr lang="en-US" dirty="0"/>
                    </a:p>
                  </a:txBody>
                  <a:tcPr/>
                </a:tc>
                <a:tc>
                  <a:txBody>
                    <a:bodyPr/>
                    <a:lstStyle/>
                    <a:p>
                      <a:r>
                        <a:rPr lang="en-US" dirty="0" smtClean="0"/>
                        <a:t>REST</a:t>
                      </a:r>
                      <a:endParaRPr lang="en-US" dirty="0"/>
                    </a:p>
                  </a:txBody>
                  <a:tcPr/>
                </a:tc>
              </a:tr>
              <a:tr h="713375">
                <a:tc>
                  <a:txBody>
                    <a:bodyPr/>
                    <a:lstStyle/>
                    <a:p>
                      <a:r>
                        <a:rPr lang="en-US" dirty="0" smtClean="0"/>
                        <a:t>1.XML Based</a:t>
                      </a:r>
                      <a:r>
                        <a:rPr lang="en-US" baseline="0" dirty="0" smtClean="0"/>
                        <a:t> Message Protocol</a:t>
                      </a:r>
                      <a:endParaRPr lang="en-US" dirty="0"/>
                    </a:p>
                  </a:txBody>
                  <a:tcPr/>
                </a:tc>
                <a:tc>
                  <a:txBody>
                    <a:bodyPr/>
                    <a:lstStyle/>
                    <a:p>
                      <a:r>
                        <a:rPr lang="en-US" dirty="0" smtClean="0"/>
                        <a:t>1.Architectural</a:t>
                      </a:r>
                      <a:r>
                        <a:rPr lang="en-US" baseline="0" dirty="0" smtClean="0"/>
                        <a:t> style (It is not a protocol</a:t>
                      </a:r>
                      <a:br>
                        <a:rPr lang="en-US" baseline="0" dirty="0" smtClean="0"/>
                      </a:br>
                      <a:r>
                        <a:rPr lang="en-US" baseline="0" dirty="0" smtClean="0"/>
                        <a:t>)</a:t>
                      </a:r>
                      <a:endParaRPr lang="en-US" dirty="0"/>
                    </a:p>
                  </a:txBody>
                  <a:tcPr/>
                </a:tc>
              </a:tr>
              <a:tr h="713375">
                <a:tc>
                  <a:txBody>
                    <a:bodyPr/>
                    <a:lstStyle/>
                    <a:p>
                      <a:r>
                        <a:rPr lang="en-US" dirty="0" smtClean="0"/>
                        <a:t>2.WSDL</a:t>
                      </a:r>
                      <a:r>
                        <a:rPr lang="en-US" baseline="0" dirty="0" smtClean="0"/>
                        <a:t> required to expose SOAP web services</a:t>
                      </a:r>
                      <a:endParaRPr lang="en-US" dirty="0"/>
                    </a:p>
                  </a:txBody>
                  <a:tcPr/>
                </a:tc>
                <a:tc>
                  <a:txBody>
                    <a:bodyPr/>
                    <a:lstStyle/>
                    <a:p>
                      <a:r>
                        <a:rPr lang="en-US" dirty="0" smtClean="0"/>
                        <a:t>2.</a:t>
                      </a:r>
                      <a:r>
                        <a:rPr lang="en-US" baseline="0" dirty="0" smtClean="0"/>
                        <a:t> NO WSDL required</a:t>
                      </a:r>
                      <a:endParaRPr lang="en-US" dirty="0"/>
                    </a:p>
                  </a:txBody>
                  <a:tcPr/>
                </a:tc>
              </a:tr>
              <a:tr h="1019107">
                <a:tc>
                  <a:txBody>
                    <a:bodyPr/>
                    <a:lstStyle/>
                    <a:p>
                      <a:r>
                        <a:rPr lang="en-US" dirty="0" smtClean="0"/>
                        <a:t>3. How to invoke?</a:t>
                      </a:r>
                    </a:p>
                    <a:p>
                      <a:r>
                        <a:rPr lang="en-US" dirty="0" smtClean="0"/>
                        <a:t>By using RPC  Method calls we can consume SOAP based Web services</a:t>
                      </a:r>
                      <a:endParaRPr lang="en-US" dirty="0"/>
                    </a:p>
                  </a:txBody>
                  <a:tcPr/>
                </a:tc>
                <a:tc>
                  <a:txBody>
                    <a:bodyPr/>
                    <a:lstStyle/>
                    <a:p>
                      <a:r>
                        <a:rPr lang="en-US" dirty="0" smtClean="0"/>
                        <a:t>3.By using URL Path we consume REST Services</a:t>
                      </a:r>
                      <a:r>
                        <a:rPr lang="en-US" baseline="0" dirty="0" smtClean="0"/>
                        <a:t> </a:t>
                      </a:r>
                      <a:endParaRPr lang="en-US" dirty="0"/>
                    </a:p>
                  </a:txBody>
                  <a:tcPr/>
                </a:tc>
              </a:tr>
              <a:tr h="690020">
                <a:tc>
                  <a:txBody>
                    <a:bodyPr/>
                    <a:lstStyle/>
                    <a:p>
                      <a:r>
                        <a:rPr lang="en-US" dirty="0" smtClean="0"/>
                        <a:t>4.Message not human readable</a:t>
                      </a:r>
                      <a:endParaRPr lang="en-US" dirty="0"/>
                    </a:p>
                  </a:txBody>
                  <a:tcPr/>
                </a:tc>
                <a:tc>
                  <a:txBody>
                    <a:bodyPr/>
                    <a:lstStyle/>
                    <a:p>
                      <a:r>
                        <a:rPr lang="en-US" dirty="0" smtClean="0"/>
                        <a:t>4.Human</a:t>
                      </a:r>
                      <a:r>
                        <a:rPr lang="en-US" baseline="0" dirty="0" smtClean="0"/>
                        <a:t> readable </a:t>
                      </a:r>
                      <a:endParaRPr lang="en-US" dirty="0"/>
                    </a:p>
                  </a:txBody>
                  <a:tcPr/>
                </a:tc>
              </a:tr>
              <a:tr h="690020">
                <a:tc>
                  <a:txBody>
                    <a:bodyPr/>
                    <a:lstStyle/>
                    <a:p>
                      <a:r>
                        <a:rPr lang="en-US" dirty="0" smtClean="0"/>
                        <a:t>5.Heavy weight</a:t>
                      </a:r>
                      <a:endParaRPr lang="en-US" dirty="0"/>
                    </a:p>
                  </a:txBody>
                  <a:tcPr/>
                </a:tc>
                <a:tc>
                  <a:txBody>
                    <a:bodyPr/>
                    <a:lstStyle/>
                    <a:p>
                      <a:r>
                        <a:rPr lang="en-US" dirty="0" smtClean="0"/>
                        <a:t>5.</a:t>
                      </a:r>
                      <a:r>
                        <a:rPr lang="en-US" baseline="0" dirty="0" smtClean="0"/>
                        <a:t> Light weight</a:t>
                      </a:r>
                      <a:endParaRPr lang="en-US" dirty="0"/>
                    </a:p>
                  </a:txBody>
                  <a:tcPr/>
                </a:tc>
              </a:tr>
              <a:tr h="713375">
                <a:tc>
                  <a:txBody>
                    <a:bodyPr/>
                    <a:lstStyle/>
                    <a:p>
                      <a:r>
                        <a:rPr lang="en-US" dirty="0" smtClean="0"/>
                        <a:t>6. More band width</a:t>
                      </a:r>
                    </a:p>
                    <a:p>
                      <a:r>
                        <a:rPr lang="en-US" dirty="0" smtClean="0"/>
                        <a:t>7.Support</a:t>
                      </a:r>
                      <a:r>
                        <a:rPr lang="en-US" baseline="0" dirty="0" smtClean="0"/>
                        <a:t> HTTP, SMTP , FTP ..</a:t>
                      </a:r>
                      <a:endParaRPr lang="en-US" dirty="0"/>
                    </a:p>
                  </a:txBody>
                  <a:tcPr/>
                </a:tc>
                <a:tc>
                  <a:txBody>
                    <a:bodyPr/>
                    <a:lstStyle/>
                    <a:p>
                      <a:r>
                        <a:rPr lang="en-US" dirty="0" smtClean="0"/>
                        <a:t>6.Less Bandwidth</a:t>
                      </a:r>
                    </a:p>
                    <a:p>
                      <a:r>
                        <a:rPr lang="en-US" dirty="0" smtClean="0"/>
                        <a:t>7.Mostly</a:t>
                      </a:r>
                      <a:r>
                        <a:rPr lang="en-US" baseline="0" dirty="0" smtClean="0"/>
                        <a:t> HTTP</a:t>
                      </a:r>
                      <a:endParaRPr lang="en-US" dirty="0"/>
                    </a:p>
                  </a:txBody>
                  <a:tcPr/>
                </a:tc>
              </a:tr>
              <a:tr h="1019107">
                <a:tc>
                  <a:txBody>
                    <a:bodyPr/>
                    <a:lstStyle/>
                    <a:p>
                      <a:r>
                        <a:rPr lang="en-US" dirty="0" smtClean="0"/>
                        <a:t>8.Less performance</a:t>
                      </a:r>
                    </a:p>
                    <a:p>
                      <a:r>
                        <a:rPr lang="en-US" dirty="0" smtClean="0"/>
                        <a:t>9.More secured</a:t>
                      </a:r>
                    </a:p>
                    <a:p>
                      <a:r>
                        <a:rPr lang="en-US" dirty="0" smtClean="0"/>
                        <a:t>10. No</a:t>
                      </a:r>
                      <a:r>
                        <a:rPr lang="en-US" baseline="0" dirty="0" smtClean="0"/>
                        <a:t> limit on length of data</a:t>
                      </a:r>
                      <a:endParaRPr lang="en-US" dirty="0"/>
                    </a:p>
                  </a:txBody>
                  <a:tcPr/>
                </a:tc>
                <a:tc>
                  <a:txBody>
                    <a:bodyPr/>
                    <a:lstStyle/>
                    <a:p>
                      <a:r>
                        <a:rPr lang="en-US" dirty="0" smtClean="0"/>
                        <a:t>8.More performance</a:t>
                      </a:r>
                    </a:p>
                    <a:p>
                      <a:r>
                        <a:rPr lang="en-US" dirty="0" smtClean="0"/>
                        <a:t>9.Less secured</a:t>
                      </a:r>
                    </a:p>
                    <a:p>
                      <a:r>
                        <a:rPr lang="en-US" dirty="0" smtClean="0"/>
                        <a:t>10.Limit on length of data</a:t>
                      </a:r>
                      <a:endParaRPr lang="en-US" dirty="0"/>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Most of Google services are  SOAP</a:t>
            </a:r>
          </a:p>
          <a:p>
            <a:r>
              <a:rPr lang="en-US" dirty="0" smtClean="0"/>
              <a:t>Most of Yahoo services are REST</a:t>
            </a:r>
          </a:p>
          <a:p>
            <a:r>
              <a:rPr lang="en-US" dirty="0" smtClean="0"/>
              <a:t>Amazon , eBay are used Both SOAP and REST</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TotalTime>
  <Words>663</Words>
  <Application>Microsoft Office PowerPoint</Application>
  <PresentationFormat>On-screen Show (4:3)</PresentationFormat>
  <Paragraphs>82</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Web services, http methods, Database CRUD operations vs HTTP verbs, Web service Provider Vs Web service Consumer  </vt:lpstr>
      <vt:lpstr>How many types of web services are available</vt:lpstr>
      <vt:lpstr>Slide 3</vt:lpstr>
      <vt:lpstr>Slide 4</vt:lpstr>
      <vt:lpstr>Slide 5</vt:lpstr>
      <vt:lpstr>Slide 6</vt:lpstr>
      <vt:lpstr>Slide 7</vt:lpstr>
      <vt:lpstr>Slide 8</vt:lpstr>
      <vt:lpstr>Slide 9</vt:lpstr>
      <vt:lpstr>Http methods/Http Verbs</vt:lpstr>
      <vt:lpstr>Database CRUD operations vs HTTP verbs</vt:lpstr>
      <vt:lpstr>Web service Provider Vs Web service Consumer </vt:lpstr>
      <vt:lpstr>Slide 13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ashok gavvala</dc:creator>
  <cp:lastModifiedBy>ashok gavvala</cp:lastModifiedBy>
  <cp:revision>21</cp:revision>
  <dcterms:created xsi:type="dcterms:W3CDTF">2006-08-16T00:00:00Z</dcterms:created>
  <dcterms:modified xsi:type="dcterms:W3CDTF">2019-06-01T08:00:57Z</dcterms:modified>
</cp:coreProperties>
</file>