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000/js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8000/ap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Restproject1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response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response</a:t>
            </a:r>
          </a:p>
          <a:p>
            <a:r>
              <a:rPr lang="en-US" dirty="0" smtClean="0"/>
              <a:t>API to access the  server and get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dumps() and loads() are the functions</a:t>
            </a:r>
          </a:p>
          <a:p>
            <a:r>
              <a:rPr lang="en-US" dirty="0" smtClean="0"/>
              <a:t>d</a:t>
            </a:r>
            <a:r>
              <a:rPr lang="en-US" dirty="0" smtClean="0"/>
              <a:t>umps() and loads() are inside python inbuilt module </a:t>
            </a:r>
            <a:r>
              <a:rPr lang="en-US" dirty="0" err="1" smtClean="0"/>
              <a:t>json</a:t>
            </a:r>
            <a:r>
              <a:rPr lang="en-US" dirty="0" smtClean="0"/>
              <a:t> module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dumps() and loads()</a:t>
            </a:r>
          </a:p>
          <a:p>
            <a:r>
              <a:rPr lang="en-US" dirty="0" smtClean="0"/>
              <a:t>I want convert python </a:t>
            </a:r>
            <a:r>
              <a:rPr lang="en-US" dirty="0" err="1" smtClean="0"/>
              <a:t>dict</a:t>
            </a:r>
            <a:r>
              <a:rPr lang="en-US" dirty="0" smtClean="0"/>
              <a:t> to </a:t>
            </a:r>
            <a:r>
              <a:rPr lang="en-US" dirty="0" err="1" smtClean="0"/>
              <a:t>json</a:t>
            </a:r>
            <a:r>
              <a:rPr lang="en-US" dirty="0" smtClean="0"/>
              <a:t> object we required use dumps() function</a:t>
            </a:r>
          </a:p>
          <a:p>
            <a:r>
              <a:rPr lang="en-US" dirty="0" smtClean="0"/>
              <a:t>I want convert </a:t>
            </a:r>
            <a:r>
              <a:rPr lang="en-US" dirty="0" err="1" smtClean="0"/>
              <a:t>json</a:t>
            </a:r>
            <a:r>
              <a:rPr lang="en-US" dirty="0" smtClean="0"/>
              <a:t> data to python </a:t>
            </a:r>
            <a:r>
              <a:rPr lang="en-US" dirty="0" err="1" smtClean="0"/>
              <a:t>dict</a:t>
            </a:r>
            <a:r>
              <a:rPr lang="en-US" dirty="0" smtClean="0"/>
              <a:t> we required use loads()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Response to other software applications compulsory  our application response  is </a:t>
            </a:r>
            <a:r>
              <a:rPr lang="en-US" dirty="0" err="1" smtClean="0"/>
              <a:t>json</a:t>
            </a:r>
            <a:r>
              <a:rPr lang="en-US" dirty="0" smtClean="0"/>
              <a:t> only</a:t>
            </a:r>
          </a:p>
          <a:p>
            <a:r>
              <a:rPr lang="en-US" dirty="0" err="1" smtClean="0"/>
              <a:t>content_type</a:t>
            </a:r>
            <a:r>
              <a:rPr lang="en-US" dirty="0" smtClean="0"/>
              <a:t>=</a:t>
            </a:r>
            <a:r>
              <a:rPr lang="en-US" dirty="0" smtClean="0"/>
              <a:t>'application/</a:t>
            </a:r>
            <a:r>
              <a:rPr lang="en-US" dirty="0" err="1" smtClean="0"/>
              <a:t>json</a:t>
            </a:r>
            <a:r>
              <a:rPr lang="en-US" dirty="0" smtClean="0"/>
              <a:t>-</a:t>
            </a:r>
            <a:r>
              <a:rPr lang="en-US" dirty="0" smtClean="0">
                <a:sym typeface="Wingdings" pitchFamily="2" charset="2"/>
              </a:rPr>
              <a:t>this response is known  as MIME (multi purpose  internet mail extinction) type </a:t>
            </a:r>
          </a:p>
          <a:p>
            <a:r>
              <a:rPr lang="en-US" dirty="0" smtClean="0">
                <a:sym typeface="Wingdings" pitchFamily="2" charset="2"/>
              </a:rPr>
              <a:t>Html response understand human (human readable form)</a:t>
            </a:r>
          </a:p>
          <a:p>
            <a:r>
              <a:rPr lang="en-US" dirty="0" err="1" smtClean="0">
                <a:sym typeface="Wingdings" pitchFamily="2" charset="2"/>
              </a:rPr>
              <a:t>Json</a:t>
            </a:r>
            <a:r>
              <a:rPr lang="en-US" dirty="0" smtClean="0">
                <a:sym typeface="Wingdings" pitchFamily="2" charset="2"/>
              </a:rPr>
              <a:t> response understand the other soft ware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Urls.py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response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send the http request from browser</a:t>
            </a:r>
          </a:p>
          <a:p>
            <a:r>
              <a:rPr lang="en-US" dirty="0" smtClean="0"/>
              <a:t>Is it possible to send http request from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en-US" dirty="0" err="1" smtClean="0"/>
              <a:t>promt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command line http  clients are there  using these clients we send http request from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Curl, </a:t>
            </a:r>
            <a:r>
              <a:rPr lang="en-US" dirty="0" err="1" smtClean="0"/>
              <a:t>httpie</a:t>
            </a:r>
            <a:r>
              <a:rPr lang="en-US" dirty="0" smtClean="0"/>
              <a:t> …..are </a:t>
            </a:r>
            <a:r>
              <a:rPr lang="en-US" dirty="0" err="1" smtClean="0"/>
              <a:t>cmd</a:t>
            </a:r>
            <a:r>
              <a:rPr lang="en-US" dirty="0" smtClean="0"/>
              <a:t> line clients</a:t>
            </a:r>
          </a:p>
          <a:p>
            <a:r>
              <a:rPr lang="en-US" dirty="0" smtClean="0"/>
              <a:t>To install </a:t>
            </a:r>
            <a:r>
              <a:rPr lang="en-US" dirty="0" err="1" smtClean="0"/>
              <a:t>httpie</a:t>
            </a:r>
            <a:r>
              <a:rPr lang="en-US" dirty="0" smtClean="0"/>
              <a:t> </a:t>
            </a:r>
            <a:r>
              <a:rPr lang="en-US" dirty="0" err="1" smtClean="0"/>
              <a:t>pip</a:t>
            </a:r>
            <a:r>
              <a:rPr lang="en-US" dirty="0" err="1" smtClean="0">
                <a:sym typeface="Wingdings" pitchFamily="2" charset="2"/>
              </a:rPr>
              <a:t>pip</a:t>
            </a:r>
            <a:r>
              <a:rPr lang="en-US" dirty="0" smtClean="0">
                <a:sym typeface="Wingdings" pitchFamily="2" charset="2"/>
              </a:rPr>
              <a:t> install </a:t>
            </a:r>
            <a:r>
              <a:rPr lang="en-US" dirty="0" err="1" smtClean="0">
                <a:sym typeface="Wingdings" pitchFamily="2" charset="2"/>
              </a:rPr>
              <a:t>httpie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pip install </a:t>
            </a:r>
            <a:r>
              <a:rPr lang="en-US" dirty="0" err="1" smtClean="0">
                <a:sym typeface="Wingdings" pitchFamily="2" charset="2"/>
              </a:rPr>
              <a:t>httpie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http://127.0.0.1:8000/json/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sending request from </a:t>
            </a:r>
            <a:r>
              <a:rPr lang="en-US" dirty="0" err="1" smtClean="0"/>
              <a:t>cmd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http://127.0.0.1:8000/api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sending request from </a:t>
            </a:r>
            <a:r>
              <a:rPr lang="en-US" dirty="0" err="1" smtClean="0"/>
              <a:t>cmd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 install requests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send http request through python application</a:t>
            </a:r>
          </a:p>
          <a:p>
            <a:r>
              <a:rPr lang="en-US" dirty="0" smtClean="0"/>
              <a:t>We create the one python file any where in the project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send request from python file  we install requests modules</a:t>
            </a:r>
          </a:p>
          <a:p>
            <a:r>
              <a:rPr lang="en-US" dirty="0" smtClean="0"/>
              <a:t>pip install requests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pip install requests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request from python </a:t>
            </a:r>
            <a:r>
              <a:rPr lang="en-US" dirty="0" err="1" smtClean="0"/>
              <a:t>i.e</a:t>
            </a:r>
            <a:r>
              <a:rPr lang="en-US" dirty="0" smtClean="0"/>
              <a:t> test.py</a:t>
            </a:r>
            <a:endParaRPr lang="en-US" dirty="0"/>
          </a:p>
        </p:txBody>
      </p:sp>
      <p:pic>
        <p:nvPicPr>
          <p:cNvPr id="1843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Drive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https://drive.google.com/open?id=1KhiYeUXohTTcqFXVlDBflgnPGKNpxsWR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Urls.py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Views.py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responce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Any request Our application return response is html response always</a:t>
            </a:r>
          </a:p>
          <a:p>
            <a:r>
              <a:rPr lang="en-US" dirty="0" smtClean="0"/>
              <a:t>Suppose java application send a request to our application . Our application returns  html response the java application not under stand the html response</a:t>
            </a:r>
          </a:p>
          <a:p>
            <a:r>
              <a:rPr lang="en-US" dirty="0" smtClean="0"/>
              <a:t>Our job is all applications who send request to our  </a:t>
            </a:r>
            <a:r>
              <a:rPr lang="en-US" dirty="0" err="1" smtClean="0"/>
              <a:t>Django</a:t>
            </a:r>
            <a:r>
              <a:rPr lang="en-US" dirty="0" smtClean="0"/>
              <a:t> application  the applications understand the our </a:t>
            </a:r>
            <a:r>
              <a:rPr lang="en-US" dirty="0" err="1" smtClean="0"/>
              <a:t>djangoapplication</a:t>
            </a:r>
            <a:r>
              <a:rPr lang="en-US" dirty="0" smtClean="0"/>
              <a:t>  response.</a:t>
            </a:r>
          </a:p>
          <a:p>
            <a:r>
              <a:rPr lang="en-US" dirty="0" smtClean="0"/>
              <a:t>For that </a:t>
            </a:r>
            <a:r>
              <a:rPr lang="en-US" dirty="0" err="1" smtClean="0"/>
              <a:t>json</a:t>
            </a:r>
            <a:r>
              <a:rPr lang="en-US" dirty="0" smtClean="0"/>
              <a:t> is required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advantages is in world every application understand the </a:t>
            </a:r>
            <a:r>
              <a:rPr lang="en-US" dirty="0" err="1" smtClean="0"/>
              <a:t>json</a:t>
            </a:r>
            <a:r>
              <a:rPr lang="en-US" dirty="0" smtClean="0"/>
              <a:t> response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is light weigh application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310</Words>
  <Application>Microsoft Office PowerPoint</Application>
  <PresentationFormat>On-screen Show (4:3)</PresentationFormat>
  <Paragraphs>44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Restproject1</vt:lpstr>
      <vt:lpstr>Views.py</vt:lpstr>
      <vt:lpstr>Urls.py</vt:lpstr>
      <vt:lpstr>Slide 4</vt:lpstr>
      <vt:lpstr>Views.py</vt:lpstr>
      <vt:lpstr>Html responce</vt:lpstr>
      <vt:lpstr>Slide 7</vt:lpstr>
      <vt:lpstr>Slide 8</vt:lpstr>
      <vt:lpstr>Slide 9</vt:lpstr>
      <vt:lpstr>Slide 10</vt:lpstr>
      <vt:lpstr>Slide 11</vt:lpstr>
      <vt:lpstr>Slide 12</vt:lpstr>
      <vt:lpstr>Views.py</vt:lpstr>
      <vt:lpstr>Slide 14</vt:lpstr>
      <vt:lpstr>Urls.py</vt:lpstr>
      <vt:lpstr>Json response</vt:lpstr>
      <vt:lpstr>Slide 17</vt:lpstr>
      <vt:lpstr>pip install httpie</vt:lpstr>
      <vt:lpstr>http://127.0.0.1:8000/json/ sending request from cmd</vt:lpstr>
      <vt:lpstr>http://127.0.0.1:8000/api/ sending request from cmd</vt:lpstr>
      <vt:lpstr>Views.py</vt:lpstr>
      <vt:lpstr>Slide 22</vt:lpstr>
      <vt:lpstr>Slide 23</vt:lpstr>
      <vt:lpstr>pip install requests </vt:lpstr>
      <vt:lpstr>pip install requests </vt:lpstr>
      <vt:lpstr>Slide 26</vt:lpstr>
      <vt:lpstr>Sending request from python i.e test.py</vt:lpstr>
      <vt:lpstr>Drive link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 gavvala</dc:creator>
  <cp:lastModifiedBy>ashok gavvala</cp:lastModifiedBy>
  <cp:revision>30</cp:revision>
  <dcterms:created xsi:type="dcterms:W3CDTF">2006-08-16T00:00:00Z</dcterms:created>
  <dcterms:modified xsi:type="dcterms:W3CDTF">2019-06-01T11:20:22Z</dcterms:modified>
</cp:coreProperties>
</file>