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2"/>
  </p:notesMasterIdLst>
  <p:sldIdLst>
    <p:sldId id="256" r:id="rId2"/>
    <p:sldId id="262" r:id="rId3"/>
    <p:sldId id="257" r:id="rId4"/>
    <p:sldId id="259" r:id="rId5"/>
    <p:sldId id="260" r:id="rId6"/>
    <p:sldId id="267" r:id="rId7"/>
    <p:sldId id="261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68750" autoAdjust="0"/>
  </p:normalViewPr>
  <p:slideViewPr>
    <p:cSldViewPr snapToGrid="0">
      <p:cViewPr varScale="1">
        <p:scale>
          <a:sx n="70" d="100"/>
          <a:sy n="70" d="100"/>
        </p:scale>
        <p:origin x="13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34231-5872-45DB-818E-8CBFC9A2A724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4D225-C024-465F-A4F2-4D94E5E03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3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4D225-C024-465F-A4F2-4D94E5E030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788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works, and help with debugging.3. Personal Assistant and Mobile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4D225-C024-465F-A4F2-4D94E5E030A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590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4D225-C024-465F-A4F2-4D94E5E030A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86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18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4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8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7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83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22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7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64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1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31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2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sca_esv=d6124646a290b296&amp;rlz=1C1GCEU_enIN1178IN1179&amp;q=generative+pre-trained+transformer&amp;sa=X&amp;ved=2ahUKEwj6h9DW4tmPAxUuTGwGHQVGEnYQxccNegQILxAB&amp;mstk=AUtExfAY_CixJ62Ey1LwGXfJCCaAjX7KDzR2UdKBnXim2OO29P_nDvtNmyP5KArflAnICXu6cZu5vfw_kIw9oDYd8nNtyIci66Cfirs1p-QpZWVGXXjaMLu2bdmGNNKP0nhNTBk&amp;csui=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9800" dirty="0" smtClean="0">
                <a:solidFill>
                  <a:srgbClr val="00B0F0"/>
                </a:solidFill>
              </a:rPr>
              <a:t>NET</a:t>
            </a:r>
            <a:r>
              <a:rPr lang="en-US" sz="9800" dirty="0" smtClean="0"/>
              <a:t>   </a:t>
            </a:r>
            <a:r>
              <a:rPr lang="en-US" sz="9800" dirty="0" smtClean="0">
                <a:solidFill>
                  <a:srgbClr val="00B0F0"/>
                </a:solidFill>
              </a:rPr>
              <a:t>TOOLS</a:t>
            </a:r>
            <a:endParaRPr lang="en-IN" sz="98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2514"/>
            <a:ext cx="9144000" cy="1952787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GOOLE</a:t>
            </a:r>
            <a:r>
              <a:rPr lang="en-US" sz="6600" dirty="0" smtClean="0">
                <a:solidFill>
                  <a:srgbClr val="FFCCCC"/>
                </a:solidFill>
              </a:rPr>
              <a:t> </a:t>
            </a:r>
            <a:r>
              <a:rPr lang="en-US" sz="6600" dirty="0" smtClean="0">
                <a:solidFill>
                  <a:srgbClr val="FF0000"/>
                </a:solidFill>
              </a:rPr>
              <a:t>TOOLS</a:t>
            </a:r>
            <a:endParaRPr lang="en-IN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543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DEEPSEEK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33600"/>
            <a:ext cx="9601196" cy="3742268"/>
          </a:xfrm>
        </p:spPr>
        <p:txBody>
          <a:bodyPr>
            <a:noAutofit/>
          </a:bodyPr>
          <a:lstStyle/>
          <a:p>
            <a:r>
              <a:rPr lang="en-US" dirty="0"/>
              <a:t>pen-Source Approach:</a:t>
            </a:r>
          </a:p>
          <a:p>
            <a:r>
              <a:rPr lang="en-US" dirty="0"/>
              <a:t>Unlike many commercial AI labs, </a:t>
            </a:r>
            <a:r>
              <a:rPr lang="en-US" dirty="0" err="1"/>
              <a:t>DeepSeek</a:t>
            </a:r>
            <a:r>
              <a:rPr lang="en-US" dirty="0"/>
              <a:t> offers its models for free and in an open-source format, allowing developers worldwide to inspect and improve the software. </a:t>
            </a:r>
          </a:p>
          <a:p>
            <a:r>
              <a:rPr lang="en-US" dirty="0"/>
              <a:t>High Performance at Low Cost:</a:t>
            </a:r>
          </a:p>
          <a:p>
            <a:r>
              <a:rPr lang="en-US" dirty="0" err="1"/>
              <a:t>DeepSeek's</a:t>
            </a:r>
            <a:r>
              <a:rPr lang="en-US" dirty="0"/>
              <a:t> models, such as the DeepSeek-R1, demonstrate comparable or superior performance to leading American models on benchmarks for math, reasoning, and coding, but are trained and run at significantly lower costs. </a:t>
            </a:r>
          </a:p>
          <a:p>
            <a:r>
              <a:rPr lang="en-US" dirty="0"/>
              <a:t>Innovations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0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315" y="2007819"/>
            <a:ext cx="6241816" cy="1371600"/>
          </a:xfrm>
        </p:spPr>
        <p:txBody>
          <a:bodyPr>
            <a:noAutofit/>
          </a:bodyPr>
          <a:lstStyle/>
          <a:p>
            <a:r>
              <a:rPr lang="en-US" sz="8800" dirty="0" smtClean="0"/>
              <a:t>CHATGPT</a:t>
            </a:r>
            <a:endParaRPr lang="en-IN" sz="88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8052" b="8052"/>
          <a:stretch>
            <a:fillRect/>
          </a:stretch>
        </p:blipFill>
        <p:spPr>
          <a:xfrm>
            <a:off x="5551678" y="1137550"/>
            <a:ext cx="6172200" cy="487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-952502" y="9925050"/>
            <a:ext cx="10077451" cy="990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9194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GPT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99782"/>
            <a:ext cx="9601196" cy="3748618"/>
          </a:xfrm>
        </p:spPr>
        <p:txBody>
          <a:bodyPr>
            <a:noAutofit/>
          </a:bodyPr>
          <a:lstStyle/>
          <a:p>
            <a:pPr fontAlgn="ctr"/>
            <a:r>
              <a:rPr lang="en-US" sz="2800" dirty="0" err="1"/>
              <a:t>ChatGPT</a:t>
            </a:r>
            <a:r>
              <a:rPr lang="en-US" sz="2800" dirty="0"/>
              <a:t> is an AI </a:t>
            </a:r>
            <a:r>
              <a:rPr lang="en-US" sz="2800" dirty="0" err="1"/>
              <a:t>chatbot</a:t>
            </a:r>
            <a:r>
              <a:rPr lang="en-US" sz="2800" dirty="0"/>
              <a:t> developed by </a:t>
            </a:r>
            <a:r>
              <a:rPr lang="en-US" sz="2800" dirty="0" err="1"/>
              <a:t>OpenAI</a:t>
            </a:r>
            <a:r>
              <a:rPr lang="en-US" sz="2800" dirty="0"/>
              <a:t> that generates human-like text, audio, and images in response to user prompts. It functions as a large language model, or </a:t>
            </a:r>
            <a:r>
              <a:rPr lang="en-US" sz="2800" dirty="0">
                <a:hlinkClick r:id="rId2"/>
              </a:rPr>
              <a:t>generative pre-trained transformer</a:t>
            </a:r>
            <a:r>
              <a:rPr lang="en-US" sz="2800" dirty="0"/>
              <a:t>, trained on massive datasets of information to recognize patterns and predict the most likely next word in a sequence, making it conversational and capable of summarizing, translating, and creating content. Users can interact with </a:t>
            </a:r>
            <a:r>
              <a:rPr lang="en-US" sz="2800" dirty="0" err="1"/>
              <a:t>ChatGPT</a:t>
            </a:r>
            <a:r>
              <a:rPr lang="en-US" sz="2800" dirty="0"/>
              <a:t> through its website or mobile app for various tasks, from answering questions to assisting with creative projects.  </a:t>
            </a:r>
            <a:endParaRPr lang="en-US" sz="2800" dirty="0">
              <a:solidFill>
                <a:srgbClr val="A8C7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972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1050" y="782241"/>
            <a:ext cx="104394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		HOW IT  WORK		</a:t>
            </a:r>
            <a:endParaRPr lang="en-US" sz="2800" dirty="0"/>
          </a:p>
          <a:p>
            <a:r>
              <a:rPr lang="en-US" sz="2800" dirty="0"/>
              <a:t>Training:</a:t>
            </a:r>
          </a:p>
          <a:p>
            <a:r>
              <a:rPr lang="en-US" sz="2800" dirty="0"/>
              <a:t>The underlying models are "trained" by analyzing enormous amounts of text and other data from the internet to understand patterns, context, and relationships between words and concepts. </a:t>
            </a:r>
          </a:p>
          <a:p>
            <a:r>
              <a:rPr lang="en-US" sz="2800" dirty="0"/>
              <a:t>Generative Pre-trained Transformer (GPT):</a:t>
            </a:r>
          </a:p>
          <a:p>
            <a:r>
              <a:rPr lang="en-US" sz="2800" dirty="0"/>
              <a:t>This refers to the specific architecture and training methodology of the model, which allows it to "generate" responses and is "pre-trained" on a vast amount of data. </a:t>
            </a:r>
          </a:p>
          <a:p>
            <a:r>
              <a:rPr lang="en-US" sz="2800" dirty="0"/>
              <a:t>Predictive Word Generation:</a:t>
            </a:r>
          </a:p>
          <a:p>
            <a:r>
              <a:rPr lang="en-US" sz="2800" dirty="0"/>
              <a:t>When a user provides a prompt, the model processes it and predicts the next most likely word in the sequence, one </a:t>
            </a:r>
            <a:r>
              <a:rPr lang="en-US" sz="2800" dirty="0" smtClean="0"/>
              <a:t>word at a time , to built a coherent response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1453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GEMINIS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4796368"/>
          </a:xfrm>
        </p:spPr>
        <p:txBody>
          <a:bodyPr>
            <a:normAutofit/>
          </a:bodyPr>
          <a:lstStyle/>
          <a:p>
            <a:r>
              <a:rPr lang="en-US" sz="3200" dirty="0"/>
              <a:t>Gemini is a family of multimodal AI models and a generative </a:t>
            </a:r>
            <a:r>
              <a:rPr lang="en-US" sz="3200" dirty="0" smtClean="0"/>
              <a:t>  </a:t>
            </a:r>
            <a:r>
              <a:rPr lang="en-US" sz="3200" dirty="0"/>
              <a:t>developed by Google AI. It was designed to process and understand multiple types of </a:t>
            </a:r>
            <a:r>
              <a:rPr lang="en-US" sz="3200" dirty="0" smtClean="0"/>
              <a:t>data</a:t>
            </a:r>
            <a:r>
              <a:rPr lang="en-US" sz="3200" dirty="0"/>
              <a:t>, including </a:t>
            </a:r>
            <a:r>
              <a:rPr lang="en-US" sz="3200" dirty="0" smtClean="0"/>
              <a:t>text</a:t>
            </a:r>
            <a:r>
              <a:rPr lang="en-US" sz="3200" dirty="0"/>
              <a:t>, images, </a:t>
            </a:r>
            <a:r>
              <a:rPr lang="en-US" sz="3200" dirty="0" smtClean="0"/>
              <a:t>audio</a:t>
            </a:r>
            <a:r>
              <a:rPr lang="en-US" sz="3200" dirty="0"/>
              <a:t>, video, and </a:t>
            </a:r>
            <a:r>
              <a:rPr lang="en-US" sz="3200" dirty="0" smtClean="0"/>
              <a:t> code.</a:t>
            </a:r>
          </a:p>
          <a:p>
            <a:r>
              <a:rPr lang="en-US" sz="3200" dirty="0"/>
              <a:t>The Gemini </a:t>
            </a:r>
            <a:r>
              <a:rPr lang="en-US" sz="3200" dirty="0" err="1" smtClean="0"/>
              <a:t>chatbot</a:t>
            </a:r>
            <a:r>
              <a:rPr lang="en-US" sz="3200" dirty="0" smtClean="0"/>
              <a:t>; </a:t>
            </a:r>
            <a:r>
              <a:rPr lang="en-US" sz="3200" dirty="0"/>
              <a:t>is the user-facing application that utilizes the underlying Gemini models. It was formerly known as Bard.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7085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306" y="2837446"/>
            <a:ext cx="10515600" cy="1325563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sz="8000" dirty="0" smtClean="0"/>
              <a:t>GEMINI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43396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038529"/>
            <a:ext cx="10706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Summarization: It excels at condensing large documents, PDFs, web pages, and even long email threads into concise summaries. This is particularly useful for quickly getting the gist of a long piece of text or a complex topic.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762000" y="8382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Writing and Drafting: Gemini can help you write emails, blog posts, reports, creative stories, poems, and scripts. You can give it a simple prompt and it will generate a draft for you to refine.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762000" y="3120965"/>
            <a:ext cx="100965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Brainstorming: It can act as a thought partner to help you brainstorm ideas, organize a project, or outline a presentation or marketing campaign</a:t>
            </a:r>
            <a:r>
              <a:rPr lang="en-US" sz="2800" dirty="0"/>
              <a:t>.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762000" y="3895623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Image Generation: Gemini's built-in image generation capabilities, often referred to by the internal project name "Nano Banana," allow you to create custom visuals from text prompts for presentations, social media, or creative projects.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37437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F0"/>
                </a:solidFill>
              </a:rPr>
              <a:t>DEEPSEEK</a:t>
            </a:r>
            <a:endParaRPr lang="en-IN" sz="6000" dirty="0">
              <a:solidFill>
                <a:srgbClr val="00B0F0"/>
              </a:solidFill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7764" r="776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10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51418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i="1" u="sng" dirty="0" err="1"/>
              <a:t>deepseek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09850"/>
            <a:ext cx="9601196" cy="4248150"/>
          </a:xfrm>
        </p:spPr>
        <p:txBody>
          <a:bodyPr>
            <a:normAutofit fontScale="62500" lnSpcReduction="20000"/>
          </a:bodyPr>
          <a:lstStyle/>
          <a:p>
            <a:r>
              <a:rPr lang="en-US" sz="5800" dirty="0" err="1" smtClean="0">
                <a:solidFill>
                  <a:schemeClr val="tx1"/>
                </a:solidFill>
              </a:rPr>
              <a:t>DeepSeek</a:t>
            </a:r>
            <a:r>
              <a:rPr lang="en-US" sz="5800" dirty="0" smtClean="0">
                <a:solidFill>
                  <a:schemeClr val="tx1"/>
                </a:solidFill>
              </a:rPr>
              <a:t>  </a:t>
            </a:r>
            <a:r>
              <a:rPr lang="en-US" sz="5800" dirty="0">
                <a:solidFill>
                  <a:schemeClr val="tx1"/>
                </a:solidFill>
              </a:rPr>
              <a:t>is a Chinese AI startup known for developing advanced, open-source large language models (LLMs) that are competitive with top global AI </a:t>
            </a:r>
            <a:r>
              <a:rPr lang="en-US" sz="5800" dirty="0" smtClean="0">
                <a:solidFill>
                  <a:schemeClr val="tx1"/>
                </a:solidFill>
              </a:rPr>
              <a:t>mod</a:t>
            </a:r>
          </a:p>
          <a:p>
            <a:r>
              <a:rPr lang="en-US" sz="5800" dirty="0" smtClean="0">
                <a:solidFill>
                  <a:schemeClr val="tx1"/>
                </a:solidFill>
              </a:rPr>
              <a:t> </a:t>
            </a:r>
            <a:r>
              <a:rPr lang="en-US" sz="5800" dirty="0">
                <a:solidFill>
                  <a:schemeClr val="tx1"/>
                </a:solidFill>
              </a:rPr>
              <a:t>Founded by High-Flyer hedge fund, </a:t>
            </a:r>
            <a:r>
              <a:rPr lang="en-US" sz="5800" dirty="0" err="1">
                <a:solidFill>
                  <a:schemeClr val="tx1"/>
                </a:solidFill>
              </a:rPr>
              <a:t>DeepSeek's</a:t>
            </a:r>
            <a:r>
              <a:rPr lang="en-US" sz="5800" dirty="0">
                <a:solidFill>
                  <a:schemeClr val="tx1"/>
                </a:solidFill>
              </a:rPr>
              <a:t> notable open-source models like DeepSeek-R1 use innovative "chain-of-thought" reasoning and reinforcement learning to achieve high performance on tasks like math and </a:t>
            </a:r>
            <a:r>
              <a:rPr lang="en-US" sz="5800" dirty="0" err="1">
                <a:solidFill>
                  <a:schemeClr val="tx1"/>
                </a:solidFill>
              </a:rPr>
              <a:t>codingels</a:t>
            </a:r>
            <a:r>
              <a:rPr lang="en-US" sz="5800" dirty="0">
                <a:solidFill>
                  <a:schemeClr val="tx1"/>
                </a:solidFill>
              </a:rPr>
              <a:t> at a lower cost, challenging American AI dominance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66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382</Words>
  <Application>Microsoft Office PowerPoint</Application>
  <PresentationFormat>Widescreen</PresentationFormat>
  <Paragraphs>34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    NET   TOOLS</vt:lpstr>
      <vt:lpstr>CHATGPT</vt:lpstr>
      <vt:lpstr>CHAT GPT</vt:lpstr>
      <vt:lpstr>PowerPoint Presentation</vt:lpstr>
      <vt:lpstr>GEMINIS</vt:lpstr>
      <vt:lpstr>    GEMINI</vt:lpstr>
      <vt:lpstr>PowerPoint Presentation</vt:lpstr>
      <vt:lpstr>DEEPSEEK</vt:lpstr>
      <vt:lpstr> deepseek</vt:lpstr>
      <vt:lpstr>DEEPSEEK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TOOLS</dc:title>
  <dc:creator>Administrator</dc:creator>
  <cp:lastModifiedBy>Administrator</cp:lastModifiedBy>
  <cp:revision>13</cp:revision>
  <dcterms:created xsi:type="dcterms:W3CDTF">2025-09-15T02:44:36Z</dcterms:created>
  <dcterms:modified xsi:type="dcterms:W3CDTF">2025-09-15T04:40:31Z</dcterms:modified>
</cp:coreProperties>
</file>