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1" r:id="rId3"/>
    <p:sldId id="273" r:id="rId4"/>
    <p:sldId id="275" r:id="rId5"/>
    <p:sldId id="274" r:id="rId6"/>
    <p:sldId id="279" r:id="rId7"/>
    <p:sldId id="280" r:id="rId8"/>
    <p:sldId id="262" r:id="rId9"/>
    <p:sldId id="267" r:id="rId10"/>
    <p:sldId id="286" r:id="rId11"/>
    <p:sldId id="271" r:id="rId12"/>
    <p:sldId id="282" r:id="rId13"/>
    <p:sldId id="288" r:id="rId14"/>
    <p:sldId id="276" r:id="rId15"/>
    <p:sldId id="284" r:id="rId16"/>
    <p:sldId id="287" r:id="rId17"/>
    <p:sldId id="283" r:id="rId18"/>
    <p:sldId id="285" r:id="rId19"/>
    <p:sldId id="289" r:id="rId20"/>
    <p:sldId id="281"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CD291-326B-4C53-A54F-4E5775865D99}" v="10" dt="2021-05-09T03:19:33.500"/>
    <p1510:client id="{8307C69F-50B7-C000-0EBA-75AD822515CA}" v="16" dt="2021-05-08T23:31:25.775"/>
    <p1510:client id="{99B7AE09-806E-6DDD-E7A6-2CC0143F3CFC}" v="1085" dt="2021-05-09T00:36:05.278"/>
    <p1510:client id="{A1CEC59F-7049-C000-31F1-EF6DF8AD9FC7}" v="146" dt="2021-05-08T06:52:55.132"/>
    <p1510:client id="{A70FC69F-508D-C000-08B5-661A18414CD8}" v="295" dt="2021-05-09T03:00:22.080"/>
    <p1510:client id="{CA89812B-D92D-6FFD-045E-CBB6CBD7E851}" v="2" dt="2021-05-09T02:38:49.721"/>
    <p1510:client id="{D90D4DE1-26EE-17FB-3A09-F8917BBFF756}" v="385" dt="2021-05-09T02:54:19.997"/>
    <p1510:client id="{DCE638FB-E75E-F16E-97BB-F0F7EA5955A7}" v="457" dt="2021-05-08T06:24:40.802"/>
    <p1510:client id="{E6C59211-9A44-F2C8-B2B5-6F248E33C414}" v="370" dt="2021-05-09T02:33:06.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a, Rohan" userId="S::rwalia@wpi.edu::ef5e2dfd-37ff-4cb6-b57e-c7492168f557" providerId="AD" clId="Web-{5BC39434-33A9-4311-78A0-04229FC5F746}"/>
    <pc:docChg chg="addSld modSld">
      <pc:chgData name="Walia, Rohan" userId="S::rwalia@wpi.edu::ef5e2dfd-37ff-4cb6-b57e-c7492168f557" providerId="AD" clId="Web-{5BC39434-33A9-4311-78A0-04229FC5F746}" dt="2021-05-06T17:04:35.040" v="158"/>
      <pc:docMkLst>
        <pc:docMk/>
      </pc:docMkLst>
      <pc:sldChg chg="modSp">
        <pc:chgData name="Walia, Rohan" userId="S::rwalia@wpi.edu::ef5e2dfd-37ff-4cb6-b57e-c7492168f557" providerId="AD" clId="Web-{5BC39434-33A9-4311-78A0-04229FC5F746}" dt="2021-05-06T16:47:58.698" v="0" actId="20577"/>
        <pc:sldMkLst>
          <pc:docMk/>
          <pc:sldMk cId="109857222" sldId="256"/>
        </pc:sldMkLst>
        <pc:spChg chg="mod">
          <ac:chgData name="Walia, Rohan" userId="S::rwalia@wpi.edu::ef5e2dfd-37ff-4cb6-b57e-c7492168f557" providerId="AD" clId="Web-{5BC39434-33A9-4311-78A0-04229FC5F746}" dt="2021-05-06T16:47:58.698" v="0" actId="20577"/>
          <ac:spMkLst>
            <pc:docMk/>
            <pc:sldMk cId="109857222" sldId="256"/>
            <ac:spMk id="6" creationId="{C987A7EB-3365-4416-BBB6-3B2149D4BBCC}"/>
          </ac:spMkLst>
        </pc:spChg>
      </pc:sldChg>
      <pc:sldChg chg="modSp">
        <pc:chgData name="Walia, Rohan" userId="S::rwalia@wpi.edu::ef5e2dfd-37ff-4cb6-b57e-c7492168f557" providerId="AD" clId="Web-{5BC39434-33A9-4311-78A0-04229FC5F746}" dt="2021-05-06T16:48:36.996" v="6" actId="20577"/>
        <pc:sldMkLst>
          <pc:docMk/>
          <pc:sldMk cId="2576784646" sldId="273"/>
        </pc:sldMkLst>
        <pc:spChg chg="mod">
          <ac:chgData name="Walia, Rohan" userId="S::rwalia@wpi.edu::ef5e2dfd-37ff-4cb6-b57e-c7492168f557" providerId="AD" clId="Web-{5BC39434-33A9-4311-78A0-04229FC5F746}" dt="2021-05-06T16:48:36.996" v="6" actId="20577"/>
          <ac:spMkLst>
            <pc:docMk/>
            <pc:sldMk cId="2576784646" sldId="273"/>
            <ac:spMk id="2" creationId="{AA319FB9-8DF5-4A09-9B3D-28A62D4059CB}"/>
          </ac:spMkLst>
        </pc:spChg>
      </pc:sldChg>
      <pc:sldChg chg="addSp delSp modSp new modNotes">
        <pc:chgData name="Walia, Rohan" userId="S::rwalia@wpi.edu::ef5e2dfd-37ff-4cb6-b57e-c7492168f557" providerId="AD" clId="Web-{5BC39434-33A9-4311-78A0-04229FC5F746}" dt="2021-05-06T17:04:35.040" v="158"/>
        <pc:sldMkLst>
          <pc:docMk/>
          <pc:sldMk cId="2570554279" sldId="274"/>
        </pc:sldMkLst>
        <pc:spChg chg="mod">
          <ac:chgData name="Walia, Rohan" userId="S::rwalia@wpi.edu::ef5e2dfd-37ff-4cb6-b57e-c7492168f557" providerId="AD" clId="Web-{5BC39434-33A9-4311-78A0-04229FC5F746}" dt="2021-05-06T16:49:09.075" v="39" actId="20577"/>
          <ac:spMkLst>
            <pc:docMk/>
            <pc:sldMk cId="2570554279" sldId="274"/>
            <ac:spMk id="2" creationId="{871C9A12-F38D-4C95-8EB6-5D2EE419330A}"/>
          </ac:spMkLst>
        </pc:spChg>
        <pc:spChg chg="del">
          <ac:chgData name="Walia, Rohan" userId="S::rwalia@wpi.edu::ef5e2dfd-37ff-4cb6-b57e-c7492168f557" providerId="AD" clId="Web-{5BC39434-33A9-4311-78A0-04229FC5F746}" dt="2021-05-06T17:00:55.830" v="40"/>
          <ac:spMkLst>
            <pc:docMk/>
            <pc:sldMk cId="2570554279" sldId="274"/>
            <ac:spMk id="3" creationId="{87CEAA6D-7391-45BF-8313-22882BB29C50}"/>
          </ac:spMkLst>
        </pc:spChg>
        <pc:picChg chg="add mod ord">
          <ac:chgData name="Walia, Rohan" userId="S::rwalia@wpi.edu::ef5e2dfd-37ff-4cb6-b57e-c7492168f557" providerId="AD" clId="Web-{5BC39434-33A9-4311-78A0-04229FC5F746}" dt="2021-05-06T17:01:14.971" v="45" actId="1076"/>
          <ac:picMkLst>
            <pc:docMk/>
            <pc:sldMk cId="2570554279" sldId="274"/>
            <ac:picMk id="4" creationId="{2F15F765-1BE1-4BC4-8FEA-DD3B06E260E6}"/>
          </ac:picMkLst>
        </pc:picChg>
      </pc:sldChg>
    </pc:docChg>
  </pc:docChgLst>
  <pc:docChgLst>
    <pc:chgData name="Abdelhamid, Ali" userId="S::aabdelhamid@wpi.edu::9a0321bc-6b11-4cbf-acf3-81b06ab24b62" providerId="AD" clId="Web-{21118AA8-D319-0537-A11F-4C67E2539136}"/>
    <pc:docChg chg="addSld delSld modSld">
      <pc:chgData name="Abdelhamid, Ali" userId="S::aabdelhamid@wpi.edu::9a0321bc-6b11-4cbf-acf3-81b06ab24b62" providerId="AD" clId="Web-{21118AA8-D319-0537-A11F-4C67E2539136}" dt="2021-03-25T02:53:15.137" v="504" actId="20577"/>
      <pc:docMkLst>
        <pc:docMk/>
      </pc:docMkLst>
      <pc:sldChg chg="modSp">
        <pc:chgData name="Abdelhamid, Ali" userId="S::aabdelhamid@wpi.edu::9a0321bc-6b11-4cbf-acf3-81b06ab24b62" providerId="AD" clId="Web-{21118AA8-D319-0537-A11F-4C67E2539136}" dt="2021-03-25T02:53:15.137" v="504" actId="20577"/>
        <pc:sldMkLst>
          <pc:docMk/>
          <pc:sldMk cId="3873736658" sldId="261"/>
        </pc:sldMkLst>
        <pc:spChg chg="mod">
          <ac:chgData name="Abdelhamid, Ali" userId="S::aabdelhamid@wpi.edu::9a0321bc-6b11-4cbf-acf3-81b06ab24b62" providerId="AD" clId="Web-{21118AA8-D319-0537-A11F-4C67E2539136}" dt="2021-03-25T02:53:15.137" v="504" actId="20577"/>
          <ac:spMkLst>
            <pc:docMk/>
            <pc:sldMk cId="3873736658" sldId="261"/>
            <ac:spMk id="3" creationId="{368A7B92-A129-40EE-9ABA-F4ED80F6F6DD}"/>
          </ac:spMkLst>
        </pc:spChg>
      </pc:sldChg>
      <pc:sldChg chg="addSp delSp modSp">
        <pc:chgData name="Abdelhamid, Ali" userId="S::aabdelhamid@wpi.edu::9a0321bc-6b11-4cbf-acf3-81b06ab24b62" providerId="AD" clId="Web-{21118AA8-D319-0537-A11F-4C67E2539136}" dt="2021-03-25T02:28:07.060" v="451" actId="1076"/>
        <pc:sldMkLst>
          <pc:docMk/>
          <pc:sldMk cId="48393501" sldId="262"/>
        </pc:sldMkLst>
        <pc:spChg chg="add mod">
          <ac:chgData name="Abdelhamid, Ali" userId="S::aabdelhamid@wpi.edu::9a0321bc-6b11-4cbf-acf3-81b06ab24b62" providerId="AD" clId="Web-{21118AA8-D319-0537-A11F-4C67E2539136}" dt="2021-03-25T02:28:07.060" v="451" actId="1076"/>
          <ac:spMkLst>
            <pc:docMk/>
            <pc:sldMk cId="48393501" sldId="262"/>
            <ac:spMk id="6" creationId="{159CFDF2-A2DB-4170-BB64-2580D455D26B}"/>
          </ac:spMkLst>
        </pc:spChg>
        <pc:spChg chg="add del">
          <ac:chgData name="Abdelhamid, Ali" userId="S::aabdelhamid@wpi.edu::9a0321bc-6b11-4cbf-acf3-81b06ab24b62" providerId="AD" clId="Web-{21118AA8-D319-0537-A11F-4C67E2539136}" dt="2021-03-25T02:11:25.891" v="28"/>
          <ac:spMkLst>
            <pc:docMk/>
            <pc:sldMk cId="48393501" sldId="262"/>
            <ac:spMk id="7" creationId="{5204068C-7D06-48B5-A6F0-647D3C041CC6}"/>
          </ac:spMkLst>
        </pc:spChg>
        <pc:spChg chg="add del">
          <ac:chgData name="Abdelhamid, Ali" userId="S::aabdelhamid@wpi.edu::9a0321bc-6b11-4cbf-acf3-81b06ab24b62" providerId="AD" clId="Web-{21118AA8-D319-0537-A11F-4C67E2539136}" dt="2021-03-25T02:11:25.094" v="27"/>
          <ac:spMkLst>
            <pc:docMk/>
            <pc:sldMk cId="48393501" sldId="262"/>
            <ac:spMk id="8" creationId="{ECFD1274-5997-49ED-95B3-2B6A19209693}"/>
          </ac:spMkLst>
        </pc:spChg>
        <pc:spChg chg="del">
          <ac:chgData name="Abdelhamid, Ali" userId="S::aabdelhamid@wpi.edu::9a0321bc-6b11-4cbf-acf3-81b06ab24b62" providerId="AD" clId="Web-{21118AA8-D319-0537-A11F-4C67E2539136}" dt="2021-03-25T02:06:27.271" v="0"/>
          <ac:spMkLst>
            <pc:docMk/>
            <pc:sldMk cId="48393501" sldId="262"/>
            <ac:spMk id="9" creationId="{96F0E61A-A20F-493F-91AF-699CB435F2AB}"/>
          </ac:spMkLst>
        </pc:spChg>
        <pc:picChg chg="add mod ord">
          <ac:chgData name="Abdelhamid, Ali" userId="S::aabdelhamid@wpi.edu::9a0321bc-6b11-4cbf-acf3-81b06ab24b62" providerId="AD" clId="Web-{21118AA8-D319-0537-A11F-4C67E2539136}" dt="2021-03-25T02:10:38.530" v="21" actId="1076"/>
          <ac:picMkLst>
            <pc:docMk/>
            <pc:sldMk cId="48393501" sldId="262"/>
            <ac:picMk id="3" creationId="{A0149654-D25A-468F-BAD4-464B54BF898A}"/>
          </ac:picMkLst>
        </pc:picChg>
        <pc:picChg chg="add mod">
          <ac:chgData name="Abdelhamid, Ali" userId="S::aabdelhamid@wpi.edu::9a0321bc-6b11-4cbf-acf3-81b06ab24b62" providerId="AD" clId="Web-{21118AA8-D319-0537-A11F-4C67E2539136}" dt="2021-03-25T02:10:38.546" v="22" actId="1076"/>
          <ac:picMkLst>
            <pc:docMk/>
            <pc:sldMk cId="48393501" sldId="262"/>
            <ac:picMk id="4" creationId="{73DE7DBF-D067-4D2E-B27F-7838171869ED}"/>
          </ac:picMkLst>
        </pc:picChg>
        <pc:picChg chg="add mod">
          <ac:chgData name="Abdelhamid, Ali" userId="S::aabdelhamid@wpi.edu::9a0321bc-6b11-4cbf-acf3-81b06ab24b62" providerId="AD" clId="Web-{21118AA8-D319-0537-A11F-4C67E2539136}" dt="2021-03-25T02:10:38.562" v="23" actId="1076"/>
          <ac:picMkLst>
            <pc:docMk/>
            <pc:sldMk cId="48393501" sldId="262"/>
            <ac:picMk id="5" creationId="{4978BD2E-66A2-42BC-BB90-AAEC93723D24}"/>
          </ac:picMkLst>
        </pc:picChg>
      </pc:sldChg>
      <pc:sldChg chg="modSp">
        <pc:chgData name="Abdelhamid, Ali" userId="S::aabdelhamid@wpi.edu::9a0321bc-6b11-4cbf-acf3-81b06ab24b62" providerId="AD" clId="Web-{21118AA8-D319-0537-A11F-4C67E2539136}" dt="2021-03-25T02:33:46.913" v="477" actId="20577"/>
        <pc:sldMkLst>
          <pc:docMk/>
          <pc:sldMk cId="185937012" sldId="269"/>
        </pc:sldMkLst>
        <pc:graphicFrameChg chg="modGraphic">
          <ac:chgData name="Abdelhamid, Ali" userId="S::aabdelhamid@wpi.edu::9a0321bc-6b11-4cbf-acf3-81b06ab24b62" providerId="AD" clId="Web-{21118AA8-D319-0537-A11F-4C67E2539136}" dt="2021-03-25T02:33:46.913" v="477" actId="20577"/>
          <ac:graphicFrameMkLst>
            <pc:docMk/>
            <pc:sldMk cId="185937012" sldId="269"/>
            <ac:graphicFrameMk id="5" creationId="{C5E7247B-2EDD-4FDC-B6F6-748D1F922282}"/>
          </ac:graphicFrameMkLst>
        </pc:graphicFrameChg>
      </pc:sldChg>
      <pc:sldChg chg="addSp delSp modSp new del">
        <pc:chgData name="Abdelhamid, Ali" userId="S::aabdelhamid@wpi.edu::9a0321bc-6b11-4cbf-acf3-81b06ab24b62" providerId="AD" clId="Web-{21118AA8-D319-0537-A11F-4C67E2539136}" dt="2021-03-25T02:21:30.611" v="293"/>
        <pc:sldMkLst>
          <pc:docMk/>
          <pc:sldMk cId="826581851" sldId="272"/>
        </pc:sldMkLst>
        <pc:spChg chg="del">
          <ac:chgData name="Abdelhamid, Ali" userId="S::aabdelhamid@wpi.edu::9a0321bc-6b11-4cbf-acf3-81b06ab24b62" providerId="AD" clId="Web-{21118AA8-D319-0537-A11F-4C67E2539136}" dt="2021-03-25T02:13:40.082" v="291"/>
          <ac:spMkLst>
            <pc:docMk/>
            <pc:sldMk cId="826581851" sldId="272"/>
            <ac:spMk id="2" creationId="{AD97EB1B-2ABA-4A0C-AF5B-475999F7DBF1}"/>
          </ac:spMkLst>
        </pc:spChg>
        <pc:spChg chg="add del">
          <ac:chgData name="Abdelhamid, Ali" userId="S::aabdelhamid@wpi.edu::9a0321bc-6b11-4cbf-acf3-81b06ab24b62" providerId="AD" clId="Web-{21118AA8-D319-0537-A11F-4C67E2539136}" dt="2021-03-25T02:13:34.785" v="290"/>
          <ac:spMkLst>
            <pc:docMk/>
            <pc:sldMk cId="826581851" sldId="272"/>
            <ac:spMk id="4" creationId="{C4BD49F1-4B17-4C0B-8284-08580B53C660}"/>
          </ac:spMkLst>
        </pc:spChg>
        <pc:spChg chg="add mod">
          <ac:chgData name="Abdelhamid, Ali" userId="S::aabdelhamid@wpi.edu::9a0321bc-6b11-4cbf-acf3-81b06ab24b62" providerId="AD" clId="Web-{21118AA8-D319-0537-A11F-4C67E2539136}" dt="2021-03-25T02:13:40.832" v="292"/>
          <ac:spMkLst>
            <pc:docMk/>
            <pc:sldMk cId="826581851" sldId="272"/>
            <ac:spMk id="6" creationId="{0C477605-AEB2-4862-A618-7D5472586A18}"/>
          </ac:spMkLst>
        </pc:spChg>
      </pc:sldChg>
    </pc:docChg>
  </pc:docChgLst>
  <pc:docChgLst>
    <pc:chgData name="Jagani, Aditya R." userId="S::arjagani@wpi.edu::f81ecd93-bde8-49e4-a141-3296cccfe38b" providerId="AD" clId="Web-{8307C69F-50B7-C000-0EBA-75AD822515CA}"/>
    <pc:docChg chg="modSld">
      <pc:chgData name="Jagani, Aditya R." userId="S::arjagani@wpi.edu::f81ecd93-bde8-49e4-a141-3296cccfe38b" providerId="AD" clId="Web-{8307C69F-50B7-C000-0EBA-75AD822515CA}" dt="2021-05-08T23:31:24.634" v="6" actId="20577"/>
      <pc:docMkLst>
        <pc:docMk/>
      </pc:docMkLst>
      <pc:sldChg chg="modSp">
        <pc:chgData name="Jagani, Aditya R." userId="S::arjagani@wpi.edu::f81ecd93-bde8-49e4-a141-3296cccfe38b" providerId="AD" clId="Web-{8307C69F-50B7-C000-0EBA-75AD822515CA}" dt="2021-05-08T23:31:24.634" v="6" actId="20577"/>
        <pc:sldMkLst>
          <pc:docMk/>
          <pc:sldMk cId="3873736658" sldId="261"/>
        </pc:sldMkLst>
        <pc:spChg chg="mod">
          <ac:chgData name="Jagani, Aditya R." userId="S::arjagani@wpi.edu::f81ecd93-bde8-49e4-a141-3296cccfe38b" providerId="AD" clId="Web-{8307C69F-50B7-C000-0EBA-75AD822515CA}" dt="2021-05-08T23:31:24.634" v="6" actId="20577"/>
          <ac:spMkLst>
            <pc:docMk/>
            <pc:sldMk cId="3873736658" sldId="261"/>
            <ac:spMk id="3" creationId="{368A7B92-A129-40EE-9ABA-F4ED80F6F6DD}"/>
          </ac:spMkLst>
        </pc:spChg>
      </pc:sldChg>
    </pc:docChg>
  </pc:docChgLst>
  <pc:docChgLst>
    <pc:chgData name="Walia, Rohan" userId="S::rwalia@wpi.edu::ef5e2dfd-37ff-4cb6-b57e-c7492168f557" providerId="AD" clId="Web-{CA89812B-D92D-6FFD-045E-CBB6CBD7E851}"/>
    <pc:docChg chg="modSld">
      <pc:chgData name="Walia, Rohan" userId="S::rwalia@wpi.edu::ef5e2dfd-37ff-4cb6-b57e-c7492168f557" providerId="AD" clId="Web-{CA89812B-D92D-6FFD-045E-CBB6CBD7E851}" dt="2021-05-09T02:38:49.721" v="1" actId="1076"/>
      <pc:docMkLst>
        <pc:docMk/>
      </pc:docMkLst>
      <pc:sldChg chg="modSp">
        <pc:chgData name="Walia, Rohan" userId="S::rwalia@wpi.edu::ef5e2dfd-37ff-4cb6-b57e-c7492168f557" providerId="AD" clId="Web-{CA89812B-D92D-6FFD-045E-CBB6CBD7E851}" dt="2021-05-09T02:38:49.721" v="1" actId="1076"/>
        <pc:sldMkLst>
          <pc:docMk/>
          <pc:sldMk cId="109857222" sldId="256"/>
        </pc:sldMkLst>
        <pc:spChg chg="mod">
          <ac:chgData name="Walia, Rohan" userId="S::rwalia@wpi.edu::ef5e2dfd-37ff-4cb6-b57e-c7492168f557" providerId="AD" clId="Web-{CA89812B-D92D-6FFD-045E-CBB6CBD7E851}" dt="2021-05-09T02:38:49.721" v="1" actId="1076"/>
          <ac:spMkLst>
            <pc:docMk/>
            <pc:sldMk cId="109857222" sldId="256"/>
            <ac:spMk id="8" creationId="{3238BD1A-5C52-416D-9E8B-A02E9DF426F2}"/>
          </ac:spMkLst>
        </pc:spChg>
      </pc:sldChg>
    </pc:docChg>
  </pc:docChgLst>
  <pc:docChgLst>
    <pc:chgData name="Walia, Rohan" userId="S::rwalia@wpi.edu::ef5e2dfd-37ff-4cb6-b57e-c7492168f557" providerId="AD" clId="Web-{DBF3F471-48CD-CA74-ADB7-17C3F9CC3897}"/>
    <pc:docChg chg="addSld delSld modSld">
      <pc:chgData name="Walia, Rohan" userId="S::rwalia@wpi.edu::ef5e2dfd-37ff-4cb6-b57e-c7492168f557" providerId="AD" clId="Web-{DBF3F471-48CD-CA74-ADB7-17C3F9CC3897}" dt="2021-02-24T21:14:19.780" v="1937"/>
      <pc:docMkLst>
        <pc:docMk/>
      </pc:docMkLst>
      <pc:sldChg chg="modSp">
        <pc:chgData name="Walia, Rohan" userId="S::rwalia@wpi.edu::ef5e2dfd-37ff-4cb6-b57e-c7492168f557" providerId="AD" clId="Web-{DBF3F471-48CD-CA74-ADB7-17C3F9CC3897}" dt="2021-02-24T20:41:23.780" v="114" actId="20577"/>
        <pc:sldMkLst>
          <pc:docMk/>
          <pc:sldMk cId="109857222" sldId="256"/>
        </pc:sldMkLst>
        <pc:spChg chg="mod">
          <ac:chgData name="Walia, Rohan" userId="S::rwalia@wpi.edu::ef5e2dfd-37ff-4cb6-b57e-c7492168f557" providerId="AD" clId="Web-{DBF3F471-48CD-CA74-ADB7-17C3F9CC3897}" dt="2021-02-24T20:41:23.780" v="114" actId="20577"/>
          <ac:spMkLst>
            <pc:docMk/>
            <pc:sldMk cId="109857222" sldId="256"/>
            <ac:spMk id="6" creationId="{C987A7EB-3365-4416-BBB6-3B2149D4BBCC}"/>
          </ac:spMkLst>
        </pc:spChg>
        <pc:spChg chg="mod">
          <ac:chgData name="Walia, Rohan" userId="S::rwalia@wpi.edu::ef5e2dfd-37ff-4cb6-b57e-c7492168f557" providerId="AD" clId="Web-{DBF3F471-48CD-CA74-ADB7-17C3F9CC3897}" dt="2021-02-24T20:39:58.435" v="86" actId="20577"/>
          <ac:spMkLst>
            <pc:docMk/>
            <pc:sldMk cId="109857222" sldId="256"/>
            <ac:spMk id="8" creationId="{3238BD1A-5C52-416D-9E8B-A02E9DF426F2}"/>
          </ac:spMkLst>
        </pc:spChg>
      </pc:sldChg>
      <pc:sldChg chg="modSp del">
        <pc:chgData name="Walia, Rohan" userId="S::rwalia@wpi.edu::ef5e2dfd-37ff-4cb6-b57e-c7492168f557" providerId="AD" clId="Web-{DBF3F471-48CD-CA74-ADB7-17C3F9CC3897}" dt="2021-02-24T21:14:19.780" v="1937"/>
        <pc:sldMkLst>
          <pc:docMk/>
          <pc:sldMk cId="1391022580" sldId="257"/>
        </pc:sldMkLst>
        <pc:spChg chg="mod">
          <ac:chgData name="Walia, Rohan" userId="S::rwalia@wpi.edu::ef5e2dfd-37ff-4cb6-b57e-c7492168f557" providerId="AD" clId="Web-{DBF3F471-48CD-CA74-ADB7-17C3F9CC3897}" dt="2021-02-24T20:41:32.123" v="116" actId="20577"/>
          <ac:spMkLst>
            <pc:docMk/>
            <pc:sldMk cId="1391022580" sldId="257"/>
            <ac:spMk id="3" creationId="{368A7B92-A129-40EE-9ABA-F4ED80F6F6DD}"/>
          </ac:spMkLst>
        </pc:spChg>
      </pc:sldChg>
      <pc:sldChg chg="new del">
        <pc:chgData name="Walia, Rohan" userId="S::rwalia@wpi.edu::ef5e2dfd-37ff-4cb6-b57e-c7492168f557" providerId="AD" clId="Web-{DBF3F471-48CD-CA74-ADB7-17C3F9CC3897}" dt="2021-02-24T17:47:12.039" v="3"/>
        <pc:sldMkLst>
          <pc:docMk/>
          <pc:sldMk cId="3990283977" sldId="259"/>
        </pc:sldMkLst>
      </pc:sldChg>
      <pc:sldChg chg="new del">
        <pc:chgData name="Walia, Rohan" userId="S::rwalia@wpi.edu::ef5e2dfd-37ff-4cb6-b57e-c7492168f557" providerId="AD" clId="Web-{DBF3F471-48CD-CA74-ADB7-17C3F9CC3897}" dt="2021-02-24T17:47:13.086" v="4"/>
        <pc:sldMkLst>
          <pc:docMk/>
          <pc:sldMk cId="3941543811" sldId="260"/>
        </pc:sldMkLst>
      </pc:sldChg>
      <pc:sldChg chg="addSp delSp modSp add replId">
        <pc:chgData name="Walia, Rohan" userId="S::rwalia@wpi.edu::ef5e2dfd-37ff-4cb6-b57e-c7492168f557" providerId="AD" clId="Web-{DBF3F471-48CD-CA74-ADB7-17C3F9CC3897}" dt="2021-02-24T21:07:49.605" v="1697" actId="20577"/>
        <pc:sldMkLst>
          <pc:docMk/>
          <pc:sldMk cId="3873736658" sldId="261"/>
        </pc:sldMkLst>
        <pc:spChg chg="mod">
          <ac:chgData name="Walia, Rohan" userId="S::rwalia@wpi.edu::ef5e2dfd-37ff-4cb6-b57e-c7492168f557" providerId="AD" clId="Web-{DBF3F471-48CD-CA74-ADB7-17C3F9CC3897}" dt="2021-02-24T17:47:26.180" v="12" actId="20577"/>
          <ac:spMkLst>
            <pc:docMk/>
            <pc:sldMk cId="3873736658" sldId="261"/>
            <ac:spMk id="2" creationId="{AA319FB9-8DF5-4A09-9B3D-28A62D4059CB}"/>
          </ac:spMkLst>
        </pc:spChg>
        <pc:spChg chg="mod">
          <ac:chgData name="Walia, Rohan" userId="S::rwalia@wpi.edu::ef5e2dfd-37ff-4cb6-b57e-c7492168f557" providerId="AD" clId="Web-{DBF3F471-48CD-CA74-ADB7-17C3F9CC3897}" dt="2021-02-24T21:07:49.605" v="1697" actId="20577"/>
          <ac:spMkLst>
            <pc:docMk/>
            <pc:sldMk cId="3873736658" sldId="261"/>
            <ac:spMk id="3" creationId="{368A7B92-A129-40EE-9ABA-F4ED80F6F6DD}"/>
          </ac:spMkLst>
        </pc:spChg>
        <pc:picChg chg="add del mod">
          <ac:chgData name="Walia, Rohan" userId="S::rwalia@wpi.edu::ef5e2dfd-37ff-4cb6-b57e-c7492168f557" providerId="AD" clId="Web-{DBF3F471-48CD-CA74-ADB7-17C3F9CC3897}" dt="2021-02-24T20:44:06.859" v="167"/>
          <ac:picMkLst>
            <pc:docMk/>
            <pc:sldMk cId="3873736658" sldId="261"/>
            <ac:picMk id="4" creationId="{AE31C7FE-A98C-4953-BB07-CF0FDC70550C}"/>
          </ac:picMkLst>
        </pc:picChg>
      </pc:sldChg>
      <pc:sldChg chg="addSp delSp modSp add replId">
        <pc:chgData name="Walia, Rohan" userId="S::rwalia@wpi.edu::ef5e2dfd-37ff-4cb6-b57e-c7492168f557" providerId="AD" clId="Web-{DBF3F471-48CD-CA74-ADB7-17C3F9CC3897}" dt="2021-02-24T21:12:19.248" v="1797" actId="1076"/>
        <pc:sldMkLst>
          <pc:docMk/>
          <pc:sldMk cId="48393501" sldId="262"/>
        </pc:sldMkLst>
        <pc:spChg chg="mod">
          <ac:chgData name="Walia, Rohan" userId="S::rwalia@wpi.edu::ef5e2dfd-37ff-4cb6-b57e-c7492168f557" providerId="AD" clId="Web-{DBF3F471-48CD-CA74-ADB7-17C3F9CC3897}" dt="2021-02-24T21:06:09.901" v="1592" actId="20577"/>
          <ac:spMkLst>
            <pc:docMk/>
            <pc:sldMk cId="48393501" sldId="262"/>
            <ac:spMk id="2" creationId="{AA319FB9-8DF5-4A09-9B3D-28A62D4059CB}"/>
          </ac:spMkLst>
        </pc:spChg>
        <pc:spChg chg="mod">
          <ac:chgData name="Walia, Rohan" userId="S::rwalia@wpi.edu::ef5e2dfd-37ff-4cb6-b57e-c7492168f557" providerId="AD" clId="Web-{DBF3F471-48CD-CA74-ADB7-17C3F9CC3897}" dt="2021-02-24T21:11:06.356" v="1779" actId="20577"/>
          <ac:spMkLst>
            <pc:docMk/>
            <pc:sldMk cId="48393501" sldId="262"/>
            <ac:spMk id="3" creationId="{368A7B92-A129-40EE-9ABA-F4ED80F6F6DD}"/>
          </ac:spMkLst>
        </pc:spChg>
        <pc:spChg chg="add">
          <ac:chgData name="Walia, Rohan" userId="S::rwalia@wpi.edu::ef5e2dfd-37ff-4cb6-b57e-c7492168f557" providerId="AD" clId="Web-{DBF3F471-48CD-CA74-ADB7-17C3F9CC3897}" dt="2021-02-24T21:11:58.294" v="1793"/>
          <ac:spMkLst>
            <pc:docMk/>
            <pc:sldMk cId="48393501" sldId="262"/>
            <ac:spMk id="6" creationId="{D50113F0-DC22-46FF-B416-83695EA2FE2B}"/>
          </ac:spMkLst>
        </pc:spChg>
        <pc:spChg chg="add">
          <ac:chgData name="Walia, Rohan" userId="S::rwalia@wpi.edu::ef5e2dfd-37ff-4cb6-b57e-c7492168f557" providerId="AD" clId="Web-{DBF3F471-48CD-CA74-ADB7-17C3F9CC3897}" dt="2021-02-24T21:11:58.294" v="1793"/>
          <ac:spMkLst>
            <pc:docMk/>
            <pc:sldMk cId="48393501" sldId="262"/>
            <ac:spMk id="7" creationId="{25C0D7EC-E25B-4BC3-968A-2091432DA359}"/>
          </ac:spMkLst>
        </pc:spChg>
        <pc:picChg chg="add del mod">
          <ac:chgData name="Walia, Rohan" userId="S::rwalia@wpi.edu::ef5e2dfd-37ff-4cb6-b57e-c7492168f557" providerId="AD" clId="Web-{DBF3F471-48CD-CA74-ADB7-17C3F9CC3897}" dt="2021-02-24T21:11:28.044" v="1788"/>
          <ac:picMkLst>
            <pc:docMk/>
            <pc:sldMk cId="48393501" sldId="262"/>
            <ac:picMk id="4" creationId="{C55780D7-2257-43E5-B39F-C3C15CF15059}"/>
          </ac:picMkLst>
        </pc:picChg>
        <pc:picChg chg="add mod">
          <ac:chgData name="Walia, Rohan" userId="S::rwalia@wpi.edu::ef5e2dfd-37ff-4cb6-b57e-c7492168f557" providerId="AD" clId="Web-{DBF3F471-48CD-CA74-ADB7-17C3F9CC3897}" dt="2021-02-24T21:11:21.606" v="1784" actId="1076"/>
          <ac:picMkLst>
            <pc:docMk/>
            <pc:sldMk cId="48393501" sldId="262"/>
            <ac:picMk id="5" creationId="{F9B73AB2-76BB-4350-8C50-2EB13BC44DDE}"/>
          </ac:picMkLst>
        </pc:picChg>
        <pc:picChg chg="add mod">
          <ac:chgData name="Walia, Rohan" userId="S::rwalia@wpi.edu::ef5e2dfd-37ff-4cb6-b57e-c7492168f557" providerId="AD" clId="Web-{DBF3F471-48CD-CA74-ADB7-17C3F9CC3897}" dt="2021-02-24T21:12:19.248" v="1797" actId="1076"/>
          <ac:picMkLst>
            <pc:docMk/>
            <pc:sldMk cId="48393501" sldId="262"/>
            <ac:picMk id="8" creationId="{1DAB65FC-5919-473F-8EAA-F854FAFF166D}"/>
          </ac:picMkLst>
        </pc:picChg>
      </pc:sldChg>
      <pc:sldChg chg="addSp delSp modSp add replId">
        <pc:chgData name="Walia, Rohan" userId="S::rwalia@wpi.edu::ef5e2dfd-37ff-4cb6-b57e-c7492168f557" providerId="AD" clId="Web-{DBF3F471-48CD-CA74-ADB7-17C3F9CC3897}" dt="2021-02-24T21:14:08.186" v="1936" actId="20577"/>
        <pc:sldMkLst>
          <pc:docMk/>
          <pc:sldMk cId="3235216044" sldId="263"/>
        </pc:sldMkLst>
        <pc:spChg chg="mod">
          <ac:chgData name="Walia, Rohan" userId="S::rwalia@wpi.edu::ef5e2dfd-37ff-4cb6-b57e-c7492168f557" providerId="AD" clId="Web-{DBF3F471-48CD-CA74-ADB7-17C3F9CC3897}" dt="2021-02-24T21:10:59.325" v="1778" actId="20577"/>
          <ac:spMkLst>
            <pc:docMk/>
            <pc:sldMk cId="3235216044" sldId="263"/>
            <ac:spMk id="2" creationId="{AA319FB9-8DF5-4A09-9B3D-28A62D4059CB}"/>
          </ac:spMkLst>
        </pc:spChg>
        <pc:spChg chg="mod">
          <ac:chgData name="Walia, Rohan" userId="S::rwalia@wpi.edu::ef5e2dfd-37ff-4cb6-b57e-c7492168f557" providerId="AD" clId="Web-{DBF3F471-48CD-CA74-ADB7-17C3F9CC3897}" dt="2021-02-24T21:14:08.186" v="1936" actId="20577"/>
          <ac:spMkLst>
            <pc:docMk/>
            <pc:sldMk cId="3235216044" sldId="263"/>
            <ac:spMk id="3" creationId="{368A7B92-A129-40EE-9ABA-F4ED80F6F6DD}"/>
          </ac:spMkLst>
        </pc:spChg>
        <pc:spChg chg="add del mod">
          <ac:chgData name="Walia, Rohan" userId="S::rwalia@wpi.edu::ef5e2dfd-37ff-4cb6-b57e-c7492168f557" providerId="AD" clId="Web-{DBF3F471-48CD-CA74-ADB7-17C3F9CC3897}" dt="2021-02-24T21:11:53.997" v="1792"/>
          <ac:spMkLst>
            <pc:docMk/>
            <pc:sldMk cId="3235216044" sldId="263"/>
            <ac:spMk id="5" creationId="{74187542-1549-4AB6-B395-23E7C1F236A0}"/>
          </ac:spMkLst>
        </pc:spChg>
        <pc:spChg chg="add del mod">
          <ac:chgData name="Walia, Rohan" userId="S::rwalia@wpi.edu::ef5e2dfd-37ff-4cb6-b57e-c7492168f557" providerId="AD" clId="Web-{DBF3F471-48CD-CA74-ADB7-17C3F9CC3897}" dt="2021-02-24T21:11:53.997" v="1791"/>
          <ac:spMkLst>
            <pc:docMk/>
            <pc:sldMk cId="3235216044" sldId="263"/>
            <ac:spMk id="7" creationId="{26B8C891-39AE-4245-868F-E5F98094E8D1}"/>
          </ac:spMkLst>
        </pc:spChg>
        <pc:picChg chg="add del mod">
          <ac:chgData name="Walia, Rohan" userId="S::rwalia@wpi.edu::ef5e2dfd-37ff-4cb6-b57e-c7492168f557" providerId="AD" clId="Web-{DBF3F471-48CD-CA74-ADB7-17C3F9CC3897}" dt="2021-02-24T21:11:13.481" v="1781"/>
          <ac:picMkLst>
            <pc:docMk/>
            <pc:sldMk cId="3235216044" sldId="263"/>
            <ac:picMk id="4" creationId="{8EE6A264-F2B0-4CEA-9BE1-CF4143DB1136}"/>
          </ac:picMkLst>
        </pc:picChg>
        <pc:picChg chg="add del mod">
          <ac:chgData name="Walia, Rohan" userId="S::rwalia@wpi.edu::ef5e2dfd-37ff-4cb6-b57e-c7492168f557" providerId="AD" clId="Web-{DBF3F471-48CD-CA74-ADB7-17C3F9CC3897}" dt="2021-02-24T21:11:13.481" v="1780"/>
          <ac:picMkLst>
            <pc:docMk/>
            <pc:sldMk cId="3235216044" sldId="263"/>
            <ac:picMk id="6" creationId="{4615AA16-FEDD-43C7-A124-49AAB59429C3}"/>
          </ac:picMkLst>
        </pc:picChg>
        <pc:picChg chg="add mod">
          <ac:chgData name="Walia, Rohan" userId="S::rwalia@wpi.edu::ef5e2dfd-37ff-4cb6-b57e-c7492168f557" providerId="AD" clId="Web-{DBF3F471-48CD-CA74-ADB7-17C3F9CC3897}" dt="2021-02-24T21:13:58.295" v="1915" actId="1076"/>
          <ac:picMkLst>
            <pc:docMk/>
            <pc:sldMk cId="3235216044" sldId="263"/>
            <ac:picMk id="8" creationId="{96DB35AC-50B7-403D-AACC-44F4B6D95D05}"/>
          </ac:picMkLst>
        </pc:picChg>
      </pc:sldChg>
      <pc:sldChg chg="modSp new del">
        <pc:chgData name="Walia, Rohan" userId="S::rwalia@wpi.edu::ef5e2dfd-37ff-4cb6-b57e-c7492168f557" providerId="AD" clId="Web-{DBF3F471-48CD-CA74-ADB7-17C3F9CC3897}" dt="2021-02-24T17:48:17.836" v="38"/>
        <pc:sldMkLst>
          <pc:docMk/>
          <pc:sldMk cId="81851506" sldId="264"/>
        </pc:sldMkLst>
        <pc:spChg chg="mod">
          <ac:chgData name="Walia, Rohan" userId="S::rwalia@wpi.edu::ef5e2dfd-37ff-4cb6-b57e-c7492168f557" providerId="AD" clId="Web-{DBF3F471-48CD-CA74-ADB7-17C3F9CC3897}" dt="2021-02-24T17:48:12.930" v="36" actId="20577"/>
          <ac:spMkLst>
            <pc:docMk/>
            <pc:sldMk cId="81851506" sldId="264"/>
            <ac:spMk id="2" creationId="{6AF553B6-FDC5-4E8F-BE3B-70D5AD4EF2E3}"/>
          </ac:spMkLst>
        </pc:spChg>
      </pc:sldChg>
      <pc:sldChg chg="modSp add replId">
        <pc:chgData name="Walia, Rohan" userId="S::rwalia@wpi.edu::ef5e2dfd-37ff-4cb6-b57e-c7492168f557" providerId="AD" clId="Web-{DBF3F471-48CD-CA74-ADB7-17C3F9CC3897}" dt="2021-02-24T17:48:28.523" v="43" actId="20577"/>
        <pc:sldMkLst>
          <pc:docMk/>
          <pc:sldMk cId="1655782689" sldId="265"/>
        </pc:sldMkLst>
        <pc:spChg chg="mod">
          <ac:chgData name="Walia, Rohan" userId="S::rwalia@wpi.edu::ef5e2dfd-37ff-4cb6-b57e-c7492168f557" providerId="AD" clId="Web-{DBF3F471-48CD-CA74-ADB7-17C3F9CC3897}" dt="2021-02-24T17:48:23.726" v="42" actId="20577"/>
          <ac:spMkLst>
            <pc:docMk/>
            <pc:sldMk cId="1655782689" sldId="265"/>
            <ac:spMk id="2" creationId="{AA319FB9-8DF5-4A09-9B3D-28A62D4059CB}"/>
          </ac:spMkLst>
        </pc:spChg>
        <pc:spChg chg="mod">
          <ac:chgData name="Walia, Rohan" userId="S::rwalia@wpi.edu::ef5e2dfd-37ff-4cb6-b57e-c7492168f557" providerId="AD" clId="Web-{DBF3F471-48CD-CA74-ADB7-17C3F9CC3897}" dt="2021-02-24T17:48:28.523" v="43" actId="20577"/>
          <ac:spMkLst>
            <pc:docMk/>
            <pc:sldMk cId="1655782689" sldId="265"/>
            <ac:spMk id="3" creationId="{368A7B92-A129-40EE-9ABA-F4ED80F6F6DD}"/>
          </ac:spMkLst>
        </pc:spChg>
      </pc:sldChg>
    </pc:docChg>
  </pc:docChgLst>
  <pc:docChgLst>
    <pc:chgData name="Walia, Rohan" userId="S::rwalia@wpi.edu::ef5e2dfd-37ff-4cb6-b57e-c7492168f557" providerId="AD" clId="Web-{6F3E8DDE-E285-3E76-12BB-DC61120B96B2}"/>
    <pc:docChg chg="addSld delSld modSld sldOrd">
      <pc:chgData name="Walia, Rohan" userId="S::rwalia@wpi.edu::ef5e2dfd-37ff-4cb6-b57e-c7492168f557" providerId="AD" clId="Web-{6F3E8DDE-E285-3E76-12BB-DC61120B96B2}" dt="2021-02-25T03:56:08.992" v="1449" actId="20577"/>
      <pc:docMkLst>
        <pc:docMk/>
      </pc:docMkLst>
      <pc:sldChg chg="modSp">
        <pc:chgData name="Walia, Rohan" userId="S::rwalia@wpi.edu::ef5e2dfd-37ff-4cb6-b57e-c7492168f557" providerId="AD" clId="Web-{6F3E8DDE-E285-3E76-12BB-DC61120B96B2}" dt="2021-02-25T03:56:08.992" v="1449" actId="20577"/>
        <pc:sldMkLst>
          <pc:docMk/>
          <pc:sldMk cId="109857222" sldId="256"/>
        </pc:sldMkLst>
        <pc:spChg chg="mod">
          <ac:chgData name="Walia, Rohan" userId="S::rwalia@wpi.edu::ef5e2dfd-37ff-4cb6-b57e-c7492168f557" providerId="AD" clId="Web-{6F3E8DDE-E285-3E76-12BB-DC61120B96B2}" dt="2021-02-25T03:56:08.992" v="1449" actId="20577"/>
          <ac:spMkLst>
            <pc:docMk/>
            <pc:sldMk cId="109857222" sldId="256"/>
            <ac:spMk id="6" creationId="{C987A7EB-3365-4416-BBB6-3B2149D4BBCC}"/>
          </ac:spMkLst>
        </pc:spChg>
      </pc:sldChg>
      <pc:sldChg chg="modSp">
        <pc:chgData name="Walia, Rohan" userId="S::rwalia@wpi.edu::ef5e2dfd-37ff-4cb6-b57e-c7492168f557" providerId="AD" clId="Web-{6F3E8DDE-E285-3E76-12BB-DC61120B96B2}" dt="2021-02-25T03:42:14.369" v="1427" actId="20577"/>
        <pc:sldMkLst>
          <pc:docMk/>
          <pc:sldMk cId="3873736658" sldId="261"/>
        </pc:sldMkLst>
        <pc:spChg chg="mod">
          <ac:chgData name="Walia, Rohan" userId="S::rwalia@wpi.edu::ef5e2dfd-37ff-4cb6-b57e-c7492168f557" providerId="AD" clId="Web-{6F3E8DDE-E285-3E76-12BB-DC61120B96B2}" dt="2021-02-24T22:17:02.713" v="18" actId="20577"/>
          <ac:spMkLst>
            <pc:docMk/>
            <pc:sldMk cId="3873736658" sldId="261"/>
            <ac:spMk id="2" creationId="{AA319FB9-8DF5-4A09-9B3D-28A62D4059CB}"/>
          </ac:spMkLst>
        </pc:spChg>
        <pc:spChg chg="mod">
          <ac:chgData name="Walia, Rohan" userId="S::rwalia@wpi.edu::ef5e2dfd-37ff-4cb6-b57e-c7492168f557" providerId="AD" clId="Web-{6F3E8DDE-E285-3E76-12BB-DC61120B96B2}" dt="2021-02-25T03:42:14.369" v="1427" actId="20577"/>
          <ac:spMkLst>
            <pc:docMk/>
            <pc:sldMk cId="3873736658" sldId="261"/>
            <ac:spMk id="3" creationId="{368A7B92-A129-40EE-9ABA-F4ED80F6F6DD}"/>
          </ac:spMkLst>
        </pc:spChg>
      </pc:sldChg>
      <pc:sldChg chg="modSp">
        <pc:chgData name="Walia, Rohan" userId="S::rwalia@wpi.edu::ef5e2dfd-37ff-4cb6-b57e-c7492168f557" providerId="AD" clId="Web-{6F3E8DDE-E285-3E76-12BB-DC61120B96B2}" dt="2021-02-25T01:28:45.970" v="1070" actId="20577"/>
        <pc:sldMkLst>
          <pc:docMk/>
          <pc:sldMk cId="48393501" sldId="262"/>
        </pc:sldMkLst>
        <pc:spChg chg="mod">
          <ac:chgData name="Walia, Rohan" userId="S::rwalia@wpi.edu::ef5e2dfd-37ff-4cb6-b57e-c7492168f557" providerId="AD" clId="Web-{6F3E8DDE-E285-3E76-12BB-DC61120B96B2}" dt="2021-02-25T01:28:45.970" v="1070" actId="20577"/>
          <ac:spMkLst>
            <pc:docMk/>
            <pc:sldMk cId="48393501" sldId="262"/>
            <ac:spMk id="2" creationId="{AA319FB9-8DF5-4A09-9B3D-28A62D4059CB}"/>
          </ac:spMkLst>
        </pc:spChg>
        <pc:spChg chg="mod">
          <ac:chgData name="Walia, Rohan" userId="S::rwalia@wpi.edu::ef5e2dfd-37ff-4cb6-b57e-c7492168f557" providerId="AD" clId="Web-{6F3E8DDE-E285-3E76-12BB-DC61120B96B2}" dt="2021-02-24T22:33:06.773" v="120" actId="20577"/>
          <ac:spMkLst>
            <pc:docMk/>
            <pc:sldMk cId="48393501" sldId="262"/>
            <ac:spMk id="3" creationId="{368A7B92-A129-40EE-9ABA-F4ED80F6F6DD}"/>
          </ac:spMkLst>
        </pc:spChg>
        <pc:spChg chg="mod">
          <ac:chgData name="Walia, Rohan" userId="S::rwalia@wpi.edu::ef5e2dfd-37ff-4cb6-b57e-c7492168f557" providerId="AD" clId="Web-{6F3E8DDE-E285-3E76-12BB-DC61120B96B2}" dt="2021-02-24T22:32:41.897" v="115" actId="1076"/>
          <ac:spMkLst>
            <pc:docMk/>
            <pc:sldMk cId="48393501" sldId="262"/>
            <ac:spMk id="6" creationId="{D50113F0-DC22-46FF-B416-83695EA2FE2B}"/>
          </ac:spMkLst>
        </pc:spChg>
        <pc:spChg chg="mod">
          <ac:chgData name="Walia, Rohan" userId="S::rwalia@wpi.edu::ef5e2dfd-37ff-4cb6-b57e-c7492168f557" providerId="AD" clId="Web-{6F3E8DDE-E285-3E76-12BB-DC61120B96B2}" dt="2021-02-24T22:32:45.803" v="116" actId="1076"/>
          <ac:spMkLst>
            <pc:docMk/>
            <pc:sldMk cId="48393501" sldId="262"/>
            <ac:spMk id="7" creationId="{25C0D7EC-E25B-4BC3-968A-2091432DA359}"/>
          </ac:spMkLst>
        </pc:spChg>
        <pc:picChg chg="mod">
          <ac:chgData name="Walia, Rohan" userId="S::rwalia@wpi.edu::ef5e2dfd-37ff-4cb6-b57e-c7492168f557" providerId="AD" clId="Web-{6F3E8DDE-E285-3E76-12BB-DC61120B96B2}" dt="2021-02-24T22:32:47.397" v="117" actId="1076"/>
          <ac:picMkLst>
            <pc:docMk/>
            <pc:sldMk cId="48393501" sldId="262"/>
            <ac:picMk id="5" creationId="{F9B73AB2-76BB-4350-8C50-2EB13BC44DDE}"/>
          </ac:picMkLst>
        </pc:picChg>
        <pc:picChg chg="mod">
          <ac:chgData name="Walia, Rohan" userId="S::rwalia@wpi.edu::ef5e2dfd-37ff-4cb6-b57e-c7492168f557" providerId="AD" clId="Web-{6F3E8DDE-E285-3E76-12BB-DC61120B96B2}" dt="2021-02-24T22:25:51.494" v="54" actId="14100"/>
          <ac:picMkLst>
            <pc:docMk/>
            <pc:sldMk cId="48393501" sldId="262"/>
            <ac:picMk id="8" creationId="{1DAB65FC-5919-473F-8EAA-F854FAFF166D}"/>
          </ac:picMkLst>
        </pc:picChg>
      </pc:sldChg>
      <pc:sldChg chg="addSp delSp modSp">
        <pc:chgData name="Walia, Rohan" userId="S::rwalia@wpi.edu::ef5e2dfd-37ff-4cb6-b57e-c7492168f557" providerId="AD" clId="Web-{6F3E8DDE-E285-3E76-12BB-DC61120B96B2}" dt="2021-02-25T03:40:06.351" v="1426" actId="1076"/>
        <pc:sldMkLst>
          <pc:docMk/>
          <pc:sldMk cId="3235216044" sldId="263"/>
        </pc:sldMkLst>
        <pc:spChg chg="mod">
          <ac:chgData name="Walia, Rohan" userId="S::rwalia@wpi.edu::ef5e2dfd-37ff-4cb6-b57e-c7492168f557" providerId="AD" clId="Web-{6F3E8DDE-E285-3E76-12BB-DC61120B96B2}" dt="2021-02-25T02:23:53.541" v="1207" actId="20577"/>
          <ac:spMkLst>
            <pc:docMk/>
            <pc:sldMk cId="3235216044" sldId="263"/>
            <ac:spMk id="2" creationId="{AA319FB9-8DF5-4A09-9B3D-28A62D4059CB}"/>
          </ac:spMkLst>
        </pc:spChg>
        <pc:spChg chg="mod">
          <ac:chgData name="Walia, Rohan" userId="S::rwalia@wpi.edu::ef5e2dfd-37ff-4cb6-b57e-c7492168f557" providerId="AD" clId="Web-{6F3E8DDE-E285-3E76-12BB-DC61120B96B2}" dt="2021-02-25T03:40:02.507" v="1425" actId="20577"/>
          <ac:spMkLst>
            <pc:docMk/>
            <pc:sldMk cId="3235216044" sldId="263"/>
            <ac:spMk id="3" creationId="{368A7B92-A129-40EE-9ABA-F4ED80F6F6DD}"/>
          </ac:spMkLst>
        </pc:spChg>
        <pc:picChg chg="add mod">
          <ac:chgData name="Walia, Rohan" userId="S::rwalia@wpi.edu::ef5e2dfd-37ff-4cb6-b57e-c7492168f557" providerId="AD" clId="Web-{6F3E8DDE-E285-3E76-12BB-DC61120B96B2}" dt="2021-02-25T03:40:06.351" v="1426" actId="1076"/>
          <ac:picMkLst>
            <pc:docMk/>
            <pc:sldMk cId="3235216044" sldId="263"/>
            <ac:picMk id="4" creationId="{DC148640-B0CA-4928-8405-3D236C3674D1}"/>
          </ac:picMkLst>
        </pc:picChg>
        <pc:picChg chg="del">
          <ac:chgData name="Walia, Rohan" userId="S::rwalia@wpi.edu::ef5e2dfd-37ff-4cb6-b57e-c7492168f557" providerId="AD" clId="Web-{6F3E8DDE-E285-3E76-12BB-DC61120B96B2}" dt="2021-02-25T02:22:18.617" v="1074"/>
          <ac:picMkLst>
            <pc:docMk/>
            <pc:sldMk cId="3235216044" sldId="263"/>
            <ac:picMk id="8" creationId="{96DB35AC-50B7-403D-AACC-44F4B6D95D05}"/>
          </ac:picMkLst>
        </pc:picChg>
      </pc:sldChg>
      <pc:sldChg chg="modSp">
        <pc:chgData name="Walia, Rohan" userId="S::rwalia@wpi.edu::ef5e2dfd-37ff-4cb6-b57e-c7492168f557" providerId="AD" clId="Web-{6F3E8DDE-E285-3E76-12BB-DC61120B96B2}" dt="2021-02-25T03:10:46.931" v="1413" actId="20577"/>
        <pc:sldMkLst>
          <pc:docMk/>
          <pc:sldMk cId="1655782689" sldId="265"/>
        </pc:sldMkLst>
        <pc:spChg chg="mod">
          <ac:chgData name="Walia, Rohan" userId="S::rwalia@wpi.edu::ef5e2dfd-37ff-4cb6-b57e-c7492168f557" providerId="AD" clId="Web-{6F3E8DDE-E285-3E76-12BB-DC61120B96B2}" dt="2021-02-25T03:10:46.931" v="1413" actId="20577"/>
          <ac:spMkLst>
            <pc:docMk/>
            <pc:sldMk cId="1655782689" sldId="265"/>
            <ac:spMk id="3" creationId="{368A7B92-A129-40EE-9ABA-F4ED80F6F6DD}"/>
          </ac:spMkLst>
        </pc:spChg>
      </pc:sldChg>
      <pc:sldChg chg="new del">
        <pc:chgData name="Walia, Rohan" userId="S::rwalia@wpi.edu::ef5e2dfd-37ff-4cb6-b57e-c7492168f557" providerId="AD" clId="Web-{6F3E8DDE-E285-3E76-12BB-DC61120B96B2}" dt="2021-02-24T22:16:13.180" v="4"/>
        <pc:sldMkLst>
          <pc:docMk/>
          <pc:sldMk cId="1813434978" sldId="266"/>
        </pc:sldMkLst>
      </pc:sldChg>
      <pc:sldChg chg="addSp delSp modSp add replId modNotes">
        <pc:chgData name="Walia, Rohan" userId="S::rwalia@wpi.edu::ef5e2dfd-37ff-4cb6-b57e-c7492168f557" providerId="AD" clId="Web-{6F3E8DDE-E285-3E76-12BB-DC61120B96B2}" dt="2021-02-25T03:10:16.493" v="1405"/>
        <pc:sldMkLst>
          <pc:docMk/>
          <pc:sldMk cId="565040144" sldId="267"/>
        </pc:sldMkLst>
        <pc:spChg chg="mod">
          <ac:chgData name="Walia, Rohan" userId="S::rwalia@wpi.edu::ef5e2dfd-37ff-4cb6-b57e-c7492168f557" providerId="AD" clId="Web-{6F3E8DDE-E285-3E76-12BB-DC61120B96B2}" dt="2021-02-24T22:16:22.274" v="16" actId="20577"/>
          <ac:spMkLst>
            <pc:docMk/>
            <pc:sldMk cId="565040144" sldId="267"/>
            <ac:spMk id="2" creationId="{AA319FB9-8DF5-4A09-9B3D-28A62D4059CB}"/>
          </ac:spMkLst>
        </pc:spChg>
        <pc:spChg chg="del mod">
          <ac:chgData name="Walia, Rohan" userId="S::rwalia@wpi.edu::ef5e2dfd-37ff-4cb6-b57e-c7492168f557" providerId="AD" clId="Web-{6F3E8DDE-E285-3E76-12BB-DC61120B96B2}" dt="2021-02-24T22:31:12.863" v="92"/>
          <ac:spMkLst>
            <pc:docMk/>
            <pc:sldMk cId="565040144" sldId="267"/>
            <ac:spMk id="3" creationId="{368A7B92-A129-40EE-9ABA-F4ED80F6F6DD}"/>
          </ac:spMkLst>
        </pc:spChg>
        <pc:spChg chg="add mod">
          <ac:chgData name="Walia, Rohan" userId="S::rwalia@wpi.edu::ef5e2dfd-37ff-4cb6-b57e-c7492168f557" providerId="AD" clId="Web-{6F3E8DDE-E285-3E76-12BB-DC61120B96B2}" dt="2021-02-25T01:27:52.422" v="1065" actId="20577"/>
          <ac:spMkLst>
            <pc:docMk/>
            <pc:sldMk cId="565040144" sldId="267"/>
            <ac:spMk id="5" creationId="{D1471E04-BE08-44C5-9A32-1FFFE72551D4}"/>
          </ac:spMkLst>
        </pc:spChg>
        <pc:spChg chg="add mod">
          <ac:chgData name="Walia, Rohan" userId="S::rwalia@wpi.edu::ef5e2dfd-37ff-4cb6-b57e-c7492168f557" providerId="AD" clId="Web-{6F3E8DDE-E285-3E76-12BB-DC61120B96B2}" dt="2021-02-25T01:28:34.314" v="1069" actId="20577"/>
          <ac:spMkLst>
            <pc:docMk/>
            <pc:sldMk cId="565040144" sldId="267"/>
            <ac:spMk id="7" creationId="{BE298C2D-9155-49ED-9298-E05A3CEE37EE}"/>
          </ac:spMkLst>
        </pc:spChg>
        <pc:spChg chg="add del mod">
          <ac:chgData name="Walia, Rohan" userId="S::rwalia@wpi.edu::ef5e2dfd-37ff-4cb6-b57e-c7492168f557" providerId="AD" clId="Web-{6F3E8DDE-E285-3E76-12BB-DC61120B96B2}" dt="2021-02-25T00:19:26.545" v="568"/>
          <ac:spMkLst>
            <pc:docMk/>
            <pc:sldMk cId="565040144" sldId="267"/>
            <ac:spMk id="7" creationId="{CB44A99A-542E-4AE6-AF94-F08C55CB5D97}"/>
          </ac:spMkLst>
        </pc:spChg>
        <pc:spChg chg="add mod">
          <ac:chgData name="Walia, Rohan" userId="S::rwalia@wpi.edu::ef5e2dfd-37ff-4cb6-b57e-c7492168f557" providerId="AD" clId="Web-{6F3E8DDE-E285-3E76-12BB-DC61120B96B2}" dt="2021-02-25T03:09:31.289" v="1285" actId="20577"/>
          <ac:spMkLst>
            <pc:docMk/>
            <pc:sldMk cId="565040144" sldId="267"/>
            <ac:spMk id="9" creationId="{FB390A15-30E6-4BC0-9CF2-4E113B96CF68}"/>
          </ac:spMkLst>
        </pc:spChg>
        <pc:spChg chg="add mod">
          <ac:chgData name="Walia, Rohan" userId="S::rwalia@wpi.edu::ef5e2dfd-37ff-4cb6-b57e-c7492168f557" providerId="AD" clId="Web-{6F3E8DDE-E285-3E76-12BB-DC61120B96B2}" dt="2021-02-25T01:27:06.421" v="1019" actId="14100"/>
          <ac:spMkLst>
            <pc:docMk/>
            <pc:sldMk cId="565040144" sldId="267"/>
            <ac:spMk id="10" creationId="{80A498C8-7B87-4381-A5D4-98DD65310B51}"/>
          </ac:spMkLst>
        </pc:spChg>
        <pc:spChg chg="add del mod">
          <ac:chgData name="Walia, Rohan" userId="S::rwalia@wpi.edu::ef5e2dfd-37ff-4cb6-b57e-c7492168f557" providerId="AD" clId="Web-{6F3E8DDE-E285-3E76-12BB-DC61120B96B2}" dt="2021-02-25T03:08:40.148" v="1232"/>
          <ac:spMkLst>
            <pc:docMk/>
            <pc:sldMk cId="565040144" sldId="267"/>
            <ac:spMk id="11" creationId="{5BA9E806-F1A6-4FCF-A166-D9BC3F6CDBF8}"/>
          </ac:spMkLst>
        </pc:spChg>
        <pc:spChg chg="add del mod">
          <ac:chgData name="Walia, Rohan" userId="S::rwalia@wpi.edu::ef5e2dfd-37ff-4cb6-b57e-c7492168f557" providerId="AD" clId="Web-{6F3E8DDE-E285-3E76-12BB-DC61120B96B2}" dt="2021-02-25T03:08:01.928" v="1226"/>
          <ac:spMkLst>
            <pc:docMk/>
            <pc:sldMk cId="565040144" sldId="267"/>
            <ac:spMk id="12" creationId="{EAA736D0-92C2-4081-B355-2D9E45355ADB}"/>
          </ac:spMkLst>
        </pc:spChg>
        <pc:spChg chg="add del mod">
          <ac:chgData name="Walia, Rohan" userId="S::rwalia@wpi.edu::ef5e2dfd-37ff-4cb6-b57e-c7492168f557" providerId="AD" clId="Web-{6F3E8DDE-E285-3E76-12BB-DC61120B96B2}" dt="2021-02-25T03:10:16.493" v="1405"/>
          <ac:spMkLst>
            <pc:docMk/>
            <pc:sldMk cId="565040144" sldId="267"/>
            <ac:spMk id="13" creationId="{60AEEE65-AFEA-4722-AA65-E3844E9F9B0C}"/>
          </ac:spMkLst>
        </pc:spChg>
        <pc:picChg chg="add mod">
          <ac:chgData name="Walia, Rohan" userId="S::rwalia@wpi.edu::ef5e2dfd-37ff-4cb6-b57e-c7492168f557" providerId="AD" clId="Web-{6F3E8DDE-E285-3E76-12BB-DC61120B96B2}" dt="2021-02-25T01:22:30.180" v="775" actId="1076"/>
          <ac:picMkLst>
            <pc:docMk/>
            <pc:sldMk cId="565040144" sldId="267"/>
            <ac:picMk id="3" creationId="{BE5766E2-9F69-4535-B335-B4234E6E44AA}"/>
          </ac:picMkLst>
        </pc:picChg>
        <pc:picChg chg="add mod">
          <ac:chgData name="Walia, Rohan" userId="S::rwalia@wpi.edu::ef5e2dfd-37ff-4cb6-b57e-c7492168f557" providerId="AD" clId="Web-{6F3E8DDE-E285-3E76-12BB-DC61120B96B2}" dt="2021-02-25T01:22:12.852" v="772" actId="1076"/>
          <ac:picMkLst>
            <pc:docMk/>
            <pc:sldMk cId="565040144" sldId="267"/>
            <ac:picMk id="4" creationId="{3475C03A-CC60-49A4-98FB-DB8C469C7A32}"/>
          </ac:picMkLst>
        </pc:picChg>
        <pc:picChg chg="add del mod">
          <ac:chgData name="Walia, Rohan" userId="S::rwalia@wpi.edu::ef5e2dfd-37ff-4cb6-b57e-c7492168f557" providerId="AD" clId="Web-{6F3E8DDE-E285-3E76-12BB-DC61120B96B2}" dt="2021-02-24T22:31:37.848" v="95"/>
          <ac:picMkLst>
            <pc:docMk/>
            <pc:sldMk cId="565040144" sldId="267"/>
            <ac:picMk id="4" creationId="{38CA1A56-6149-4325-BA91-A1DAAB42ED34}"/>
          </ac:picMkLst>
        </pc:picChg>
        <pc:picChg chg="add del mod">
          <ac:chgData name="Walia, Rohan" userId="S::rwalia@wpi.edu::ef5e2dfd-37ff-4cb6-b57e-c7492168f557" providerId="AD" clId="Web-{6F3E8DDE-E285-3E76-12BB-DC61120B96B2}" dt="2021-02-25T00:19:22.685" v="564"/>
          <ac:picMkLst>
            <pc:docMk/>
            <pc:sldMk cId="565040144" sldId="267"/>
            <ac:picMk id="5" creationId="{1C7A0365-30B4-4DDF-82A6-28999D9BC376}"/>
          </ac:picMkLst>
        </pc:picChg>
        <pc:picChg chg="add mod">
          <ac:chgData name="Walia, Rohan" userId="S::rwalia@wpi.edu::ef5e2dfd-37ff-4cb6-b57e-c7492168f557" providerId="AD" clId="Web-{6F3E8DDE-E285-3E76-12BB-DC61120B96B2}" dt="2021-02-25T01:24:54.496" v="916" actId="1076"/>
          <ac:picMkLst>
            <pc:docMk/>
            <pc:sldMk cId="565040144" sldId="267"/>
            <ac:picMk id="6" creationId="{2AAC1433-C248-4713-8C1B-7D157C167086}"/>
          </ac:picMkLst>
        </pc:picChg>
        <pc:picChg chg="add del mod">
          <ac:chgData name="Walia, Rohan" userId="S::rwalia@wpi.edu::ef5e2dfd-37ff-4cb6-b57e-c7492168f557" providerId="AD" clId="Web-{6F3E8DDE-E285-3E76-12BB-DC61120B96B2}" dt="2021-02-25T03:06:56.693" v="1220"/>
          <ac:picMkLst>
            <pc:docMk/>
            <pc:sldMk cId="565040144" sldId="267"/>
            <ac:picMk id="8" creationId="{B28CFF34-4B15-408B-8DFA-CD05F170A8E3}"/>
          </ac:picMkLst>
        </pc:picChg>
        <pc:picChg chg="add mod">
          <ac:chgData name="Walia, Rohan" userId="S::rwalia@wpi.edu::ef5e2dfd-37ff-4cb6-b57e-c7492168f557" providerId="AD" clId="Web-{6F3E8DDE-E285-3E76-12BB-DC61120B96B2}" dt="2021-02-25T03:09:09.258" v="1234" actId="1076"/>
          <ac:picMkLst>
            <pc:docMk/>
            <pc:sldMk cId="565040144" sldId="267"/>
            <ac:picMk id="14" creationId="{CF2BEADE-4F87-4191-9696-072E77F3F612}"/>
          </ac:picMkLst>
        </pc:picChg>
      </pc:sldChg>
      <pc:sldChg chg="modSp new del">
        <pc:chgData name="Walia, Rohan" userId="S::rwalia@wpi.edu::ef5e2dfd-37ff-4cb6-b57e-c7492168f557" providerId="AD" clId="Web-{6F3E8DDE-E285-3E76-12BB-DC61120B96B2}" dt="2021-02-24T23:47:52.287" v="128"/>
        <pc:sldMkLst>
          <pc:docMk/>
          <pc:sldMk cId="1381571504" sldId="268"/>
        </pc:sldMkLst>
        <pc:spChg chg="mod">
          <ac:chgData name="Walia, Rohan" userId="S::rwalia@wpi.edu::ef5e2dfd-37ff-4cb6-b57e-c7492168f557" providerId="AD" clId="Web-{6F3E8DDE-E285-3E76-12BB-DC61120B96B2}" dt="2021-02-24T23:47:37.568" v="125" actId="20577"/>
          <ac:spMkLst>
            <pc:docMk/>
            <pc:sldMk cId="1381571504" sldId="268"/>
            <ac:spMk id="2" creationId="{4DCA7FAA-8564-4CE2-B19A-324ED49307EE}"/>
          </ac:spMkLst>
        </pc:spChg>
      </pc:sldChg>
      <pc:sldChg chg="modSp add ord replId">
        <pc:chgData name="Walia, Rohan" userId="S::rwalia@wpi.edu::ef5e2dfd-37ff-4cb6-b57e-c7492168f557" providerId="AD" clId="Web-{6F3E8DDE-E285-3E76-12BB-DC61120B96B2}" dt="2021-02-25T03:00:56.968" v="1219" actId="20577"/>
        <pc:sldMkLst>
          <pc:docMk/>
          <pc:sldMk cId="185937012" sldId="269"/>
        </pc:sldMkLst>
        <pc:spChg chg="mod">
          <ac:chgData name="Walia, Rohan" userId="S::rwalia@wpi.edu::ef5e2dfd-37ff-4cb6-b57e-c7492168f557" providerId="AD" clId="Web-{6F3E8DDE-E285-3E76-12BB-DC61120B96B2}" dt="2021-02-24T23:48:03.350" v="155" actId="20577"/>
          <ac:spMkLst>
            <pc:docMk/>
            <pc:sldMk cId="185937012" sldId="269"/>
            <ac:spMk id="2" creationId="{AA319FB9-8DF5-4A09-9B3D-28A62D4059CB}"/>
          </ac:spMkLst>
        </pc:spChg>
        <pc:spChg chg="mod">
          <ac:chgData name="Walia, Rohan" userId="S::rwalia@wpi.edu::ef5e2dfd-37ff-4cb6-b57e-c7492168f557" providerId="AD" clId="Web-{6F3E8DDE-E285-3E76-12BB-DC61120B96B2}" dt="2021-02-25T03:00:56.968" v="1219" actId="20577"/>
          <ac:spMkLst>
            <pc:docMk/>
            <pc:sldMk cId="185937012" sldId="269"/>
            <ac:spMk id="3" creationId="{368A7B92-A129-40EE-9ABA-F4ED80F6F6DD}"/>
          </ac:spMkLst>
        </pc:spChg>
      </pc:sldChg>
    </pc:docChg>
  </pc:docChgLst>
  <pc:docChgLst>
    <pc:chgData name="Walia, Rohan" userId="S::rwalia@wpi.edu::ef5e2dfd-37ff-4cb6-b57e-c7492168f557" providerId="AD" clId="Web-{E6C59211-9A44-F2C8-B2B5-6F248E33C414}"/>
    <pc:docChg chg="modSld sldOrd">
      <pc:chgData name="Walia, Rohan" userId="S::rwalia@wpi.edu::ef5e2dfd-37ff-4cb6-b57e-c7492168f557" providerId="AD" clId="Web-{E6C59211-9A44-F2C8-B2B5-6F248E33C414}" dt="2021-05-09T02:33:06.915" v="1257" actId="1076"/>
      <pc:docMkLst>
        <pc:docMk/>
      </pc:docMkLst>
      <pc:sldChg chg="ord">
        <pc:chgData name="Walia, Rohan" userId="S::rwalia@wpi.edu::ef5e2dfd-37ff-4cb6-b57e-c7492168f557" providerId="AD" clId="Web-{E6C59211-9A44-F2C8-B2B5-6F248E33C414}" dt="2021-05-09T02:07:09.378" v="1"/>
        <pc:sldMkLst>
          <pc:docMk/>
          <pc:sldMk cId="2462113939" sldId="258"/>
        </pc:sldMkLst>
      </pc:sldChg>
      <pc:sldChg chg="modSp modNotes">
        <pc:chgData name="Walia, Rohan" userId="S::rwalia@wpi.edu::ef5e2dfd-37ff-4cb6-b57e-c7492168f557" providerId="AD" clId="Web-{E6C59211-9A44-F2C8-B2B5-6F248E33C414}" dt="2021-05-09T02:31:14.584" v="1181"/>
        <pc:sldMkLst>
          <pc:docMk/>
          <pc:sldMk cId="48393501" sldId="262"/>
        </pc:sldMkLst>
        <pc:spChg chg="mod">
          <ac:chgData name="Walia, Rohan" userId="S::rwalia@wpi.edu::ef5e2dfd-37ff-4cb6-b57e-c7492168f557" providerId="AD" clId="Web-{E6C59211-9A44-F2C8-B2B5-6F248E33C414}" dt="2021-05-09T02:23:01.760" v="36" actId="20577"/>
          <ac:spMkLst>
            <pc:docMk/>
            <pc:sldMk cId="48393501" sldId="262"/>
            <ac:spMk id="2" creationId="{AA319FB9-8DF5-4A09-9B3D-28A62D4059CB}"/>
          </ac:spMkLst>
        </pc:spChg>
        <pc:spChg chg="mod">
          <ac:chgData name="Walia, Rohan" userId="S::rwalia@wpi.edu::ef5e2dfd-37ff-4cb6-b57e-c7492168f557" providerId="AD" clId="Web-{E6C59211-9A44-F2C8-B2B5-6F248E33C414}" dt="2021-05-09T02:23:54.589" v="118" actId="1076"/>
          <ac:spMkLst>
            <pc:docMk/>
            <pc:sldMk cId="48393501" sldId="262"/>
            <ac:spMk id="6" creationId="{159CFDF2-A2DB-4170-BB64-2580D455D26B}"/>
          </ac:spMkLst>
        </pc:spChg>
      </pc:sldChg>
      <pc:sldChg chg="delSp modSp modNotes">
        <pc:chgData name="Walia, Rohan" userId="S::rwalia@wpi.edu::ef5e2dfd-37ff-4cb6-b57e-c7492168f557" providerId="AD" clId="Web-{E6C59211-9A44-F2C8-B2B5-6F248E33C414}" dt="2021-05-09T02:33:06.915" v="1257" actId="1076"/>
        <pc:sldMkLst>
          <pc:docMk/>
          <pc:sldMk cId="565040144" sldId="267"/>
        </pc:sldMkLst>
        <pc:spChg chg="del mod">
          <ac:chgData name="Walia, Rohan" userId="S::rwalia@wpi.edu::ef5e2dfd-37ff-4cb6-b57e-c7492168f557" providerId="AD" clId="Web-{E6C59211-9A44-F2C8-B2B5-6F248E33C414}" dt="2021-05-09T02:31:34.537" v="1186"/>
          <ac:spMkLst>
            <pc:docMk/>
            <pc:sldMk cId="565040144" sldId="267"/>
            <ac:spMk id="7" creationId="{570369C8-A3B5-4C55-9CBF-2BDED53D111E}"/>
          </ac:spMkLst>
        </pc:spChg>
        <pc:spChg chg="del mod">
          <ac:chgData name="Walia, Rohan" userId="S::rwalia@wpi.edu::ef5e2dfd-37ff-4cb6-b57e-c7492168f557" providerId="AD" clId="Web-{E6C59211-9A44-F2C8-B2B5-6F248E33C414}" dt="2021-05-09T02:31:37.334" v="1187"/>
          <ac:spMkLst>
            <pc:docMk/>
            <pc:sldMk cId="565040144" sldId="267"/>
            <ac:spMk id="8" creationId="{4ACD09A1-FFE0-42BB-AD4A-5EC1A7F6C2E8}"/>
          </ac:spMkLst>
        </pc:spChg>
        <pc:spChg chg="mod">
          <ac:chgData name="Walia, Rohan" userId="S::rwalia@wpi.edu::ef5e2dfd-37ff-4cb6-b57e-c7492168f557" providerId="AD" clId="Web-{E6C59211-9A44-F2C8-B2B5-6F248E33C414}" dt="2021-05-09T02:32:49.414" v="1252" actId="20577"/>
          <ac:spMkLst>
            <pc:docMk/>
            <pc:sldMk cId="565040144" sldId="267"/>
            <ac:spMk id="9" creationId="{B5402D80-790F-480D-A4B7-392E30C94F84}"/>
          </ac:spMkLst>
        </pc:spChg>
        <pc:picChg chg="mod">
          <ac:chgData name="Walia, Rohan" userId="S::rwalia@wpi.edu::ef5e2dfd-37ff-4cb6-b57e-c7492168f557" providerId="AD" clId="Web-{E6C59211-9A44-F2C8-B2B5-6F248E33C414}" dt="2021-05-09T02:33:06.915" v="1257" actId="1076"/>
          <ac:picMkLst>
            <pc:docMk/>
            <pc:sldMk cId="565040144" sldId="267"/>
            <ac:picMk id="3" creationId="{97949858-7ADD-44FF-89E1-0C8092052DDE}"/>
          </ac:picMkLst>
        </pc:picChg>
        <pc:picChg chg="del">
          <ac:chgData name="Walia, Rohan" userId="S::rwalia@wpi.edu::ef5e2dfd-37ff-4cb6-b57e-c7492168f557" providerId="AD" clId="Web-{E6C59211-9A44-F2C8-B2B5-6F248E33C414}" dt="2021-05-09T02:31:28.490" v="1184"/>
          <ac:picMkLst>
            <pc:docMk/>
            <pc:sldMk cId="565040144" sldId="267"/>
            <ac:picMk id="6" creationId="{0B68720C-B6DA-42ED-9072-4232DB91774B}"/>
          </ac:picMkLst>
        </pc:picChg>
      </pc:sldChg>
      <pc:sldChg chg="modNotes">
        <pc:chgData name="Walia, Rohan" userId="S::rwalia@wpi.edu::ef5e2dfd-37ff-4cb6-b57e-c7492168f557" providerId="AD" clId="Web-{E6C59211-9A44-F2C8-B2B5-6F248E33C414}" dt="2021-05-09T02:28:05.454" v="623"/>
        <pc:sldMkLst>
          <pc:docMk/>
          <pc:sldMk cId="1169300107" sldId="276"/>
        </pc:sldMkLst>
      </pc:sldChg>
      <pc:sldChg chg="addSp delSp modSp modNotes">
        <pc:chgData name="Walia, Rohan" userId="S::rwalia@wpi.edu::ef5e2dfd-37ff-4cb6-b57e-c7492168f557" providerId="AD" clId="Web-{E6C59211-9A44-F2C8-B2B5-6F248E33C414}" dt="2021-05-09T02:29:10.128" v="934"/>
        <pc:sldMkLst>
          <pc:docMk/>
          <pc:sldMk cId="1417547830" sldId="282"/>
        </pc:sldMkLst>
        <pc:picChg chg="add mod">
          <ac:chgData name="Walia, Rohan" userId="S::rwalia@wpi.edu::ef5e2dfd-37ff-4cb6-b57e-c7492168f557" providerId="AD" clId="Web-{E6C59211-9A44-F2C8-B2B5-6F248E33C414}" dt="2021-05-09T02:21:34.304" v="6" actId="1076"/>
          <ac:picMkLst>
            <pc:docMk/>
            <pc:sldMk cId="1417547830" sldId="282"/>
            <ac:picMk id="3" creationId="{7F1C0C3E-CE9D-4892-9D24-F9143BBAEA2D}"/>
          </ac:picMkLst>
        </pc:picChg>
        <pc:picChg chg="del">
          <ac:chgData name="Walia, Rohan" userId="S::rwalia@wpi.edu::ef5e2dfd-37ff-4cb6-b57e-c7492168f557" providerId="AD" clId="Web-{E6C59211-9A44-F2C8-B2B5-6F248E33C414}" dt="2021-05-09T02:21:27.992" v="3"/>
          <ac:picMkLst>
            <pc:docMk/>
            <pc:sldMk cId="1417547830" sldId="282"/>
            <ac:picMk id="5" creationId="{7DBAB107-3B39-4C0A-8350-66588A6096C2}"/>
          </ac:picMkLst>
        </pc:picChg>
      </pc:sldChg>
      <pc:sldChg chg="modNotes">
        <pc:chgData name="Walia, Rohan" userId="S::rwalia@wpi.edu::ef5e2dfd-37ff-4cb6-b57e-c7492168f557" providerId="AD" clId="Web-{E6C59211-9A44-F2C8-B2B5-6F248E33C414}" dt="2021-05-09T02:25:17.763" v="121"/>
        <pc:sldMkLst>
          <pc:docMk/>
          <pc:sldMk cId="189396951" sldId="283"/>
        </pc:sldMkLst>
      </pc:sldChg>
      <pc:sldChg chg="modNotes">
        <pc:chgData name="Walia, Rohan" userId="S::rwalia@wpi.edu::ef5e2dfd-37ff-4cb6-b57e-c7492168f557" providerId="AD" clId="Web-{E6C59211-9A44-F2C8-B2B5-6F248E33C414}" dt="2021-05-09T02:27:52.157" v="621"/>
        <pc:sldMkLst>
          <pc:docMk/>
          <pc:sldMk cId="465848821" sldId="284"/>
        </pc:sldMkLst>
      </pc:sldChg>
      <pc:sldChg chg="modNotes">
        <pc:chgData name="Walia, Rohan" userId="S::rwalia@wpi.edu::ef5e2dfd-37ff-4cb6-b57e-c7492168f557" providerId="AD" clId="Web-{E6C59211-9A44-F2C8-B2B5-6F248E33C414}" dt="2021-05-09T02:26:17.983" v="341"/>
        <pc:sldMkLst>
          <pc:docMk/>
          <pc:sldMk cId="3037696154" sldId="285"/>
        </pc:sldMkLst>
      </pc:sldChg>
      <pc:sldChg chg="modSp">
        <pc:chgData name="Walia, Rohan" userId="S::rwalia@wpi.edu::ef5e2dfd-37ff-4cb6-b57e-c7492168f557" providerId="AD" clId="Web-{E6C59211-9A44-F2C8-B2B5-6F248E33C414}" dt="2021-05-09T02:18:13.003" v="2" actId="20577"/>
        <pc:sldMkLst>
          <pc:docMk/>
          <pc:sldMk cId="436261056" sldId="287"/>
        </pc:sldMkLst>
        <pc:spChg chg="mod">
          <ac:chgData name="Walia, Rohan" userId="S::rwalia@wpi.edu::ef5e2dfd-37ff-4cb6-b57e-c7492168f557" providerId="AD" clId="Web-{E6C59211-9A44-F2C8-B2B5-6F248E33C414}" dt="2021-05-09T02:18:13.003" v="2" actId="20577"/>
          <ac:spMkLst>
            <pc:docMk/>
            <pc:sldMk cId="436261056" sldId="287"/>
            <ac:spMk id="2" creationId="{F83F56FE-B1B4-4DA0-99A3-2D7DEACF71E5}"/>
          </ac:spMkLst>
        </pc:spChg>
      </pc:sldChg>
    </pc:docChg>
  </pc:docChgLst>
  <pc:docChgLst>
    <pc:chgData name="Walia, Rohan" userId="S::rwalia@wpi.edu::ef5e2dfd-37ff-4cb6-b57e-c7492168f557" providerId="AD" clId="Web-{DCE638FB-E75E-F16E-97BB-F0F7EA5955A7}"/>
    <pc:docChg chg="modSld">
      <pc:chgData name="Walia, Rohan" userId="S::rwalia@wpi.edu::ef5e2dfd-37ff-4cb6-b57e-c7492168f557" providerId="AD" clId="Web-{DCE638FB-E75E-F16E-97BB-F0F7EA5955A7}" dt="2021-05-08T06:25:21.928" v="465"/>
      <pc:docMkLst>
        <pc:docMk/>
      </pc:docMkLst>
      <pc:sldChg chg="modSp">
        <pc:chgData name="Walia, Rohan" userId="S::rwalia@wpi.edu::ef5e2dfd-37ff-4cb6-b57e-c7492168f557" providerId="AD" clId="Web-{DCE638FB-E75E-F16E-97BB-F0F7EA5955A7}" dt="2021-05-08T02:34:03.187" v="55" actId="20577"/>
        <pc:sldMkLst>
          <pc:docMk/>
          <pc:sldMk cId="2570554279" sldId="274"/>
        </pc:sldMkLst>
        <pc:spChg chg="mod">
          <ac:chgData name="Walia, Rohan" userId="S::rwalia@wpi.edu::ef5e2dfd-37ff-4cb6-b57e-c7492168f557" providerId="AD" clId="Web-{DCE638FB-E75E-F16E-97BB-F0F7EA5955A7}" dt="2021-05-08T02:34:03.187" v="55" actId="20577"/>
          <ac:spMkLst>
            <pc:docMk/>
            <pc:sldMk cId="2570554279" sldId="274"/>
            <ac:spMk id="2" creationId="{871C9A12-F38D-4C95-8EB6-5D2EE419330A}"/>
          </ac:spMkLst>
        </pc:spChg>
      </pc:sldChg>
      <pc:sldChg chg="addSp delSp modSp modNotes">
        <pc:chgData name="Walia, Rohan" userId="S::rwalia@wpi.edu::ef5e2dfd-37ff-4cb6-b57e-c7492168f557" providerId="AD" clId="Web-{DCE638FB-E75E-F16E-97BB-F0F7EA5955A7}" dt="2021-05-08T06:22:43.045" v="448"/>
        <pc:sldMkLst>
          <pc:docMk/>
          <pc:sldMk cId="2101050659" sldId="275"/>
        </pc:sldMkLst>
        <pc:spChg chg="mod">
          <ac:chgData name="Walia, Rohan" userId="S::rwalia@wpi.edu::ef5e2dfd-37ff-4cb6-b57e-c7492168f557" providerId="AD" clId="Web-{DCE638FB-E75E-F16E-97BB-F0F7EA5955A7}" dt="2021-05-08T02:33:15.434" v="52" actId="20577"/>
          <ac:spMkLst>
            <pc:docMk/>
            <pc:sldMk cId="2101050659" sldId="275"/>
            <ac:spMk id="2" creationId="{9F857758-FF35-490E-A8A9-E43A082E9540}"/>
          </ac:spMkLst>
        </pc:spChg>
        <pc:spChg chg="add del mod">
          <ac:chgData name="Walia, Rohan" userId="S::rwalia@wpi.edu::ef5e2dfd-37ff-4cb6-b57e-c7492168f557" providerId="AD" clId="Web-{DCE638FB-E75E-F16E-97BB-F0F7EA5955A7}" dt="2021-05-08T02:32:22.808" v="51"/>
          <ac:spMkLst>
            <pc:docMk/>
            <pc:sldMk cId="2101050659" sldId="275"/>
            <ac:spMk id="4" creationId="{E5B36742-D134-47D9-92BC-1273B9C83EDF}"/>
          </ac:spMkLst>
        </pc:spChg>
      </pc:sldChg>
      <pc:sldChg chg="modSp">
        <pc:chgData name="Walia, Rohan" userId="S::rwalia@wpi.edu::ef5e2dfd-37ff-4cb6-b57e-c7492168f557" providerId="AD" clId="Web-{DCE638FB-E75E-F16E-97BB-F0F7EA5955A7}" dt="2021-05-08T02:34:21.406" v="62" actId="20577"/>
        <pc:sldMkLst>
          <pc:docMk/>
          <pc:sldMk cId="1169300107" sldId="276"/>
        </pc:sldMkLst>
        <pc:spChg chg="mod">
          <ac:chgData name="Walia, Rohan" userId="S::rwalia@wpi.edu::ef5e2dfd-37ff-4cb6-b57e-c7492168f557" providerId="AD" clId="Web-{DCE638FB-E75E-F16E-97BB-F0F7EA5955A7}" dt="2021-05-08T02:34:21.406" v="62" actId="20577"/>
          <ac:spMkLst>
            <pc:docMk/>
            <pc:sldMk cId="1169300107" sldId="276"/>
            <ac:spMk id="2" creationId="{BAABCEFC-1E37-489E-B4FC-B27BF06EEBF0}"/>
          </ac:spMkLst>
        </pc:spChg>
      </pc:sldChg>
      <pc:sldChg chg="modSp">
        <pc:chgData name="Walia, Rohan" userId="S::rwalia@wpi.edu::ef5e2dfd-37ff-4cb6-b57e-c7492168f557" providerId="AD" clId="Web-{DCE638FB-E75E-F16E-97BB-F0F7EA5955A7}" dt="2021-05-08T02:34:30.891" v="69" actId="20577"/>
        <pc:sldMkLst>
          <pc:docMk/>
          <pc:sldMk cId="2700800734" sldId="277"/>
        </pc:sldMkLst>
        <pc:spChg chg="mod">
          <ac:chgData name="Walia, Rohan" userId="S::rwalia@wpi.edu::ef5e2dfd-37ff-4cb6-b57e-c7492168f557" providerId="AD" clId="Web-{DCE638FB-E75E-F16E-97BB-F0F7EA5955A7}" dt="2021-05-08T02:34:30.891" v="69" actId="20577"/>
          <ac:spMkLst>
            <pc:docMk/>
            <pc:sldMk cId="2700800734" sldId="277"/>
            <ac:spMk id="2" creationId="{9010DDE7-0654-45BE-A957-CD28C7FC0E66}"/>
          </ac:spMkLst>
        </pc:spChg>
      </pc:sldChg>
      <pc:sldChg chg="modSp">
        <pc:chgData name="Walia, Rohan" userId="S::rwalia@wpi.edu::ef5e2dfd-37ff-4cb6-b57e-c7492168f557" providerId="AD" clId="Web-{DCE638FB-E75E-F16E-97BB-F0F7EA5955A7}" dt="2021-05-08T02:34:27.563" v="67" actId="20577"/>
        <pc:sldMkLst>
          <pc:docMk/>
          <pc:sldMk cId="919299369" sldId="278"/>
        </pc:sldMkLst>
        <pc:spChg chg="mod">
          <ac:chgData name="Walia, Rohan" userId="S::rwalia@wpi.edu::ef5e2dfd-37ff-4cb6-b57e-c7492168f557" providerId="AD" clId="Web-{DCE638FB-E75E-F16E-97BB-F0F7EA5955A7}" dt="2021-05-08T02:34:27.563" v="67" actId="20577"/>
          <ac:spMkLst>
            <pc:docMk/>
            <pc:sldMk cId="919299369" sldId="278"/>
            <ac:spMk id="2" creationId="{26FBBF8B-A10D-4992-8823-B04DC9BB43A5}"/>
          </ac:spMkLst>
        </pc:spChg>
      </pc:sldChg>
      <pc:sldChg chg="modSp modNotes">
        <pc:chgData name="Walia, Rohan" userId="S::rwalia@wpi.edu::ef5e2dfd-37ff-4cb6-b57e-c7492168f557" providerId="AD" clId="Web-{DCE638FB-E75E-F16E-97BB-F0F7EA5955A7}" dt="2021-05-08T02:38:29.240" v="157"/>
        <pc:sldMkLst>
          <pc:docMk/>
          <pc:sldMk cId="877901899" sldId="279"/>
        </pc:sldMkLst>
        <pc:spChg chg="mod">
          <ac:chgData name="Walia, Rohan" userId="S::rwalia@wpi.edu::ef5e2dfd-37ff-4cb6-b57e-c7492168f557" providerId="AD" clId="Web-{DCE638FB-E75E-F16E-97BB-F0F7EA5955A7}" dt="2021-05-08T02:34:08.765" v="58" actId="20577"/>
          <ac:spMkLst>
            <pc:docMk/>
            <pc:sldMk cId="877901899" sldId="279"/>
            <ac:spMk id="2" creationId="{C56936FB-CBBD-4979-B3BE-BF3C4E8EF114}"/>
          </ac:spMkLst>
        </pc:spChg>
        <pc:spChg chg="mod">
          <ac:chgData name="Walia, Rohan" userId="S::rwalia@wpi.edu::ef5e2dfd-37ff-4cb6-b57e-c7492168f557" providerId="AD" clId="Web-{DCE638FB-E75E-F16E-97BB-F0F7EA5955A7}" dt="2021-05-08T02:38:17.115" v="142" actId="20577"/>
          <ac:spMkLst>
            <pc:docMk/>
            <pc:sldMk cId="877901899" sldId="279"/>
            <ac:spMk id="3" creationId="{B5414EB2-A68E-47EF-A8FD-7CFF3E565AC5}"/>
          </ac:spMkLst>
        </pc:spChg>
      </pc:sldChg>
      <pc:sldChg chg="modSp modNotes">
        <pc:chgData name="Walia, Rohan" userId="S::rwalia@wpi.edu::ef5e2dfd-37ff-4cb6-b57e-c7492168f557" providerId="AD" clId="Web-{DCE638FB-E75E-F16E-97BB-F0F7EA5955A7}" dt="2021-05-08T06:25:21.928" v="465"/>
        <pc:sldMkLst>
          <pc:docMk/>
          <pc:sldMk cId="3422509813" sldId="280"/>
        </pc:sldMkLst>
        <pc:spChg chg="mod">
          <ac:chgData name="Walia, Rohan" userId="S::rwalia@wpi.edu::ef5e2dfd-37ff-4cb6-b57e-c7492168f557" providerId="AD" clId="Web-{DCE638FB-E75E-F16E-97BB-F0F7EA5955A7}" dt="2021-05-08T02:34:12.656" v="60" actId="20577"/>
          <ac:spMkLst>
            <pc:docMk/>
            <pc:sldMk cId="3422509813" sldId="280"/>
            <ac:spMk id="2" creationId="{FC22559C-8EC3-46E9-9DB9-4FBF531DAD69}"/>
          </ac:spMkLst>
        </pc:spChg>
        <pc:spChg chg="mod">
          <ac:chgData name="Walia, Rohan" userId="S::rwalia@wpi.edu::ef5e2dfd-37ff-4cb6-b57e-c7492168f557" providerId="AD" clId="Web-{DCE638FB-E75E-F16E-97BB-F0F7EA5955A7}" dt="2021-05-08T06:24:32.192" v="452" actId="20577"/>
          <ac:spMkLst>
            <pc:docMk/>
            <pc:sldMk cId="3422509813" sldId="280"/>
            <ac:spMk id="3" creationId="{34A5D478-B4A7-40B6-9D62-A538D9E861BD}"/>
          </ac:spMkLst>
        </pc:spChg>
      </pc:sldChg>
    </pc:docChg>
  </pc:docChgLst>
  <pc:docChgLst>
    <pc:chgData name="Rohan Walia" userId="ef5e2dfd-37ff-4cb6-b57e-c7492168f557" providerId="ADAL" clId="{3F9CD291-326B-4C53-A54F-4E5775865D99}"/>
    <pc:docChg chg="modSld sldOrd modShowInfo">
      <pc:chgData name="Rohan Walia" userId="ef5e2dfd-37ff-4cb6-b57e-c7492168f557" providerId="ADAL" clId="{3F9CD291-326B-4C53-A54F-4E5775865D99}" dt="2021-05-09T03:19:33.500" v="11" actId="2744"/>
      <pc:docMkLst>
        <pc:docMk/>
      </pc:docMkLst>
      <pc:sldChg chg="modNotesTx">
        <pc:chgData name="Rohan Walia" userId="ef5e2dfd-37ff-4cb6-b57e-c7492168f557" providerId="ADAL" clId="{3F9CD291-326B-4C53-A54F-4E5775865D99}" dt="2021-05-09T02:48:21.779" v="9"/>
        <pc:sldMkLst>
          <pc:docMk/>
          <pc:sldMk cId="2634662357" sldId="271"/>
        </pc:sldMkLst>
      </pc:sldChg>
      <pc:sldChg chg="modSp mod ord">
        <pc:chgData name="Rohan Walia" userId="ef5e2dfd-37ff-4cb6-b57e-c7492168f557" providerId="ADAL" clId="{3F9CD291-326B-4C53-A54F-4E5775865D99}" dt="2021-05-09T02:47:11.650" v="2" actId="20577"/>
        <pc:sldMkLst>
          <pc:docMk/>
          <pc:sldMk cId="2573575612" sldId="286"/>
        </pc:sldMkLst>
        <pc:spChg chg="mod">
          <ac:chgData name="Rohan Walia" userId="ef5e2dfd-37ff-4cb6-b57e-c7492168f557" providerId="ADAL" clId="{3F9CD291-326B-4C53-A54F-4E5775865D99}" dt="2021-05-09T02:47:11.650" v="2" actId="20577"/>
          <ac:spMkLst>
            <pc:docMk/>
            <pc:sldMk cId="2573575612" sldId="286"/>
            <ac:spMk id="2" creationId="{F83F56FE-B1B4-4DA0-99A3-2D7DEACF71E5}"/>
          </ac:spMkLst>
        </pc:spChg>
      </pc:sldChg>
      <pc:sldChg chg="modSp mod ord">
        <pc:chgData name="Rohan Walia" userId="ef5e2dfd-37ff-4cb6-b57e-c7492168f557" providerId="ADAL" clId="{3F9CD291-326B-4C53-A54F-4E5775865D99}" dt="2021-05-09T02:47:39.806" v="8" actId="20577"/>
        <pc:sldMkLst>
          <pc:docMk/>
          <pc:sldMk cId="436261056" sldId="287"/>
        </pc:sldMkLst>
        <pc:spChg chg="mod">
          <ac:chgData name="Rohan Walia" userId="ef5e2dfd-37ff-4cb6-b57e-c7492168f557" providerId="ADAL" clId="{3F9CD291-326B-4C53-A54F-4E5775865D99}" dt="2021-05-09T02:47:39.806" v="8" actId="20577"/>
          <ac:spMkLst>
            <pc:docMk/>
            <pc:sldMk cId="436261056" sldId="287"/>
            <ac:spMk id="2" creationId="{F83F56FE-B1B4-4DA0-99A3-2D7DEACF71E5}"/>
          </ac:spMkLst>
        </pc:spChg>
      </pc:sldChg>
      <pc:sldChg chg="modSp mod ord">
        <pc:chgData name="Rohan Walia" userId="ef5e2dfd-37ff-4cb6-b57e-c7492168f557" providerId="ADAL" clId="{3F9CD291-326B-4C53-A54F-4E5775865D99}" dt="2021-05-09T02:47:27.781" v="5" actId="20577"/>
        <pc:sldMkLst>
          <pc:docMk/>
          <pc:sldMk cId="1655742332" sldId="288"/>
        </pc:sldMkLst>
        <pc:spChg chg="mod">
          <ac:chgData name="Rohan Walia" userId="ef5e2dfd-37ff-4cb6-b57e-c7492168f557" providerId="ADAL" clId="{3F9CD291-326B-4C53-A54F-4E5775865D99}" dt="2021-05-09T02:47:27.781" v="5" actId="20577"/>
          <ac:spMkLst>
            <pc:docMk/>
            <pc:sldMk cId="1655742332" sldId="288"/>
            <ac:spMk id="2" creationId="{F83F56FE-B1B4-4DA0-99A3-2D7DEACF71E5}"/>
          </ac:spMkLst>
        </pc:spChg>
      </pc:sldChg>
    </pc:docChg>
  </pc:docChgLst>
  <pc:docChgLst>
    <pc:chgData name="Walia, Rohan" userId="S::rwalia@wpi.edu::ef5e2dfd-37ff-4cb6-b57e-c7492168f557" providerId="AD" clId="Web-{C493B79F-9066-B000-EC14-737A2E9668C9}"/>
    <pc:docChg chg="addSld delSld modSld">
      <pc:chgData name="Walia, Rohan" userId="S::rwalia@wpi.edu::ef5e2dfd-37ff-4cb6-b57e-c7492168f557" providerId="AD" clId="Web-{C493B79F-9066-B000-EC14-737A2E9668C9}" dt="2021-03-25T02:50:15.809" v="783" actId="20577"/>
      <pc:docMkLst>
        <pc:docMk/>
      </pc:docMkLst>
      <pc:sldChg chg="addSp delSp modSp">
        <pc:chgData name="Walia, Rohan" userId="S::rwalia@wpi.edu::ef5e2dfd-37ff-4cb6-b57e-c7492168f557" providerId="AD" clId="Web-{C493B79F-9066-B000-EC14-737A2E9668C9}" dt="2021-03-25T02:00:27.750" v="678"/>
        <pc:sldMkLst>
          <pc:docMk/>
          <pc:sldMk cId="109857222" sldId="256"/>
        </pc:sldMkLst>
        <pc:spChg chg="mod">
          <ac:chgData name="Walia, Rohan" userId="S::rwalia@wpi.edu::ef5e2dfd-37ff-4cb6-b57e-c7492168f557" providerId="AD" clId="Web-{C493B79F-9066-B000-EC14-737A2E9668C9}" dt="2021-03-25T02:00:08.531" v="677" actId="1076"/>
          <ac:spMkLst>
            <pc:docMk/>
            <pc:sldMk cId="109857222" sldId="256"/>
            <ac:spMk id="2" creationId="{00000000-0000-0000-0000-000000000000}"/>
          </ac:spMkLst>
        </pc:spChg>
        <pc:spChg chg="mod">
          <ac:chgData name="Walia, Rohan" userId="S::rwalia@wpi.edu::ef5e2dfd-37ff-4cb6-b57e-c7492168f557" providerId="AD" clId="Web-{C493B79F-9066-B000-EC14-737A2E9668C9}" dt="2021-03-25T01:47:10.184" v="28" actId="1076"/>
          <ac:spMkLst>
            <pc:docMk/>
            <pc:sldMk cId="109857222" sldId="256"/>
            <ac:spMk id="6" creationId="{C987A7EB-3365-4416-BBB6-3B2149D4BBCC}"/>
          </ac:spMkLst>
        </pc:spChg>
        <pc:spChg chg="mod">
          <ac:chgData name="Walia, Rohan" userId="S::rwalia@wpi.edu::ef5e2dfd-37ff-4cb6-b57e-c7492168f557" providerId="AD" clId="Web-{C493B79F-9066-B000-EC14-737A2E9668C9}" dt="2021-03-25T01:48:01.560" v="41" actId="20577"/>
          <ac:spMkLst>
            <pc:docMk/>
            <pc:sldMk cId="109857222" sldId="256"/>
            <ac:spMk id="8" creationId="{3238BD1A-5C52-416D-9E8B-A02E9DF426F2}"/>
          </ac:spMkLst>
        </pc:spChg>
        <pc:graphicFrameChg chg="add del mod modGraphic">
          <ac:chgData name="Walia, Rohan" userId="S::rwalia@wpi.edu::ef5e2dfd-37ff-4cb6-b57e-c7492168f557" providerId="AD" clId="Web-{C493B79F-9066-B000-EC14-737A2E9668C9}" dt="2021-03-25T02:00:27.750" v="678"/>
          <ac:graphicFrameMkLst>
            <pc:docMk/>
            <pc:sldMk cId="109857222" sldId="256"/>
            <ac:graphicFrameMk id="7" creationId="{63546C23-81BA-42A9-99A2-DFAF99377683}"/>
          </ac:graphicFrameMkLst>
        </pc:graphicFrameChg>
        <pc:graphicFrameChg chg="add del mod modGraphic">
          <ac:chgData name="Walia, Rohan" userId="S::rwalia@wpi.edu::ef5e2dfd-37ff-4cb6-b57e-c7492168f557" providerId="AD" clId="Web-{C493B79F-9066-B000-EC14-737A2E9668C9}" dt="2021-03-25T01:48:07.279" v="42"/>
          <ac:graphicFrameMkLst>
            <pc:docMk/>
            <pc:sldMk cId="109857222" sldId="256"/>
            <ac:graphicFrameMk id="10" creationId="{B7D0096A-5033-48FC-8CD9-6D735453EFAF}"/>
          </ac:graphicFrameMkLst>
        </pc:graphicFrameChg>
      </pc:sldChg>
      <pc:sldChg chg="modSp">
        <pc:chgData name="Walia, Rohan" userId="S::rwalia@wpi.edu::ef5e2dfd-37ff-4cb6-b57e-c7492168f557" providerId="AD" clId="Web-{C493B79F-9066-B000-EC14-737A2E9668C9}" dt="2021-03-25T02:33:49.191" v="759" actId="20577"/>
        <pc:sldMkLst>
          <pc:docMk/>
          <pc:sldMk cId="3873736658" sldId="261"/>
        </pc:sldMkLst>
        <pc:spChg chg="mod">
          <ac:chgData name="Walia, Rohan" userId="S::rwalia@wpi.edu::ef5e2dfd-37ff-4cb6-b57e-c7492168f557" providerId="AD" clId="Web-{C493B79F-9066-B000-EC14-737A2E9668C9}" dt="2021-03-25T02:33:49.191" v="759" actId="20577"/>
          <ac:spMkLst>
            <pc:docMk/>
            <pc:sldMk cId="3873736658" sldId="261"/>
            <ac:spMk id="2" creationId="{AA319FB9-8DF5-4A09-9B3D-28A62D4059CB}"/>
          </ac:spMkLst>
        </pc:spChg>
      </pc:sldChg>
      <pc:sldChg chg="addSp delSp modSp">
        <pc:chgData name="Walia, Rohan" userId="S::rwalia@wpi.edu::ef5e2dfd-37ff-4cb6-b57e-c7492168f557" providerId="AD" clId="Web-{C493B79F-9066-B000-EC14-737A2E9668C9}" dt="2021-03-25T02:02:24.737" v="757"/>
        <pc:sldMkLst>
          <pc:docMk/>
          <pc:sldMk cId="48393501" sldId="262"/>
        </pc:sldMkLst>
        <pc:spChg chg="mod">
          <ac:chgData name="Walia, Rohan" userId="S::rwalia@wpi.edu::ef5e2dfd-37ff-4cb6-b57e-c7492168f557" providerId="AD" clId="Web-{C493B79F-9066-B000-EC14-737A2E9668C9}" dt="2021-03-25T02:00:57.970" v="702" actId="20577"/>
          <ac:spMkLst>
            <pc:docMk/>
            <pc:sldMk cId="48393501" sldId="262"/>
            <ac:spMk id="2" creationId="{AA319FB9-8DF5-4A09-9B3D-28A62D4059CB}"/>
          </ac:spMkLst>
        </pc:spChg>
        <pc:spChg chg="del">
          <ac:chgData name="Walia, Rohan" userId="S::rwalia@wpi.edu::ef5e2dfd-37ff-4cb6-b57e-c7492168f557" providerId="AD" clId="Web-{C493B79F-9066-B000-EC14-737A2E9668C9}" dt="2021-03-25T02:02:12.799" v="754"/>
          <ac:spMkLst>
            <pc:docMk/>
            <pc:sldMk cId="48393501" sldId="262"/>
            <ac:spMk id="3" creationId="{368A7B92-A129-40EE-9ABA-F4ED80F6F6DD}"/>
          </ac:spMkLst>
        </pc:spChg>
        <pc:spChg chg="del">
          <ac:chgData name="Walia, Rohan" userId="S::rwalia@wpi.edu::ef5e2dfd-37ff-4cb6-b57e-c7492168f557" providerId="AD" clId="Web-{C493B79F-9066-B000-EC14-737A2E9668C9}" dt="2021-03-25T02:02:15.331" v="755"/>
          <ac:spMkLst>
            <pc:docMk/>
            <pc:sldMk cId="48393501" sldId="262"/>
            <ac:spMk id="6" creationId="{D50113F0-DC22-46FF-B416-83695EA2FE2B}"/>
          </ac:spMkLst>
        </pc:spChg>
        <pc:spChg chg="del">
          <ac:chgData name="Walia, Rohan" userId="S::rwalia@wpi.edu::ef5e2dfd-37ff-4cb6-b57e-c7492168f557" providerId="AD" clId="Web-{C493B79F-9066-B000-EC14-737A2E9668C9}" dt="2021-03-25T02:02:24.737" v="757"/>
          <ac:spMkLst>
            <pc:docMk/>
            <pc:sldMk cId="48393501" sldId="262"/>
            <ac:spMk id="7" creationId="{25C0D7EC-E25B-4BC3-968A-2091432DA359}"/>
          </ac:spMkLst>
        </pc:spChg>
        <pc:spChg chg="add mod">
          <ac:chgData name="Walia, Rohan" userId="S::rwalia@wpi.edu::ef5e2dfd-37ff-4cb6-b57e-c7492168f557" providerId="AD" clId="Web-{C493B79F-9066-B000-EC14-737A2E9668C9}" dt="2021-03-25T02:02:22.737" v="756" actId="14100"/>
          <ac:spMkLst>
            <pc:docMk/>
            <pc:sldMk cId="48393501" sldId="262"/>
            <ac:spMk id="9" creationId="{96F0E61A-A20F-493F-91AF-699CB435F2AB}"/>
          </ac:spMkLst>
        </pc:spChg>
        <pc:picChg chg="del">
          <ac:chgData name="Walia, Rohan" userId="S::rwalia@wpi.edu::ef5e2dfd-37ff-4cb6-b57e-c7492168f557" providerId="AD" clId="Web-{C493B79F-9066-B000-EC14-737A2E9668C9}" dt="2021-03-25T02:02:10.565" v="753"/>
          <ac:picMkLst>
            <pc:docMk/>
            <pc:sldMk cId="48393501" sldId="262"/>
            <ac:picMk id="5" creationId="{F9B73AB2-76BB-4350-8C50-2EB13BC44DDE}"/>
          </ac:picMkLst>
        </pc:picChg>
        <pc:picChg chg="del">
          <ac:chgData name="Walia, Rohan" userId="S::rwalia@wpi.edu::ef5e2dfd-37ff-4cb6-b57e-c7492168f557" providerId="AD" clId="Web-{C493B79F-9066-B000-EC14-737A2E9668C9}" dt="2021-03-25T02:02:10.003" v="752"/>
          <ac:picMkLst>
            <pc:docMk/>
            <pc:sldMk cId="48393501" sldId="262"/>
            <ac:picMk id="8" creationId="{1DAB65FC-5919-473F-8EAA-F854FAFF166D}"/>
          </ac:picMkLst>
        </pc:picChg>
      </pc:sldChg>
      <pc:sldChg chg="modSp del">
        <pc:chgData name="Walia, Rohan" userId="S::rwalia@wpi.edu::ef5e2dfd-37ff-4cb6-b57e-c7492168f557" providerId="AD" clId="Web-{C493B79F-9066-B000-EC14-737A2E9668C9}" dt="2021-03-25T01:58:53.951" v="643"/>
        <pc:sldMkLst>
          <pc:docMk/>
          <pc:sldMk cId="3235216044" sldId="263"/>
        </pc:sldMkLst>
        <pc:spChg chg="mod">
          <ac:chgData name="Walia, Rohan" userId="S::rwalia@wpi.edu::ef5e2dfd-37ff-4cb6-b57e-c7492168f557" providerId="AD" clId="Web-{C493B79F-9066-B000-EC14-737A2E9668C9}" dt="2021-03-25T01:58:45.779" v="642" actId="20577"/>
          <ac:spMkLst>
            <pc:docMk/>
            <pc:sldMk cId="3235216044" sldId="263"/>
            <ac:spMk id="2" creationId="{AA319FB9-8DF5-4A09-9B3D-28A62D4059CB}"/>
          </ac:spMkLst>
        </pc:spChg>
      </pc:sldChg>
      <pc:sldChg chg="del">
        <pc:chgData name="Walia, Rohan" userId="S::rwalia@wpi.edu::ef5e2dfd-37ff-4cb6-b57e-c7492168f557" providerId="AD" clId="Web-{C493B79F-9066-B000-EC14-737A2E9668C9}" dt="2021-03-25T02:00:42.813" v="680"/>
        <pc:sldMkLst>
          <pc:docMk/>
          <pc:sldMk cId="1655782689" sldId="265"/>
        </pc:sldMkLst>
      </pc:sldChg>
      <pc:sldChg chg="addSp delSp modSp">
        <pc:chgData name="Walia, Rohan" userId="S::rwalia@wpi.edu::ef5e2dfd-37ff-4cb6-b57e-c7492168f557" providerId="AD" clId="Web-{C493B79F-9066-B000-EC14-737A2E9668C9}" dt="2021-03-25T02:49:12.682" v="774" actId="1076"/>
        <pc:sldMkLst>
          <pc:docMk/>
          <pc:sldMk cId="565040144" sldId="267"/>
        </pc:sldMkLst>
        <pc:spChg chg="mod">
          <ac:chgData name="Walia, Rohan" userId="S::rwalia@wpi.edu::ef5e2dfd-37ff-4cb6-b57e-c7492168f557" providerId="AD" clId="Web-{C493B79F-9066-B000-EC14-737A2E9668C9}" dt="2021-03-25T02:01:05.188" v="712" actId="20577"/>
          <ac:spMkLst>
            <pc:docMk/>
            <pc:sldMk cId="565040144" sldId="267"/>
            <ac:spMk id="2" creationId="{AA319FB9-8DF5-4A09-9B3D-28A62D4059CB}"/>
          </ac:spMkLst>
        </pc:spChg>
        <pc:spChg chg="del">
          <ac:chgData name="Walia, Rohan" userId="S::rwalia@wpi.edu::ef5e2dfd-37ff-4cb6-b57e-c7492168f557" providerId="AD" clId="Web-{C493B79F-9066-B000-EC14-737A2E9668C9}" dt="2021-03-25T02:02:00.987" v="746"/>
          <ac:spMkLst>
            <pc:docMk/>
            <pc:sldMk cId="565040144" sldId="267"/>
            <ac:spMk id="5" creationId="{D1471E04-BE08-44C5-9A32-1FFFE72551D4}"/>
          </ac:spMkLst>
        </pc:spChg>
        <pc:spChg chg="del">
          <ac:chgData name="Walia, Rohan" userId="S::rwalia@wpi.edu::ef5e2dfd-37ff-4cb6-b57e-c7492168f557" providerId="AD" clId="Web-{C493B79F-9066-B000-EC14-737A2E9668C9}" dt="2021-03-25T02:02:07.643" v="751"/>
          <ac:spMkLst>
            <pc:docMk/>
            <pc:sldMk cId="565040144" sldId="267"/>
            <ac:spMk id="7" creationId="{BE298C2D-9155-49ED-9298-E05A3CEE37EE}"/>
          </ac:spMkLst>
        </pc:spChg>
        <pc:spChg chg="add">
          <ac:chgData name="Walia, Rohan" userId="S::rwalia@wpi.edu::ef5e2dfd-37ff-4cb6-b57e-c7492168f557" providerId="AD" clId="Web-{C493B79F-9066-B000-EC14-737A2E9668C9}" dt="2021-03-25T02:02:52.863" v="758"/>
          <ac:spMkLst>
            <pc:docMk/>
            <pc:sldMk cId="565040144" sldId="267"/>
            <ac:spMk id="8" creationId="{4ACD09A1-FFE0-42BB-AD4A-5EC1A7F6C2E8}"/>
          </ac:spMkLst>
        </pc:spChg>
        <pc:spChg chg="mod">
          <ac:chgData name="Walia, Rohan" userId="S::rwalia@wpi.edu::ef5e2dfd-37ff-4cb6-b57e-c7492168f557" providerId="AD" clId="Web-{C493B79F-9066-B000-EC14-737A2E9668C9}" dt="2021-03-25T02:49:12.682" v="774" actId="1076"/>
          <ac:spMkLst>
            <pc:docMk/>
            <pc:sldMk cId="565040144" sldId="267"/>
            <ac:spMk id="9" creationId="{B5402D80-790F-480D-A4B7-392E30C94F84}"/>
          </ac:spMkLst>
        </pc:spChg>
        <pc:spChg chg="del">
          <ac:chgData name="Walia, Rohan" userId="S::rwalia@wpi.edu::ef5e2dfd-37ff-4cb6-b57e-c7492168f557" providerId="AD" clId="Web-{C493B79F-9066-B000-EC14-737A2E9668C9}" dt="2021-03-25T02:01:58.424" v="745"/>
          <ac:spMkLst>
            <pc:docMk/>
            <pc:sldMk cId="565040144" sldId="267"/>
            <ac:spMk id="9" creationId="{FB390A15-30E6-4BC0-9CF2-4E113B96CF68}"/>
          </ac:spMkLst>
        </pc:spChg>
        <pc:spChg chg="del">
          <ac:chgData name="Walia, Rohan" userId="S::rwalia@wpi.edu::ef5e2dfd-37ff-4cb6-b57e-c7492168f557" providerId="AD" clId="Web-{C493B79F-9066-B000-EC14-737A2E9668C9}" dt="2021-03-25T02:02:04.987" v="750"/>
          <ac:spMkLst>
            <pc:docMk/>
            <pc:sldMk cId="565040144" sldId="267"/>
            <ac:spMk id="10" creationId="{80A498C8-7B87-4381-A5D4-98DD65310B51}"/>
          </ac:spMkLst>
        </pc:spChg>
        <pc:picChg chg="del">
          <ac:chgData name="Walia, Rohan" userId="S::rwalia@wpi.edu::ef5e2dfd-37ff-4cb6-b57e-c7492168f557" providerId="AD" clId="Web-{C493B79F-9066-B000-EC14-737A2E9668C9}" dt="2021-03-25T02:02:01.627" v="747"/>
          <ac:picMkLst>
            <pc:docMk/>
            <pc:sldMk cId="565040144" sldId="267"/>
            <ac:picMk id="3" creationId="{BE5766E2-9F69-4535-B335-B4234E6E44AA}"/>
          </ac:picMkLst>
        </pc:picChg>
        <pc:picChg chg="del">
          <ac:chgData name="Walia, Rohan" userId="S::rwalia@wpi.edu::ef5e2dfd-37ff-4cb6-b57e-c7492168f557" providerId="AD" clId="Web-{C493B79F-9066-B000-EC14-737A2E9668C9}" dt="2021-03-25T02:02:03.159" v="749"/>
          <ac:picMkLst>
            <pc:docMk/>
            <pc:sldMk cId="565040144" sldId="267"/>
            <ac:picMk id="4" creationId="{3475C03A-CC60-49A4-98FB-DB8C469C7A32}"/>
          </ac:picMkLst>
        </pc:picChg>
        <pc:picChg chg="del">
          <ac:chgData name="Walia, Rohan" userId="S::rwalia@wpi.edu::ef5e2dfd-37ff-4cb6-b57e-c7492168f557" providerId="AD" clId="Web-{C493B79F-9066-B000-EC14-737A2E9668C9}" dt="2021-03-25T02:02:02.393" v="748"/>
          <ac:picMkLst>
            <pc:docMk/>
            <pc:sldMk cId="565040144" sldId="267"/>
            <ac:picMk id="6" creationId="{2AAC1433-C248-4713-8C1B-7D157C167086}"/>
          </ac:picMkLst>
        </pc:picChg>
        <pc:picChg chg="del">
          <ac:chgData name="Walia, Rohan" userId="S::rwalia@wpi.edu::ef5e2dfd-37ff-4cb6-b57e-c7492168f557" providerId="AD" clId="Web-{C493B79F-9066-B000-EC14-737A2E9668C9}" dt="2021-03-25T02:01:55.815" v="744"/>
          <ac:picMkLst>
            <pc:docMk/>
            <pc:sldMk cId="565040144" sldId="267"/>
            <ac:picMk id="14" creationId="{CF2BEADE-4F87-4191-9696-072E77F3F612}"/>
          </ac:picMkLst>
        </pc:picChg>
      </pc:sldChg>
      <pc:sldChg chg="modSp">
        <pc:chgData name="Walia, Rohan" userId="S::rwalia@wpi.edu::ef5e2dfd-37ff-4cb6-b57e-c7492168f557" providerId="AD" clId="Web-{C493B79F-9066-B000-EC14-737A2E9668C9}" dt="2021-03-25T01:57:15.980" v="563" actId="20577"/>
        <pc:sldMkLst>
          <pc:docMk/>
          <pc:sldMk cId="185937012" sldId="269"/>
        </pc:sldMkLst>
        <pc:spChg chg="mod">
          <ac:chgData name="Walia, Rohan" userId="S::rwalia@wpi.edu::ef5e2dfd-37ff-4cb6-b57e-c7492168f557" providerId="AD" clId="Web-{C493B79F-9066-B000-EC14-737A2E9668C9}" dt="2021-03-25T01:52:52.614" v="234" actId="20577"/>
          <ac:spMkLst>
            <pc:docMk/>
            <pc:sldMk cId="185937012" sldId="269"/>
            <ac:spMk id="2" creationId="{AA319FB9-8DF5-4A09-9B3D-28A62D4059CB}"/>
          </ac:spMkLst>
        </pc:spChg>
        <pc:spChg chg="mod">
          <ac:chgData name="Walia, Rohan" userId="S::rwalia@wpi.edu::ef5e2dfd-37ff-4cb6-b57e-c7492168f557" providerId="AD" clId="Web-{C493B79F-9066-B000-EC14-737A2E9668C9}" dt="2021-03-25T01:57:15.980" v="563" actId="20577"/>
          <ac:spMkLst>
            <pc:docMk/>
            <pc:sldMk cId="185937012" sldId="269"/>
            <ac:spMk id="3" creationId="{368A7B92-A129-40EE-9ABA-F4ED80F6F6DD}"/>
          </ac:spMkLst>
        </pc:spChg>
      </pc:sldChg>
      <pc:sldChg chg="addSp delSp modSp add del mod replId setBg addAnim">
        <pc:chgData name="Walia, Rohan" userId="S::rwalia@wpi.edu::ef5e2dfd-37ff-4cb6-b57e-c7492168f557" providerId="AD" clId="Web-{C493B79F-9066-B000-EC14-737A2E9668C9}" dt="2021-03-25T02:00:40.125" v="679"/>
        <pc:sldMkLst>
          <pc:docMk/>
          <pc:sldMk cId="472479251" sldId="270"/>
        </pc:sldMkLst>
        <pc:spChg chg="mod">
          <ac:chgData name="Walia, Rohan" userId="S::rwalia@wpi.edu::ef5e2dfd-37ff-4cb6-b57e-c7492168f557" providerId="AD" clId="Web-{C493B79F-9066-B000-EC14-737A2E9668C9}" dt="2021-03-25T01:51:11.018" v="179"/>
          <ac:spMkLst>
            <pc:docMk/>
            <pc:sldMk cId="472479251" sldId="270"/>
            <ac:spMk id="2" creationId="{AA319FB9-8DF5-4A09-9B3D-28A62D4059CB}"/>
          </ac:spMkLst>
        </pc:spChg>
        <pc:spChg chg="mod ord">
          <ac:chgData name="Walia, Rohan" userId="S::rwalia@wpi.edu::ef5e2dfd-37ff-4cb6-b57e-c7492168f557" providerId="AD" clId="Web-{C493B79F-9066-B000-EC14-737A2E9668C9}" dt="2021-03-25T01:58:22.981" v="621" actId="20577"/>
          <ac:spMkLst>
            <pc:docMk/>
            <pc:sldMk cId="472479251" sldId="270"/>
            <ac:spMk id="3" creationId="{368A7B92-A129-40EE-9ABA-F4ED80F6F6DD}"/>
          </ac:spMkLst>
        </pc:spChg>
        <pc:spChg chg="add">
          <ac:chgData name="Walia, Rohan" userId="S::rwalia@wpi.edu::ef5e2dfd-37ff-4cb6-b57e-c7492168f557" providerId="AD" clId="Web-{C493B79F-9066-B000-EC14-737A2E9668C9}" dt="2021-03-25T01:51:11.018" v="179"/>
          <ac:spMkLst>
            <pc:docMk/>
            <pc:sldMk cId="472479251" sldId="270"/>
            <ac:spMk id="10" creationId="{EBF87945-A001-489F-9D9B-7D9435F0B9CA}"/>
          </ac:spMkLst>
        </pc:spChg>
        <pc:picChg chg="del">
          <ac:chgData name="Walia, Rohan" userId="S::rwalia@wpi.edu::ef5e2dfd-37ff-4cb6-b57e-c7492168f557" providerId="AD" clId="Web-{C493B79F-9066-B000-EC14-737A2E9668C9}" dt="2021-03-25T01:50:46.048" v="174"/>
          <ac:picMkLst>
            <pc:docMk/>
            <pc:sldMk cId="472479251" sldId="270"/>
            <ac:picMk id="4" creationId="{DC148640-B0CA-4928-8405-3D236C3674D1}"/>
          </ac:picMkLst>
        </pc:picChg>
        <pc:picChg chg="add del mod">
          <ac:chgData name="Walia, Rohan" userId="S::rwalia@wpi.edu::ef5e2dfd-37ff-4cb6-b57e-c7492168f557" providerId="AD" clId="Web-{C493B79F-9066-B000-EC14-737A2E9668C9}" dt="2021-03-25T01:59:14.076" v="661"/>
          <ac:picMkLst>
            <pc:docMk/>
            <pc:sldMk cId="472479251" sldId="270"/>
            <ac:picMk id="5" creationId="{7A09F227-04DD-4988-90A7-C234D576BC54}"/>
          </ac:picMkLst>
        </pc:picChg>
      </pc:sldChg>
      <pc:sldChg chg="addSp delSp modSp add replId">
        <pc:chgData name="Walia, Rohan" userId="S::rwalia@wpi.edu::ef5e2dfd-37ff-4cb6-b57e-c7492168f557" providerId="AD" clId="Web-{C493B79F-9066-B000-EC14-737A2E9668C9}" dt="2021-03-25T01:59:57.156" v="675" actId="1076"/>
        <pc:sldMkLst>
          <pc:docMk/>
          <pc:sldMk cId="2634662357" sldId="271"/>
        </pc:sldMkLst>
        <pc:spChg chg="mod">
          <ac:chgData name="Walia, Rohan" userId="S::rwalia@wpi.edu::ef5e2dfd-37ff-4cb6-b57e-c7492168f557" providerId="AD" clId="Web-{C493B79F-9066-B000-EC14-737A2E9668C9}" dt="2021-03-25T01:59:11.201" v="660" actId="20577"/>
          <ac:spMkLst>
            <pc:docMk/>
            <pc:sldMk cId="2634662357" sldId="271"/>
            <ac:spMk id="2" creationId="{AA319FB9-8DF5-4A09-9B3D-28A62D4059CB}"/>
          </ac:spMkLst>
        </pc:spChg>
        <pc:spChg chg="mod">
          <ac:chgData name="Walia, Rohan" userId="S::rwalia@wpi.edu::ef5e2dfd-37ff-4cb6-b57e-c7492168f557" providerId="AD" clId="Web-{C493B79F-9066-B000-EC14-737A2E9668C9}" dt="2021-03-25T01:59:49.358" v="673" actId="14100"/>
          <ac:spMkLst>
            <pc:docMk/>
            <pc:sldMk cId="2634662357" sldId="271"/>
            <ac:spMk id="3" creationId="{368A7B92-A129-40EE-9ABA-F4ED80F6F6DD}"/>
          </ac:spMkLst>
        </pc:spChg>
        <pc:spChg chg="del">
          <ac:chgData name="Walia, Rohan" userId="S::rwalia@wpi.edu::ef5e2dfd-37ff-4cb6-b57e-c7492168f557" providerId="AD" clId="Web-{C493B79F-9066-B000-EC14-737A2E9668C9}" dt="2021-03-25T01:59:34.092" v="669"/>
          <ac:spMkLst>
            <pc:docMk/>
            <pc:sldMk cId="2634662357" sldId="271"/>
            <ac:spMk id="6" creationId="{D50113F0-DC22-46FF-B416-83695EA2FE2B}"/>
          </ac:spMkLst>
        </pc:spChg>
        <pc:spChg chg="del">
          <ac:chgData name="Walia, Rohan" userId="S::rwalia@wpi.edu::ef5e2dfd-37ff-4cb6-b57e-c7492168f557" providerId="AD" clId="Web-{C493B79F-9066-B000-EC14-737A2E9668C9}" dt="2021-03-25T01:59:36.046" v="670"/>
          <ac:spMkLst>
            <pc:docMk/>
            <pc:sldMk cId="2634662357" sldId="271"/>
            <ac:spMk id="7" creationId="{25C0D7EC-E25B-4BC3-968A-2091432DA359}"/>
          </ac:spMkLst>
        </pc:spChg>
        <pc:picChg chg="add mod">
          <ac:chgData name="Walia, Rohan" userId="S::rwalia@wpi.edu::ef5e2dfd-37ff-4cb6-b57e-c7492168f557" providerId="AD" clId="Web-{C493B79F-9066-B000-EC14-737A2E9668C9}" dt="2021-03-25T01:59:57.156" v="675" actId="1076"/>
          <ac:picMkLst>
            <pc:docMk/>
            <pc:sldMk cId="2634662357" sldId="271"/>
            <ac:picMk id="4" creationId="{B50DAEE0-F6A1-4EC5-AC19-9D684CFC8DA8}"/>
          </ac:picMkLst>
        </pc:picChg>
        <pc:picChg chg="del">
          <ac:chgData name="Walia, Rohan" userId="S::rwalia@wpi.edu::ef5e2dfd-37ff-4cb6-b57e-c7492168f557" providerId="AD" clId="Web-{C493B79F-9066-B000-EC14-737A2E9668C9}" dt="2021-03-25T01:59:17.483" v="663"/>
          <ac:picMkLst>
            <pc:docMk/>
            <pc:sldMk cId="2634662357" sldId="271"/>
            <ac:picMk id="5" creationId="{F9B73AB2-76BB-4350-8C50-2EB13BC44DDE}"/>
          </ac:picMkLst>
        </pc:picChg>
        <pc:picChg chg="del">
          <ac:chgData name="Walia, Rohan" userId="S::rwalia@wpi.edu::ef5e2dfd-37ff-4cb6-b57e-c7492168f557" providerId="AD" clId="Web-{C493B79F-9066-B000-EC14-737A2E9668C9}" dt="2021-03-25T01:59:17.483" v="662"/>
          <ac:picMkLst>
            <pc:docMk/>
            <pc:sldMk cId="2634662357" sldId="271"/>
            <ac:picMk id="8" creationId="{1DAB65FC-5919-473F-8EAA-F854FAFF166D}"/>
          </ac:picMkLst>
        </pc:picChg>
      </pc:sldChg>
      <pc:sldChg chg="modSp add del replId">
        <pc:chgData name="Walia, Rohan" userId="S::rwalia@wpi.edu::ef5e2dfd-37ff-4cb6-b57e-c7492168f557" providerId="AD" clId="Web-{C493B79F-9066-B000-EC14-737A2E9668C9}" dt="2021-03-25T02:50:09.762" v="776"/>
        <pc:sldMkLst>
          <pc:docMk/>
          <pc:sldMk cId="4281676934" sldId="272"/>
        </pc:sldMkLst>
        <pc:spChg chg="mod">
          <ac:chgData name="Walia, Rohan" userId="S::rwalia@wpi.edu::ef5e2dfd-37ff-4cb6-b57e-c7492168f557" providerId="AD" clId="Web-{C493B79F-9066-B000-EC14-737A2E9668C9}" dt="2021-03-25T02:43:16.158" v="773" actId="20577"/>
          <ac:spMkLst>
            <pc:docMk/>
            <pc:sldMk cId="4281676934" sldId="272"/>
            <ac:spMk id="2" creationId="{AA319FB9-8DF5-4A09-9B3D-28A62D4059CB}"/>
          </ac:spMkLst>
        </pc:spChg>
      </pc:sldChg>
      <pc:sldChg chg="modSp add">
        <pc:chgData name="Walia, Rohan" userId="S::rwalia@wpi.edu::ef5e2dfd-37ff-4cb6-b57e-c7492168f557" providerId="AD" clId="Web-{C493B79F-9066-B000-EC14-737A2E9668C9}" dt="2021-03-25T02:50:15.809" v="783" actId="20577"/>
        <pc:sldMkLst>
          <pc:docMk/>
          <pc:sldMk cId="2576784646" sldId="273"/>
        </pc:sldMkLst>
        <pc:spChg chg="mod">
          <ac:chgData name="Walia, Rohan" userId="S::rwalia@wpi.edu::ef5e2dfd-37ff-4cb6-b57e-c7492168f557" providerId="AD" clId="Web-{C493B79F-9066-B000-EC14-737A2E9668C9}" dt="2021-03-25T02:50:15.809" v="783" actId="20577"/>
          <ac:spMkLst>
            <pc:docMk/>
            <pc:sldMk cId="2576784646" sldId="273"/>
            <ac:spMk id="2" creationId="{AA319FB9-8DF5-4A09-9B3D-28A62D4059CB}"/>
          </ac:spMkLst>
        </pc:spChg>
      </pc:sldChg>
    </pc:docChg>
  </pc:docChgLst>
  <pc:docChgLst>
    <pc:chgData name="Jagani, Aditya R." userId="S::arjagani@wpi.edu::f81ecd93-bde8-49e4-a141-3296cccfe38b" providerId="AD" clId="Web-{00F3AD20-83CE-F532-BC04-5F683B9AF7EF}"/>
    <pc:docChg chg="modSld sldOrd">
      <pc:chgData name="Jagani, Aditya R." userId="S::arjagani@wpi.edu::f81ecd93-bde8-49e4-a141-3296cccfe38b" providerId="AD" clId="Web-{00F3AD20-83CE-F532-BC04-5F683B9AF7EF}" dt="2021-03-25T02:52:40.525" v="861" actId="20577"/>
      <pc:docMkLst>
        <pc:docMk/>
      </pc:docMkLst>
      <pc:sldChg chg="addSp delSp modSp mod ord setBg modNotes">
        <pc:chgData name="Jagani, Aditya R." userId="S::arjagani@wpi.edu::f81ecd93-bde8-49e4-a141-3296cccfe38b" providerId="AD" clId="Web-{00F3AD20-83CE-F532-BC04-5F683B9AF7EF}" dt="2021-03-25T02:37:55.330" v="832"/>
        <pc:sldMkLst>
          <pc:docMk/>
          <pc:sldMk cId="565040144" sldId="267"/>
        </pc:sldMkLst>
        <pc:spChg chg="mod ord">
          <ac:chgData name="Jagani, Aditya R." userId="S::arjagani@wpi.edu::f81ecd93-bde8-49e4-a141-3296cccfe38b" providerId="AD" clId="Web-{00F3AD20-83CE-F532-BC04-5F683B9AF7EF}" dt="2021-03-25T02:21:34.656" v="89"/>
          <ac:spMkLst>
            <pc:docMk/>
            <pc:sldMk cId="565040144" sldId="267"/>
            <ac:spMk id="2" creationId="{AA319FB9-8DF5-4A09-9B3D-28A62D4059CB}"/>
          </ac:spMkLst>
        </pc:spChg>
        <pc:spChg chg="add mod">
          <ac:chgData name="Jagani, Aditya R." userId="S::arjagani@wpi.edu::f81ecd93-bde8-49e4-a141-3296cccfe38b" providerId="AD" clId="Web-{00F3AD20-83CE-F532-BC04-5F683B9AF7EF}" dt="2021-03-25T02:21:34.656" v="89"/>
          <ac:spMkLst>
            <pc:docMk/>
            <pc:sldMk cId="565040144" sldId="267"/>
            <ac:spMk id="7" creationId="{570369C8-A3B5-4C55-9CBF-2BDED53D111E}"/>
          </ac:spMkLst>
        </pc:spChg>
        <pc:spChg chg="mod ord">
          <ac:chgData name="Jagani, Aditya R." userId="S::arjagani@wpi.edu::f81ecd93-bde8-49e4-a141-3296cccfe38b" providerId="AD" clId="Web-{00F3AD20-83CE-F532-BC04-5F683B9AF7EF}" dt="2021-03-25T02:21:34.656" v="89"/>
          <ac:spMkLst>
            <pc:docMk/>
            <pc:sldMk cId="565040144" sldId="267"/>
            <ac:spMk id="8" creationId="{4ACD09A1-FFE0-42BB-AD4A-5EC1A7F6C2E8}"/>
          </ac:spMkLst>
        </pc:spChg>
        <pc:spChg chg="add mod">
          <ac:chgData name="Jagani, Aditya R." userId="S::arjagani@wpi.edu::f81ecd93-bde8-49e4-a141-3296cccfe38b" providerId="AD" clId="Web-{00F3AD20-83CE-F532-BC04-5F683B9AF7EF}" dt="2021-03-25T02:34:33.264" v="379" actId="20577"/>
          <ac:spMkLst>
            <pc:docMk/>
            <pc:sldMk cId="565040144" sldId="267"/>
            <ac:spMk id="9" creationId="{B5402D80-790F-480D-A4B7-392E30C94F84}"/>
          </ac:spMkLst>
        </pc:spChg>
        <pc:spChg chg="add del">
          <ac:chgData name="Jagani, Aditya R." userId="S::arjagani@wpi.edu::f81ecd93-bde8-49e4-a141-3296cccfe38b" providerId="AD" clId="Web-{00F3AD20-83CE-F532-BC04-5F683B9AF7EF}" dt="2021-03-25T02:21:34.656" v="89"/>
          <ac:spMkLst>
            <pc:docMk/>
            <pc:sldMk cId="565040144" sldId="267"/>
            <ac:spMk id="16" creationId="{3F24A09B-713F-43FC-AB6E-B88083968522}"/>
          </ac:spMkLst>
        </pc:spChg>
        <pc:picChg chg="add mod">
          <ac:chgData name="Jagani, Aditya R." userId="S::arjagani@wpi.edu::f81ecd93-bde8-49e4-a141-3296cccfe38b" providerId="AD" clId="Web-{00F3AD20-83CE-F532-BC04-5F683B9AF7EF}" dt="2021-03-25T02:21:34.656" v="89"/>
          <ac:picMkLst>
            <pc:docMk/>
            <pc:sldMk cId="565040144" sldId="267"/>
            <ac:picMk id="3" creationId="{97949858-7ADD-44FF-89E1-0C8092052DDE}"/>
          </ac:picMkLst>
        </pc:picChg>
        <pc:picChg chg="add del mod">
          <ac:chgData name="Jagani, Aditya R." userId="S::arjagani@wpi.edu::f81ecd93-bde8-49e4-a141-3296cccfe38b" providerId="AD" clId="Web-{00F3AD20-83CE-F532-BC04-5F683B9AF7EF}" dt="2021-03-25T02:17:17.292" v="47"/>
          <ac:picMkLst>
            <pc:docMk/>
            <pc:sldMk cId="565040144" sldId="267"/>
            <ac:picMk id="4" creationId="{3C549BCB-01D0-4F8F-8560-BD578899BDD5}"/>
          </ac:picMkLst>
        </pc:picChg>
        <pc:picChg chg="add del mod">
          <ac:chgData name="Jagani, Aditya R." userId="S::arjagani@wpi.edu::f81ecd93-bde8-49e4-a141-3296cccfe38b" providerId="AD" clId="Web-{00F3AD20-83CE-F532-BC04-5F683B9AF7EF}" dt="2021-03-25T02:18:30.715" v="53"/>
          <ac:picMkLst>
            <pc:docMk/>
            <pc:sldMk cId="565040144" sldId="267"/>
            <ac:picMk id="5" creationId="{5082582D-EBBF-4289-8E27-E36C8D421855}"/>
          </ac:picMkLst>
        </pc:picChg>
        <pc:picChg chg="add mod ord">
          <ac:chgData name="Jagani, Aditya R." userId="S::arjagani@wpi.edu::f81ecd93-bde8-49e4-a141-3296cccfe38b" providerId="AD" clId="Web-{00F3AD20-83CE-F532-BC04-5F683B9AF7EF}" dt="2021-03-25T02:21:34.656" v="89"/>
          <ac:picMkLst>
            <pc:docMk/>
            <pc:sldMk cId="565040144" sldId="267"/>
            <ac:picMk id="6" creationId="{0B68720C-B6DA-42ED-9072-4232DB91774B}"/>
          </ac:picMkLst>
        </pc:picChg>
        <pc:picChg chg="add del mod">
          <ac:chgData name="Jagani, Aditya R." userId="S::arjagani@wpi.edu::f81ecd93-bde8-49e4-a141-3296cccfe38b" providerId="AD" clId="Web-{00F3AD20-83CE-F532-BC04-5F683B9AF7EF}" dt="2021-03-25T02:27:24.428" v="178"/>
          <ac:picMkLst>
            <pc:docMk/>
            <pc:sldMk cId="565040144" sldId="267"/>
            <ac:picMk id="10" creationId="{95210565-60F2-4A5E-84F2-0323318F8E14}"/>
          </ac:picMkLst>
        </pc:picChg>
        <pc:cxnChg chg="add del">
          <ac:chgData name="Jagani, Aditya R." userId="S::arjagani@wpi.edu::f81ecd93-bde8-49e4-a141-3296cccfe38b" providerId="AD" clId="Web-{00F3AD20-83CE-F532-BC04-5F683B9AF7EF}" dt="2021-03-25T02:21:34.656" v="89"/>
          <ac:cxnSpMkLst>
            <pc:docMk/>
            <pc:sldMk cId="565040144" sldId="267"/>
            <ac:cxnSpMk id="15" creationId="{0B91AB35-C3B4-4B70-B3DD-13D63B7DA23D}"/>
          </ac:cxnSpMkLst>
        </pc:cxnChg>
      </pc:sldChg>
      <pc:sldChg chg="addSp delSp modSp mod setBg">
        <pc:chgData name="Jagani, Aditya R." userId="S::arjagani@wpi.edu::f81ecd93-bde8-49e4-a141-3296cccfe38b" providerId="AD" clId="Web-{00F3AD20-83CE-F532-BC04-5F683B9AF7EF}" dt="2021-03-25T02:52:40.525" v="861" actId="20577"/>
        <pc:sldMkLst>
          <pc:docMk/>
          <pc:sldMk cId="185937012" sldId="269"/>
        </pc:sldMkLst>
        <pc:spChg chg="mod">
          <ac:chgData name="Jagani, Aditya R." userId="S::arjagani@wpi.edu::f81ecd93-bde8-49e4-a141-3296cccfe38b" providerId="AD" clId="Web-{00F3AD20-83CE-F532-BC04-5F683B9AF7EF}" dt="2021-03-25T02:33:23.513" v="301" actId="20577"/>
          <ac:spMkLst>
            <pc:docMk/>
            <pc:sldMk cId="185937012" sldId="269"/>
            <ac:spMk id="2" creationId="{AA319FB9-8DF5-4A09-9B3D-28A62D4059CB}"/>
          </ac:spMkLst>
        </pc:spChg>
        <pc:spChg chg="del mod">
          <ac:chgData name="Jagani, Aditya R." userId="S::arjagani@wpi.edu::f81ecd93-bde8-49e4-a141-3296cccfe38b" providerId="AD" clId="Web-{00F3AD20-83CE-F532-BC04-5F683B9AF7EF}" dt="2021-03-25T02:33:15.653" v="300"/>
          <ac:spMkLst>
            <pc:docMk/>
            <pc:sldMk cId="185937012" sldId="269"/>
            <ac:spMk id="3" creationId="{368A7B92-A129-40EE-9ABA-F4ED80F6F6DD}"/>
          </ac:spMkLst>
        </pc:spChg>
        <pc:spChg chg="add">
          <ac:chgData name="Jagani, Aditya R." userId="S::arjagani@wpi.edu::f81ecd93-bde8-49e4-a141-3296cccfe38b" providerId="AD" clId="Web-{00F3AD20-83CE-F532-BC04-5F683B9AF7EF}" dt="2021-03-25T02:33:15.653" v="300"/>
          <ac:spMkLst>
            <pc:docMk/>
            <pc:sldMk cId="185937012" sldId="269"/>
            <ac:spMk id="9" creationId="{955A2079-FA98-4876-80F0-72364A7D2EA4}"/>
          </ac:spMkLst>
        </pc:spChg>
        <pc:graphicFrameChg chg="add modGraphic">
          <ac:chgData name="Jagani, Aditya R." userId="S::arjagani@wpi.edu::f81ecd93-bde8-49e4-a141-3296cccfe38b" providerId="AD" clId="Web-{00F3AD20-83CE-F532-BC04-5F683B9AF7EF}" dt="2021-03-25T02:52:40.525" v="861" actId="20577"/>
          <ac:graphicFrameMkLst>
            <pc:docMk/>
            <pc:sldMk cId="185937012" sldId="269"/>
            <ac:graphicFrameMk id="5" creationId="{C5E7247B-2EDD-4FDC-B6F6-748D1F922282}"/>
          </ac:graphicFrameMkLst>
        </pc:graphicFrameChg>
      </pc:sldChg>
    </pc:docChg>
  </pc:docChgLst>
  <pc:docChgLst>
    <pc:chgData name="Walia, Rohan" userId="S::rwalia@wpi.edu::ef5e2dfd-37ff-4cb6-b57e-c7492168f557" providerId="AD" clId="Web-{611CEF5F-6643-E88B-F91E-6F00973DFA3B}"/>
    <pc:docChg chg="addSld delSld modSld sldOrd">
      <pc:chgData name="Walia, Rohan" userId="S::rwalia@wpi.edu::ef5e2dfd-37ff-4cb6-b57e-c7492168f557" providerId="AD" clId="Web-{611CEF5F-6643-E88B-F91E-6F00973DFA3B}" dt="2021-05-08T00:26:44.112" v="3380"/>
      <pc:docMkLst>
        <pc:docMk/>
      </pc:docMkLst>
      <pc:sldChg chg="modSp">
        <pc:chgData name="Walia, Rohan" userId="S::rwalia@wpi.edu::ef5e2dfd-37ff-4cb6-b57e-c7492168f557" providerId="AD" clId="Web-{611CEF5F-6643-E88B-F91E-6F00973DFA3B}" dt="2021-05-07T23:28:38.793" v="1492" actId="20577"/>
        <pc:sldMkLst>
          <pc:docMk/>
          <pc:sldMk cId="48393501" sldId="262"/>
        </pc:sldMkLst>
        <pc:spChg chg="mod">
          <ac:chgData name="Walia, Rohan" userId="S::rwalia@wpi.edu::ef5e2dfd-37ff-4cb6-b57e-c7492168f557" providerId="AD" clId="Web-{611CEF5F-6643-E88B-F91E-6F00973DFA3B}" dt="2021-05-07T23:28:38.793" v="1492" actId="20577"/>
          <ac:spMkLst>
            <pc:docMk/>
            <pc:sldMk cId="48393501" sldId="262"/>
            <ac:spMk id="6" creationId="{159CFDF2-A2DB-4170-BB64-2580D455D26B}"/>
          </ac:spMkLst>
        </pc:spChg>
      </pc:sldChg>
      <pc:sldChg chg="ord">
        <pc:chgData name="Walia, Rohan" userId="S::rwalia@wpi.edu::ef5e2dfd-37ff-4cb6-b57e-c7492168f557" providerId="AD" clId="Web-{611CEF5F-6643-E88B-F91E-6F00973DFA3B}" dt="2021-05-07T20:23:48.884" v="10"/>
        <pc:sldMkLst>
          <pc:docMk/>
          <pc:sldMk cId="565040144" sldId="267"/>
        </pc:sldMkLst>
      </pc:sldChg>
      <pc:sldChg chg="modSp del">
        <pc:chgData name="Walia, Rohan" userId="S::rwalia@wpi.edu::ef5e2dfd-37ff-4cb6-b57e-c7492168f557" providerId="AD" clId="Web-{611CEF5F-6643-E88B-F91E-6F00973DFA3B}" dt="2021-05-08T00:04:26.563" v="2706"/>
        <pc:sldMkLst>
          <pc:docMk/>
          <pc:sldMk cId="185937012" sldId="269"/>
        </pc:sldMkLst>
        <pc:spChg chg="mod">
          <ac:chgData name="Walia, Rohan" userId="S::rwalia@wpi.edu::ef5e2dfd-37ff-4cb6-b57e-c7492168f557" providerId="AD" clId="Web-{611CEF5F-6643-E88B-F91E-6F00973DFA3B}" dt="2021-05-07T20:25:11.998" v="22" actId="20577"/>
          <ac:spMkLst>
            <pc:docMk/>
            <pc:sldMk cId="185937012" sldId="269"/>
            <ac:spMk id="2" creationId="{AA319FB9-8DF5-4A09-9B3D-28A62D4059CB}"/>
          </ac:spMkLst>
        </pc:spChg>
      </pc:sldChg>
      <pc:sldChg chg="delSp modSp">
        <pc:chgData name="Walia, Rohan" userId="S::rwalia@wpi.edu::ef5e2dfd-37ff-4cb6-b57e-c7492168f557" providerId="AD" clId="Web-{611CEF5F-6643-E88B-F91E-6F00973DFA3B}" dt="2021-05-08T00:03:05.795" v="2492" actId="20577"/>
        <pc:sldMkLst>
          <pc:docMk/>
          <pc:sldMk cId="2634662357" sldId="271"/>
        </pc:sldMkLst>
        <pc:spChg chg="mod">
          <ac:chgData name="Walia, Rohan" userId="S::rwalia@wpi.edu::ef5e2dfd-37ff-4cb6-b57e-c7492168f557" providerId="AD" clId="Web-{611CEF5F-6643-E88B-F91E-6F00973DFA3B}" dt="2021-05-07T20:23:54.618" v="12" actId="20577"/>
          <ac:spMkLst>
            <pc:docMk/>
            <pc:sldMk cId="2634662357" sldId="271"/>
            <ac:spMk id="2" creationId="{AA319FB9-8DF5-4A09-9B3D-28A62D4059CB}"/>
          </ac:spMkLst>
        </pc:spChg>
        <pc:spChg chg="mod">
          <ac:chgData name="Walia, Rohan" userId="S::rwalia@wpi.edu::ef5e2dfd-37ff-4cb6-b57e-c7492168f557" providerId="AD" clId="Web-{611CEF5F-6643-E88B-F91E-6F00973DFA3B}" dt="2021-05-08T00:03:05.795" v="2492" actId="20577"/>
          <ac:spMkLst>
            <pc:docMk/>
            <pc:sldMk cId="2634662357" sldId="271"/>
            <ac:spMk id="3" creationId="{368A7B92-A129-40EE-9ABA-F4ED80F6F6DD}"/>
          </ac:spMkLst>
        </pc:spChg>
        <pc:picChg chg="del">
          <ac:chgData name="Walia, Rohan" userId="S::rwalia@wpi.edu::ef5e2dfd-37ff-4cb6-b57e-c7492168f557" providerId="AD" clId="Web-{611CEF5F-6643-E88B-F91E-6F00973DFA3B}" dt="2021-05-07T20:23:56.337" v="13"/>
          <ac:picMkLst>
            <pc:docMk/>
            <pc:sldMk cId="2634662357" sldId="271"/>
            <ac:picMk id="4" creationId="{B50DAEE0-F6A1-4EC5-AC19-9D684CFC8DA8}"/>
          </ac:picMkLst>
        </pc:picChg>
      </pc:sldChg>
      <pc:sldChg chg="modSp modNotes">
        <pc:chgData name="Walia, Rohan" userId="S::rwalia@wpi.edu::ef5e2dfd-37ff-4cb6-b57e-c7492168f557" providerId="AD" clId="Web-{611CEF5F-6643-E88B-F91E-6F00973DFA3B}" dt="2021-05-07T23:35:47.849" v="2107"/>
        <pc:sldMkLst>
          <pc:docMk/>
          <pc:sldMk cId="2570554279" sldId="274"/>
        </pc:sldMkLst>
        <pc:spChg chg="mod">
          <ac:chgData name="Walia, Rohan" userId="S::rwalia@wpi.edu::ef5e2dfd-37ff-4cb6-b57e-c7492168f557" providerId="AD" clId="Web-{611CEF5F-6643-E88B-F91E-6F00973DFA3B}" dt="2021-05-07T20:35:30.008" v="400" actId="20577"/>
          <ac:spMkLst>
            <pc:docMk/>
            <pc:sldMk cId="2570554279" sldId="274"/>
            <ac:spMk id="2" creationId="{871C9A12-F38D-4C95-8EB6-5D2EE419330A}"/>
          </ac:spMkLst>
        </pc:spChg>
      </pc:sldChg>
      <pc:sldChg chg="modSp new ord modNotes">
        <pc:chgData name="Walia, Rohan" userId="S::rwalia@wpi.edu::ef5e2dfd-37ff-4cb6-b57e-c7492168f557" providerId="AD" clId="Web-{611CEF5F-6643-E88B-F91E-6F00973DFA3B}" dt="2021-05-07T20:42:35.364" v="1190"/>
        <pc:sldMkLst>
          <pc:docMk/>
          <pc:sldMk cId="2101050659" sldId="275"/>
        </pc:sldMkLst>
        <pc:spChg chg="mod">
          <ac:chgData name="Walia, Rohan" userId="S::rwalia@wpi.edu::ef5e2dfd-37ff-4cb6-b57e-c7492168f557" providerId="AD" clId="Web-{611CEF5F-6643-E88B-F91E-6F00973DFA3B}" dt="2021-05-07T20:36:14.745" v="461" actId="20577"/>
          <ac:spMkLst>
            <pc:docMk/>
            <pc:sldMk cId="2101050659" sldId="275"/>
            <ac:spMk id="2" creationId="{9F857758-FF35-490E-A8A9-E43A082E9540}"/>
          </ac:spMkLst>
        </pc:spChg>
        <pc:spChg chg="mod">
          <ac:chgData name="Walia, Rohan" userId="S::rwalia@wpi.edu::ef5e2dfd-37ff-4cb6-b57e-c7492168f557" providerId="AD" clId="Web-{611CEF5F-6643-E88B-F91E-6F00973DFA3B}" dt="2021-05-07T20:40:50.732" v="938" actId="20577"/>
          <ac:spMkLst>
            <pc:docMk/>
            <pc:sldMk cId="2101050659" sldId="275"/>
            <ac:spMk id="3" creationId="{FF88687A-E9D2-44F0-B971-8421CA50E592}"/>
          </ac:spMkLst>
        </pc:spChg>
      </pc:sldChg>
      <pc:sldChg chg="modSp new">
        <pc:chgData name="Walia, Rohan" userId="S::rwalia@wpi.edu::ef5e2dfd-37ff-4cb6-b57e-c7492168f557" providerId="AD" clId="Web-{611CEF5F-6643-E88B-F91E-6F00973DFA3B}" dt="2021-05-08T00:03:15.514" v="2494" actId="20577"/>
        <pc:sldMkLst>
          <pc:docMk/>
          <pc:sldMk cId="1169300107" sldId="276"/>
        </pc:sldMkLst>
        <pc:spChg chg="mod">
          <ac:chgData name="Walia, Rohan" userId="S::rwalia@wpi.edu::ef5e2dfd-37ff-4cb6-b57e-c7492168f557" providerId="AD" clId="Web-{611CEF5F-6643-E88B-F91E-6F00973DFA3B}" dt="2021-05-07T20:25:25.796" v="28" actId="20577"/>
          <ac:spMkLst>
            <pc:docMk/>
            <pc:sldMk cId="1169300107" sldId="276"/>
            <ac:spMk id="2" creationId="{BAABCEFC-1E37-489E-B4FC-B27BF06EEBF0}"/>
          </ac:spMkLst>
        </pc:spChg>
        <pc:spChg chg="mod">
          <ac:chgData name="Walia, Rohan" userId="S::rwalia@wpi.edu::ef5e2dfd-37ff-4cb6-b57e-c7492168f557" providerId="AD" clId="Web-{611CEF5F-6643-E88B-F91E-6F00973DFA3B}" dt="2021-05-08T00:03:15.514" v="2494" actId="20577"/>
          <ac:spMkLst>
            <pc:docMk/>
            <pc:sldMk cId="1169300107" sldId="276"/>
            <ac:spMk id="3" creationId="{7279AF40-BAEA-4A74-8C0C-5D6A14FC63F2}"/>
          </ac:spMkLst>
        </pc:spChg>
      </pc:sldChg>
      <pc:sldChg chg="modSp new">
        <pc:chgData name="Walia, Rohan" userId="S::rwalia@wpi.edu::ef5e2dfd-37ff-4cb6-b57e-c7492168f557" providerId="AD" clId="Web-{611CEF5F-6643-E88B-F91E-6F00973DFA3B}" dt="2021-05-08T00:04:20.094" v="2705" actId="20577"/>
        <pc:sldMkLst>
          <pc:docMk/>
          <pc:sldMk cId="2700800734" sldId="277"/>
        </pc:sldMkLst>
        <pc:spChg chg="mod">
          <ac:chgData name="Walia, Rohan" userId="S::rwalia@wpi.edu::ef5e2dfd-37ff-4cb6-b57e-c7492168f557" providerId="AD" clId="Web-{611CEF5F-6643-E88B-F91E-6F00973DFA3B}" dt="2021-05-07T20:25:36.156" v="44" actId="20577"/>
          <ac:spMkLst>
            <pc:docMk/>
            <pc:sldMk cId="2700800734" sldId="277"/>
            <ac:spMk id="2" creationId="{9010DDE7-0654-45BE-A957-CD28C7FC0E66}"/>
          </ac:spMkLst>
        </pc:spChg>
        <pc:spChg chg="mod">
          <ac:chgData name="Walia, Rohan" userId="S::rwalia@wpi.edu::ef5e2dfd-37ff-4cb6-b57e-c7492168f557" providerId="AD" clId="Web-{611CEF5F-6643-E88B-F91E-6F00973DFA3B}" dt="2021-05-08T00:04:20.094" v="2705" actId="20577"/>
          <ac:spMkLst>
            <pc:docMk/>
            <pc:sldMk cId="2700800734" sldId="277"/>
            <ac:spMk id="3" creationId="{9523D647-6157-4164-B96F-5EB0D924852B}"/>
          </ac:spMkLst>
        </pc:spChg>
      </pc:sldChg>
      <pc:sldChg chg="modSp new">
        <pc:chgData name="Walia, Rohan" userId="S::rwalia@wpi.edu::ef5e2dfd-37ff-4cb6-b57e-c7492168f557" providerId="AD" clId="Web-{611CEF5F-6643-E88B-F91E-6F00973DFA3B}" dt="2021-05-08T00:03:46.874" v="2579" actId="20577"/>
        <pc:sldMkLst>
          <pc:docMk/>
          <pc:sldMk cId="919299369" sldId="278"/>
        </pc:sldMkLst>
        <pc:spChg chg="mod">
          <ac:chgData name="Walia, Rohan" userId="S::rwalia@wpi.edu::ef5e2dfd-37ff-4cb6-b57e-c7492168f557" providerId="AD" clId="Web-{611CEF5F-6643-E88B-F91E-6F00973DFA3B}" dt="2021-05-07T20:25:49.001" v="77" actId="20577"/>
          <ac:spMkLst>
            <pc:docMk/>
            <pc:sldMk cId="919299369" sldId="278"/>
            <ac:spMk id="2" creationId="{26FBBF8B-A10D-4992-8823-B04DC9BB43A5}"/>
          </ac:spMkLst>
        </pc:spChg>
        <pc:spChg chg="mod">
          <ac:chgData name="Walia, Rohan" userId="S::rwalia@wpi.edu::ef5e2dfd-37ff-4cb6-b57e-c7492168f557" providerId="AD" clId="Web-{611CEF5F-6643-E88B-F91E-6F00973DFA3B}" dt="2021-05-08T00:03:46.874" v="2579" actId="20577"/>
          <ac:spMkLst>
            <pc:docMk/>
            <pc:sldMk cId="919299369" sldId="278"/>
            <ac:spMk id="3" creationId="{026AAA24-3671-496D-B043-F3AC322BC279}"/>
          </ac:spMkLst>
        </pc:spChg>
      </pc:sldChg>
      <pc:sldChg chg="addSp delSp modSp new modNotes">
        <pc:chgData name="Walia, Rohan" userId="S::rwalia@wpi.edu::ef5e2dfd-37ff-4cb6-b57e-c7492168f557" providerId="AD" clId="Web-{611CEF5F-6643-E88B-F91E-6F00973DFA3B}" dt="2021-05-07T23:39:12.135" v="2306" actId="20577"/>
        <pc:sldMkLst>
          <pc:docMk/>
          <pc:sldMk cId="877901899" sldId="279"/>
        </pc:sldMkLst>
        <pc:spChg chg="mod">
          <ac:chgData name="Walia, Rohan" userId="S::rwalia@wpi.edu::ef5e2dfd-37ff-4cb6-b57e-c7492168f557" providerId="AD" clId="Web-{611CEF5F-6643-E88B-F91E-6F00973DFA3B}" dt="2021-05-07T23:34:27.644" v="2098" actId="20577"/>
          <ac:spMkLst>
            <pc:docMk/>
            <pc:sldMk cId="877901899" sldId="279"/>
            <ac:spMk id="2" creationId="{C56936FB-CBBD-4979-B3BE-BF3C4E8EF114}"/>
          </ac:spMkLst>
        </pc:spChg>
        <pc:spChg chg="mod">
          <ac:chgData name="Walia, Rohan" userId="S::rwalia@wpi.edu::ef5e2dfd-37ff-4cb6-b57e-c7492168f557" providerId="AD" clId="Web-{611CEF5F-6643-E88B-F91E-6F00973DFA3B}" dt="2021-05-07T23:39:12.135" v="2306" actId="20577"/>
          <ac:spMkLst>
            <pc:docMk/>
            <pc:sldMk cId="877901899" sldId="279"/>
            <ac:spMk id="3" creationId="{B5414EB2-A68E-47EF-A8FD-7CFF3E565AC5}"/>
          </ac:spMkLst>
        </pc:spChg>
        <pc:picChg chg="add del mod">
          <ac:chgData name="Walia, Rohan" userId="S::rwalia@wpi.edu::ef5e2dfd-37ff-4cb6-b57e-c7492168f557" providerId="AD" clId="Web-{611CEF5F-6643-E88B-F91E-6F00973DFA3B}" dt="2021-05-07T23:39:03.134" v="2301"/>
          <ac:picMkLst>
            <pc:docMk/>
            <pc:sldMk cId="877901899" sldId="279"/>
            <ac:picMk id="4" creationId="{6DB5B0E1-4CE3-4A00-B497-0356EF2969C5}"/>
          </ac:picMkLst>
        </pc:picChg>
      </pc:sldChg>
      <pc:sldChg chg="modSp new modNotes">
        <pc:chgData name="Walia, Rohan" userId="S::rwalia@wpi.edu::ef5e2dfd-37ff-4cb6-b57e-c7492168f557" providerId="AD" clId="Web-{611CEF5F-6643-E88B-F91E-6F00973DFA3B}" dt="2021-05-08T00:26:44.112" v="3380"/>
        <pc:sldMkLst>
          <pc:docMk/>
          <pc:sldMk cId="3422509813" sldId="280"/>
        </pc:sldMkLst>
        <pc:spChg chg="mod">
          <ac:chgData name="Walia, Rohan" userId="S::rwalia@wpi.edu::ef5e2dfd-37ff-4cb6-b57e-c7492168f557" providerId="AD" clId="Web-{611CEF5F-6643-E88B-F91E-6F00973DFA3B}" dt="2021-05-07T23:39:48.760" v="2364" actId="20577"/>
          <ac:spMkLst>
            <pc:docMk/>
            <pc:sldMk cId="3422509813" sldId="280"/>
            <ac:spMk id="2" creationId="{FC22559C-8EC3-46E9-9DB9-4FBF531DAD69}"/>
          </ac:spMkLst>
        </pc:spChg>
        <pc:spChg chg="mod">
          <ac:chgData name="Walia, Rohan" userId="S::rwalia@wpi.edu::ef5e2dfd-37ff-4cb6-b57e-c7492168f557" providerId="AD" clId="Web-{611CEF5F-6643-E88B-F91E-6F00973DFA3B}" dt="2021-05-08T00:22:18.012" v="3159" actId="20577"/>
          <ac:spMkLst>
            <pc:docMk/>
            <pc:sldMk cId="3422509813" sldId="280"/>
            <ac:spMk id="3" creationId="{34A5D478-B4A7-40B6-9D62-A538D9E861BD}"/>
          </ac:spMkLst>
        </pc:spChg>
      </pc:sldChg>
    </pc:docChg>
  </pc:docChgLst>
  <pc:docChgLst>
    <pc:chgData name="Walia, Rohan" userId="S::rwalia@wpi.edu::ef5e2dfd-37ff-4cb6-b57e-c7492168f557" providerId="AD" clId="Web-{B7B8C59F-4011-C000-08B5-6A9731F7CA58}"/>
    <pc:docChg chg="modSld">
      <pc:chgData name="Walia, Rohan" userId="S::rwalia@wpi.edu::ef5e2dfd-37ff-4cb6-b57e-c7492168f557" providerId="AD" clId="Web-{B7B8C59F-4011-C000-08B5-6A9731F7CA58}" dt="2021-05-08T00:30:27.743" v="24"/>
      <pc:docMkLst>
        <pc:docMk/>
      </pc:docMkLst>
      <pc:sldChg chg="modNotes">
        <pc:chgData name="Walia, Rohan" userId="S::rwalia@wpi.edu::ef5e2dfd-37ff-4cb6-b57e-c7492168f557" providerId="AD" clId="Web-{B7B8C59F-4011-C000-08B5-6A9731F7CA58}" dt="2021-05-08T00:30:27.743" v="24"/>
        <pc:sldMkLst>
          <pc:docMk/>
          <pc:sldMk cId="3422509813" sldId="280"/>
        </pc:sldMkLst>
      </pc:sldChg>
    </pc:docChg>
  </pc:docChgLst>
  <pc:docChgLst>
    <pc:chgData name="Abdelhamid, Ali" userId="S::aabdelhamid@wpi.edu::9a0321bc-6b11-4cbf-acf3-81b06ab24b62" providerId="AD" clId="Web-{A70FC69F-508D-C000-08B5-661A18414CD8}"/>
    <pc:docChg chg="modSld">
      <pc:chgData name="Abdelhamid, Ali" userId="S::aabdelhamid@wpi.edu::9a0321bc-6b11-4cbf-acf3-81b06ab24b62" providerId="AD" clId="Web-{A70FC69F-508D-C000-08B5-661A18414CD8}" dt="2021-05-09T03:03:05.482" v="4149"/>
      <pc:docMkLst>
        <pc:docMk/>
      </pc:docMkLst>
      <pc:sldChg chg="modNotes">
        <pc:chgData name="Abdelhamid, Ali" userId="S::aabdelhamid@wpi.edu::9a0321bc-6b11-4cbf-acf3-81b06ab24b62" providerId="AD" clId="Web-{A70FC69F-508D-C000-08B5-661A18414CD8}" dt="2021-05-09T02:14:57.630" v="516"/>
        <pc:sldMkLst>
          <pc:docMk/>
          <pc:sldMk cId="109857222" sldId="256"/>
        </pc:sldMkLst>
      </pc:sldChg>
      <pc:sldChg chg="modNotes">
        <pc:chgData name="Abdelhamid, Ali" userId="S::aabdelhamid@wpi.edu::9a0321bc-6b11-4cbf-acf3-81b06ab24b62" providerId="AD" clId="Web-{A70FC69F-508D-C000-08B5-661A18414CD8}" dt="2021-05-09T02:39:00.841" v="2756"/>
        <pc:sldMkLst>
          <pc:docMk/>
          <pc:sldMk cId="3873736658" sldId="261"/>
        </pc:sldMkLst>
      </pc:sldChg>
      <pc:sldChg chg="modSp modNotes">
        <pc:chgData name="Abdelhamid, Ali" userId="S::aabdelhamid@wpi.edu::9a0321bc-6b11-4cbf-acf3-81b06ab24b62" providerId="AD" clId="Web-{A70FC69F-508D-C000-08B5-661A18414CD8}" dt="2021-05-09T02:50:53.215" v="3233"/>
        <pc:sldMkLst>
          <pc:docMk/>
          <pc:sldMk cId="2576784646" sldId="273"/>
        </pc:sldMkLst>
        <pc:picChg chg="mod">
          <ac:chgData name="Abdelhamid, Ali" userId="S::aabdelhamid@wpi.edu::9a0321bc-6b11-4cbf-acf3-81b06ab24b62" providerId="AD" clId="Web-{A70FC69F-508D-C000-08B5-661A18414CD8}" dt="2021-05-09T02:45:51.321" v="3225" actId="1076"/>
          <ac:picMkLst>
            <pc:docMk/>
            <pc:sldMk cId="2576784646" sldId="273"/>
            <ac:picMk id="4" creationId="{DC148640-B0CA-4928-8405-3D236C3674D1}"/>
          </ac:picMkLst>
        </pc:picChg>
      </pc:sldChg>
      <pc:sldChg chg="modNotes">
        <pc:chgData name="Abdelhamid, Ali" userId="S::aabdelhamid@wpi.edu::9a0321bc-6b11-4cbf-acf3-81b06ab24b62" providerId="AD" clId="Web-{A70FC69F-508D-C000-08B5-661A18414CD8}" dt="2021-05-09T03:03:05.482" v="4149"/>
        <pc:sldMkLst>
          <pc:docMk/>
          <pc:sldMk cId="2570554279" sldId="274"/>
        </pc:sldMkLst>
      </pc:sldChg>
      <pc:sldChg chg="modSp modNotes">
        <pc:chgData name="Abdelhamid, Ali" userId="S::aabdelhamid@wpi.edu::9a0321bc-6b11-4cbf-acf3-81b06ab24b62" providerId="AD" clId="Web-{A70FC69F-508D-C000-08B5-661A18414CD8}" dt="2021-05-09T03:00:19.955" v="4075" actId="20577"/>
        <pc:sldMkLst>
          <pc:docMk/>
          <pc:sldMk cId="2101050659" sldId="275"/>
        </pc:sldMkLst>
        <pc:spChg chg="mod">
          <ac:chgData name="Abdelhamid, Ali" userId="S::aabdelhamid@wpi.edu::9a0321bc-6b11-4cbf-acf3-81b06ab24b62" providerId="AD" clId="Web-{A70FC69F-508D-C000-08B5-661A18414CD8}" dt="2021-05-09T03:00:19.955" v="4075" actId="20577"/>
          <ac:spMkLst>
            <pc:docMk/>
            <pc:sldMk cId="2101050659" sldId="275"/>
            <ac:spMk id="3" creationId="{FF88687A-E9D2-44F0-B971-8421CA50E592}"/>
          </ac:spMkLst>
        </pc:spChg>
      </pc:sldChg>
      <pc:sldChg chg="modSp modNotes">
        <pc:chgData name="Abdelhamid, Ali" userId="S::aabdelhamid@wpi.edu::9a0321bc-6b11-4cbf-acf3-81b06ab24b62" providerId="AD" clId="Web-{A70FC69F-508D-C000-08B5-661A18414CD8}" dt="2021-05-09T02:42:00.915" v="3124" actId="20577"/>
        <pc:sldMkLst>
          <pc:docMk/>
          <pc:sldMk cId="877901899" sldId="279"/>
        </pc:sldMkLst>
        <pc:spChg chg="mod">
          <ac:chgData name="Abdelhamid, Ali" userId="S::aabdelhamid@wpi.edu::9a0321bc-6b11-4cbf-acf3-81b06ab24b62" providerId="AD" clId="Web-{A70FC69F-508D-C000-08B5-661A18414CD8}" dt="2021-05-09T02:42:00.915" v="3124" actId="20577"/>
          <ac:spMkLst>
            <pc:docMk/>
            <pc:sldMk cId="877901899" sldId="279"/>
            <ac:spMk id="3" creationId="{B5414EB2-A68E-47EF-A8FD-7CFF3E565AC5}"/>
          </ac:spMkLst>
        </pc:spChg>
      </pc:sldChg>
    </pc:docChg>
  </pc:docChgLst>
  <pc:docChgLst>
    <pc:chgData name="Jagani, Aditya R." userId="S::arjagani@wpi.edu::f81ecd93-bde8-49e4-a141-3296cccfe38b" providerId="AD" clId="Web-{0C93AE9F-8098-B000-BE6D-10BD433E4314}"/>
    <pc:docChg chg="modSld">
      <pc:chgData name="Jagani, Aditya R." userId="S::arjagani@wpi.edu::f81ecd93-bde8-49e4-a141-3296cccfe38b" providerId="AD" clId="Web-{0C93AE9F-8098-B000-BE6D-10BD433E4314}" dt="2021-02-25T03:51:40.352" v="1655" actId="20577"/>
      <pc:docMkLst>
        <pc:docMk/>
      </pc:docMkLst>
      <pc:sldChg chg="modSp">
        <pc:chgData name="Jagani, Aditya R." userId="S::arjagani@wpi.edu::f81ecd93-bde8-49e4-a141-3296cccfe38b" providerId="AD" clId="Web-{0C93AE9F-8098-B000-BE6D-10BD433E4314}" dt="2021-02-25T03:51:40.352" v="1655" actId="20577"/>
        <pc:sldMkLst>
          <pc:docMk/>
          <pc:sldMk cId="3873736658" sldId="261"/>
        </pc:sldMkLst>
        <pc:spChg chg="mod">
          <ac:chgData name="Jagani, Aditya R." userId="S::arjagani@wpi.edu::f81ecd93-bde8-49e4-a141-3296cccfe38b" providerId="AD" clId="Web-{0C93AE9F-8098-B000-BE6D-10BD433E4314}" dt="2021-02-25T03:51:40.352" v="1655" actId="20577"/>
          <ac:spMkLst>
            <pc:docMk/>
            <pc:sldMk cId="3873736658" sldId="261"/>
            <ac:spMk id="3" creationId="{368A7B92-A129-40EE-9ABA-F4ED80F6F6DD}"/>
          </ac:spMkLst>
        </pc:spChg>
      </pc:sldChg>
      <pc:sldChg chg="modSp">
        <pc:chgData name="Jagani, Aditya R." userId="S::arjagani@wpi.edu::f81ecd93-bde8-49e4-a141-3296cccfe38b" providerId="AD" clId="Web-{0C93AE9F-8098-B000-BE6D-10BD433E4314}" dt="2021-02-25T03:39:40.876" v="1404" actId="20577"/>
        <pc:sldMkLst>
          <pc:docMk/>
          <pc:sldMk cId="3235216044" sldId="263"/>
        </pc:sldMkLst>
        <pc:spChg chg="mod">
          <ac:chgData name="Jagani, Aditya R." userId="S::arjagani@wpi.edu::f81ecd93-bde8-49e4-a141-3296cccfe38b" providerId="AD" clId="Web-{0C93AE9F-8098-B000-BE6D-10BD433E4314}" dt="2021-02-25T03:39:40.876" v="1404" actId="20577"/>
          <ac:spMkLst>
            <pc:docMk/>
            <pc:sldMk cId="3235216044" sldId="263"/>
            <ac:spMk id="3" creationId="{368A7B92-A129-40EE-9ABA-F4ED80F6F6DD}"/>
          </ac:spMkLst>
        </pc:spChg>
        <pc:picChg chg="mod">
          <ac:chgData name="Jagani, Aditya R." userId="S::arjagani@wpi.edu::f81ecd93-bde8-49e4-a141-3296cccfe38b" providerId="AD" clId="Web-{0C93AE9F-8098-B000-BE6D-10BD433E4314}" dt="2021-02-25T03:38:59.640" v="1338" actId="1076"/>
          <ac:picMkLst>
            <pc:docMk/>
            <pc:sldMk cId="3235216044" sldId="263"/>
            <ac:picMk id="4" creationId="{DC148640-B0CA-4928-8405-3D236C3674D1}"/>
          </ac:picMkLst>
        </pc:picChg>
      </pc:sldChg>
      <pc:sldChg chg="modSp">
        <pc:chgData name="Jagani, Aditya R." userId="S::arjagani@wpi.edu::f81ecd93-bde8-49e4-a141-3296cccfe38b" providerId="AD" clId="Web-{0C93AE9F-8098-B000-BE6D-10BD433E4314}" dt="2021-02-25T03:02:55.523" v="171" actId="20577"/>
        <pc:sldMkLst>
          <pc:docMk/>
          <pc:sldMk cId="565040144" sldId="267"/>
        </pc:sldMkLst>
        <pc:spChg chg="mod">
          <ac:chgData name="Jagani, Aditya R." userId="S::arjagani@wpi.edu::f81ecd93-bde8-49e4-a141-3296cccfe38b" providerId="AD" clId="Web-{0C93AE9F-8098-B000-BE6D-10BD433E4314}" dt="2021-02-25T03:02:55.523" v="171" actId="20577"/>
          <ac:spMkLst>
            <pc:docMk/>
            <pc:sldMk cId="565040144" sldId="267"/>
            <ac:spMk id="7" creationId="{BE298C2D-9155-49ED-9298-E05A3CEE37EE}"/>
          </ac:spMkLst>
        </pc:spChg>
      </pc:sldChg>
      <pc:sldChg chg="modSp">
        <pc:chgData name="Jagani, Aditya R." userId="S::arjagani@wpi.edu::f81ecd93-bde8-49e4-a141-3296cccfe38b" providerId="AD" clId="Web-{0C93AE9F-8098-B000-BE6D-10BD433E4314}" dt="2021-02-25T03:36:40.664" v="1334" actId="20577"/>
        <pc:sldMkLst>
          <pc:docMk/>
          <pc:sldMk cId="185937012" sldId="269"/>
        </pc:sldMkLst>
        <pc:spChg chg="mod">
          <ac:chgData name="Jagani, Aditya R." userId="S::arjagani@wpi.edu::f81ecd93-bde8-49e4-a141-3296cccfe38b" providerId="AD" clId="Web-{0C93AE9F-8098-B000-BE6D-10BD433E4314}" dt="2021-02-25T02:30:04.528" v="1" actId="20577"/>
          <ac:spMkLst>
            <pc:docMk/>
            <pc:sldMk cId="185937012" sldId="269"/>
            <ac:spMk id="2" creationId="{AA319FB9-8DF5-4A09-9B3D-28A62D4059CB}"/>
          </ac:spMkLst>
        </pc:spChg>
        <pc:spChg chg="mod">
          <ac:chgData name="Jagani, Aditya R." userId="S::arjagani@wpi.edu::f81ecd93-bde8-49e4-a141-3296cccfe38b" providerId="AD" clId="Web-{0C93AE9F-8098-B000-BE6D-10BD433E4314}" dt="2021-02-25T03:36:40.664" v="1334" actId="20577"/>
          <ac:spMkLst>
            <pc:docMk/>
            <pc:sldMk cId="185937012" sldId="269"/>
            <ac:spMk id="3" creationId="{368A7B92-A129-40EE-9ABA-F4ED80F6F6DD}"/>
          </ac:spMkLst>
        </pc:spChg>
      </pc:sldChg>
    </pc:docChg>
  </pc:docChgLst>
  <pc:docChgLst>
    <pc:chgData name="Jagani, Aditya R." userId="S::arjagani@wpi.edu::f81ecd93-bde8-49e4-a141-3296cccfe38b" providerId="AD" clId="Web-{D90D4DE1-26EE-17FB-3A09-F8917BBFF756}"/>
    <pc:docChg chg="modSld sldOrd">
      <pc:chgData name="Jagani, Aditya R." userId="S::arjagani@wpi.edu::f81ecd93-bde8-49e4-a141-3296cccfe38b" providerId="AD" clId="Web-{D90D4DE1-26EE-17FB-3A09-F8917BBFF756}" dt="2021-05-09T03:15:03.988" v="2778"/>
      <pc:docMkLst>
        <pc:docMk/>
      </pc:docMkLst>
      <pc:sldChg chg="ord">
        <pc:chgData name="Jagani, Aditya R." userId="S::arjagani@wpi.edu::f81ecd93-bde8-49e4-a141-3296cccfe38b" providerId="AD" clId="Web-{D90D4DE1-26EE-17FB-3A09-F8917BBFF756}" dt="2021-05-09T01:54:29.185" v="452"/>
        <pc:sldMkLst>
          <pc:docMk/>
          <pc:sldMk cId="2462113939" sldId="258"/>
        </pc:sldMkLst>
      </pc:sldChg>
      <pc:sldChg chg="modNotes">
        <pc:chgData name="Jagani, Aditya R." userId="S::arjagani@wpi.edu::f81ecd93-bde8-49e4-a141-3296cccfe38b" providerId="AD" clId="Web-{D90D4DE1-26EE-17FB-3A09-F8917BBFF756}" dt="2021-05-09T03:07:07.382" v="1915"/>
        <pc:sldMkLst>
          <pc:docMk/>
          <pc:sldMk cId="1169300107" sldId="276"/>
        </pc:sldMkLst>
      </pc:sldChg>
      <pc:sldChg chg="modNotes">
        <pc:chgData name="Jagani, Aditya R." userId="S::arjagani@wpi.edu::f81ecd93-bde8-49e4-a141-3296cccfe38b" providerId="AD" clId="Web-{D90D4DE1-26EE-17FB-3A09-F8917BBFF756}" dt="2021-05-09T03:11:21.506" v="2575"/>
        <pc:sldMkLst>
          <pc:docMk/>
          <pc:sldMk cId="189396951" sldId="283"/>
        </pc:sldMkLst>
      </pc:sldChg>
      <pc:sldChg chg="modNotes">
        <pc:chgData name="Jagani, Aditya R." userId="S::arjagani@wpi.edu::f81ecd93-bde8-49e4-a141-3296cccfe38b" providerId="AD" clId="Web-{D90D4DE1-26EE-17FB-3A09-F8917BBFF756}" dt="2021-05-09T03:09:41.969" v="2307"/>
        <pc:sldMkLst>
          <pc:docMk/>
          <pc:sldMk cId="465848821" sldId="284"/>
        </pc:sldMkLst>
      </pc:sldChg>
      <pc:sldChg chg="modNotes">
        <pc:chgData name="Jagani, Aditya R." userId="S::arjagani@wpi.edu::f81ecd93-bde8-49e4-a141-3296cccfe38b" providerId="AD" clId="Web-{D90D4DE1-26EE-17FB-3A09-F8917BBFF756}" dt="2021-05-09T03:12:32.698" v="2720"/>
        <pc:sldMkLst>
          <pc:docMk/>
          <pc:sldMk cId="3037696154" sldId="285"/>
        </pc:sldMkLst>
      </pc:sldChg>
      <pc:sldChg chg="modNotes">
        <pc:chgData name="Jagani, Aditya R." userId="S::arjagani@wpi.edu::f81ecd93-bde8-49e4-a141-3296cccfe38b" providerId="AD" clId="Web-{D90D4DE1-26EE-17FB-3A09-F8917BBFF756}" dt="2021-05-09T03:10:19.002" v="2407"/>
        <pc:sldMkLst>
          <pc:docMk/>
          <pc:sldMk cId="436261056" sldId="287"/>
        </pc:sldMkLst>
      </pc:sldChg>
      <pc:sldChg chg="modNotes">
        <pc:chgData name="Jagani, Aditya R." userId="S::arjagani@wpi.edu::f81ecd93-bde8-49e4-a141-3296cccfe38b" providerId="AD" clId="Web-{D90D4DE1-26EE-17FB-3A09-F8917BBFF756}" dt="2021-05-09T02:52:02.364" v="576"/>
        <pc:sldMkLst>
          <pc:docMk/>
          <pc:sldMk cId="1655742332" sldId="288"/>
        </pc:sldMkLst>
      </pc:sldChg>
      <pc:sldChg chg="modNotes">
        <pc:chgData name="Jagani, Aditya R." userId="S::arjagani@wpi.edu::f81ecd93-bde8-49e4-a141-3296cccfe38b" providerId="AD" clId="Web-{D90D4DE1-26EE-17FB-3A09-F8917BBFF756}" dt="2021-05-09T03:15:03.988" v="2778"/>
        <pc:sldMkLst>
          <pc:docMk/>
          <pc:sldMk cId="787256875" sldId="289"/>
        </pc:sldMkLst>
      </pc:sldChg>
    </pc:docChg>
  </pc:docChgLst>
  <pc:docChgLst>
    <pc:chgData name="Walia, Rohan" userId="S::rwalia@wpi.edu::ef5e2dfd-37ff-4cb6-b57e-c7492168f557" providerId="AD" clId="Web-{A1CEC59F-7049-C000-31F1-EF6DF8AD9FC7}"/>
    <pc:docChg chg="modSld">
      <pc:chgData name="Walia, Rohan" userId="S::rwalia@wpi.edu::ef5e2dfd-37ff-4cb6-b57e-c7492168f557" providerId="AD" clId="Web-{A1CEC59F-7049-C000-31F1-EF6DF8AD9FC7}" dt="2021-05-08T06:52:55.116" v="355" actId="20577"/>
      <pc:docMkLst>
        <pc:docMk/>
      </pc:docMkLst>
      <pc:sldChg chg="modSp modNotes">
        <pc:chgData name="Walia, Rohan" userId="S::rwalia@wpi.edu::ef5e2dfd-37ff-4cb6-b57e-c7492168f557" providerId="AD" clId="Web-{A1CEC59F-7049-C000-31F1-EF6DF8AD9FC7}" dt="2021-05-08T06:52:39.381" v="353"/>
        <pc:sldMkLst>
          <pc:docMk/>
          <pc:sldMk cId="2700800734" sldId="277"/>
        </pc:sldMkLst>
        <pc:spChg chg="mod">
          <ac:chgData name="Walia, Rohan" userId="S::rwalia@wpi.edu::ef5e2dfd-37ff-4cb6-b57e-c7492168f557" providerId="AD" clId="Web-{A1CEC59F-7049-C000-31F1-EF6DF8AD9FC7}" dt="2021-05-08T06:51:44.037" v="193" actId="20577"/>
          <ac:spMkLst>
            <pc:docMk/>
            <pc:sldMk cId="2700800734" sldId="277"/>
            <ac:spMk id="3" creationId="{9523D647-6157-4164-B96F-5EB0D924852B}"/>
          </ac:spMkLst>
        </pc:spChg>
      </pc:sldChg>
      <pc:sldChg chg="modSp">
        <pc:chgData name="Walia, Rohan" userId="S::rwalia@wpi.edu::ef5e2dfd-37ff-4cb6-b57e-c7492168f557" providerId="AD" clId="Web-{A1CEC59F-7049-C000-31F1-EF6DF8AD9FC7}" dt="2021-05-08T06:52:55.116" v="355" actId="20577"/>
        <pc:sldMkLst>
          <pc:docMk/>
          <pc:sldMk cId="919299369" sldId="278"/>
        </pc:sldMkLst>
        <pc:spChg chg="mod">
          <ac:chgData name="Walia, Rohan" userId="S::rwalia@wpi.edu::ef5e2dfd-37ff-4cb6-b57e-c7492168f557" providerId="AD" clId="Web-{A1CEC59F-7049-C000-31F1-EF6DF8AD9FC7}" dt="2021-05-08T06:52:55.116" v="355" actId="20577"/>
          <ac:spMkLst>
            <pc:docMk/>
            <pc:sldMk cId="919299369" sldId="278"/>
            <ac:spMk id="3" creationId="{026AAA24-3671-496D-B043-F3AC322BC279}"/>
          </ac:spMkLst>
        </pc:spChg>
      </pc:sldChg>
      <pc:sldChg chg="modNotes">
        <pc:chgData name="Walia, Rohan" userId="S::rwalia@wpi.edu::ef5e2dfd-37ff-4cb6-b57e-c7492168f557" providerId="AD" clId="Web-{A1CEC59F-7049-C000-31F1-EF6DF8AD9FC7}" dt="2021-05-08T06:51:06.253" v="128"/>
        <pc:sldMkLst>
          <pc:docMk/>
          <pc:sldMk cId="3422509813" sldId="280"/>
        </pc:sldMkLst>
      </pc:sldChg>
    </pc:docChg>
  </pc:docChgLst>
  <pc:docChgLst>
    <pc:chgData name="Walia, Rohan" userId="S::rwalia@wpi.edu::ef5e2dfd-37ff-4cb6-b57e-c7492168f557" providerId="AD" clId="Web-{99B7AE09-806E-6DDD-E7A6-2CC0143F3CFC}"/>
    <pc:docChg chg="addSld delSld modSld sldOrd">
      <pc:chgData name="Walia, Rohan" userId="S::rwalia@wpi.edu::ef5e2dfd-37ff-4cb6-b57e-c7492168f557" providerId="AD" clId="Web-{99B7AE09-806E-6DDD-E7A6-2CC0143F3CFC}" dt="2021-05-09T00:36:01.965" v="882" actId="20577"/>
      <pc:docMkLst>
        <pc:docMk/>
      </pc:docMkLst>
      <pc:sldChg chg="modSp">
        <pc:chgData name="Walia, Rohan" userId="S::rwalia@wpi.edu::ef5e2dfd-37ff-4cb6-b57e-c7492168f557" providerId="AD" clId="Web-{99B7AE09-806E-6DDD-E7A6-2CC0143F3CFC}" dt="2021-05-08T23:31:24.909" v="725" actId="20577"/>
        <pc:sldMkLst>
          <pc:docMk/>
          <pc:sldMk cId="3873736658" sldId="261"/>
        </pc:sldMkLst>
        <pc:spChg chg="mod">
          <ac:chgData name="Walia, Rohan" userId="S::rwalia@wpi.edu::ef5e2dfd-37ff-4cb6-b57e-c7492168f557" providerId="AD" clId="Web-{99B7AE09-806E-6DDD-E7A6-2CC0143F3CFC}" dt="2021-05-08T23:31:24.909" v="725" actId="20577"/>
          <ac:spMkLst>
            <pc:docMk/>
            <pc:sldMk cId="3873736658" sldId="261"/>
            <ac:spMk id="3" creationId="{368A7B92-A129-40EE-9ABA-F4ED80F6F6DD}"/>
          </ac:spMkLst>
        </pc:spChg>
      </pc:sldChg>
      <pc:sldChg chg="addSp delSp modSp">
        <pc:chgData name="Walia, Rohan" userId="S::rwalia@wpi.edu::ef5e2dfd-37ff-4cb6-b57e-c7492168f557" providerId="AD" clId="Web-{99B7AE09-806E-6DDD-E7A6-2CC0143F3CFC}" dt="2021-05-08T22:12:19.538" v="691" actId="1076"/>
        <pc:sldMkLst>
          <pc:docMk/>
          <pc:sldMk cId="2634662357" sldId="271"/>
        </pc:sldMkLst>
        <pc:spChg chg="mod">
          <ac:chgData name="Walia, Rohan" userId="S::rwalia@wpi.edu::ef5e2dfd-37ff-4cb6-b57e-c7492168f557" providerId="AD" clId="Web-{99B7AE09-806E-6DDD-E7A6-2CC0143F3CFC}" dt="2021-05-08T21:42:02.013" v="434" actId="20577"/>
          <ac:spMkLst>
            <pc:docMk/>
            <pc:sldMk cId="2634662357" sldId="271"/>
            <ac:spMk id="2" creationId="{AA319FB9-8DF5-4A09-9B3D-28A62D4059CB}"/>
          </ac:spMkLst>
        </pc:spChg>
        <pc:spChg chg="del mod">
          <ac:chgData name="Walia, Rohan" userId="S::rwalia@wpi.edu::ef5e2dfd-37ff-4cb6-b57e-c7492168f557" providerId="AD" clId="Web-{99B7AE09-806E-6DDD-E7A6-2CC0143F3CFC}" dt="2021-05-08T21:40:57.556" v="401"/>
          <ac:spMkLst>
            <pc:docMk/>
            <pc:sldMk cId="2634662357" sldId="271"/>
            <ac:spMk id="3" creationId="{368A7B92-A129-40EE-9ABA-F4ED80F6F6DD}"/>
          </ac:spMkLst>
        </pc:spChg>
        <pc:spChg chg="add del mod">
          <ac:chgData name="Walia, Rohan" userId="S::rwalia@wpi.edu::ef5e2dfd-37ff-4cb6-b57e-c7492168f557" providerId="AD" clId="Web-{99B7AE09-806E-6DDD-E7A6-2CC0143F3CFC}" dt="2021-05-08T21:58:18.779" v="574"/>
          <ac:spMkLst>
            <pc:docMk/>
            <pc:sldMk cId="2634662357" sldId="271"/>
            <ac:spMk id="8" creationId="{98FFBDBD-A7C9-4FAC-9FE0-ECAA0F4EBE3C}"/>
          </ac:spMkLst>
        </pc:spChg>
        <pc:picChg chg="add del mod ord">
          <ac:chgData name="Walia, Rohan" userId="S::rwalia@wpi.edu::ef5e2dfd-37ff-4cb6-b57e-c7492168f557" providerId="AD" clId="Web-{99B7AE09-806E-6DDD-E7A6-2CC0143F3CFC}" dt="2021-05-08T21:58:13.763" v="573"/>
          <ac:picMkLst>
            <pc:docMk/>
            <pc:sldMk cId="2634662357" sldId="271"/>
            <ac:picMk id="4" creationId="{8FB583D9-4FB9-407E-B345-DC15A49A0B25}"/>
          </ac:picMkLst>
        </pc:picChg>
        <pc:picChg chg="add del mod">
          <ac:chgData name="Walia, Rohan" userId="S::rwalia@wpi.edu::ef5e2dfd-37ff-4cb6-b57e-c7492168f557" providerId="AD" clId="Web-{99B7AE09-806E-6DDD-E7A6-2CC0143F3CFC}" dt="2021-05-08T21:58:19.936" v="575"/>
          <ac:picMkLst>
            <pc:docMk/>
            <pc:sldMk cId="2634662357" sldId="271"/>
            <ac:picMk id="5" creationId="{BBDF57E9-E3BF-40F6-BA36-126E8B81CE6E}"/>
          </ac:picMkLst>
        </pc:picChg>
        <pc:picChg chg="add del mod">
          <ac:chgData name="Walia, Rohan" userId="S::rwalia@wpi.edu::ef5e2dfd-37ff-4cb6-b57e-c7492168f557" providerId="AD" clId="Web-{99B7AE09-806E-6DDD-E7A6-2CC0143F3CFC}" dt="2021-05-08T21:58:20.451" v="576"/>
          <ac:picMkLst>
            <pc:docMk/>
            <pc:sldMk cId="2634662357" sldId="271"/>
            <ac:picMk id="6" creationId="{7A86139A-411B-4697-8A27-CB3C2ABE1387}"/>
          </ac:picMkLst>
        </pc:picChg>
        <pc:picChg chg="add mod">
          <ac:chgData name="Walia, Rohan" userId="S::rwalia@wpi.edu::ef5e2dfd-37ff-4cb6-b57e-c7492168f557" providerId="AD" clId="Web-{99B7AE09-806E-6DDD-E7A6-2CC0143F3CFC}" dt="2021-05-08T22:12:19.538" v="691" actId="1076"/>
          <ac:picMkLst>
            <pc:docMk/>
            <pc:sldMk cId="2634662357" sldId="271"/>
            <ac:picMk id="9" creationId="{E47F207C-297E-4727-A0E3-7514DDFAEDC5}"/>
          </ac:picMkLst>
        </pc:picChg>
        <pc:picChg chg="add mod">
          <ac:chgData name="Walia, Rohan" userId="S::rwalia@wpi.edu::ef5e2dfd-37ff-4cb6-b57e-c7492168f557" providerId="AD" clId="Web-{99B7AE09-806E-6DDD-E7A6-2CC0143F3CFC}" dt="2021-05-08T22:12:08.927" v="689" actId="1076"/>
          <ac:picMkLst>
            <pc:docMk/>
            <pc:sldMk cId="2634662357" sldId="271"/>
            <ac:picMk id="10" creationId="{CF5E6674-2776-4CC8-BDB1-497EF24E6AB1}"/>
          </ac:picMkLst>
        </pc:picChg>
      </pc:sldChg>
      <pc:sldChg chg="modSp modNotes">
        <pc:chgData name="Walia, Rohan" userId="S::rwalia@wpi.edu::ef5e2dfd-37ff-4cb6-b57e-c7492168f557" providerId="AD" clId="Web-{99B7AE09-806E-6DDD-E7A6-2CC0143F3CFC}" dt="2021-05-08T20:01:58.230" v="237" actId="20577"/>
        <pc:sldMkLst>
          <pc:docMk/>
          <pc:sldMk cId="2570554279" sldId="274"/>
        </pc:sldMkLst>
        <pc:spChg chg="mod">
          <ac:chgData name="Walia, Rohan" userId="S::rwalia@wpi.edu::ef5e2dfd-37ff-4cb6-b57e-c7492168f557" providerId="AD" clId="Web-{99B7AE09-806E-6DDD-E7A6-2CC0143F3CFC}" dt="2021-05-08T20:01:58.230" v="237" actId="20577"/>
          <ac:spMkLst>
            <pc:docMk/>
            <pc:sldMk cId="2570554279" sldId="274"/>
            <ac:spMk id="2" creationId="{871C9A12-F38D-4C95-8EB6-5D2EE419330A}"/>
          </ac:spMkLst>
        </pc:spChg>
      </pc:sldChg>
      <pc:sldChg chg="modSp">
        <pc:chgData name="Walia, Rohan" userId="S::rwalia@wpi.edu::ef5e2dfd-37ff-4cb6-b57e-c7492168f557" providerId="AD" clId="Web-{99B7AE09-806E-6DDD-E7A6-2CC0143F3CFC}" dt="2021-05-08T20:01:34.838" v="233" actId="20577"/>
        <pc:sldMkLst>
          <pc:docMk/>
          <pc:sldMk cId="2101050659" sldId="275"/>
        </pc:sldMkLst>
        <pc:spChg chg="mod">
          <ac:chgData name="Walia, Rohan" userId="S::rwalia@wpi.edu::ef5e2dfd-37ff-4cb6-b57e-c7492168f557" providerId="AD" clId="Web-{99B7AE09-806E-6DDD-E7A6-2CC0143F3CFC}" dt="2021-05-08T20:01:34.838" v="233" actId="20577"/>
          <ac:spMkLst>
            <pc:docMk/>
            <pc:sldMk cId="2101050659" sldId="275"/>
            <ac:spMk id="2" creationId="{9F857758-FF35-490E-A8A9-E43A082E9540}"/>
          </ac:spMkLst>
        </pc:spChg>
      </pc:sldChg>
      <pc:sldChg chg="addSp delSp modSp">
        <pc:chgData name="Walia, Rohan" userId="S::rwalia@wpi.edu::ef5e2dfd-37ff-4cb6-b57e-c7492168f557" providerId="AD" clId="Web-{99B7AE09-806E-6DDD-E7A6-2CC0143F3CFC}" dt="2021-05-08T22:12:43.571" v="699" actId="1076"/>
        <pc:sldMkLst>
          <pc:docMk/>
          <pc:sldMk cId="1169300107" sldId="276"/>
        </pc:sldMkLst>
        <pc:spChg chg="mod">
          <ac:chgData name="Walia, Rohan" userId="S::rwalia@wpi.edu::ef5e2dfd-37ff-4cb6-b57e-c7492168f557" providerId="AD" clId="Web-{99B7AE09-806E-6DDD-E7A6-2CC0143F3CFC}" dt="2021-05-08T21:42:09.029" v="437" actId="20577"/>
          <ac:spMkLst>
            <pc:docMk/>
            <pc:sldMk cId="1169300107" sldId="276"/>
            <ac:spMk id="2" creationId="{BAABCEFC-1E37-489E-B4FC-B27BF06EEBF0}"/>
          </ac:spMkLst>
        </pc:spChg>
        <pc:spChg chg="del">
          <ac:chgData name="Walia, Rohan" userId="S::rwalia@wpi.edu::ef5e2dfd-37ff-4cb6-b57e-c7492168f557" providerId="AD" clId="Web-{99B7AE09-806E-6DDD-E7A6-2CC0143F3CFC}" dt="2021-05-08T21:42:14.623" v="439"/>
          <ac:spMkLst>
            <pc:docMk/>
            <pc:sldMk cId="1169300107" sldId="276"/>
            <ac:spMk id="3" creationId="{7279AF40-BAEA-4A74-8C0C-5D6A14FC63F2}"/>
          </ac:spMkLst>
        </pc:spChg>
        <pc:spChg chg="add del mod">
          <ac:chgData name="Walia, Rohan" userId="S::rwalia@wpi.edu::ef5e2dfd-37ff-4cb6-b57e-c7492168f557" providerId="AD" clId="Web-{99B7AE09-806E-6DDD-E7A6-2CC0143F3CFC}" dt="2021-05-08T21:42:17.514" v="440"/>
          <ac:spMkLst>
            <pc:docMk/>
            <pc:sldMk cId="1169300107" sldId="276"/>
            <ac:spMk id="6" creationId="{5DF7807D-74ED-4462-ACA2-9E0E9DEEF809}"/>
          </ac:spMkLst>
        </pc:spChg>
        <pc:picChg chg="add del mod">
          <ac:chgData name="Walia, Rohan" userId="S::rwalia@wpi.edu::ef5e2dfd-37ff-4cb6-b57e-c7492168f557" providerId="AD" clId="Web-{99B7AE09-806E-6DDD-E7A6-2CC0143F3CFC}" dt="2021-05-08T22:05:46.058" v="662"/>
          <ac:picMkLst>
            <pc:docMk/>
            <pc:sldMk cId="1169300107" sldId="276"/>
            <ac:picMk id="4" creationId="{AD9A0E15-B5E1-4561-BB44-67621C9B9873}"/>
          </ac:picMkLst>
        </pc:picChg>
        <pc:picChg chg="add del mod">
          <ac:chgData name="Walia, Rohan" userId="S::rwalia@wpi.edu::ef5e2dfd-37ff-4cb6-b57e-c7492168f557" providerId="AD" clId="Web-{99B7AE09-806E-6DDD-E7A6-2CC0143F3CFC}" dt="2021-05-08T22:05:46.808" v="663"/>
          <ac:picMkLst>
            <pc:docMk/>
            <pc:sldMk cId="1169300107" sldId="276"/>
            <ac:picMk id="7" creationId="{35E584A7-6125-40CF-9475-F6F16861DA20}"/>
          </ac:picMkLst>
        </pc:picChg>
        <pc:picChg chg="add del mod">
          <ac:chgData name="Walia, Rohan" userId="S::rwalia@wpi.edu::ef5e2dfd-37ff-4cb6-b57e-c7492168f557" providerId="AD" clId="Web-{99B7AE09-806E-6DDD-E7A6-2CC0143F3CFC}" dt="2021-05-08T22:05:48.573" v="664"/>
          <ac:picMkLst>
            <pc:docMk/>
            <pc:sldMk cId="1169300107" sldId="276"/>
            <ac:picMk id="8" creationId="{23EBAD1A-AFED-499A-9846-8CACD2CFB953}"/>
          </ac:picMkLst>
        </pc:picChg>
        <pc:picChg chg="add mod">
          <ac:chgData name="Walia, Rohan" userId="S::rwalia@wpi.edu::ef5e2dfd-37ff-4cb6-b57e-c7492168f557" providerId="AD" clId="Web-{99B7AE09-806E-6DDD-E7A6-2CC0143F3CFC}" dt="2021-05-08T22:12:43.571" v="699" actId="1076"/>
          <ac:picMkLst>
            <pc:docMk/>
            <pc:sldMk cId="1169300107" sldId="276"/>
            <ac:picMk id="9" creationId="{61ED9F7C-A411-4449-B84A-34E72754CBE7}"/>
          </ac:picMkLst>
        </pc:picChg>
        <pc:picChg chg="add mod">
          <ac:chgData name="Walia, Rohan" userId="S::rwalia@wpi.edu::ef5e2dfd-37ff-4cb6-b57e-c7492168f557" providerId="AD" clId="Web-{99B7AE09-806E-6DDD-E7A6-2CC0143F3CFC}" dt="2021-05-08T22:12:30.086" v="693" actId="1076"/>
          <ac:picMkLst>
            <pc:docMk/>
            <pc:sldMk cId="1169300107" sldId="276"/>
            <ac:picMk id="10" creationId="{985F4155-E09D-48AD-90F0-F2D72179AF46}"/>
          </ac:picMkLst>
        </pc:picChg>
      </pc:sldChg>
      <pc:sldChg chg="modSp del modNotes">
        <pc:chgData name="Walia, Rohan" userId="S::rwalia@wpi.edu::ef5e2dfd-37ff-4cb6-b57e-c7492168f557" providerId="AD" clId="Web-{99B7AE09-806E-6DDD-E7A6-2CC0143F3CFC}" dt="2021-05-09T00:30:11.800" v="774"/>
        <pc:sldMkLst>
          <pc:docMk/>
          <pc:sldMk cId="2700800734" sldId="277"/>
        </pc:sldMkLst>
        <pc:spChg chg="mod">
          <ac:chgData name="Walia, Rohan" userId="S::rwalia@wpi.edu::ef5e2dfd-37ff-4cb6-b57e-c7492168f557" providerId="AD" clId="Web-{99B7AE09-806E-6DDD-E7A6-2CC0143F3CFC}" dt="2021-05-09T00:29:53.299" v="767" actId="20577"/>
          <ac:spMkLst>
            <pc:docMk/>
            <pc:sldMk cId="2700800734" sldId="277"/>
            <ac:spMk id="3" creationId="{9523D647-6157-4164-B96F-5EB0D924852B}"/>
          </ac:spMkLst>
        </pc:spChg>
      </pc:sldChg>
      <pc:sldChg chg="del">
        <pc:chgData name="Walia, Rohan" userId="S::rwalia@wpi.edu::ef5e2dfd-37ff-4cb6-b57e-c7492168f557" providerId="AD" clId="Web-{99B7AE09-806E-6DDD-E7A6-2CC0143F3CFC}" dt="2021-05-08T23:36:20.682" v="728"/>
        <pc:sldMkLst>
          <pc:docMk/>
          <pc:sldMk cId="919299369" sldId="278"/>
        </pc:sldMkLst>
      </pc:sldChg>
      <pc:sldChg chg="modSp">
        <pc:chgData name="Walia, Rohan" userId="S::rwalia@wpi.edu::ef5e2dfd-37ff-4cb6-b57e-c7492168f557" providerId="AD" clId="Web-{99B7AE09-806E-6DDD-E7A6-2CC0143F3CFC}" dt="2021-05-08T20:05:02.265" v="391" actId="20577"/>
        <pc:sldMkLst>
          <pc:docMk/>
          <pc:sldMk cId="3422509813" sldId="280"/>
        </pc:sldMkLst>
        <pc:spChg chg="mod">
          <ac:chgData name="Walia, Rohan" userId="S::rwalia@wpi.edu::ef5e2dfd-37ff-4cb6-b57e-c7492168f557" providerId="AD" clId="Web-{99B7AE09-806E-6DDD-E7A6-2CC0143F3CFC}" dt="2021-05-08T20:05:02.265" v="391" actId="20577"/>
          <ac:spMkLst>
            <pc:docMk/>
            <pc:sldMk cId="3422509813" sldId="280"/>
            <ac:spMk id="3" creationId="{34A5D478-B4A7-40B6-9D62-A538D9E861BD}"/>
          </ac:spMkLst>
        </pc:spChg>
      </pc:sldChg>
      <pc:sldChg chg="modSp new">
        <pc:chgData name="Walia, Rohan" userId="S::rwalia@wpi.edu::ef5e2dfd-37ff-4cb6-b57e-c7492168f557" providerId="AD" clId="Web-{99B7AE09-806E-6DDD-E7A6-2CC0143F3CFC}" dt="2021-05-08T21:47:47.411" v="512" actId="20577"/>
        <pc:sldMkLst>
          <pc:docMk/>
          <pc:sldMk cId="3515924079" sldId="281"/>
        </pc:sldMkLst>
        <pc:spChg chg="mod">
          <ac:chgData name="Walia, Rohan" userId="S::rwalia@wpi.edu::ef5e2dfd-37ff-4cb6-b57e-c7492168f557" providerId="AD" clId="Web-{99B7AE09-806E-6DDD-E7A6-2CC0143F3CFC}" dt="2021-05-08T21:47:47.411" v="512" actId="20577"/>
          <ac:spMkLst>
            <pc:docMk/>
            <pc:sldMk cId="3515924079" sldId="281"/>
            <ac:spMk id="2" creationId="{98EB989C-B737-42ED-B50E-AF58DF552EF3}"/>
          </ac:spMkLst>
        </pc:spChg>
        <pc:spChg chg="mod">
          <ac:chgData name="Walia, Rohan" userId="S::rwalia@wpi.edu::ef5e2dfd-37ff-4cb6-b57e-c7492168f557" providerId="AD" clId="Web-{99B7AE09-806E-6DDD-E7A6-2CC0143F3CFC}" dt="2021-05-08T20:00:34.196" v="222" actId="20577"/>
          <ac:spMkLst>
            <pc:docMk/>
            <pc:sldMk cId="3515924079" sldId="281"/>
            <ac:spMk id="3" creationId="{892F7E4D-12C3-4586-B17B-435CF8EE2C67}"/>
          </ac:spMkLst>
        </pc:spChg>
      </pc:sldChg>
      <pc:sldChg chg="addSp delSp modSp new">
        <pc:chgData name="Walia, Rohan" userId="S::rwalia@wpi.edu::ef5e2dfd-37ff-4cb6-b57e-c7492168f557" providerId="AD" clId="Web-{99B7AE09-806E-6DDD-E7A6-2CC0143F3CFC}" dt="2021-05-08T21:50:30.578" v="554" actId="1076"/>
        <pc:sldMkLst>
          <pc:docMk/>
          <pc:sldMk cId="1417547830" sldId="282"/>
        </pc:sldMkLst>
        <pc:spChg chg="mod">
          <ac:chgData name="Walia, Rohan" userId="S::rwalia@wpi.edu::ef5e2dfd-37ff-4cb6-b57e-c7492168f557" providerId="AD" clId="Web-{99B7AE09-806E-6DDD-E7A6-2CC0143F3CFC}" dt="2021-05-08T21:47:41.317" v="510" actId="20577"/>
          <ac:spMkLst>
            <pc:docMk/>
            <pc:sldMk cId="1417547830" sldId="282"/>
            <ac:spMk id="2" creationId="{93C1C334-EF0E-464F-AEEA-3035962E6CB1}"/>
          </ac:spMkLst>
        </pc:spChg>
        <pc:spChg chg="del">
          <ac:chgData name="Walia, Rohan" userId="S::rwalia@wpi.edu::ef5e2dfd-37ff-4cb6-b57e-c7492168f557" providerId="AD" clId="Web-{99B7AE09-806E-6DDD-E7A6-2CC0143F3CFC}" dt="2021-05-08T21:45:20.871" v="471"/>
          <ac:spMkLst>
            <pc:docMk/>
            <pc:sldMk cId="1417547830" sldId="282"/>
            <ac:spMk id="3" creationId="{AB0D8E56-2E74-4B1E-BE4B-76A3AA2B9CAB}"/>
          </ac:spMkLst>
        </pc:spChg>
        <pc:picChg chg="add del mod">
          <ac:chgData name="Walia, Rohan" userId="S::rwalia@wpi.edu::ef5e2dfd-37ff-4cb6-b57e-c7492168f557" providerId="AD" clId="Web-{99B7AE09-806E-6DDD-E7A6-2CC0143F3CFC}" dt="2021-05-08T21:50:04.920" v="544"/>
          <ac:picMkLst>
            <pc:docMk/>
            <pc:sldMk cId="1417547830" sldId="282"/>
            <ac:picMk id="4" creationId="{6EC1AE62-2B5C-41ED-BDDF-BEB43262FCB7}"/>
          </ac:picMkLst>
        </pc:picChg>
        <pc:picChg chg="add mod">
          <ac:chgData name="Walia, Rohan" userId="S::rwalia@wpi.edu::ef5e2dfd-37ff-4cb6-b57e-c7492168f557" providerId="AD" clId="Web-{99B7AE09-806E-6DDD-E7A6-2CC0143F3CFC}" dt="2021-05-08T21:50:30.578" v="554" actId="1076"/>
          <ac:picMkLst>
            <pc:docMk/>
            <pc:sldMk cId="1417547830" sldId="282"/>
            <ac:picMk id="5" creationId="{7DBAB107-3B39-4C0A-8350-66588A6096C2}"/>
          </ac:picMkLst>
        </pc:picChg>
        <pc:picChg chg="add mod">
          <ac:chgData name="Walia, Rohan" userId="S::rwalia@wpi.edu::ef5e2dfd-37ff-4cb6-b57e-c7492168f557" providerId="AD" clId="Web-{99B7AE09-806E-6DDD-E7A6-2CC0143F3CFC}" dt="2021-05-08T21:50:23.703" v="552" actId="1076"/>
          <ac:picMkLst>
            <pc:docMk/>
            <pc:sldMk cId="1417547830" sldId="282"/>
            <ac:picMk id="6" creationId="{631D14C3-C67F-4E8C-B957-CF4EA50F317A}"/>
          </ac:picMkLst>
        </pc:picChg>
      </pc:sldChg>
      <pc:sldChg chg="addSp delSp modSp add replId">
        <pc:chgData name="Walia, Rohan" userId="S::rwalia@wpi.edu::ef5e2dfd-37ff-4cb6-b57e-c7492168f557" providerId="AD" clId="Web-{99B7AE09-806E-6DDD-E7A6-2CC0143F3CFC}" dt="2021-05-08T22:13:12.010" v="710" actId="14100"/>
        <pc:sldMkLst>
          <pc:docMk/>
          <pc:sldMk cId="189396951" sldId="283"/>
        </pc:sldMkLst>
        <pc:spChg chg="mod">
          <ac:chgData name="Walia, Rohan" userId="S::rwalia@wpi.edu::ef5e2dfd-37ff-4cb6-b57e-c7492168f557" providerId="AD" clId="Web-{99B7AE09-806E-6DDD-E7A6-2CC0143F3CFC}" dt="2021-05-08T21:42:58.579" v="465" actId="20577"/>
          <ac:spMkLst>
            <pc:docMk/>
            <pc:sldMk cId="189396951" sldId="283"/>
            <ac:spMk id="2" creationId="{BAABCEFC-1E37-489E-B4FC-B27BF06EEBF0}"/>
          </ac:spMkLst>
        </pc:spChg>
        <pc:spChg chg="del">
          <ac:chgData name="Walia, Rohan" userId="S::rwalia@wpi.edu::ef5e2dfd-37ff-4cb6-b57e-c7492168f557" providerId="AD" clId="Web-{99B7AE09-806E-6DDD-E7A6-2CC0143F3CFC}" dt="2021-05-08T21:43:03.314" v="466"/>
          <ac:spMkLst>
            <pc:docMk/>
            <pc:sldMk cId="189396951" sldId="283"/>
            <ac:spMk id="3" creationId="{7279AF40-BAEA-4A74-8C0C-5D6A14FC63F2}"/>
          </ac:spMkLst>
        </pc:spChg>
        <pc:spChg chg="add del mod">
          <ac:chgData name="Walia, Rohan" userId="S::rwalia@wpi.edu::ef5e2dfd-37ff-4cb6-b57e-c7492168f557" providerId="AD" clId="Web-{99B7AE09-806E-6DDD-E7A6-2CC0143F3CFC}" dt="2021-05-08T21:43:15.189" v="467"/>
          <ac:spMkLst>
            <pc:docMk/>
            <pc:sldMk cId="189396951" sldId="283"/>
            <ac:spMk id="5" creationId="{D3977600-2028-4895-9450-16456C6DFE49}"/>
          </ac:spMkLst>
        </pc:spChg>
        <pc:picChg chg="add del mod">
          <ac:chgData name="Walia, Rohan" userId="S::rwalia@wpi.edu::ef5e2dfd-37ff-4cb6-b57e-c7492168f557" providerId="AD" clId="Web-{99B7AE09-806E-6DDD-E7A6-2CC0143F3CFC}" dt="2021-05-08T22:09:10.399" v="669"/>
          <ac:picMkLst>
            <pc:docMk/>
            <pc:sldMk cId="189396951" sldId="283"/>
            <ac:picMk id="6" creationId="{EC4A3663-3D4D-46AC-B3AC-9C335BEA5CE7}"/>
          </ac:picMkLst>
        </pc:picChg>
        <pc:picChg chg="add del mod">
          <ac:chgData name="Walia, Rohan" userId="S::rwalia@wpi.edu::ef5e2dfd-37ff-4cb6-b57e-c7492168f557" providerId="AD" clId="Web-{99B7AE09-806E-6DDD-E7A6-2CC0143F3CFC}" dt="2021-05-08T22:09:11.117" v="670"/>
          <ac:picMkLst>
            <pc:docMk/>
            <pc:sldMk cId="189396951" sldId="283"/>
            <ac:picMk id="7" creationId="{20E858DB-B063-4ECA-B923-00EF9C82F85E}"/>
          </ac:picMkLst>
        </pc:picChg>
        <pc:picChg chg="add mod">
          <ac:chgData name="Walia, Rohan" userId="S::rwalia@wpi.edu::ef5e2dfd-37ff-4cb6-b57e-c7492168f557" providerId="AD" clId="Web-{99B7AE09-806E-6DDD-E7A6-2CC0143F3CFC}" dt="2021-05-08T22:13:07.166" v="707" actId="1076"/>
          <ac:picMkLst>
            <pc:docMk/>
            <pc:sldMk cId="189396951" sldId="283"/>
            <ac:picMk id="8" creationId="{609D508D-E174-497C-9809-5A2A58ABC53B}"/>
          </ac:picMkLst>
        </pc:picChg>
        <pc:picChg chg="add mod">
          <ac:chgData name="Walia, Rohan" userId="S::rwalia@wpi.edu::ef5e2dfd-37ff-4cb6-b57e-c7492168f557" providerId="AD" clId="Web-{99B7AE09-806E-6DDD-E7A6-2CC0143F3CFC}" dt="2021-05-08T22:13:12.010" v="710" actId="14100"/>
          <ac:picMkLst>
            <pc:docMk/>
            <pc:sldMk cId="189396951" sldId="283"/>
            <ac:picMk id="9" creationId="{AE81F471-7C17-47F4-B886-4FD2682CA8AE}"/>
          </ac:picMkLst>
        </pc:picChg>
      </pc:sldChg>
      <pc:sldChg chg="addSp delSp modSp add ord replId">
        <pc:chgData name="Walia, Rohan" userId="S::rwalia@wpi.edu::ef5e2dfd-37ff-4cb6-b57e-c7492168f557" providerId="AD" clId="Web-{99B7AE09-806E-6DDD-E7A6-2CC0143F3CFC}" dt="2021-05-08T21:50:51.689" v="560" actId="1076"/>
        <pc:sldMkLst>
          <pc:docMk/>
          <pc:sldMk cId="465848821" sldId="284"/>
        </pc:sldMkLst>
        <pc:spChg chg="mod">
          <ac:chgData name="Walia, Rohan" userId="S::rwalia@wpi.edu::ef5e2dfd-37ff-4cb6-b57e-c7492168f557" providerId="AD" clId="Web-{99B7AE09-806E-6DDD-E7A6-2CC0143F3CFC}" dt="2021-05-08T21:47:36.708" v="508" actId="20577"/>
          <ac:spMkLst>
            <pc:docMk/>
            <pc:sldMk cId="465848821" sldId="284"/>
            <ac:spMk id="2" creationId="{93C1C334-EF0E-464F-AEEA-3035962E6CB1}"/>
          </ac:spMkLst>
        </pc:spChg>
        <pc:spChg chg="del">
          <ac:chgData name="Walia, Rohan" userId="S::rwalia@wpi.edu::ef5e2dfd-37ff-4cb6-b57e-c7492168f557" providerId="AD" clId="Web-{99B7AE09-806E-6DDD-E7A6-2CC0143F3CFC}" dt="2021-05-08T21:45:39.153" v="476"/>
          <ac:spMkLst>
            <pc:docMk/>
            <pc:sldMk cId="465848821" sldId="284"/>
            <ac:spMk id="3" creationId="{AB0D8E56-2E74-4B1E-BE4B-76A3AA2B9CAB}"/>
          </ac:spMkLst>
        </pc:spChg>
        <pc:picChg chg="add mod">
          <ac:chgData name="Walia, Rohan" userId="S::rwalia@wpi.edu::ef5e2dfd-37ff-4cb6-b57e-c7492168f557" providerId="AD" clId="Web-{99B7AE09-806E-6DDD-E7A6-2CC0143F3CFC}" dt="2021-05-08T21:49:18.917" v="541" actId="1076"/>
          <ac:picMkLst>
            <pc:docMk/>
            <pc:sldMk cId="465848821" sldId="284"/>
            <ac:picMk id="4" creationId="{50BD7F9D-673B-4804-A070-A0B80C2979F0}"/>
          </ac:picMkLst>
        </pc:picChg>
        <pc:picChg chg="add del mod">
          <ac:chgData name="Walia, Rohan" userId="S::rwalia@wpi.edu::ef5e2dfd-37ff-4cb6-b57e-c7492168f557" providerId="AD" clId="Web-{99B7AE09-806E-6DDD-E7A6-2CC0143F3CFC}" dt="2021-05-08T21:50:36.547" v="555"/>
          <ac:picMkLst>
            <pc:docMk/>
            <pc:sldMk cId="465848821" sldId="284"/>
            <ac:picMk id="5" creationId="{E2B08113-F076-4701-B6B0-18875E2F7229}"/>
          </ac:picMkLst>
        </pc:picChg>
        <pc:picChg chg="add mod">
          <ac:chgData name="Walia, Rohan" userId="S::rwalia@wpi.edu::ef5e2dfd-37ff-4cb6-b57e-c7492168f557" providerId="AD" clId="Web-{99B7AE09-806E-6DDD-E7A6-2CC0143F3CFC}" dt="2021-05-08T21:50:51.689" v="560" actId="1076"/>
          <ac:picMkLst>
            <pc:docMk/>
            <pc:sldMk cId="465848821" sldId="284"/>
            <ac:picMk id="6" creationId="{FB593083-52DB-4B4E-A9F0-9BFB21E8E1CA}"/>
          </ac:picMkLst>
        </pc:picChg>
      </pc:sldChg>
      <pc:sldChg chg="addSp delSp modSp add mod ord replId setBg">
        <pc:chgData name="Walia, Rohan" userId="S::rwalia@wpi.edu::ef5e2dfd-37ff-4cb6-b57e-c7492168f557" providerId="AD" clId="Web-{99B7AE09-806E-6DDD-E7A6-2CC0143F3CFC}" dt="2021-05-08T23:57:31.804" v="754" actId="1076"/>
        <pc:sldMkLst>
          <pc:docMk/>
          <pc:sldMk cId="3037696154" sldId="285"/>
        </pc:sldMkLst>
        <pc:spChg chg="mod">
          <ac:chgData name="Walia, Rohan" userId="S::rwalia@wpi.edu::ef5e2dfd-37ff-4cb6-b57e-c7492168f557" providerId="AD" clId="Web-{99B7AE09-806E-6DDD-E7A6-2CC0143F3CFC}" dt="2021-05-08T21:47:30.551" v="506" actId="20577"/>
          <ac:spMkLst>
            <pc:docMk/>
            <pc:sldMk cId="3037696154" sldId="285"/>
            <ac:spMk id="2" creationId="{93C1C334-EF0E-464F-AEEA-3035962E6CB1}"/>
          </ac:spMkLst>
        </pc:spChg>
        <pc:spChg chg="del">
          <ac:chgData name="Walia, Rohan" userId="S::rwalia@wpi.edu::ef5e2dfd-37ff-4cb6-b57e-c7492168f557" providerId="AD" clId="Web-{99B7AE09-806E-6DDD-E7A6-2CC0143F3CFC}" dt="2021-05-08T21:46:08.905" v="483"/>
          <ac:spMkLst>
            <pc:docMk/>
            <pc:sldMk cId="3037696154" sldId="285"/>
            <ac:spMk id="3" creationId="{AB0D8E56-2E74-4B1E-BE4B-76A3AA2B9CAB}"/>
          </ac:spMkLst>
        </pc:spChg>
        <pc:spChg chg="add del">
          <ac:chgData name="Walia, Rohan" userId="S::rwalia@wpi.edu::ef5e2dfd-37ff-4cb6-b57e-c7492168f557" providerId="AD" clId="Web-{99B7AE09-806E-6DDD-E7A6-2CC0143F3CFC}" dt="2021-05-08T21:47:20.644" v="500"/>
          <ac:spMkLst>
            <pc:docMk/>
            <pc:sldMk cId="3037696154" sldId="285"/>
            <ac:spMk id="10" creationId="{99ED5833-B85B-4103-8A3B-CAB0308E6C15}"/>
          </ac:spMkLst>
        </pc:spChg>
        <pc:picChg chg="add mod">
          <ac:chgData name="Walia, Rohan" userId="S::rwalia@wpi.edu::ef5e2dfd-37ff-4cb6-b57e-c7492168f557" providerId="AD" clId="Web-{99B7AE09-806E-6DDD-E7A6-2CC0143F3CFC}" dt="2021-05-08T23:57:31.804" v="754" actId="1076"/>
          <ac:picMkLst>
            <pc:docMk/>
            <pc:sldMk cId="3037696154" sldId="285"/>
            <ac:picMk id="3" creationId="{91383796-F412-4E42-B83E-044E7F1546BF}"/>
          </ac:picMkLst>
        </pc:picChg>
        <pc:picChg chg="add del mod ord">
          <ac:chgData name="Walia, Rohan" userId="S::rwalia@wpi.edu::ef5e2dfd-37ff-4cb6-b57e-c7492168f557" providerId="AD" clId="Web-{99B7AE09-806E-6DDD-E7A6-2CC0143F3CFC}" dt="2021-05-08T21:50:57.345" v="561"/>
          <ac:picMkLst>
            <pc:docMk/>
            <pc:sldMk cId="3037696154" sldId="285"/>
            <ac:picMk id="4" creationId="{D8470845-4D1D-4468-BB33-6999BFD17849}"/>
          </ac:picMkLst>
        </pc:picChg>
        <pc:picChg chg="add mod">
          <ac:chgData name="Walia, Rohan" userId="S::rwalia@wpi.edu::ef5e2dfd-37ff-4cb6-b57e-c7492168f557" providerId="AD" clId="Web-{99B7AE09-806E-6DDD-E7A6-2CC0143F3CFC}" dt="2021-05-08T23:57:25.039" v="753" actId="1076"/>
          <ac:picMkLst>
            <pc:docMk/>
            <pc:sldMk cId="3037696154" sldId="285"/>
            <ac:picMk id="4" creationId="{DD4774B0-E586-4D7D-9CEB-7A39C0C84FE4}"/>
          </ac:picMkLst>
        </pc:picChg>
        <pc:picChg chg="add del mod">
          <ac:chgData name="Walia, Rohan" userId="S::rwalia@wpi.edu::ef5e2dfd-37ff-4cb6-b57e-c7492168f557" providerId="AD" clId="Web-{99B7AE09-806E-6DDD-E7A6-2CC0143F3CFC}" dt="2021-05-08T23:56:42.975" v="742"/>
          <ac:picMkLst>
            <pc:docMk/>
            <pc:sldMk cId="3037696154" sldId="285"/>
            <ac:picMk id="5" creationId="{7EC34757-982D-4F51-B282-C4BD708B43DD}"/>
          </ac:picMkLst>
        </pc:picChg>
        <pc:picChg chg="add del mod">
          <ac:chgData name="Walia, Rohan" userId="S::rwalia@wpi.edu::ef5e2dfd-37ff-4cb6-b57e-c7492168f557" providerId="AD" clId="Web-{99B7AE09-806E-6DDD-E7A6-2CC0143F3CFC}" dt="2021-05-08T21:47:23.957" v="503"/>
          <ac:picMkLst>
            <pc:docMk/>
            <pc:sldMk cId="3037696154" sldId="285"/>
            <ac:picMk id="6" creationId="{E14F991C-2FF4-4797-80FA-693EF716F754}"/>
          </ac:picMkLst>
        </pc:picChg>
        <pc:picChg chg="add del mod">
          <ac:chgData name="Walia, Rohan" userId="S::rwalia@wpi.edu::ef5e2dfd-37ff-4cb6-b57e-c7492168f557" providerId="AD" clId="Web-{99B7AE09-806E-6DDD-E7A6-2CC0143F3CFC}" dt="2021-05-08T23:57:00.835" v="748"/>
          <ac:picMkLst>
            <pc:docMk/>
            <pc:sldMk cId="3037696154" sldId="285"/>
            <ac:picMk id="7" creationId="{261C6251-A50F-4F43-B44E-806CA085D67B}"/>
          </ac:picMkLst>
        </pc:picChg>
      </pc:sldChg>
      <pc:sldChg chg="addSp delSp modSp new">
        <pc:chgData name="Walia, Rohan" userId="S::rwalia@wpi.edu::ef5e2dfd-37ff-4cb6-b57e-c7492168f557" providerId="AD" clId="Web-{99B7AE09-806E-6DDD-E7A6-2CC0143F3CFC}" dt="2021-05-08T22:11:36.221" v="688" actId="1076"/>
        <pc:sldMkLst>
          <pc:docMk/>
          <pc:sldMk cId="2573575612" sldId="286"/>
        </pc:sldMkLst>
        <pc:spChg chg="mod">
          <ac:chgData name="Walia, Rohan" userId="S::rwalia@wpi.edu::ef5e2dfd-37ff-4cb6-b57e-c7492168f557" providerId="AD" clId="Web-{99B7AE09-806E-6DDD-E7A6-2CC0143F3CFC}" dt="2021-05-08T21:59:56.801" v="647" actId="20577"/>
          <ac:spMkLst>
            <pc:docMk/>
            <pc:sldMk cId="2573575612" sldId="286"/>
            <ac:spMk id="2" creationId="{F83F56FE-B1B4-4DA0-99A3-2D7DEACF71E5}"/>
          </ac:spMkLst>
        </pc:spChg>
        <pc:spChg chg="del mod">
          <ac:chgData name="Walia, Rohan" userId="S::rwalia@wpi.edu::ef5e2dfd-37ff-4cb6-b57e-c7492168f557" providerId="AD" clId="Web-{99B7AE09-806E-6DDD-E7A6-2CC0143F3CFC}" dt="2021-05-08T21:59:58.739" v="648"/>
          <ac:spMkLst>
            <pc:docMk/>
            <pc:sldMk cId="2573575612" sldId="286"/>
            <ac:spMk id="3" creationId="{3EC2CFA1-489C-450A-8952-39A82D3DDA24}"/>
          </ac:spMkLst>
        </pc:spChg>
        <pc:spChg chg="add del mod">
          <ac:chgData name="Walia, Rohan" userId="S::rwalia@wpi.edu::ef5e2dfd-37ff-4cb6-b57e-c7492168f557" providerId="AD" clId="Web-{99B7AE09-806E-6DDD-E7A6-2CC0143F3CFC}" dt="2021-05-08T22:00:26.522" v="657"/>
          <ac:spMkLst>
            <pc:docMk/>
            <pc:sldMk cId="2573575612" sldId="286"/>
            <ac:spMk id="5" creationId="{E9826B70-2329-4D28-81CC-8B46E28D6DA7}"/>
          </ac:spMkLst>
        </pc:spChg>
        <pc:picChg chg="add mod">
          <ac:chgData name="Walia, Rohan" userId="S::rwalia@wpi.edu::ef5e2dfd-37ff-4cb6-b57e-c7492168f557" providerId="AD" clId="Web-{99B7AE09-806E-6DDD-E7A6-2CC0143F3CFC}" dt="2021-05-08T22:11:36.221" v="688" actId="1076"/>
          <ac:picMkLst>
            <pc:docMk/>
            <pc:sldMk cId="2573575612" sldId="286"/>
            <ac:picMk id="6" creationId="{8067E982-B07E-4DC6-BA44-CDBC373A036B}"/>
          </ac:picMkLst>
        </pc:picChg>
      </pc:sldChg>
      <pc:sldChg chg="addSp delSp modSp add replId">
        <pc:chgData name="Walia, Rohan" userId="S::rwalia@wpi.edu::ef5e2dfd-37ff-4cb6-b57e-c7492168f557" providerId="AD" clId="Web-{99B7AE09-806E-6DDD-E7A6-2CC0143F3CFC}" dt="2021-05-08T22:11:17.345" v="684" actId="1076"/>
        <pc:sldMkLst>
          <pc:docMk/>
          <pc:sldMk cId="436261056" sldId="287"/>
        </pc:sldMkLst>
        <pc:spChg chg="mod">
          <ac:chgData name="Walia, Rohan" userId="S::rwalia@wpi.edu::ef5e2dfd-37ff-4cb6-b57e-c7492168f557" providerId="AD" clId="Web-{99B7AE09-806E-6DDD-E7A6-2CC0143F3CFC}" dt="2021-05-08T22:00:14.318" v="655" actId="20577"/>
          <ac:spMkLst>
            <pc:docMk/>
            <pc:sldMk cId="436261056" sldId="287"/>
            <ac:spMk id="2" creationId="{F83F56FE-B1B4-4DA0-99A3-2D7DEACF71E5}"/>
          </ac:spMkLst>
        </pc:spChg>
        <pc:spChg chg="del mod">
          <ac:chgData name="Walia, Rohan" userId="S::rwalia@wpi.edu::ef5e2dfd-37ff-4cb6-b57e-c7492168f557" providerId="AD" clId="Web-{99B7AE09-806E-6DDD-E7A6-2CC0143F3CFC}" dt="2021-05-08T21:59:13.986" v="599"/>
          <ac:spMkLst>
            <pc:docMk/>
            <pc:sldMk cId="436261056" sldId="287"/>
            <ac:spMk id="3" creationId="{3EC2CFA1-489C-450A-8952-39A82D3DDA24}"/>
          </ac:spMkLst>
        </pc:spChg>
        <pc:spChg chg="add del mod">
          <ac:chgData name="Walia, Rohan" userId="S::rwalia@wpi.edu::ef5e2dfd-37ff-4cb6-b57e-c7492168f557" providerId="AD" clId="Web-{99B7AE09-806E-6DDD-E7A6-2CC0143F3CFC}" dt="2021-05-08T22:00:11.474" v="653"/>
          <ac:spMkLst>
            <pc:docMk/>
            <pc:sldMk cId="436261056" sldId="287"/>
            <ac:spMk id="5" creationId="{C112BC37-B08E-41A3-A8A9-94BE6BA86247}"/>
          </ac:spMkLst>
        </pc:spChg>
        <pc:picChg chg="add mod">
          <ac:chgData name="Walia, Rohan" userId="S::rwalia@wpi.edu::ef5e2dfd-37ff-4cb6-b57e-c7492168f557" providerId="AD" clId="Web-{99B7AE09-806E-6DDD-E7A6-2CC0143F3CFC}" dt="2021-05-08T22:11:17.345" v="684" actId="1076"/>
          <ac:picMkLst>
            <pc:docMk/>
            <pc:sldMk cId="436261056" sldId="287"/>
            <ac:picMk id="6" creationId="{E47B122C-CFA7-4B3D-8705-65F80E0B8CE4}"/>
          </ac:picMkLst>
        </pc:picChg>
      </pc:sldChg>
      <pc:sldChg chg="addSp delSp modSp add ord replId">
        <pc:chgData name="Walia, Rohan" userId="S::rwalia@wpi.edu::ef5e2dfd-37ff-4cb6-b57e-c7492168f557" providerId="AD" clId="Web-{99B7AE09-806E-6DDD-E7A6-2CC0143F3CFC}" dt="2021-05-08T22:11:24.064" v="685" actId="1076"/>
        <pc:sldMkLst>
          <pc:docMk/>
          <pc:sldMk cId="1655742332" sldId="288"/>
        </pc:sldMkLst>
        <pc:spChg chg="mod">
          <ac:chgData name="Walia, Rohan" userId="S::rwalia@wpi.edu::ef5e2dfd-37ff-4cb6-b57e-c7492168f557" providerId="AD" clId="Web-{99B7AE09-806E-6DDD-E7A6-2CC0143F3CFC}" dt="2021-05-08T22:00:19.318" v="656" actId="20577"/>
          <ac:spMkLst>
            <pc:docMk/>
            <pc:sldMk cId="1655742332" sldId="288"/>
            <ac:spMk id="2" creationId="{F83F56FE-B1B4-4DA0-99A3-2D7DEACF71E5}"/>
          </ac:spMkLst>
        </pc:spChg>
        <pc:spChg chg="del mod">
          <ac:chgData name="Walia, Rohan" userId="S::rwalia@wpi.edu::ef5e2dfd-37ff-4cb6-b57e-c7492168f557" providerId="AD" clId="Web-{99B7AE09-806E-6DDD-E7A6-2CC0143F3CFC}" dt="2021-05-08T21:59:18.549" v="600"/>
          <ac:spMkLst>
            <pc:docMk/>
            <pc:sldMk cId="1655742332" sldId="288"/>
            <ac:spMk id="3" creationId="{3EC2CFA1-489C-450A-8952-39A82D3DDA24}"/>
          </ac:spMkLst>
        </pc:spChg>
        <pc:spChg chg="add del mod">
          <ac:chgData name="Walia, Rohan" userId="S::rwalia@wpi.edu::ef5e2dfd-37ff-4cb6-b57e-c7492168f557" providerId="AD" clId="Web-{99B7AE09-806E-6DDD-E7A6-2CC0143F3CFC}" dt="2021-05-08T21:59:28.549" v="615"/>
          <ac:spMkLst>
            <pc:docMk/>
            <pc:sldMk cId="1655742332" sldId="288"/>
            <ac:spMk id="5" creationId="{C7557079-4A60-43A8-8FE3-FA56829C5423}"/>
          </ac:spMkLst>
        </pc:spChg>
        <pc:picChg chg="add mod">
          <ac:chgData name="Walia, Rohan" userId="S::rwalia@wpi.edu::ef5e2dfd-37ff-4cb6-b57e-c7492168f557" providerId="AD" clId="Web-{99B7AE09-806E-6DDD-E7A6-2CC0143F3CFC}" dt="2021-05-08T22:11:24.064" v="685" actId="1076"/>
          <ac:picMkLst>
            <pc:docMk/>
            <pc:sldMk cId="1655742332" sldId="288"/>
            <ac:picMk id="6" creationId="{79AE38EC-2964-484D-BEC8-BE48A36C4556}"/>
          </ac:picMkLst>
        </pc:picChg>
      </pc:sldChg>
      <pc:sldChg chg="modSp new modNotes">
        <pc:chgData name="Walia, Rohan" userId="S::rwalia@wpi.edu::ef5e2dfd-37ff-4cb6-b57e-c7492168f557" providerId="AD" clId="Web-{99B7AE09-806E-6DDD-E7A6-2CC0143F3CFC}" dt="2021-05-09T00:36:01.965" v="882" actId="20577"/>
        <pc:sldMkLst>
          <pc:docMk/>
          <pc:sldMk cId="787256875" sldId="289"/>
        </pc:sldMkLst>
        <pc:spChg chg="mod">
          <ac:chgData name="Walia, Rohan" userId="S::rwalia@wpi.edu::ef5e2dfd-37ff-4cb6-b57e-c7492168f557" providerId="AD" clId="Web-{99B7AE09-806E-6DDD-E7A6-2CC0143F3CFC}" dt="2021-05-09T00:29:56.909" v="768" actId="20577"/>
          <ac:spMkLst>
            <pc:docMk/>
            <pc:sldMk cId="787256875" sldId="289"/>
            <ac:spMk id="2" creationId="{151C3EDE-FCAB-45D2-B79E-FC2A5E96ABED}"/>
          </ac:spMkLst>
        </pc:spChg>
        <pc:spChg chg="mod">
          <ac:chgData name="Walia, Rohan" userId="S::rwalia@wpi.edu::ef5e2dfd-37ff-4cb6-b57e-c7492168f557" providerId="AD" clId="Web-{99B7AE09-806E-6DDD-E7A6-2CC0143F3CFC}" dt="2021-05-09T00:36:01.965" v="882" actId="20577"/>
          <ac:spMkLst>
            <pc:docMk/>
            <pc:sldMk cId="787256875" sldId="289"/>
            <ac:spMk id="3" creationId="{C7ED696C-7AD1-4D7C-894A-2640F03A2C3D}"/>
          </ac:spMkLst>
        </pc:spChg>
      </pc:sldChg>
      <pc:sldChg chg="add del replId">
        <pc:chgData name="Walia, Rohan" userId="S::rwalia@wpi.edu::ef5e2dfd-37ff-4cb6-b57e-c7492168f557" providerId="AD" clId="Web-{99B7AE09-806E-6DDD-E7A6-2CC0143F3CFC}" dt="2021-05-08T21:59:39.972" v="627"/>
        <pc:sldMkLst>
          <pc:docMk/>
          <pc:sldMk cId="2877627356"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A8B5E-4910-4E66-9C3C-159EFA1884AB}" type="datetimeFigureOut">
              <a:rPr lang="en-US"/>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46BC3-0BB6-4D42-8436-87D605DA5558}" type="slidenum">
              <a:rPr lang="en-US"/>
              <a:t>‹#›</a:t>
            </a:fld>
            <a:endParaRPr lang="en-US"/>
          </a:p>
        </p:txBody>
      </p:sp>
    </p:spTree>
    <p:extLst>
      <p:ext uri="{BB962C8B-B14F-4D97-AF65-F5344CB8AC3E}">
        <p14:creationId xmlns:p14="http://schemas.microsoft.com/office/powerpoint/2010/main" val="37011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Everyone,</a:t>
            </a:r>
          </a:p>
          <a:p>
            <a:endParaRPr lang="en-US">
              <a:cs typeface="Calibri"/>
            </a:endParaRPr>
          </a:p>
          <a:p>
            <a:r>
              <a:rPr lang="en-US">
                <a:cs typeface="Calibri"/>
              </a:rPr>
              <a:t>My name is Ali and this semester I had the pleasure of working with Aditya and Rohan on an autonomous exploration application using an RRT-SLAM algorithm. A fully autonomous robot is capable of exploring its environment with the correct implementation and integration of path planning, perception, and control modules.</a:t>
            </a:r>
          </a:p>
        </p:txBody>
      </p:sp>
      <p:sp>
        <p:nvSpPr>
          <p:cNvPr id="4" name="Slide Number Placeholder 3"/>
          <p:cNvSpPr>
            <a:spLocks noGrp="1"/>
          </p:cNvSpPr>
          <p:nvPr>
            <p:ph type="sldNum" sz="quarter" idx="5"/>
          </p:nvPr>
        </p:nvSpPr>
        <p:spPr/>
        <p:txBody>
          <a:bodyPr/>
          <a:lstStyle/>
          <a:p>
            <a:fld id="{5B646BC3-0BB6-4D42-8436-87D605DA5558}" type="slidenum">
              <a:rPr lang="en-US"/>
              <a:t>1</a:t>
            </a:fld>
            <a:endParaRPr lang="en-US"/>
          </a:p>
        </p:txBody>
      </p:sp>
    </p:spTree>
    <p:extLst>
      <p:ext uri="{BB962C8B-B14F-4D97-AF65-F5344CB8AC3E}">
        <p14:creationId xmlns:p14="http://schemas.microsoft.com/office/powerpoint/2010/main" val="4271157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map is relatively simple to explore partly due to its symmetric nature. </a:t>
            </a:r>
            <a:endParaRPr lang="en-US"/>
          </a:p>
        </p:txBody>
      </p:sp>
      <p:sp>
        <p:nvSpPr>
          <p:cNvPr id="4" name="Slide Number Placeholder 3"/>
          <p:cNvSpPr>
            <a:spLocks noGrp="1"/>
          </p:cNvSpPr>
          <p:nvPr>
            <p:ph type="sldNum" sz="quarter" idx="5"/>
          </p:nvPr>
        </p:nvSpPr>
        <p:spPr/>
        <p:txBody>
          <a:bodyPr/>
          <a:lstStyle/>
          <a:p>
            <a:fld id="{5B646BC3-0BB6-4D42-8436-87D605DA5558}" type="slidenum">
              <a:rPr lang="en-US" smtClean="0"/>
              <a:t>11</a:t>
            </a:fld>
            <a:endParaRPr lang="en-US"/>
          </a:p>
        </p:txBody>
      </p:sp>
    </p:spTree>
    <p:extLst>
      <p:ext uri="{BB962C8B-B14F-4D97-AF65-F5344CB8AC3E}">
        <p14:creationId xmlns:p14="http://schemas.microsoft.com/office/powerpoint/2010/main" val="217171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see that autonomous exploration performs slightly better than manual exploration, but the performance can be considered comparable.</a:t>
            </a:r>
          </a:p>
        </p:txBody>
      </p:sp>
      <p:sp>
        <p:nvSpPr>
          <p:cNvPr id="4" name="Slide Number Placeholder 3"/>
          <p:cNvSpPr>
            <a:spLocks noGrp="1"/>
          </p:cNvSpPr>
          <p:nvPr>
            <p:ph type="sldNum" sz="quarter" idx="5"/>
          </p:nvPr>
        </p:nvSpPr>
        <p:spPr/>
        <p:txBody>
          <a:bodyPr/>
          <a:lstStyle/>
          <a:p>
            <a:fld id="{5B646BC3-0BB6-4D42-8436-87D605DA5558}" type="slidenum">
              <a:rPr lang="en-US"/>
              <a:t>12</a:t>
            </a:fld>
            <a:endParaRPr lang="en-US"/>
          </a:p>
        </p:txBody>
      </p:sp>
    </p:spTree>
    <p:extLst>
      <p:ext uri="{BB962C8B-B14F-4D97-AF65-F5344CB8AC3E}">
        <p14:creationId xmlns:p14="http://schemas.microsoft.com/office/powerpoint/2010/main" val="178625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The second map that we used for testing our algorithm was a bigger one where we wanted it to explore the room it was in. The simulation environment is an office environment with several features such as  walls, tables, chairs, trash cans, etc. </a:t>
            </a:r>
          </a:p>
          <a:p>
            <a:endParaRPr lang="en-US">
              <a:cs typeface="Calibri"/>
            </a:endParaRPr>
          </a:p>
        </p:txBody>
      </p:sp>
      <p:sp>
        <p:nvSpPr>
          <p:cNvPr id="4" name="Slide Number Placeholder 3"/>
          <p:cNvSpPr>
            <a:spLocks noGrp="1"/>
          </p:cNvSpPr>
          <p:nvPr>
            <p:ph type="sldNum" sz="quarter" idx="5"/>
          </p:nvPr>
        </p:nvSpPr>
        <p:spPr/>
        <p:txBody>
          <a:bodyPr/>
          <a:lstStyle/>
          <a:p>
            <a:fld id="{5B646BC3-0BB6-4D42-8436-87D605DA5558}" type="slidenum">
              <a:rPr lang="en-US"/>
              <a:t>13</a:t>
            </a:fld>
            <a:endParaRPr lang="en-US"/>
          </a:p>
        </p:txBody>
      </p:sp>
    </p:spTree>
    <p:extLst>
      <p:ext uri="{BB962C8B-B14F-4D97-AF65-F5344CB8AC3E}">
        <p14:creationId xmlns:p14="http://schemas.microsoft.com/office/powerpoint/2010/main" val="368346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image on the left is of the robot creating a map at time t = t0</a:t>
            </a:r>
          </a:p>
          <a:p>
            <a:r>
              <a:rPr lang="en-US">
                <a:cs typeface="Calibri"/>
              </a:rPr>
              <a:t>Whereas the image of the right is that after exploring the region</a:t>
            </a:r>
          </a:p>
          <a:p>
            <a:endParaRPr lang="en-US">
              <a:cs typeface="Calibri"/>
            </a:endParaRPr>
          </a:p>
          <a:p>
            <a:r>
              <a:rPr lang="en-US">
                <a:cs typeface="Calibri"/>
              </a:rPr>
              <a:t>On observing the map, we can see that a slight portion is not yet explored, however we can see a frontier node being detected, </a:t>
            </a:r>
          </a:p>
          <a:p>
            <a:r>
              <a:rPr lang="en-US">
                <a:cs typeface="Calibri"/>
              </a:rPr>
              <a:t>And eventually that area would be explored too.   </a:t>
            </a:r>
            <a:endParaRPr lang="en-US"/>
          </a:p>
        </p:txBody>
      </p:sp>
      <p:sp>
        <p:nvSpPr>
          <p:cNvPr id="4" name="Slide Number Placeholder 3"/>
          <p:cNvSpPr>
            <a:spLocks noGrp="1"/>
          </p:cNvSpPr>
          <p:nvPr>
            <p:ph type="sldNum" sz="quarter" idx="5"/>
          </p:nvPr>
        </p:nvSpPr>
        <p:spPr/>
        <p:txBody>
          <a:bodyPr/>
          <a:lstStyle/>
          <a:p>
            <a:fld id="{5B646BC3-0BB6-4D42-8436-87D605DA5558}" type="slidenum">
              <a:rPr lang="en-US"/>
              <a:t>14</a:t>
            </a:fld>
            <a:endParaRPr lang="en-US"/>
          </a:p>
        </p:txBody>
      </p:sp>
    </p:spTree>
    <p:extLst>
      <p:ext uri="{BB962C8B-B14F-4D97-AF65-F5344CB8AC3E}">
        <p14:creationId xmlns:p14="http://schemas.microsoft.com/office/powerpoint/2010/main" val="316944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Comparing autonomous exploration between robot and man, we can say that these results are very comparable. Although in graph it might seem that the manually exploring supersedes autonomous exploration, however during mapping the user had birds-eye view of the whole map which acted as a bias. In real-life applications, that might not be the case and we believe that autonomous exploration would rather be more efficient and useful. </a:t>
            </a:r>
            <a:endParaRPr lang="en-US"/>
          </a:p>
        </p:txBody>
      </p:sp>
      <p:sp>
        <p:nvSpPr>
          <p:cNvPr id="4" name="Slide Number Placeholder 3"/>
          <p:cNvSpPr>
            <a:spLocks noGrp="1"/>
          </p:cNvSpPr>
          <p:nvPr>
            <p:ph type="sldNum" sz="quarter" idx="5"/>
          </p:nvPr>
        </p:nvSpPr>
        <p:spPr/>
        <p:txBody>
          <a:bodyPr/>
          <a:lstStyle/>
          <a:p>
            <a:fld id="{5B646BC3-0BB6-4D42-8436-87D605DA5558}" type="slidenum">
              <a:rPr lang="en-US"/>
              <a:t>15</a:t>
            </a:fld>
            <a:endParaRPr lang="en-US"/>
          </a:p>
        </p:txBody>
      </p:sp>
    </p:spTree>
    <p:extLst>
      <p:ext uri="{BB962C8B-B14F-4D97-AF65-F5344CB8AC3E}">
        <p14:creationId xmlns:p14="http://schemas.microsoft.com/office/powerpoint/2010/main" val="410674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Next, we tried our algorithm on an even bigger map, wherein we asked the robot to explore the whole map as shown here.</a:t>
            </a:r>
          </a:p>
          <a:p>
            <a:endParaRPr lang="en-US">
              <a:cs typeface="Calibri"/>
            </a:endParaRPr>
          </a:p>
        </p:txBody>
      </p:sp>
      <p:sp>
        <p:nvSpPr>
          <p:cNvPr id="4" name="Slide Number Placeholder 3"/>
          <p:cNvSpPr>
            <a:spLocks noGrp="1"/>
          </p:cNvSpPr>
          <p:nvPr>
            <p:ph type="sldNum" sz="quarter" idx="5"/>
          </p:nvPr>
        </p:nvSpPr>
        <p:spPr/>
        <p:txBody>
          <a:bodyPr/>
          <a:lstStyle/>
          <a:p>
            <a:fld id="{5B646BC3-0BB6-4D42-8436-87D605DA5558}" type="slidenum">
              <a:rPr lang="en-US"/>
              <a:t>16</a:t>
            </a:fld>
            <a:endParaRPr lang="en-US"/>
          </a:p>
        </p:txBody>
      </p:sp>
    </p:spTree>
    <p:extLst>
      <p:ext uri="{BB962C8B-B14F-4D97-AF65-F5344CB8AC3E}">
        <p14:creationId xmlns:p14="http://schemas.microsoft.com/office/powerpoint/2010/main" val="269306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left image represents map at time at t = to</a:t>
            </a:r>
          </a:p>
          <a:p>
            <a:r>
              <a:rPr lang="en-US">
                <a:cs typeface="Calibri"/>
              </a:rPr>
              <a:t>After a particular amount of time, the robot was successfully able to build a map of the whole environment and it did so spectacularly. </a:t>
            </a:r>
          </a:p>
          <a:p>
            <a:endParaRPr lang="en-US">
              <a:cs typeface="Calibri"/>
            </a:endParaRPr>
          </a:p>
        </p:txBody>
      </p:sp>
      <p:sp>
        <p:nvSpPr>
          <p:cNvPr id="4" name="Slide Number Placeholder 3"/>
          <p:cNvSpPr>
            <a:spLocks noGrp="1"/>
          </p:cNvSpPr>
          <p:nvPr>
            <p:ph type="sldNum" sz="quarter" idx="5"/>
          </p:nvPr>
        </p:nvSpPr>
        <p:spPr/>
        <p:txBody>
          <a:bodyPr/>
          <a:lstStyle/>
          <a:p>
            <a:fld id="{5B646BC3-0BB6-4D42-8436-87D605DA5558}" type="slidenum">
              <a:rPr lang="en-US"/>
              <a:t>17</a:t>
            </a:fld>
            <a:endParaRPr lang="en-US"/>
          </a:p>
        </p:txBody>
      </p:sp>
    </p:spTree>
    <p:extLst>
      <p:ext uri="{BB962C8B-B14F-4D97-AF65-F5344CB8AC3E}">
        <p14:creationId xmlns:p14="http://schemas.microsoft.com/office/powerpoint/2010/main" val="126438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see the information gain in this graph and several points is comparable to manual exploration. </a:t>
            </a:r>
          </a:p>
        </p:txBody>
      </p:sp>
      <p:sp>
        <p:nvSpPr>
          <p:cNvPr id="4" name="Slide Number Placeholder 3"/>
          <p:cNvSpPr>
            <a:spLocks noGrp="1"/>
          </p:cNvSpPr>
          <p:nvPr>
            <p:ph type="sldNum" sz="quarter" idx="5"/>
          </p:nvPr>
        </p:nvSpPr>
        <p:spPr/>
        <p:txBody>
          <a:bodyPr/>
          <a:lstStyle/>
          <a:p>
            <a:fld id="{5B646BC3-0BB6-4D42-8436-87D605DA5558}" type="slidenum">
              <a:rPr lang="en-US"/>
              <a:t>18</a:t>
            </a:fld>
            <a:endParaRPr lang="en-US"/>
          </a:p>
        </p:txBody>
      </p:sp>
    </p:spTree>
    <p:extLst>
      <p:ext uri="{BB962C8B-B14F-4D97-AF65-F5344CB8AC3E}">
        <p14:creationId xmlns:p14="http://schemas.microsoft.com/office/powerpoint/2010/main" val="4016558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171450" indent="-171450">
              <a:buFont typeface="Arial"/>
              <a:buChar char="•"/>
            </a:pPr>
            <a:r>
              <a:rPr lang="en-US"/>
              <a:t>Based on the comparison of autonomous and the manual exploration of the three different maps, it can be said that autonomous exploration is comparable to manual exploration (maps 2 and 3), and sometimes better (map 1). However, it should be considered that manual exploration has the added advantage of the birds-eye view being available to the user in simulation and adds a certain level of bias. However, for autonomous exploration in real-world, the robot does not have the map beforehand nor has the user prior knowledge of the map. Therefore, in real-world applications such as in mining, autonomous exploration is hugely helpful in determining the structure underneath. It also has the added advantage of being independent of any form of communication from the user, hence if a robot is left to its own it can autonomously explore the region without any external commands.  </a:t>
            </a:r>
            <a:endParaRPr lang="en-US">
              <a:cs typeface="Calibri" panose="020F0502020204030204"/>
            </a:endParaRPr>
          </a:p>
          <a:p>
            <a:endParaRPr lang="en-US"/>
          </a:p>
          <a:p>
            <a:pPr marL="171450" indent="-171450">
              <a:buFont typeface="Arial"/>
              <a:buChar char="•"/>
            </a:pPr>
            <a:r>
              <a:rPr lang="en-US"/>
              <a:t>The current software utility allows for single robot control. In future, multiple robots can be deployed, each building and updating its own local RRT, while another robot/communication server keeps track of the global map.</a:t>
            </a:r>
            <a:endParaRPr lang="en-US">
              <a:cs typeface="Calibri"/>
            </a:endParaRPr>
          </a:p>
          <a:p>
            <a:endParaRPr lang="en-US"/>
          </a:p>
          <a:p>
            <a:pPr marL="171450" indent="-171450">
              <a:buFont typeface="Arial"/>
              <a:buChar char="•"/>
            </a:pPr>
            <a:r>
              <a:rPr lang="en-US"/>
              <a:t>Research [2] shows that hysteresis gain is not the best metric to enforce the robot to choose the closest frontier points. A better metric might be used to improve this behavior.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B646BC3-0BB6-4D42-8436-87D605DA5558}" type="slidenum">
              <a:rPr lang="en-US"/>
              <a:t>19</a:t>
            </a:fld>
            <a:endParaRPr lang="en-US"/>
          </a:p>
        </p:txBody>
      </p:sp>
    </p:spTree>
    <p:extLst>
      <p:ext uri="{BB962C8B-B14F-4D97-AF65-F5344CB8AC3E}">
        <p14:creationId xmlns:p14="http://schemas.microsoft.com/office/powerpoint/2010/main" val="120192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Even though the versatility of human motion and planning makes us extremely capable of exploring unknown and irregular terrain, many exploration tasks remain extremely difficult or dangerous for humans to do. In cases such as cleaning out nuclear waste or exploring vast areas: the exploration task becomes increasingly costly and tedious for a human. This brings a need for mobile robots that are also self guided and can be left to complete the exploration task and return results. </a:t>
            </a:r>
          </a:p>
        </p:txBody>
      </p:sp>
      <p:sp>
        <p:nvSpPr>
          <p:cNvPr id="4" name="Slide Number Placeholder 3"/>
          <p:cNvSpPr>
            <a:spLocks noGrp="1"/>
          </p:cNvSpPr>
          <p:nvPr>
            <p:ph type="sldNum" sz="quarter" idx="5"/>
          </p:nvPr>
        </p:nvSpPr>
        <p:spPr/>
        <p:txBody>
          <a:bodyPr/>
          <a:lstStyle/>
          <a:p>
            <a:fld id="{5B646BC3-0BB6-4D42-8436-87D605DA5558}" type="slidenum">
              <a:rPr lang="en-US"/>
              <a:t>2</a:t>
            </a:fld>
            <a:endParaRPr lang="en-US"/>
          </a:p>
        </p:txBody>
      </p:sp>
    </p:spTree>
    <p:extLst>
      <p:ext uri="{BB962C8B-B14F-4D97-AF65-F5344CB8AC3E}">
        <p14:creationId xmlns:p14="http://schemas.microsoft.com/office/powerpoint/2010/main" val="295315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exploration task for the mobile robot was made up of the following:</a:t>
            </a:r>
          </a:p>
          <a:p>
            <a:r>
              <a:rPr lang="en-US">
                <a:cs typeface="Calibri"/>
              </a:rPr>
              <a:t>-An open source </a:t>
            </a:r>
            <a:r>
              <a:rPr lang="en-US" err="1">
                <a:cs typeface="Calibri"/>
              </a:rPr>
              <a:t>turtlebot</a:t>
            </a:r>
            <a:r>
              <a:rPr lang="en-US">
                <a:cs typeface="Calibri"/>
              </a:rPr>
              <a:t> simulation package publishing location and LIDAR perception data to ROS topics</a:t>
            </a:r>
          </a:p>
          <a:p>
            <a:r>
              <a:rPr lang="en-US">
                <a:cs typeface="Calibri"/>
              </a:rPr>
              <a:t>-A SLAM algorithm which takes location and perception information from the </a:t>
            </a:r>
            <a:r>
              <a:rPr lang="en-US" err="1">
                <a:cs typeface="Calibri"/>
              </a:rPr>
              <a:t>Turtlebot</a:t>
            </a:r>
            <a:r>
              <a:rPr lang="en-US">
                <a:cs typeface="Calibri"/>
              </a:rPr>
              <a:t> and updates the map of the robot with both new C-free or any new obstacles in that space. This updated map is iteratively passed on to the path planning module</a:t>
            </a:r>
            <a:endParaRPr lang="en-US"/>
          </a:p>
          <a:p>
            <a:r>
              <a:rPr lang="en-US">
                <a:cs typeface="Calibri"/>
              </a:rPr>
              <a:t>-This path planning module is an RRT implementation. This RRT receives a map from the SLAM algorithm in the form of a 2D configuration space populated with free and obstacle nodes. The RRT algorithm then uses obstacle detection and collision avoidance methods to create a tree of possible paths throughout C-free. This implementation of RRT also incorporates a task allocator which selects which node in the tree the robot should move towards</a:t>
            </a:r>
          </a:p>
          <a:p>
            <a:r>
              <a:rPr lang="en-US">
                <a:cs typeface="Calibri"/>
              </a:rPr>
              <a:t>-The task allocator passes best node decisions to the robot controller which moves the robot.</a:t>
            </a:r>
          </a:p>
          <a:p>
            <a:endParaRPr lang="en-US">
              <a:cs typeface="Calibri"/>
            </a:endParaRPr>
          </a:p>
          <a:p>
            <a:r>
              <a:rPr lang="en-US">
                <a:cs typeface="Calibri"/>
              </a:rPr>
              <a:t>Once the robot moves, the map is updated, and the loop goes on.</a:t>
            </a:r>
          </a:p>
        </p:txBody>
      </p:sp>
      <p:sp>
        <p:nvSpPr>
          <p:cNvPr id="4" name="Slide Number Placeholder 3"/>
          <p:cNvSpPr>
            <a:spLocks noGrp="1"/>
          </p:cNvSpPr>
          <p:nvPr>
            <p:ph type="sldNum" sz="quarter" idx="5"/>
          </p:nvPr>
        </p:nvSpPr>
        <p:spPr/>
        <p:txBody>
          <a:bodyPr/>
          <a:lstStyle/>
          <a:p>
            <a:fld id="{5B646BC3-0BB6-4D42-8436-87D605DA5558}" type="slidenum">
              <a:rPr lang="en-US"/>
              <a:t>3</a:t>
            </a:fld>
            <a:endParaRPr lang="en-US"/>
          </a:p>
        </p:txBody>
      </p:sp>
    </p:spTree>
    <p:extLst>
      <p:ext uri="{BB962C8B-B14F-4D97-AF65-F5344CB8AC3E}">
        <p14:creationId xmlns:p14="http://schemas.microsoft.com/office/powerpoint/2010/main" val="288038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advantages of RRT are a preference to unvisited and unexplored regions, a complete solution if one exists, and a sampling based structure which ensures a low compute cost.</a:t>
            </a:r>
          </a:p>
          <a:p>
            <a:endParaRPr lang="en-US">
              <a:cs typeface="Calibri"/>
            </a:endParaRPr>
          </a:p>
          <a:p>
            <a:r>
              <a:rPr lang="en-US">
                <a:cs typeface="Calibri"/>
              </a:rPr>
              <a:t>The disadvantages of RRT is that it may induce overlapping and mainly that the solution is not always an optimal solution. In fact, the computing cost increases exponentially as the </a:t>
            </a:r>
            <a:r>
              <a:rPr lang="en-US" err="1">
                <a:cs typeface="Calibri"/>
              </a:rPr>
              <a:t>the</a:t>
            </a:r>
            <a:r>
              <a:rPr lang="en-US">
                <a:cs typeface="Calibri"/>
              </a:rPr>
              <a:t> RRT solution approaches the optimal solution given that the tree will be required to include nodes covering the entire space, negating the sampling based nature of the system.</a:t>
            </a:r>
          </a:p>
          <a:p>
            <a:endParaRPr lang="en-US">
              <a:cs typeface="Calibri"/>
            </a:endParaRPr>
          </a:p>
          <a:p>
            <a:r>
              <a:rPr lang="en-US">
                <a:cs typeface="Calibri"/>
              </a:rPr>
              <a:t>To enhance the robot exploration capabilities and further maintain computing costs, we also added methods for filtering frontier nodes and simultaneously updating of the tree based on new map input</a:t>
            </a:r>
            <a:endParaRPr lang="en-US"/>
          </a:p>
        </p:txBody>
      </p:sp>
      <p:sp>
        <p:nvSpPr>
          <p:cNvPr id="4" name="Slide Number Placeholder 3"/>
          <p:cNvSpPr>
            <a:spLocks noGrp="1"/>
          </p:cNvSpPr>
          <p:nvPr>
            <p:ph type="sldNum" sz="quarter" idx="5"/>
          </p:nvPr>
        </p:nvSpPr>
        <p:spPr/>
        <p:txBody>
          <a:bodyPr/>
          <a:lstStyle/>
          <a:p>
            <a:fld id="{5B646BC3-0BB6-4D42-8436-87D605DA5558}" type="slidenum">
              <a:rPr lang="en-US"/>
              <a:t>4</a:t>
            </a:fld>
            <a:endParaRPr lang="en-US"/>
          </a:p>
        </p:txBody>
      </p:sp>
    </p:spTree>
    <p:extLst>
      <p:ext uri="{BB962C8B-B14F-4D97-AF65-F5344CB8AC3E}">
        <p14:creationId xmlns:p14="http://schemas.microsoft.com/office/powerpoint/2010/main" val="3816051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Expanding on our modification to the RRT implementation, we equipped the algorithm with the following:</a:t>
            </a:r>
          </a:p>
          <a:p>
            <a:endParaRPr lang="en-US">
              <a:cs typeface="Calibri"/>
            </a:endParaRPr>
          </a:p>
          <a:p>
            <a:r>
              <a:rPr lang="en-US">
                <a:cs typeface="Calibri"/>
              </a:rPr>
              <a:t>A Global frontier node detector: which keeps track of frontier nodes throughout the explored area.</a:t>
            </a:r>
            <a:endParaRPr lang="en-US"/>
          </a:p>
          <a:p>
            <a:r>
              <a:rPr lang="en-US">
                <a:cs typeface="Calibri"/>
              </a:rPr>
              <a:t>Local frontier node detector: which explores frontier nodes in the immediate vicinity of the robot and resets whenever a new node is added. </a:t>
            </a:r>
          </a:p>
          <a:p>
            <a:endParaRPr lang="en-US">
              <a:cs typeface="Calibri"/>
            </a:endParaRPr>
          </a:p>
          <a:p>
            <a:r>
              <a:rPr lang="en-US">
                <a:cs typeface="Calibri"/>
              </a:rPr>
              <a:t>A Filter: </a:t>
            </a:r>
            <a:r>
              <a:rPr lang="en-US"/>
              <a:t>which reduces number of frontier nodes by selecting the center of clusters of all available frontier nodes. This also helps</a:t>
            </a:r>
            <a:r>
              <a:rPr lang="en-US">
                <a:cs typeface="Calibri"/>
              </a:rPr>
              <a:t> in removing old frontier nodes (which are no longer in the unexplored region), and invalid frontier nodes (which cannot be reached by the robot)</a:t>
            </a:r>
          </a:p>
          <a:p>
            <a:endParaRPr lang="en-US">
              <a:cs typeface="Calibri"/>
            </a:endParaRPr>
          </a:p>
          <a:p>
            <a:r>
              <a:rPr lang="en-US">
                <a:cs typeface="Calibri"/>
              </a:rPr>
              <a:t>A Robot task allocator: which uses a cost-benefit analysis to assign frontier points to the robot.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B646BC3-0BB6-4D42-8436-87D605DA5558}" type="slidenum">
              <a:rPr lang="en-US"/>
              <a:t>5</a:t>
            </a:fld>
            <a:endParaRPr lang="en-US"/>
          </a:p>
        </p:txBody>
      </p:sp>
    </p:spTree>
    <p:extLst>
      <p:ext uri="{BB962C8B-B14F-4D97-AF65-F5344CB8AC3E}">
        <p14:creationId xmlns:p14="http://schemas.microsoft.com/office/powerpoint/2010/main" val="286838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robot task allocator decides which nodes to pass on to the controller for the robot to start moving towards. This node selection was based on navigation cost, information gain, and revenue</a:t>
            </a:r>
          </a:p>
        </p:txBody>
      </p:sp>
      <p:sp>
        <p:nvSpPr>
          <p:cNvPr id="4" name="Slide Number Placeholder 3"/>
          <p:cNvSpPr>
            <a:spLocks noGrp="1"/>
          </p:cNvSpPr>
          <p:nvPr>
            <p:ph type="sldNum" sz="quarter" idx="5"/>
          </p:nvPr>
        </p:nvSpPr>
        <p:spPr/>
        <p:txBody>
          <a:bodyPr/>
          <a:lstStyle/>
          <a:p>
            <a:fld id="{5B646BC3-0BB6-4D42-8436-87D605DA5558}" type="slidenum">
              <a:rPr lang="en-US"/>
              <a:t>6</a:t>
            </a:fld>
            <a:endParaRPr lang="en-US"/>
          </a:p>
        </p:txBody>
      </p:sp>
    </p:spTree>
    <p:extLst>
      <p:ext uri="{BB962C8B-B14F-4D97-AF65-F5344CB8AC3E}">
        <p14:creationId xmlns:p14="http://schemas.microsoft.com/office/powerpoint/2010/main" val="375500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information gain radius is set by the user, and should ideally be equal to the </a:t>
            </a:r>
            <a:r>
              <a:rPr lang="en-US" err="1">
                <a:cs typeface="Calibri"/>
              </a:rPr>
              <a:t>preception</a:t>
            </a:r>
            <a:r>
              <a:rPr lang="en-US">
                <a:cs typeface="Calibri"/>
              </a:rPr>
              <a:t> sensor range.</a:t>
            </a:r>
          </a:p>
          <a:p>
            <a:endParaRPr lang="en-US">
              <a:cs typeface="Calibri"/>
            </a:endParaRPr>
          </a:p>
          <a:p>
            <a:r>
              <a:rPr lang="en-US"/>
              <a:t>Information gain constants – </a:t>
            </a:r>
            <a:r>
              <a:rPr lang="en-US" err="1"/>
              <a:t>x_fp</a:t>
            </a:r>
            <a:r>
              <a:rPr lang="en-US"/>
              <a:t>: frontier point , </a:t>
            </a:r>
            <a:r>
              <a:rPr lang="en-US" err="1"/>
              <a:t>n_cells</a:t>
            </a:r>
            <a:r>
              <a:rPr lang="en-US"/>
              <a:t>: number of cells in the specified information gain radius, </a:t>
            </a:r>
            <a:r>
              <a:rPr lang="en-US" err="1"/>
              <a:t>a_cell</a:t>
            </a:r>
            <a:r>
              <a:rPr lang="en-US"/>
              <a:t>: area of each cell</a:t>
            </a:r>
            <a:endParaRPr lang="en-US">
              <a:cs typeface="Calibri"/>
            </a:endParaRPr>
          </a:p>
          <a:p>
            <a:endParaRPr lang="en-US">
              <a:cs typeface="Calibri"/>
            </a:endParaRPr>
          </a:p>
          <a:p>
            <a:r>
              <a:rPr lang="en-US">
                <a:cs typeface="Calibri"/>
              </a:rPr>
              <a:t>Revenue constants: </a:t>
            </a:r>
            <a:r>
              <a:rPr lang="en-US"/>
              <a:t>λ</a:t>
            </a:r>
            <a:r>
              <a:rPr lang="en-US">
                <a:cs typeface="Calibri"/>
              </a:rPr>
              <a:t>: Information gain weight (defined by the user) - used to balance information gain and navigation cost in calculating the revenue, </a:t>
            </a:r>
            <a:r>
              <a:rPr lang="en-US" err="1"/>
              <a:t>xr</a:t>
            </a:r>
            <a:r>
              <a:rPr lang="en-US"/>
              <a:t>: current robot position, h: hysteresis gain, I: Information gain, N: Navigation cost</a:t>
            </a:r>
            <a:endParaRPr lang="en-US">
              <a:cs typeface="Calibri"/>
            </a:endParaRPr>
          </a:p>
          <a:p>
            <a:endParaRPr lang="en-US">
              <a:cs typeface="Calibri"/>
            </a:endParaRPr>
          </a:p>
          <a:p>
            <a:r>
              <a:rPr lang="en-US">
                <a:cs typeface="Calibri"/>
              </a:rPr>
              <a:t>Hysterisis gain: Dictates how well a robot is motivated to favor unexplored environments. A higher hysteresis gain would encourage the robot to explore frontier nodes in it's vicinity, which would reduce the chances of overlapping.</a:t>
            </a:r>
          </a:p>
          <a:p>
            <a:endParaRPr lang="en-US">
              <a:cs typeface="Calibri"/>
            </a:endParaRPr>
          </a:p>
          <a:p>
            <a:endParaRPr lang="en-US">
              <a:cs typeface="Calibri"/>
            </a:endParaRPr>
          </a:p>
          <a:p>
            <a:endParaRPr lang="en-US">
              <a:cs typeface="Calibri"/>
            </a:endParaRPr>
          </a:p>
          <a:p>
            <a:r>
              <a:rPr lang="en-US" err="1">
                <a:cs typeface="Calibri"/>
              </a:rPr>
              <a:t>H_gain</a:t>
            </a:r>
            <a:r>
              <a:rPr lang="en-US">
                <a:cs typeface="Calibri"/>
              </a:rPr>
              <a:t>: </a:t>
            </a:r>
          </a:p>
        </p:txBody>
      </p:sp>
      <p:sp>
        <p:nvSpPr>
          <p:cNvPr id="4" name="Slide Number Placeholder 3"/>
          <p:cNvSpPr>
            <a:spLocks noGrp="1"/>
          </p:cNvSpPr>
          <p:nvPr>
            <p:ph type="sldNum" sz="quarter" idx="5"/>
          </p:nvPr>
        </p:nvSpPr>
        <p:spPr/>
        <p:txBody>
          <a:bodyPr/>
          <a:lstStyle/>
          <a:p>
            <a:fld id="{5B646BC3-0BB6-4D42-8436-87D605DA5558}" type="slidenum">
              <a:rPr lang="en-US"/>
              <a:t>7</a:t>
            </a:fld>
            <a:endParaRPr lang="en-US"/>
          </a:p>
        </p:txBody>
      </p:sp>
    </p:spTree>
    <p:extLst>
      <p:ext uri="{BB962C8B-B14F-4D97-AF65-F5344CB8AC3E}">
        <p14:creationId xmlns:p14="http://schemas.microsoft.com/office/powerpoint/2010/main" val="258603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RRT Path Planner Implemented in Python, using PyGame for visualization. The workspace and obstacles were user generated but replaced with input from the simulation environment. Figures shown below (left to right) are in order of increasing obstacle number and size. Note that the start and goal nodes are identical for all figures.</a:t>
            </a:r>
          </a:p>
          <a:p>
            <a:endParaRPr lang="en-US">
              <a:cs typeface="Calibri"/>
            </a:endParaRPr>
          </a:p>
          <a:p>
            <a:r>
              <a:rPr lang="en-US">
                <a:cs typeface="Calibri"/>
              </a:rPr>
              <a:t>The tree is shown in blue, while the path taken is highlighted in red.</a:t>
            </a:r>
          </a:p>
        </p:txBody>
      </p:sp>
      <p:sp>
        <p:nvSpPr>
          <p:cNvPr id="4" name="Slide Number Placeholder 3"/>
          <p:cNvSpPr>
            <a:spLocks noGrp="1"/>
          </p:cNvSpPr>
          <p:nvPr>
            <p:ph type="sldNum" sz="quarter" idx="5"/>
          </p:nvPr>
        </p:nvSpPr>
        <p:spPr/>
        <p:txBody>
          <a:bodyPr/>
          <a:lstStyle/>
          <a:p>
            <a:fld id="{5B646BC3-0BB6-4D42-8436-87D605DA5558}" type="slidenum">
              <a:rPr lang="en-US"/>
              <a:t>8</a:t>
            </a:fld>
            <a:endParaRPr lang="en-US"/>
          </a:p>
        </p:txBody>
      </p:sp>
    </p:spTree>
    <p:extLst>
      <p:ext uri="{BB962C8B-B14F-4D97-AF65-F5344CB8AC3E}">
        <p14:creationId xmlns:p14="http://schemas.microsoft.com/office/powerpoint/2010/main" val="254815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spcBef>
                <a:spcPts val="500"/>
              </a:spcBef>
            </a:pPr>
            <a:r>
              <a:rPr lang="en-US">
                <a:cs typeface="Calibri"/>
              </a:rPr>
              <a:t>The </a:t>
            </a:r>
            <a:r>
              <a:rPr lang="en-US" err="1">
                <a:cs typeface="Calibri"/>
              </a:rPr>
              <a:t>Gmapping</a:t>
            </a:r>
            <a:r>
              <a:rPr lang="en-US">
                <a:cs typeface="Calibri"/>
              </a:rPr>
              <a:t> package was successfully able to map the environment, however its particle cloud dispersed widely when the features in its vicinity decreased. </a:t>
            </a:r>
            <a:endParaRPr lang="en-US"/>
          </a:p>
          <a:p>
            <a:pPr lvl="2">
              <a:lnSpc>
                <a:spcPct val="90000"/>
              </a:lnSpc>
              <a:spcBef>
                <a:spcPts val="500"/>
              </a:spcBef>
            </a:pPr>
            <a:endParaRPr lang="en-US">
              <a:cs typeface="Calibri"/>
            </a:endParaRPr>
          </a:p>
          <a:p>
            <a:pPr lvl="2">
              <a:lnSpc>
                <a:spcPct val="90000"/>
              </a:lnSpc>
              <a:spcBef>
                <a:spcPts val="500"/>
              </a:spcBef>
            </a:pPr>
            <a:r>
              <a:rPr lang="en-US">
                <a:cs typeface="Calibri"/>
              </a:rPr>
              <a:t>Another method we implemented was the Hector SLAM. Initially, it worked quite well. The robot was able to localize quite quickly, however, after increasing its speed, the map was distorted. We can imply that the robot was unable to localize and therefore lost its sense of position and orientation.</a:t>
            </a:r>
            <a:endParaRPr lang="en-US"/>
          </a:p>
        </p:txBody>
      </p:sp>
      <p:sp>
        <p:nvSpPr>
          <p:cNvPr id="4" name="Slide Number Placeholder 3"/>
          <p:cNvSpPr>
            <a:spLocks noGrp="1"/>
          </p:cNvSpPr>
          <p:nvPr>
            <p:ph type="sldNum" sz="quarter" idx="5"/>
          </p:nvPr>
        </p:nvSpPr>
        <p:spPr/>
        <p:txBody>
          <a:bodyPr/>
          <a:lstStyle/>
          <a:p>
            <a:fld id="{5B646BC3-0BB6-4D42-8436-87D605DA5558}" type="slidenum">
              <a:rPr lang="en-US"/>
              <a:t>9</a:t>
            </a:fld>
            <a:endParaRPr lang="en-US"/>
          </a:p>
        </p:txBody>
      </p:sp>
    </p:spTree>
    <p:extLst>
      <p:ext uri="{BB962C8B-B14F-4D97-AF65-F5344CB8AC3E}">
        <p14:creationId xmlns:p14="http://schemas.microsoft.com/office/powerpoint/2010/main" val="338603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999" y="1350961"/>
            <a:ext cx="7425266" cy="982134"/>
          </a:xfrm>
        </p:spPr>
        <p:txBody>
          <a:bodyPr>
            <a:noAutofit/>
          </a:bodyPr>
          <a:lstStyle/>
          <a:p>
            <a:r>
              <a:rPr lang="en-US" sz="7200" b="1">
                <a:solidFill>
                  <a:srgbClr val="C00000"/>
                </a:solidFill>
                <a:cs typeface="Calibri Light"/>
              </a:rPr>
              <a:t>Motion Planning</a:t>
            </a:r>
          </a:p>
        </p:txBody>
      </p:sp>
      <p:sp>
        <p:nvSpPr>
          <p:cNvPr id="3" name="Subtitle 2"/>
          <p:cNvSpPr>
            <a:spLocks noGrp="1"/>
          </p:cNvSpPr>
          <p:nvPr>
            <p:ph type="subTitle" idx="1"/>
          </p:nvPr>
        </p:nvSpPr>
        <p:spPr>
          <a:xfrm>
            <a:off x="4594640" y="2332037"/>
            <a:ext cx="3071211" cy="825935"/>
          </a:xfrm>
        </p:spPr>
        <p:txBody>
          <a:bodyPr vert="horz" lIns="91440" tIns="45720" rIns="91440" bIns="45720" rtlCol="0" anchor="t">
            <a:noAutofit/>
          </a:bodyPr>
          <a:lstStyle/>
          <a:p>
            <a:r>
              <a:rPr lang="en-US" sz="2800">
                <a:cs typeface="Calibri"/>
              </a:rPr>
              <a:t>RBE 550</a:t>
            </a:r>
          </a:p>
          <a:p>
            <a:r>
              <a:rPr lang="en-US" sz="2800">
                <a:cs typeface="Calibri"/>
              </a:rPr>
              <a:t>Spring 2021</a:t>
            </a:r>
          </a:p>
          <a:p>
            <a:endParaRPr lang="en-US">
              <a:cs typeface="Calibri"/>
            </a:endParaRPr>
          </a:p>
        </p:txBody>
      </p:sp>
      <p:pic>
        <p:nvPicPr>
          <p:cNvPr id="4" name="Picture 4" descr="Logo&#10;&#10;Description automatically generated">
            <a:extLst>
              <a:ext uri="{FF2B5EF4-FFF2-40B4-BE49-F238E27FC236}">
                <a16:creationId xmlns:a16="http://schemas.microsoft.com/office/drawing/2014/main" id="{F3094692-866D-49BC-8AAB-B63B1E6C7028}"/>
              </a:ext>
            </a:extLst>
          </p:cNvPr>
          <p:cNvPicPr>
            <a:picLocks noChangeAspect="1"/>
          </p:cNvPicPr>
          <p:nvPr/>
        </p:nvPicPr>
        <p:blipFill>
          <a:blip r:embed="rId3"/>
          <a:stretch>
            <a:fillRect/>
          </a:stretch>
        </p:blipFill>
        <p:spPr>
          <a:xfrm>
            <a:off x="9017000" y="-135263"/>
            <a:ext cx="2743200" cy="2121553"/>
          </a:xfrm>
          <a:prstGeom prst="rect">
            <a:avLst/>
          </a:prstGeom>
        </p:spPr>
      </p:pic>
      <p:sp>
        <p:nvSpPr>
          <p:cNvPr id="6" name="TextBox 5">
            <a:extLst>
              <a:ext uri="{FF2B5EF4-FFF2-40B4-BE49-F238E27FC236}">
                <a16:creationId xmlns:a16="http://schemas.microsoft.com/office/drawing/2014/main" id="{C987A7EB-3365-4416-BBB6-3B2149D4BBCC}"/>
              </a:ext>
            </a:extLst>
          </p:cNvPr>
          <p:cNvSpPr txBox="1"/>
          <p:nvPr/>
        </p:nvSpPr>
        <p:spPr>
          <a:xfrm>
            <a:off x="689127" y="3433031"/>
            <a:ext cx="1080289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500">
                <a:solidFill>
                  <a:srgbClr val="FF0000"/>
                </a:solidFill>
                <a:cs typeface="Calibri"/>
              </a:rPr>
              <a:t>Autonomous</a:t>
            </a:r>
            <a:r>
              <a:rPr lang="en-US" sz="3500">
                <a:solidFill>
                  <a:srgbClr val="FF0000"/>
                </a:solidFill>
                <a:ea typeface="+mn-lt"/>
                <a:cs typeface="+mn-lt"/>
              </a:rPr>
              <a:t> exploration using RRT-SLAM</a:t>
            </a:r>
          </a:p>
          <a:p>
            <a:pPr algn="ctr"/>
            <a:endParaRPr lang="en-US" sz="3500">
              <a:solidFill>
                <a:srgbClr val="FF0000"/>
              </a:solidFill>
              <a:cs typeface="Calibri"/>
            </a:endParaRPr>
          </a:p>
          <a:p>
            <a:pPr algn="ctr"/>
            <a:r>
              <a:rPr lang="en-US" sz="3500">
                <a:solidFill>
                  <a:srgbClr val="FF0000"/>
                </a:solidFill>
                <a:cs typeface="Calibri"/>
              </a:rPr>
              <a:t>Project Report</a:t>
            </a:r>
          </a:p>
          <a:p>
            <a:pPr algn="ctr"/>
            <a:endParaRPr lang="en-US" sz="3500">
              <a:solidFill>
                <a:srgbClr val="FF0000"/>
              </a:solidFill>
              <a:cs typeface="Calibri"/>
            </a:endParaRPr>
          </a:p>
        </p:txBody>
      </p:sp>
      <p:sp>
        <p:nvSpPr>
          <p:cNvPr id="8" name="TextBox 7">
            <a:extLst>
              <a:ext uri="{FF2B5EF4-FFF2-40B4-BE49-F238E27FC236}">
                <a16:creationId xmlns:a16="http://schemas.microsoft.com/office/drawing/2014/main" id="{3238BD1A-5C52-416D-9E8B-A02E9DF426F2}"/>
              </a:ext>
            </a:extLst>
          </p:cNvPr>
          <p:cNvSpPr txBox="1"/>
          <p:nvPr/>
        </p:nvSpPr>
        <p:spPr>
          <a:xfrm>
            <a:off x="2826026" y="5491920"/>
            <a:ext cx="66117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cs typeface="Calibri"/>
              </a:rPr>
              <a:t>Aditya </a:t>
            </a:r>
            <a:r>
              <a:rPr lang="en-US" sz="2400" err="1">
                <a:cs typeface="Calibri"/>
              </a:rPr>
              <a:t>Jagani</a:t>
            </a:r>
            <a:endParaRPr lang="en-US" err="1">
              <a:cs typeface="Calibri"/>
            </a:endParaRPr>
          </a:p>
          <a:p>
            <a:pPr algn="ctr"/>
            <a:r>
              <a:rPr lang="en-US" sz="2400">
                <a:ea typeface="+mn-lt"/>
                <a:cs typeface="+mn-lt"/>
              </a:rPr>
              <a:t>Ali Abdelhamid</a:t>
            </a:r>
            <a:endParaRPr lang="en-US">
              <a:ea typeface="+mn-lt"/>
              <a:cs typeface="+mn-lt"/>
            </a:endParaRPr>
          </a:p>
          <a:p>
            <a:pPr algn="ctr"/>
            <a:r>
              <a:rPr lang="en-US" sz="2400">
                <a:cs typeface="Calibri"/>
              </a:rPr>
              <a:t>Rohan Walia</a:t>
            </a:r>
            <a:endParaRPr lang="en-US">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56FE-B1B4-4DA0-99A3-2D7DEACF71E5}"/>
              </a:ext>
            </a:extLst>
          </p:cNvPr>
          <p:cNvSpPr>
            <a:spLocks noGrp="1"/>
          </p:cNvSpPr>
          <p:nvPr>
            <p:ph type="title"/>
          </p:nvPr>
        </p:nvSpPr>
        <p:spPr/>
        <p:txBody>
          <a:bodyPr/>
          <a:lstStyle/>
          <a:p>
            <a:r>
              <a:rPr lang="en-US" b="1">
                <a:solidFill>
                  <a:srgbClr val="C00000"/>
                </a:solidFill>
                <a:cs typeface="Calibri Light"/>
              </a:rPr>
              <a:t>Map 1 </a:t>
            </a:r>
          </a:p>
        </p:txBody>
      </p:sp>
      <p:pic>
        <p:nvPicPr>
          <p:cNvPr id="6" name="Picture 6" descr="A picture containing shape&#10;&#10;Description automatically generated">
            <a:extLst>
              <a:ext uri="{FF2B5EF4-FFF2-40B4-BE49-F238E27FC236}">
                <a16:creationId xmlns:a16="http://schemas.microsoft.com/office/drawing/2014/main" id="{8067E982-B07E-4DC6-BA44-CDBC373A036B}"/>
              </a:ext>
            </a:extLst>
          </p:cNvPr>
          <p:cNvPicPr>
            <a:picLocks noChangeAspect="1"/>
          </p:cNvPicPr>
          <p:nvPr/>
        </p:nvPicPr>
        <p:blipFill>
          <a:blip r:embed="rId2"/>
          <a:stretch>
            <a:fillRect/>
          </a:stretch>
        </p:blipFill>
        <p:spPr>
          <a:xfrm>
            <a:off x="3703608" y="1360822"/>
            <a:ext cx="4799162" cy="5027751"/>
          </a:xfrm>
          <a:prstGeom prst="rect">
            <a:avLst/>
          </a:prstGeom>
        </p:spPr>
      </p:pic>
    </p:spTree>
    <p:extLst>
      <p:ext uri="{BB962C8B-B14F-4D97-AF65-F5344CB8AC3E}">
        <p14:creationId xmlns:p14="http://schemas.microsoft.com/office/powerpoint/2010/main" val="257357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9FB9-8DF5-4A09-9B3D-28A62D4059CB}"/>
              </a:ext>
            </a:extLst>
          </p:cNvPr>
          <p:cNvSpPr>
            <a:spLocks noGrp="1"/>
          </p:cNvSpPr>
          <p:nvPr>
            <p:ph type="title"/>
          </p:nvPr>
        </p:nvSpPr>
        <p:spPr/>
        <p:txBody>
          <a:bodyPr/>
          <a:lstStyle/>
          <a:p>
            <a:r>
              <a:rPr lang="en-US" b="1">
                <a:solidFill>
                  <a:srgbClr val="C00000"/>
                </a:solidFill>
                <a:ea typeface="+mj-lt"/>
                <a:cs typeface="+mj-lt"/>
              </a:rPr>
              <a:t>Simulation Results: Map 1</a:t>
            </a:r>
            <a:endParaRPr lang="en-US"/>
          </a:p>
        </p:txBody>
      </p:sp>
      <p:pic>
        <p:nvPicPr>
          <p:cNvPr id="9" name="Picture 9" descr="Map&#10;&#10;Description automatically generated">
            <a:extLst>
              <a:ext uri="{FF2B5EF4-FFF2-40B4-BE49-F238E27FC236}">
                <a16:creationId xmlns:a16="http://schemas.microsoft.com/office/drawing/2014/main" id="{E47F207C-297E-4727-A0E3-7514DDFAEDC5}"/>
              </a:ext>
            </a:extLst>
          </p:cNvPr>
          <p:cNvPicPr>
            <a:picLocks noChangeAspect="1"/>
          </p:cNvPicPr>
          <p:nvPr/>
        </p:nvPicPr>
        <p:blipFill>
          <a:blip r:embed="rId3"/>
          <a:stretch>
            <a:fillRect/>
          </a:stretch>
        </p:blipFill>
        <p:spPr>
          <a:xfrm>
            <a:off x="6090249" y="1761741"/>
            <a:ext cx="4109049" cy="4010255"/>
          </a:xfrm>
          <a:prstGeom prst="rect">
            <a:avLst/>
          </a:prstGeom>
        </p:spPr>
      </p:pic>
      <p:pic>
        <p:nvPicPr>
          <p:cNvPr id="10" name="Picture 10" descr="A picture containing text, sky, flying, map&#10;&#10;Description automatically generated">
            <a:extLst>
              <a:ext uri="{FF2B5EF4-FFF2-40B4-BE49-F238E27FC236}">
                <a16:creationId xmlns:a16="http://schemas.microsoft.com/office/drawing/2014/main" id="{CF5E6674-2776-4CC8-BDB1-497EF24E6AB1}"/>
              </a:ext>
            </a:extLst>
          </p:cNvPr>
          <p:cNvPicPr>
            <a:picLocks noChangeAspect="1"/>
          </p:cNvPicPr>
          <p:nvPr/>
        </p:nvPicPr>
        <p:blipFill>
          <a:blip r:embed="rId4"/>
          <a:stretch>
            <a:fillRect/>
          </a:stretch>
        </p:blipFill>
        <p:spPr>
          <a:xfrm>
            <a:off x="2492555" y="1759789"/>
            <a:ext cx="2692400" cy="4114800"/>
          </a:xfrm>
          <a:prstGeom prst="rect">
            <a:avLst/>
          </a:prstGeom>
        </p:spPr>
      </p:pic>
    </p:spTree>
    <p:extLst>
      <p:ext uri="{BB962C8B-B14F-4D97-AF65-F5344CB8AC3E}">
        <p14:creationId xmlns:p14="http://schemas.microsoft.com/office/powerpoint/2010/main" val="263466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C334-EF0E-464F-AEEA-3035962E6CB1}"/>
              </a:ext>
            </a:extLst>
          </p:cNvPr>
          <p:cNvSpPr>
            <a:spLocks noGrp="1"/>
          </p:cNvSpPr>
          <p:nvPr>
            <p:ph type="title"/>
          </p:nvPr>
        </p:nvSpPr>
        <p:spPr/>
        <p:txBody>
          <a:bodyPr/>
          <a:lstStyle/>
          <a:p>
            <a:r>
              <a:rPr lang="en-US" b="1">
                <a:solidFill>
                  <a:srgbClr val="C00000"/>
                </a:solidFill>
                <a:cs typeface="Calibri Light"/>
              </a:rPr>
              <a:t>Map 1: Comparison</a:t>
            </a:r>
          </a:p>
        </p:txBody>
      </p:sp>
      <p:pic>
        <p:nvPicPr>
          <p:cNvPr id="6" name="Picture 6" descr="Chart, line chart&#10;&#10;Description automatically generated">
            <a:extLst>
              <a:ext uri="{FF2B5EF4-FFF2-40B4-BE49-F238E27FC236}">
                <a16:creationId xmlns:a16="http://schemas.microsoft.com/office/drawing/2014/main" id="{631D14C3-C67F-4E8C-B957-CF4EA50F317A}"/>
              </a:ext>
            </a:extLst>
          </p:cNvPr>
          <p:cNvPicPr>
            <a:picLocks noChangeAspect="1"/>
          </p:cNvPicPr>
          <p:nvPr/>
        </p:nvPicPr>
        <p:blipFill>
          <a:blip r:embed="rId3"/>
          <a:stretch>
            <a:fillRect/>
          </a:stretch>
        </p:blipFill>
        <p:spPr>
          <a:xfrm>
            <a:off x="123645" y="1860130"/>
            <a:ext cx="5992483" cy="3597817"/>
          </a:xfrm>
          <a:prstGeom prst="rect">
            <a:avLst/>
          </a:prstGeom>
        </p:spPr>
      </p:pic>
      <p:pic>
        <p:nvPicPr>
          <p:cNvPr id="3" name="Picture 3" descr="Chart, scatter chart&#10;&#10;Description automatically generated">
            <a:extLst>
              <a:ext uri="{FF2B5EF4-FFF2-40B4-BE49-F238E27FC236}">
                <a16:creationId xmlns:a16="http://schemas.microsoft.com/office/drawing/2014/main" id="{7F1C0C3E-CE9D-4892-9D24-F9143BBAEA2D}"/>
              </a:ext>
            </a:extLst>
          </p:cNvPr>
          <p:cNvPicPr>
            <a:picLocks noChangeAspect="1"/>
          </p:cNvPicPr>
          <p:nvPr/>
        </p:nvPicPr>
        <p:blipFill>
          <a:blip r:embed="rId4"/>
          <a:stretch>
            <a:fillRect/>
          </a:stretch>
        </p:blipFill>
        <p:spPr>
          <a:xfrm>
            <a:off x="6104626" y="1858417"/>
            <a:ext cx="5992483" cy="3601240"/>
          </a:xfrm>
          <a:prstGeom prst="rect">
            <a:avLst/>
          </a:prstGeom>
        </p:spPr>
      </p:pic>
    </p:spTree>
    <p:extLst>
      <p:ext uri="{BB962C8B-B14F-4D97-AF65-F5344CB8AC3E}">
        <p14:creationId xmlns:p14="http://schemas.microsoft.com/office/powerpoint/2010/main" val="141754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56FE-B1B4-4DA0-99A3-2D7DEACF71E5}"/>
              </a:ext>
            </a:extLst>
          </p:cNvPr>
          <p:cNvSpPr>
            <a:spLocks noGrp="1"/>
          </p:cNvSpPr>
          <p:nvPr>
            <p:ph type="title"/>
          </p:nvPr>
        </p:nvSpPr>
        <p:spPr/>
        <p:txBody>
          <a:bodyPr/>
          <a:lstStyle/>
          <a:p>
            <a:r>
              <a:rPr lang="en-US" b="1">
                <a:solidFill>
                  <a:srgbClr val="C00000"/>
                </a:solidFill>
                <a:cs typeface="Calibri Light"/>
              </a:rPr>
              <a:t>Map 2 </a:t>
            </a:r>
          </a:p>
        </p:txBody>
      </p:sp>
      <p:pic>
        <p:nvPicPr>
          <p:cNvPr id="6" name="Picture 6" descr="A picture containing indoor, tiled&#10;&#10;Description automatically generated">
            <a:extLst>
              <a:ext uri="{FF2B5EF4-FFF2-40B4-BE49-F238E27FC236}">
                <a16:creationId xmlns:a16="http://schemas.microsoft.com/office/drawing/2014/main" id="{79AE38EC-2964-484D-BEC8-BE48A36C4556}"/>
              </a:ext>
            </a:extLst>
          </p:cNvPr>
          <p:cNvPicPr>
            <a:picLocks noChangeAspect="1"/>
          </p:cNvPicPr>
          <p:nvPr/>
        </p:nvPicPr>
        <p:blipFill>
          <a:blip r:embed="rId3"/>
          <a:stretch>
            <a:fillRect/>
          </a:stretch>
        </p:blipFill>
        <p:spPr>
          <a:xfrm>
            <a:off x="4364965" y="1700320"/>
            <a:ext cx="3476446" cy="4593175"/>
          </a:xfrm>
          <a:prstGeom prst="rect">
            <a:avLst/>
          </a:prstGeom>
        </p:spPr>
      </p:pic>
    </p:spTree>
    <p:extLst>
      <p:ext uri="{BB962C8B-B14F-4D97-AF65-F5344CB8AC3E}">
        <p14:creationId xmlns:p14="http://schemas.microsoft.com/office/powerpoint/2010/main" val="165574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CEFC-1E37-489E-B4FC-B27BF06EEBF0}"/>
              </a:ext>
            </a:extLst>
          </p:cNvPr>
          <p:cNvSpPr>
            <a:spLocks noGrp="1"/>
          </p:cNvSpPr>
          <p:nvPr>
            <p:ph type="title"/>
          </p:nvPr>
        </p:nvSpPr>
        <p:spPr/>
        <p:txBody>
          <a:bodyPr/>
          <a:lstStyle/>
          <a:p>
            <a:r>
              <a:rPr lang="en-US" b="1">
                <a:solidFill>
                  <a:srgbClr val="C00000"/>
                </a:solidFill>
                <a:cs typeface="Calibri Light"/>
              </a:rPr>
              <a:t>Simulation Results: Map 2</a:t>
            </a:r>
          </a:p>
        </p:txBody>
      </p:sp>
      <p:pic>
        <p:nvPicPr>
          <p:cNvPr id="9" name="Picture 9" descr="A picture containing map&#10;&#10;Description automatically generated">
            <a:extLst>
              <a:ext uri="{FF2B5EF4-FFF2-40B4-BE49-F238E27FC236}">
                <a16:creationId xmlns:a16="http://schemas.microsoft.com/office/drawing/2014/main" id="{61ED9F7C-A411-4449-B84A-34E72754CBE7}"/>
              </a:ext>
            </a:extLst>
          </p:cNvPr>
          <p:cNvPicPr>
            <a:picLocks noChangeAspect="1"/>
          </p:cNvPicPr>
          <p:nvPr/>
        </p:nvPicPr>
        <p:blipFill>
          <a:blip r:embed="rId3"/>
          <a:stretch>
            <a:fillRect/>
          </a:stretch>
        </p:blipFill>
        <p:spPr>
          <a:xfrm>
            <a:off x="6176512" y="1529643"/>
            <a:ext cx="4410972" cy="4747621"/>
          </a:xfrm>
          <a:prstGeom prst="rect">
            <a:avLst/>
          </a:prstGeom>
        </p:spPr>
      </p:pic>
      <p:pic>
        <p:nvPicPr>
          <p:cNvPr id="10" name="Picture 10" descr="Chart, scatter chart&#10;&#10;Description automatically generated">
            <a:extLst>
              <a:ext uri="{FF2B5EF4-FFF2-40B4-BE49-F238E27FC236}">
                <a16:creationId xmlns:a16="http://schemas.microsoft.com/office/drawing/2014/main" id="{985F4155-E09D-48AD-90F0-F2D72179AF46}"/>
              </a:ext>
            </a:extLst>
          </p:cNvPr>
          <p:cNvPicPr>
            <a:picLocks noChangeAspect="1"/>
          </p:cNvPicPr>
          <p:nvPr/>
        </p:nvPicPr>
        <p:blipFill>
          <a:blip r:embed="rId4"/>
          <a:stretch>
            <a:fillRect/>
          </a:stretch>
        </p:blipFill>
        <p:spPr>
          <a:xfrm>
            <a:off x="1834551" y="1529026"/>
            <a:ext cx="3505200" cy="4863871"/>
          </a:xfrm>
          <a:prstGeom prst="rect">
            <a:avLst/>
          </a:prstGeom>
        </p:spPr>
      </p:pic>
    </p:spTree>
    <p:extLst>
      <p:ext uri="{BB962C8B-B14F-4D97-AF65-F5344CB8AC3E}">
        <p14:creationId xmlns:p14="http://schemas.microsoft.com/office/powerpoint/2010/main" val="116930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C334-EF0E-464F-AEEA-3035962E6CB1}"/>
              </a:ext>
            </a:extLst>
          </p:cNvPr>
          <p:cNvSpPr>
            <a:spLocks noGrp="1"/>
          </p:cNvSpPr>
          <p:nvPr>
            <p:ph type="title"/>
          </p:nvPr>
        </p:nvSpPr>
        <p:spPr/>
        <p:txBody>
          <a:bodyPr/>
          <a:lstStyle/>
          <a:p>
            <a:r>
              <a:rPr lang="en-US" b="1">
                <a:solidFill>
                  <a:srgbClr val="C00000"/>
                </a:solidFill>
                <a:cs typeface="Calibri Light"/>
              </a:rPr>
              <a:t>Map 2: Comparison</a:t>
            </a:r>
          </a:p>
        </p:txBody>
      </p:sp>
      <p:pic>
        <p:nvPicPr>
          <p:cNvPr id="4" name="Picture 4" descr="Chart&#10;&#10;Description automatically generated">
            <a:extLst>
              <a:ext uri="{FF2B5EF4-FFF2-40B4-BE49-F238E27FC236}">
                <a16:creationId xmlns:a16="http://schemas.microsoft.com/office/drawing/2014/main" id="{50BD7F9D-673B-4804-A070-A0B80C2979F0}"/>
              </a:ext>
            </a:extLst>
          </p:cNvPr>
          <p:cNvPicPr>
            <a:picLocks noChangeAspect="1"/>
          </p:cNvPicPr>
          <p:nvPr/>
        </p:nvPicPr>
        <p:blipFill>
          <a:blip r:embed="rId3"/>
          <a:stretch>
            <a:fillRect/>
          </a:stretch>
        </p:blipFill>
        <p:spPr>
          <a:xfrm>
            <a:off x="6147758" y="1930305"/>
            <a:ext cx="5848709" cy="3529353"/>
          </a:xfrm>
          <a:prstGeom prst="rect">
            <a:avLst/>
          </a:prstGeom>
        </p:spPr>
      </p:pic>
      <p:pic>
        <p:nvPicPr>
          <p:cNvPr id="6" name="Picture 6" descr="Chart, line chart&#10;&#10;Description automatically generated">
            <a:extLst>
              <a:ext uri="{FF2B5EF4-FFF2-40B4-BE49-F238E27FC236}">
                <a16:creationId xmlns:a16="http://schemas.microsoft.com/office/drawing/2014/main" id="{FB593083-52DB-4B4E-A9F0-9BFB21E8E1CA}"/>
              </a:ext>
            </a:extLst>
          </p:cNvPr>
          <p:cNvPicPr>
            <a:picLocks noChangeAspect="1"/>
          </p:cNvPicPr>
          <p:nvPr/>
        </p:nvPicPr>
        <p:blipFill>
          <a:blip r:embed="rId4"/>
          <a:stretch>
            <a:fillRect/>
          </a:stretch>
        </p:blipFill>
        <p:spPr>
          <a:xfrm>
            <a:off x="51759" y="1933718"/>
            <a:ext cx="5992483" cy="3580033"/>
          </a:xfrm>
          <a:prstGeom prst="rect">
            <a:avLst/>
          </a:prstGeom>
        </p:spPr>
      </p:pic>
    </p:spTree>
    <p:extLst>
      <p:ext uri="{BB962C8B-B14F-4D97-AF65-F5344CB8AC3E}">
        <p14:creationId xmlns:p14="http://schemas.microsoft.com/office/powerpoint/2010/main" val="46584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56FE-B1B4-4DA0-99A3-2D7DEACF71E5}"/>
              </a:ext>
            </a:extLst>
          </p:cNvPr>
          <p:cNvSpPr>
            <a:spLocks noGrp="1"/>
          </p:cNvSpPr>
          <p:nvPr>
            <p:ph type="title"/>
          </p:nvPr>
        </p:nvSpPr>
        <p:spPr/>
        <p:txBody>
          <a:bodyPr/>
          <a:lstStyle/>
          <a:p>
            <a:r>
              <a:rPr lang="en-US" b="1">
                <a:solidFill>
                  <a:srgbClr val="C00000"/>
                </a:solidFill>
                <a:cs typeface="Calibri Light"/>
              </a:rPr>
              <a:t>Map 3 </a:t>
            </a:r>
          </a:p>
        </p:txBody>
      </p:sp>
      <p:pic>
        <p:nvPicPr>
          <p:cNvPr id="6" name="Picture 6" descr="Chart&#10;&#10;Description automatically generated">
            <a:extLst>
              <a:ext uri="{FF2B5EF4-FFF2-40B4-BE49-F238E27FC236}">
                <a16:creationId xmlns:a16="http://schemas.microsoft.com/office/drawing/2014/main" id="{E47B122C-CFA7-4B3D-8705-65F80E0B8CE4}"/>
              </a:ext>
            </a:extLst>
          </p:cNvPr>
          <p:cNvPicPr>
            <a:picLocks noChangeAspect="1"/>
          </p:cNvPicPr>
          <p:nvPr/>
        </p:nvPicPr>
        <p:blipFill>
          <a:blip r:embed="rId3"/>
          <a:stretch>
            <a:fillRect/>
          </a:stretch>
        </p:blipFill>
        <p:spPr>
          <a:xfrm>
            <a:off x="3991155" y="1504428"/>
            <a:ext cx="4224067" cy="4812427"/>
          </a:xfrm>
          <a:prstGeom prst="rect">
            <a:avLst/>
          </a:prstGeom>
        </p:spPr>
      </p:pic>
    </p:spTree>
    <p:extLst>
      <p:ext uri="{BB962C8B-B14F-4D97-AF65-F5344CB8AC3E}">
        <p14:creationId xmlns:p14="http://schemas.microsoft.com/office/powerpoint/2010/main" val="43626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CEFC-1E37-489E-B4FC-B27BF06EEBF0}"/>
              </a:ext>
            </a:extLst>
          </p:cNvPr>
          <p:cNvSpPr>
            <a:spLocks noGrp="1"/>
          </p:cNvSpPr>
          <p:nvPr>
            <p:ph type="title"/>
          </p:nvPr>
        </p:nvSpPr>
        <p:spPr/>
        <p:txBody>
          <a:bodyPr/>
          <a:lstStyle/>
          <a:p>
            <a:r>
              <a:rPr lang="en-US" b="1">
                <a:solidFill>
                  <a:srgbClr val="C00000"/>
                </a:solidFill>
                <a:cs typeface="Calibri Light"/>
              </a:rPr>
              <a:t>Simulation Results: Map 3</a:t>
            </a:r>
            <a:endParaRPr lang="en-US" b="1">
              <a:cs typeface="Calibri Light"/>
            </a:endParaRPr>
          </a:p>
        </p:txBody>
      </p:sp>
      <p:pic>
        <p:nvPicPr>
          <p:cNvPr id="8" name="Picture 8" descr="Chart&#10;&#10;Description automatically generated">
            <a:extLst>
              <a:ext uri="{FF2B5EF4-FFF2-40B4-BE49-F238E27FC236}">
                <a16:creationId xmlns:a16="http://schemas.microsoft.com/office/drawing/2014/main" id="{609D508D-E174-497C-9809-5A2A58ABC53B}"/>
              </a:ext>
            </a:extLst>
          </p:cNvPr>
          <p:cNvPicPr>
            <a:picLocks noChangeAspect="1"/>
          </p:cNvPicPr>
          <p:nvPr/>
        </p:nvPicPr>
        <p:blipFill>
          <a:blip r:embed="rId3"/>
          <a:stretch>
            <a:fillRect/>
          </a:stretch>
        </p:blipFill>
        <p:spPr>
          <a:xfrm>
            <a:off x="1920815" y="1444965"/>
            <a:ext cx="3275162" cy="4773203"/>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AE81F471-7C17-47F4-B886-4FD2682CA8AE}"/>
              </a:ext>
            </a:extLst>
          </p:cNvPr>
          <p:cNvPicPr>
            <a:picLocks noChangeAspect="1"/>
          </p:cNvPicPr>
          <p:nvPr/>
        </p:nvPicPr>
        <p:blipFill>
          <a:blip r:embed="rId4"/>
          <a:stretch>
            <a:fillRect/>
          </a:stretch>
        </p:blipFill>
        <p:spPr>
          <a:xfrm>
            <a:off x="5587042" y="1497667"/>
            <a:ext cx="5072330" cy="4610288"/>
          </a:xfrm>
          <a:prstGeom prst="rect">
            <a:avLst/>
          </a:prstGeom>
        </p:spPr>
      </p:pic>
    </p:spTree>
    <p:extLst>
      <p:ext uri="{BB962C8B-B14F-4D97-AF65-F5344CB8AC3E}">
        <p14:creationId xmlns:p14="http://schemas.microsoft.com/office/powerpoint/2010/main" val="18939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C334-EF0E-464F-AEEA-3035962E6CB1}"/>
              </a:ext>
            </a:extLst>
          </p:cNvPr>
          <p:cNvSpPr>
            <a:spLocks noGrp="1"/>
          </p:cNvSpPr>
          <p:nvPr>
            <p:ph type="title"/>
          </p:nvPr>
        </p:nvSpPr>
        <p:spPr/>
        <p:txBody>
          <a:bodyPr/>
          <a:lstStyle/>
          <a:p>
            <a:r>
              <a:rPr lang="en-US" b="1">
                <a:solidFill>
                  <a:srgbClr val="C00000"/>
                </a:solidFill>
                <a:cs typeface="Calibri Light"/>
              </a:rPr>
              <a:t>Map 3: Comparison</a:t>
            </a:r>
          </a:p>
        </p:txBody>
      </p:sp>
      <p:pic>
        <p:nvPicPr>
          <p:cNvPr id="3" name="Picture 3" descr="Chart, line chart&#10;&#10;Description automatically generated">
            <a:extLst>
              <a:ext uri="{FF2B5EF4-FFF2-40B4-BE49-F238E27FC236}">
                <a16:creationId xmlns:a16="http://schemas.microsoft.com/office/drawing/2014/main" id="{91383796-F412-4E42-B83E-044E7F1546BF}"/>
              </a:ext>
            </a:extLst>
          </p:cNvPr>
          <p:cNvPicPr>
            <a:picLocks noChangeAspect="1"/>
          </p:cNvPicPr>
          <p:nvPr/>
        </p:nvPicPr>
        <p:blipFill>
          <a:blip r:embed="rId3"/>
          <a:stretch>
            <a:fillRect/>
          </a:stretch>
        </p:blipFill>
        <p:spPr>
          <a:xfrm>
            <a:off x="6090249" y="1714644"/>
            <a:ext cx="6006860" cy="3658750"/>
          </a:xfrm>
          <a:prstGeom prst="rect">
            <a:avLst/>
          </a:prstGeom>
        </p:spPr>
      </p:pic>
      <p:pic>
        <p:nvPicPr>
          <p:cNvPr id="4" name="Picture 5" descr="Chart, line chart&#10;&#10;Description automatically generated">
            <a:extLst>
              <a:ext uri="{FF2B5EF4-FFF2-40B4-BE49-F238E27FC236}">
                <a16:creationId xmlns:a16="http://schemas.microsoft.com/office/drawing/2014/main" id="{DD4774B0-E586-4D7D-9CEB-7A39C0C84FE4}"/>
              </a:ext>
            </a:extLst>
          </p:cNvPr>
          <p:cNvPicPr>
            <a:picLocks noChangeAspect="1"/>
          </p:cNvPicPr>
          <p:nvPr/>
        </p:nvPicPr>
        <p:blipFill>
          <a:blip r:embed="rId4"/>
          <a:stretch>
            <a:fillRect/>
          </a:stretch>
        </p:blipFill>
        <p:spPr>
          <a:xfrm>
            <a:off x="94891" y="1703681"/>
            <a:ext cx="6021237" cy="3651920"/>
          </a:xfrm>
          <a:prstGeom prst="rect">
            <a:avLst/>
          </a:prstGeom>
        </p:spPr>
      </p:pic>
    </p:spTree>
    <p:extLst>
      <p:ext uri="{BB962C8B-B14F-4D97-AF65-F5344CB8AC3E}">
        <p14:creationId xmlns:p14="http://schemas.microsoft.com/office/powerpoint/2010/main" val="303769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3EDE-FCAB-45D2-B79E-FC2A5E96ABED}"/>
              </a:ext>
            </a:extLst>
          </p:cNvPr>
          <p:cNvSpPr>
            <a:spLocks noGrp="1"/>
          </p:cNvSpPr>
          <p:nvPr>
            <p:ph type="title"/>
          </p:nvPr>
        </p:nvSpPr>
        <p:spPr/>
        <p:txBody>
          <a:bodyPr/>
          <a:lstStyle/>
          <a:p>
            <a:r>
              <a:rPr lang="en-US" b="1">
                <a:solidFill>
                  <a:srgbClr val="C00000"/>
                </a:solidFill>
                <a:cs typeface="Calibri Light"/>
              </a:rPr>
              <a:t>Conclusion and Future Work</a:t>
            </a:r>
          </a:p>
        </p:txBody>
      </p:sp>
      <p:sp>
        <p:nvSpPr>
          <p:cNvPr id="3" name="Content Placeholder 2">
            <a:extLst>
              <a:ext uri="{FF2B5EF4-FFF2-40B4-BE49-F238E27FC236}">
                <a16:creationId xmlns:a16="http://schemas.microsoft.com/office/drawing/2014/main" id="{C7ED696C-7AD1-4D7C-894A-2640F03A2C3D}"/>
              </a:ext>
            </a:extLst>
          </p:cNvPr>
          <p:cNvSpPr>
            <a:spLocks noGrp="1"/>
          </p:cNvSpPr>
          <p:nvPr>
            <p:ph idx="1"/>
          </p:nvPr>
        </p:nvSpPr>
        <p:spPr/>
        <p:txBody>
          <a:bodyPr vert="horz" lIns="91440" tIns="45720" rIns="91440" bIns="45720" rtlCol="0" anchor="t">
            <a:normAutofit/>
          </a:bodyPr>
          <a:lstStyle/>
          <a:p>
            <a:r>
              <a:rPr lang="en-US">
                <a:cs typeface="Calibri"/>
              </a:rPr>
              <a:t>Manual exploration is comparable to autonomous exploration</a:t>
            </a:r>
          </a:p>
          <a:p>
            <a:pPr marL="0" indent="0">
              <a:buNone/>
            </a:pPr>
            <a:endParaRPr lang="en-US">
              <a:ea typeface="+mn-lt"/>
              <a:cs typeface="+mn-lt"/>
            </a:endParaRPr>
          </a:p>
          <a:p>
            <a:r>
              <a:rPr lang="en-US">
                <a:ea typeface="+mn-lt"/>
                <a:cs typeface="+mn-lt"/>
              </a:rPr>
              <a:t>Multiple robot exploration should be implemented [1]</a:t>
            </a:r>
          </a:p>
          <a:p>
            <a:pPr marL="0" indent="0">
              <a:buNone/>
            </a:pPr>
            <a:endParaRPr lang="en-US">
              <a:ea typeface="+mn-lt"/>
              <a:cs typeface="+mn-lt"/>
            </a:endParaRPr>
          </a:p>
          <a:p>
            <a:r>
              <a:rPr lang="en-US">
                <a:ea typeface="+mn-lt"/>
                <a:cs typeface="+mn-lt"/>
              </a:rPr>
              <a:t>A better metric to choose local frontier nodes should be used [2]</a:t>
            </a:r>
            <a:endParaRPr lang="en-US"/>
          </a:p>
          <a:p>
            <a:endParaRPr lang="en-US">
              <a:cs typeface="Calibri"/>
            </a:endParaRPr>
          </a:p>
        </p:txBody>
      </p:sp>
    </p:spTree>
    <p:extLst>
      <p:ext uri="{BB962C8B-B14F-4D97-AF65-F5344CB8AC3E}">
        <p14:creationId xmlns:p14="http://schemas.microsoft.com/office/powerpoint/2010/main" val="78725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9FB9-8DF5-4A09-9B3D-28A62D4059CB}"/>
              </a:ext>
            </a:extLst>
          </p:cNvPr>
          <p:cNvSpPr>
            <a:spLocks noGrp="1"/>
          </p:cNvSpPr>
          <p:nvPr>
            <p:ph type="title"/>
          </p:nvPr>
        </p:nvSpPr>
        <p:spPr/>
        <p:txBody>
          <a:bodyPr/>
          <a:lstStyle/>
          <a:p>
            <a:r>
              <a:rPr lang="en-US" b="1">
                <a:solidFill>
                  <a:srgbClr val="C00000"/>
                </a:solidFill>
                <a:cs typeface="Calibri Light"/>
              </a:rPr>
              <a:t>Recap: Research Problem</a:t>
            </a:r>
            <a:endParaRPr lang="en-US"/>
          </a:p>
        </p:txBody>
      </p:sp>
      <p:sp>
        <p:nvSpPr>
          <p:cNvPr id="3" name="Content Placeholder 2">
            <a:extLst>
              <a:ext uri="{FF2B5EF4-FFF2-40B4-BE49-F238E27FC236}">
                <a16:creationId xmlns:a16="http://schemas.microsoft.com/office/drawing/2014/main" id="{368A7B92-A129-40EE-9ABA-F4ED80F6F6DD}"/>
              </a:ext>
            </a:extLst>
          </p:cNvPr>
          <p:cNvSpPr>
            <a:spLocks noGrp="1"/>
          </p:cNvSpPr>
          <p:nvPr>
            <p:ph idx="1"/>
          </p:nvPr>
        </p:nvSpPr>
        <p:spPr/>
        <p:txBody>
          <a:bodyPr vert="horz" lIns="91440" tIns="45720" rIns="91440" bIns="45720" rtlCol="0" anchor="t">
            <a:normAutofit/>
          </a:bodyPr>
          <a:lstStyle/>
          <a:p>
            <a:pPr algn="just"/>
            <a:r>
              <a:rPr lang="en-US">
                <a:cs typeface="Calibri" panose="020F0502020204030204"/>
              </a:rPr>
              <a:t>The process of mapping is done manually by humans and can often take lot of time, especially for large areas</a:t>
            </a:r>
          </a:p>
          <a:p>
            <a:pPr algn="just"/>
            <a:r>
              <a:rPr lang="en-US">
                <a:cs typeface="Calibri" panose="020F0502020204030204"/>
              </a:rPr>
              <a:t>Mapping areas with hazardous or dangerous occupants (mining)</a:t>
            </a:r>
          </a:p>
          <a:p>
            <a:pPr algn="just"/>
            <a:r>
              <a:rPr lang="en-US">
                <a:cs typeface="Calibri" panose="020F0502020204030204"/>
              </a:rPr>
              <a:t>Motion planning algorithms enable mobile robots to efficiently explore unknown environments and construct maps by incurring minimum costs </a:t>
            </a:r>
          </a:p>
          <a:p>
            <a:pPr algn="just"/>
            <a:r>
              <a:rPr lang="en-US">
                <a:cs typeface="Calibri" panose="020F0502020204030204"/>
              </a:rPr>
              <a:t>Environments have irregular geological structures with unpredictable topologies stretching for long distances making it a challenge to navigate through and explore complex and diverse terrains  </a:t>
            </a:r>
          </a:p>
          <a:p>
            <a:endParaRPr lang="en-US">
              <a:cs typeface="Calibri" panose="020F0502020204030204"/>
            </a:endParaRPr>
          </a:p>
        </p:txBody>
      </p:sp>
    </p:spTree>
    <p:extLst>
      <p:ext uri="{BB962C8B-B14F-4D97-AF65-F5344CB8AC3E}">
        <p14:creationId xmlns:p14="http://schemas.microsoft.com/office/powerpoint/2010/main" val="3873736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989C-B737-42ED-B50E-AF58DF552EF3}"/>
              </a:ext>
            </a:extLst>
          </p:cNvPr>
          <p:cNvSpPr>
            <a:spLocks noGrp="1"/>
          </p:cNvSpPr>
          <p:nvPr>
            <p:ph type="title"/>
          </p:nvPr>
        </p:nvSpPr>
        <p:spPr/>
        <p:txBody>
          <a:bodyPr/>
          <a:lstStyle/>
          <a:p>
            <a:r>
              <a:rPr lang="en-US" b="1">
                <a:solidFill>
                  <a:srgbClr val="C00000"/>
                </a:solidFill>
                <a:cs typeface="Calibri Light"/>
              </a:rPr>
              <a:t>References</a:t>
            </a:r>
          </a:p>
        </p:txBody>
      </p:sp>
      <p:sp>
        <p:nvSpPr>
          <p:cNvPr id="3" name="Content Placeholder 2">
            <a:extLst>
              <a:ext uri="{FF2B5EF4-FFF2-40B4-BE49-F238E27FC236}">
                <a16:creationId xmlns:a16="http://schemas.microsoft.com/office/drawing/2014/main" id="{892F7E4D-12C3-4586-B17B-435CF8EE2C67}"/>
              </a:ext>
            </a:extLst>
          </p:cNvPr>
          <p:cNvSpPr>
            <a:spLocks noGrp="1"/>
          </p:cNvSpPr>
          <p:nvPr>
            <p:ph idx="1"/>
          </p:nvPr>
        </p:nvSpPr>
        <p:spPr/>
        <p:txBody>
          <a:bodyPr vert="horz" lIns="91440" tIns="45720" rIns="91440" bIns="45720" rtlCol="0" anchor="t">
            <a:normAutofit/>
          </a:bodyPr>
          <a:lstStyle/>
          <a:p>
            <a:r>
              <a:rPr lang="en-US">
                <a:cs typeface="Calibri"/>
              </a:rPr>
              <a:t>[1]</a:t>
            </a:r>
            <a:r>
              <a:rPr lang="en-US">
                <a:ea typeface="+mn-lt"/>
                <a:cs typeface="+mn-lt"/>
              </a:rPr>
              <a:t> H. Umari and S. Mukhopadhyay, "Autonomous robotic exploration based on multiple rapidly-exploring randomized trees," 2017 IEEE/RSJ International Conference on Intelligent Robots and Systems (IROS), 2017, pp. 1396-1402, doi: 10.1109/IROS.2017.8202319.</a:t>
            </a:r>
          </a:p>
          <a:p>
            <a:pPr marL="0" indent="0">
              <a:buNone/>
            </a:pPr>
            <a:endParaRPr lang="en-US">
              <a:cs typeface="Calibri"/>
            </a:endParaRPr>
          </a:p>
          <a:p>
            <a:r>
              <a:rPr lang="en-US">
                <a:cs typeface="Calibri"/>
              </a:rPr>
              <a:t>[2] </a:t>
            </a:r>
            <a:r>
              <a:rPr lang="en-US">
                <a:ea typeface="+mn-lt"/>
                <a:cs typeface="+mn-lt"/>
              </a:rPr>
              <a:t>R. Simmons, D. Apfelbaum, W. Burgard, D. Fox, M. Moors, S. Thrun, and H. Younes, “Coordination for multi-robot exploration and mapping,” in Proceedings of the AAAI National Conference on Artificial Intelligence, Austin, TX, 2000, pp. 852–858.</a:t>
            </a:r>
            <a:endParaRPr lang="en-US"/>
          </a:p>
        </p:txBody>
      </p:sp>
    </p:spTree>
    <p:extLst>
      <p:ext uri="{BB962C8B-B14F-4D97-AF65-F5344CB8AC3E}">
        <p14:creationId xmlns:p14="http://schemas.microsoft.com/office/powerpoint/2010/main" val="3515924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139EDF88-19A3-4EBC-8A59-E84BB3F43F67}"/>
              </a:ext>
            </a:extLst>
          </p:cNvPr>
          <p:cNvPicPr>
            <a:picLocks noChangeAspect="1"/>
          </p:cNvPicPr>
          <p:nvPr/>
        </p:nvPicPr>
        <p:blipFill>
          <a:blip r:embed="rId2"/>
          <a:stretch>
            <a:fillRect/>
          </a:stretch>
        </p:blipFill>
        <p:spPr>
          <a:xfrm>
            <a:off x="3429000" y="1563892"/>
            <a:ext cx="4826000" cy="3730219"/>
          </a:xfrm>
          <a:prstGeom prst="rect">
            <a:avLst/>
          </a:prstGeom>
        </p:spPr>
      </p:pic>
    </p:spTree>
    <p:extLst>
      <p:ext uri="{BB962C8B-B14F-4D97-AF65-F5344CB8AC3E}">
        <p14:creationId xmlns:p14="http://schemas.microsoft.com/office/powerpoint/2010/main" val="246211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9FB9-8DF5-4A09-9B3D-28A62D4059CB}"/>
              </a:ext>
            </a:extLst>
          </p:cNvPr>
          <p:cNvSpPr>
            <a:spLocks noGrp="1"/>
          </p:cNvSpPr>
          <p:nvPr>
            <p:ph type="title"/>
          </p:nvPr>
        </p:nvSpPr>
        <p:spPr/>
        <p:txBody>
          <a:bodyPr/>
          <a:lstStyle/>
          <a:p>
            <a:r>
              <a:rPr lang="en-US" b="1">
                <a:solidFill>
                  <a:srgbClr val="C00000"/>
                </a:solidFill>
                <a:cs typeface="Calibri Light"/>
              </a:rPr>
              <a:t>Overall Approach</a:t>
            </a:r>
          </a:p>
        </p:txBody>
      </p:sp>
      <p:sp>
        <p:nvSpPr>
          <p:cNvPr id="3" name="Content Placeholder 2">
            <a:extLst>
              <a:ext uri="{FF2B5EF4-FFF2-40B4-BE49-F238E27FC236}">
                <a16:creationId xmlns:a16="http://schemas.microsoft.com/office/drawing/2014/main" id="{368A7B92-A129-40EE-9ABA-F4ED80F6F6DD}"/>
              </a:ext>
            </a:extLst>
          </p:cNvPr>
          <p:cNvSpPr>
            <a:spLocks noGrp="1"/>
          </p:cNvSpPr>
          <p:nvPr>
            <p:ph idx="1"/>
          </p:nvPr>
        </p:nvSpPr>
        <p:spPr/>
        <p:txBody>
          <a:bodyPr vert="horz" lIns="91440" tIns="45720" rIns="91440" bIns="45720" rtlCol="0" anchor="t">
            <a:normAutofit/>
          </a:bodyPr>
          <a:lstStyle/>
          <a:p>
            <a:pPr marL="342900" indent="-342900"/>
            <a:r>
              <a:rPr lang="en-US">
                <a:cs typeface="Calibri" panose="020F0502020204030204"/>
              </a:rPr>
              <a:t>RRT-SLAM technique can be simulated by leveraging the ROS framework on the Kobuki Turtlebot</a:t>
            </a:r>
          </a:p>
        </p:txBody>
      </p:sp>
      <p:pic>
        <p:nvPicPr>
          <p:cNvPr id="4" name="Picture 4" descr="Diagram&#10;&#10;Description automatically generated">
            <a:extLst>
              <a:ext uri="{FF2B5EF4-FFF2-40B4-BE49-F238E27FC236}">
                <a16:creationId xmlns:a16="http://schemas.microsoft.com/office/drawing/2014/main" id="{DC148640-B0CA-4928-8405-3D236C3674D1}"/>
              </a:ext>
            </a:extLst>
          </p:cNvPr>
          <p:cNvPicPr>
            <a:picLocks noChangeAspect="1"/>
          </p:cNvPicPr>
          <p:nvPr/>
        </p:nvPicPr>
        <p:blipFill>
          <a:blip r:embed="rId3"/>
          <a:stretch>
            <a:fillRect/>
          </a:stretch>
        </p:blipFill>
        <p:spPr>
          <a:xfrm>
            <a:off x="1654994" y="3307233"/>
            <a:ext cx="9514935" cy="3370775"/>
          </a:xfrm>
          <a:prstGeom prst="rect">
            <a:avLst/>
          </a:prstGeom>
        </p:spPr>
      </p:pic>
    </p:spTree>
    <p:extLst>
      <p:ext uri="{BB962C8B-B14F-4D97-AF65-F5344CB8AC3E}">
        <p14:creationId xmlns:p14="http://schemas.microsoft.com/office/powerpoint/2010/main" val="257678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7758-FF35-490E-A8A9-E43A082E9540}"/>
              </a:ext>
            </a:extLst>
          </p:cNvPr>
          <p:cNvSpPr>
            <a:spLocks noGrp="1"/>
          </p:cNvSpPr>
          <p:nvPr>
            <p:ph type="title"/>
          </p:nvPr>
        </p:nvSpPr>
        <p:spPr>
          <a:xfrm>
            <a:off x="838200" y="365125"/>
            <a:ext cx="10659373" cy="1339940"/>
          </a:xfrm>
        </p:spPr>
        <p:txBody>
          <a:bodyPr>
            <a:normAutofit/>
          </a:bodyPr>
          <a:lstStyle/>
          <a:p>
            <a:r>
              <a:rPr lang="en-US" sz="3800" b="1">
                <a:solidFill>
                  <a:srgbClr val="C00000"/>
                </a:solidFill>
                <a:cs typeface="Calibri Light"/>
              </a:rPr>
              <a:t>RRT – Advantages, Drawbacks and Improvements </a:t>
            </a:r>
            <a:r>
              <a:rPr lang="en-US" sz="3800" b="1" baseline="30000">
                <a:solidFill>
                  <a:srgbClr val="C00000"/>
                </a:solidFill>
                <a:cs typeface="Calibri Light"/>
              </a:rPr>
              <a:t>[1]</a:t>
            </a:r>
            <a:endParaRPr lang="en-US" sz="3800" b="1" baseline="30000">
              <a:cs typeface="Calibri Light"/>
            </a:endParaRPr>
          </a:p>
        </p:txBody>
      </p:sp>
      <p:sp>
        <p:nvSpPr>
          <p:cNvPr id="3" name="Content Placeholder 2">
            <a:extLst>
              <a:ext uri="{FF2B5EF4-FFF2-40B4-BE49-F238E27FC236}">
                <a16:creationId xmlns:a16="http://schemas.microsoft.com/office/drawing/2014/main" id="{FF88687A-E9D2-44F0-B971-8421CA50E592}"/>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Advantages – Ensures maximum area coverage</a:t>
            </a:r>
            <a:endParaRPr lang="en-US"/>
          </a:p>
          <a:p>
            <a:pPr lvl="1"/>
            <a:r>
              <a:rPr lang="en-US">
                <a:cs typeface="Calibri"/>
              </a:rPr>
              <a:t>Prefers</a:t>
            </a:r>
            <a:r>
              <a:rPr lang="en-US">
                <a:ea typeface="+mn-lt"/>
                <a:cs typeface="+mn-lt"/>
              </a:rPr>
              <a:t> unvisited and unexplored regions</a:t>
            </a:r>
          </a:p>
          <a:p>
            <a:pPr lvl="1"/>
            <a:r>
              <a:rPr lang="en-US">
                <a:ea typeface="+mn-lt"/>
                <a:cs typeface="+mn-lt"/>
              </a:rPr>
              <a:t>Is complete</a:t>
            </a:r>
          </a:p>
          <a:p>
            <a:pPr lvl="1"/>
            <a:r>
              <a:rPr lang="en-US">
                <a:cs typeface="Calibri"/>
              </a:rPr>
              <a:t>Sampling based (low compute cost)</a:t>
            </a:r>
          </a:p>
          <a:p>
            <a:pPr marL="457200" lvl="1" indent="0">
              <a:buNone/>
            </a:pPr>
            <a:endParaRPr lang="en-US">
              <a:cs typeface="Calibri"/>
            </a:endParaRPr>
          </a:p>
          <a:p>
            <a:r>
              <a:rPr lang="en-US">
                <a:cs typeface="Calibri"/>
              </a:rPr>
              <a:t>Drawbacks</a:t>
            </a:r>
          </a:p>
          <a:p>
            <a:pPr lvl="1"/>
            <a:r>
              <a:rPr lang="en-US">
                <a:cs typeface="Calibri"/>
              </a:rPr>
              <a:t>May induce overlapping – costs time and effort</a:t>
            </a:r>
          </a:p>
          <a:p>
            <a:pPr lvl="1"/>
            <a:r>
              <a:rPr lang="en-US">
                <a:cs typeface="Calibri"/>
              </a:rPr>
              <a:t>Not necessarily optimal solution</a:t>
            </a:r>
          </a:p>
          <a:p>
            <a:pPr marL="457200" lvl="1" indent="0">
              <a:buNone/>
            </a:pPr>
            <a:endParaRPr lang="en-US">
              <a:cs typeface="Calibri"/>
            </a:endParaRPr>
          </a:p>
          <a:p>
            <a:r>
              <a:rPr lang="en-US">
                <a:cs typeface="Calibri"/>
              </a:rPr>
              <a:t>Improvements</a:t>
            </a:r>
          </a:p>
          <a:p>
            <a:pPr lvl="1" indent="0"/>
            <a:r>
              <a:rPr lang="en-US">
                <a:cs typeface="Calibri"/>
              </a:rPr>
              <a:t>Filtering frontier nodes</a:t>
            </a:r>
          </a:p>
          <a:p>
            <a:pPr lvl="1" indent="0"/>
            <a:r>
              <a:rPr lang="en-US">
                <a:ea typeface="+mn-lt"/>
                <a:cs typeface="+mn-lt"/>
              </a:rPr>
              <a:t>Simultaneous, asynchronous tree updating</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10105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9A12-F38D-4C95-8EB6-5D2EE419330A}"/>
              </a:ext>
            </a:extLst>
          </p:cNvPr>
          <p:cNvSpPr>
            <a:spLocks noGrp="1"/>
          </p:cNvSpPr>
          <p:nvPr>
            <p:ph type="title"/>
          </p:nvPr>
        </p:nvSpPr>
        <p:spPr/>
        <p:txBody>
          <a:bodyPr/>
          <a:lstStyle/>
          <a:p>
            <a:r>
              <a:rPr lang="en-US" b="1">
                <a:solidFill>
                  <a:srgbClr val="C00000"/>
                </a:solidFill>
                <a:cs typeface="Calibri Light"/>
              </a:rPr>
              <a:t>Modified RRT Exploration Implementation</a:t>
            </a:r>
            <a:r>
              <a:rPr lang="en-US" sz="4200" b="1" baseline="30000">
                <a:solidFill>
                  <a:srgbClr val="C00000"/>
                </a:solidFill>
                <a:cs typeface="Calibri Light"/>
              </a:rPr>
              <a:t>[1]</a:t>
            </a:r>
          </a:p>
        </p:txBody>
      </p:sp>
      <p:pic>
        <p:nvPicPr>
          <p:cNvPr id="4" name="Picture 4" descr="Diagram&#10;&#10;Description automatically generated">
            <a:extLst>
              <a:ext uri="{FF2B5EF4-FFF2-40B4-BE49-F238E27FC236}">
                <a16:creationId xmlns:a16="http://schemas.microsoft.com/office/drawing/2014/main" id="{2F15F765-1BE1-4BC4-8FEA-DD3B06E260E6}"/>
              </a:ext>
            </a:extLst>
          </p:cNvPr>
          <p:cNvPicPr>
            <a:picLocks noGrp="1" noChangeAspect="1"/>
          </p:cNvPicPr>
          <p:nvPr>
            <p:ph idx="1"/>
          </p:nvPr>
        </p:nvPicPr>
        <p:blipFill>
          <a:blip r:embed="rId3"/>
          <a:stretch>
            <a:fillRect/>
          </a:stretch>
        </p:blipFill>
        <p:spPr>
          <a:xfrm>
            <a:off x="947377" y="2206551"/>
            <a:ext cx="9779658" cy="3258808"/>
          </a:xfrm>
        </p:spPr>
      </p:pic>
    </p:spTree>
    <p:extLst>
      <p:ext uri="{BB962C8B-B14F-4D97-AF65-F5344CB8AC3E}">
        <p14:creationId xmlns:p14="http://schemas.microsoft.com/office/powerpoint/2010/main" val="257055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36FB-CBBD-4979-B3BE-BF3C4E8EF114}"/>
              </a:ext>
            </a:extLst>
          </p:cNvPr>
          <p:cNvSpPr>
            <a:spLocks noGrp="1"/>
          </p:cNvSpPr>
          <p:nvPr>
            <p:ph type="title"/>
          </p:nvPr>
        </p:nvSpPr>
        <p:spPr/>
        <p:txBody>
          <a:bodyPr/>
          <a:lstStyle/>
          <a:p>
            <a:r>
              <a:rPr lang="en-US" b="1">
                <a:solidFill>
                  <a:srgbClr val="C00000"/>
                </a:solidFill>
                <a:cs typeface="Calibri Light"/>
              </a:rPr>
              <a:t>Task Allocation</a:t>
            </a:r>
          </a:p>
        </p:txBody>
      </p:sp>
      <p:sp>
        <p:nvSpPr>
          <p:cNvPr id="3" name="Content Placeholder 2">
            <a:extLst>
              <a:ext uri="{FF2B5EF4-FFF2-40B4-BE49-F238E27FC236}">
                <a16:creationId xmlns:a16="http://schemas.microsoft.com/office/drawing/2014/main" id="{B5414EB2-A68E-47EF-A8FD-7CFF3E565AC5}"/>
              </a:ext>
            </a:extLst>
          </p:cNvPr>
          <p:cNvSpPr>
            <a:spLocks noGrp="1"/>
          </p:cNvSpPr>
          <p:nvPr>
            <p:ph idx="1"/>
          </p:nvPr>
        </p:nvSpPr>
        <p:spPr/>
        <p:txBody>
          <a:bodyPr vert="horz" lIns="91440" tIns="45720" rIns="91440" bIns="45720" rtlCol="0" anchor="t">
            <a:normAutofit/>
          </a:bodyPr>
          <a:lstStyle/>
          <a:p>
            <a:r>
              <a:rPr lang="en-US">
                <a:cs typeface="Calibri"/>
              </a:rPr>
              <a:t>Task allocation: Selects best frontier node based on Navigation cost and Information Gain </a:t>
            </a:r>
            <a:endParaRPr lang="en-US"/>
          </a:p>
          <a:p>
            <a:pPr marL="0" indent="0">
              <a:buNone/>
            </a:pPr>
            <a:endParaRPr lang="en-US">
              <a:cs typeface="Calibri"/>
            </a:endParaRPr>
          </a:p>
          <a:p>
            <a:pPr lvl="1" indent="-342900"/>
            <a:r>
              <a:rPr lang="en-US" b="1">
                <a:cs typeface="Calibri"/>
              </a:rPr>
              <a:t>Navigation Cost:</a:t>
            </a:r>
            <a:r>
              <a:rPr lang="en-US">
                <a:cs typeface="Calibri"/>
              </a:rPr>
              <a:t> Distance between current position and frontier position</a:t>
            </a:r>
          </a:p>
          <a:p>
            <a:pPr marL="342900" lvl="1" indent="0">
              <a:buNone/>
            </a:pPr>
            <a:endParaRPr lang="en-US">
              <a:cs typeface="Calibri"/>
            </a:endParaRPr>
          </a:p>
          <a:p>
            <a:pPr lvl="1" indent="-342900"/>
            <a:r>
              <a:rPr lang="en-US" b="1">
                <a:cs typeface="Calibri"/>
              </a:rPr>
              <a:t>Information Gain:</a:t>
            </a:r>
            <a:r>
              <a:rPr lang="en-US">
                <a:cs typeface="Calibri"/>
              </a:rPr>
              <a:t> Measure of unexplored area within a certain radius of the candidate frontier node</a:t>
            </a:r>
          </a:p>
          <a:p>
            <a:pPr lvl="1" indent="-342900"/>
            <a:endParaRPr lang="en-US">
              <a:cs typeface="Calibri"/>
            </a:endParaRPr>
          </a:p>
          <a:p>
            <a:pPr lvl="1" indent="-342900"/>
            <a:r>
              <a:rPr lang="en-US" b="1">
                <a:cs typeface="Calibri"/>
              </a:rPr>
              <a:t>Revenue:</a:t>
            </a:r>
            <a:r>
              <a:rPr lang="en-US">
                <a:cs typeface="Calibri"/>
              </a:rPr>
              <a:t> Net gain associated with a frontier node, calculated using Navigation cost and Information Gain.</a:t>
            </a:r>
          </a:p>
          <a:p>
            <a:pPr marL="342900" lvl="1" indent="0">
              <a:buNone/>
            </a:pPr>
            <a:endParaRPr lang="en-US">
              <a:cs typeface="Calibri"/>
            </a:endParaRPr>
          </a:p>
        </p:txBody>
      </p:sp>
    </p:spTree>
    <p:extLst>
      <p:ext uri="{BB962C8B-B14F-4D97-AF65-F5344CB8AC3E}">
        <p14:creationId xmlns:p14="http://schemas.microsoft.com/office/powerpoint/2010/main" val="87790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559C-8EC3-46E9-9DB9-4FBF531DAD69}"/>
              </a:ext>
            </a:extLst>
          </p:cNvPr>
          <p:cNvSpPr>
            <a:spLocks noGrp="1"/>
          </p:cNvSpPr>
          <p:nvPr>
            <p:ph type="title"/>
          </p:nvPr>
        </p:nvSpPr>
        <p:spPr/>
        <p:txBody>
          <a:bodyPr/>
          <a:lstStyle/>
          <a:p>
            <a:r>
              <a:rPr lang="en-US" b="1">
                <a:solidFill>
                  <a:srgbClr val="C00000"/>
                </a:solidFill>
                <a:cs typeface="Calibri Light"/>
              </a:rPr>
              <a:t>Calculations: Information Gain and Revenue</a:t>
            </a:r>
          </a:p>
        </p:txBody>
      </p:sp>
      <p:sp>
        <p:nvSpPr>
          <p:cNvPr id="3" name="Content Placeholder 2">
            <a:extLst>
              <a:ext uri="{FF2B5EF4-FFF2-40B4-BE49-F238E27FC236}">
                <a16:creationId xmlns:a16="http://schemas.microsoft.com/office/drawing/2014/main" id="{34A5D478-B4A7-40B6-9D62-A538D9E861BD}"/>
              </a:ext>
            </a:extLst>
          </p:cNvPr>
          <p:cNvSpPr>
            <a:spLocks noGrp="1"/>
          </p:cNvSpPr>
          <p:nvPr>
            <p:ph idx="1"/>
          </p:nvPr>
        </p:nvSpPr>
        <p:spPr/>
        <p:txBody>
          <a:bodyPr vert="horz" lIns="91440" tIns="45720" rIns="91440" bIns="45720" rtlCol="0" anchor="t">
            <a:normAutofit fontScale="92500" lnSpcReduction="10000"/>
          </a:bodyPr>
          <a:lstStyle/>
          <a:p>
            <a:r>
              <a:rPr lang="en-US" b="1">
                <a:cs typeface="Calibri"/>
              </a:rPr>
              <a:t>Information Gain:</a:t>
            </a:r>
            <a:r>
              <a:rPr lang="en-US">
                <a:cs typeface="Calibri"/>
              </a:rPr>
              <a:t> </a:t>
            </a:r>
            <a:endParaRPr lang="en-US"/>
          </a:p>
          <a:p>
            <a:pPr marL="0" indent="0" algn="ctr">
              <a:buNone/>
            </a:pPr>
            <a:r>
              <a:rPr lang="en-US">
                <a:cs typeface="Calibri"/>
              </a:rPr>
              <a:t>   I(</a:t>
            </a:r>
            <a:r>
              <a:rPr lang="en-US" err="1">
                <a:cs typeface="Calibri"/>
              </a:rPr>
              <a:t>x</a:t>
            </a:r>
            <a:r>
              <a:rPr lang="en-US" baseline="-25000" err="1">
                <a:cs typeface="Calibri"/>
              </a:rPr>
              <a:t>fp</a:t>
            </a:r>
            <a:r>
              <a:rPr lang="en-US">
                <a:cs typeface="Calibri"/>
              </a:rPr>
              <a:t>) = </a:t>
            </a:r>
            <a:r>
              <a:rPr lang="en-US" err="1">
                <a:cs typeface="Calibri"/>
              </a:rPr>
              <a:t>n</a:t>
            </a:r>
            <a:r>
              <a:rPr lang="en-US" baseline="-25000" err="1">
                <a:cs typeface="Calibri"/>
              </a:rPr>
              <a:t>cells</a:t>
            </a:r>
            <a:r>
              <a:rPr lang="en-US">
                <a:cs typeface="Calibri"/>
              </a:rPr>
              <a:t> * a</a:t>
            </a:r>
            <a:r>
              <a:rPr lang="en-US" baseline="-25000">
                <a:cs typeface="Calibri"/>
              </a:rPr>
              <a:t>cell</a:t>
            </a:r>
            <a:endParaRPr lang="en-US">
              <a:cs typeface="Calibri" panose="020F0502020204030204"/>
            </a:endParaRPr>
          </a:p>
          <a:p>
            <a:pPr marL="0" indent="0">
              <a:buNone/>
            </a:pPr>
            <a:endParaRPr lang="en-US">
              <a:cs typeface="Calibri" panose="020F0502020204030204"/>
            </a:endParaRPr>
          </a:p>
          <a:p>
            <a:pPr marL="342900" lvl="1" indent="0">
              <a:buNone/>
            </a:pPr>
            <a:endParaRPr lang="en-US">
              <a:cs typeface="Calibri" panose="020F0502020204030204"/>
            </a:endParaRPr>
          </a:p>
          <a:p>
            <a:r>
              <a:rPr lang="en-US" b="1">
                <a:cs typeface="Calibri"/>
              </a:rPr>
              <a:t>Revenue:</a:t>
            </a:r>
            <a:r>
              <a:rPr lang="en-US">
                <a:cs typeface="Calibri"/>
              </a:rPr>
              <a:t> </a:t>
            </a:r>
          </a:p>
          <a:p>
            <a:pPr marL="0" indent="0" algn="ctr">
              <a:buNone/>
            </a:pPr>
            <a:r>
              <a:rPr lang="en-US">
                <a:cs typeface="Calibri"/>
              </a:rPr>
              <a:t>R(</a:t>
            </a:r>
            <a:r>
              <a:rPr lang="en-US" err="1">
                <a:cs typeface="Calibri"/>
              </a:rPr>
              <a:t>x</a:t>
            </a:r>
            <a:r>
              <a:rPr lang="en-US" baseline="-25000" err="1">
                <a:cs typeface="Calibri"/>
              </a:rPr>
              <a:t>fp</a:t>
            </a:r>
            <a:r>
              <a:rPr lang="en-US">
                <a:cs typeface="Calibri"/>
              </a:rPr>
              <a:t>) = </a:t>
            </a:r>
            <a:r>
              <a:rPr lang="en-US">
                <a:ea typeface="+mn-lt"/>
                <a:cs typeface="+mn-lt"/>
              </a:rPr>
              <a:t>λ</a:t>
            </a:r>
            <a:r>
              <a:rPr lang="en-US">
                <a:cs typeface="Calibri"/>
              </a:rPr>
              <a:t> * h(</a:t>
            </a:r>
            <a:r>
              <a:rPr lang="en-US" err="1">
                <a:cs typeface="Calibri"/>
              </a:rPr>
              <a:t>x</a:t>
            </a:r>
            <a:r>
              <a:rPr lang="en-US" baseline="-25000" err="1">
                <a:cs typeface="Calibri"/>
              </a:rPr>
              <a:t>fp</a:t>
            </a:r>
            <a:r>
              <a:rPr lang="en-US">
                <a:cs typeface="Calibri"/>
              </a:rPr>
              <a:t>, </a:t>
            </a:r>
            <a:r>
              <a:rPr lang="en-US" err="1">
                <a:cs typeface="Calibri"/>
              </a:rPr>
              <a:t>x</a:t>
            </a:r>
            <a:r>
              <a:rPr lang="en-US" baseline="-25000" err="1">
                <a:cs typeface="Calibri"/>
              </a:rPr>
              <a:t>r</a:t>
            </a:r>
            <a:r>
              <a:rPr lang="en-US">
                <a:cs typeface="Calibri"/>
              </a:rPr>
              <a:t>) * I(</a:t>
            </a:r>
            <a:r>
              <a:rPr lang="en-US" err="1">
                <a:cs typeface="Calibri"/>
              </a:rPr>
              <a:t>x</a:t>
            </a:r>
            <a:r>
              <a:rPr lang="en-US" baseline="-25000" err="1">
                <a:cs typeface="Calibri"/>
              </a:rPr>
              <a:t>fp</a:t>
            </a:r>
            <a:r>
              <a:rPr lang="en-US">
                <a:cs typeface="Calibri"/>
              </a:rPr>
              <a:t>) - N(</a:t>
            </a:r>
            <a:r>
              <a:rPr lang="en-US" err="1">
                <a:cs typeface="Calibri"/>
              </a:rPr>
              <a:t>x</a:t>
            </a:r>
            <a:r>
              <a:rPr lang="en-US" baseline="-25000" err="1">
                <a:cs typeface="Calibri"/>
              </a:rPr>
              <a:t>fp</a:t>
            </a:r>
            <a:r>
              <a:rPr lang="en-US">
                <a:cs typeface="Calibri"/>
              </a:rPr>
              <a:t>)</a:t>
            </a:r>
          </a:p>
          <a:p>
            <a:pPr marL="0" indent="0">
              <a:buNone/>
            </a:pPr>
            <a:endParaRPr lang="en-US">
              <a:cs typeface="Calibri"/>
            </a:endParaRPr>
          </a:p>
          <a:p>
            <a:pPr marL="0" indent="0">
              <a:buNone/>
            </a:pPr>
            <a:endParaRPr lang="en-US">
              <a:cs typeface="Calibri"/>
            </a:endParaRPr>
          </a:p>
          <a:p>
            <a:r>
              <a:rPr lang="en-US" b="1">
                <a:cs typeface="Calibri"/>
              </a:rPr>
              <a:t>Hysteresis: </a:t>
            </a:r>
            <a:endParaRPr lang="en-US">
              <a:cs typeface="Calibri"/>
            </a:endParaRPr>
          </a:p>
          <a:p>
            <a:pPr marL="0" indent="0" algn="ctr">
              <a:buNone/>
            </a:pPr>
            <a:r>
              <a:rPr lang="en-US">
                <a:cs typeface="Calibri"/>
              </a:rPr>
              <a:t>h(x</a:t>
            </a:r>
            <a:r>
              <a:rPr lang="en-US" baseline="-25000">
                <a:cs typeface="Calibri"/>
              </a:rPr>
              <a:t>fp</a:t>
            </a:r>
            <a:r>
              <a:rPr lang="en-US">
                <a:cs typeface="Calibri"/>
              </a:rPr>
              <a:t>, x</a:t>
            </a:r>
            <a:r>
              <a:rPr lang="en-US" baseline="-25000">
                <a:cs typeface="Calibri"/>
              </a:rPr>
              <a:t>r</a:t>
            </a:r>
            <a:r>
              <a:rPr lang="en-US">
                <a:cs typeface="Calibri"/>
              </a:rPr>
              <a:t>) = 1 </a:t>
            </a:r>
            <a:r>
              <a:rPr lang="en-US" b="1">
                <a:cs typeface="Calibri"/>
              </a:rPr>
              <a:t>IF </a:t>
            </a:r>
            <a:r>
              <a:rPr lang="en-US">
                <a:cs typeface="Calibri"/>
              </a:rPr>
              <a:t>||x</a:t>
            </a:r>
            <a:r>
              <a:rPr lang="en-US" baseline="-25000">
                <a:cs typeface="Calibri"/>
              </a:rPr>
              <a:t>r</a:t>
            </a:r>
            <a:r>
              <a:rPr lang="en-US">
                <a:cs typeface="Calibri"/>
              </a:rPr>
              <a:t> – x</a:t>
            </a:r>
            <a:r>
              <a:rPr lang="en-US" baseline="-25000">
                <a:cs typeface="Calibri"/>
              </a:rPr>
              <a:t>fp</a:t>
            </a:r>
            <a:r>
              <a:rPr lang="en-US">
                <a:cs typeface="Calibri"/>
              </a:rPr>
              <a:t>||&gt; h</a:t>
            </a:r>
            <a:r>
              <a:rPr lang="en-US" baseline="-25000">
                <a:cs typeface="Calibri"/>
              </a:rPr>
              <a:t>rad </a:t>
            </a:r>
            <a:r>
              <a:rPr lang="en-US" b="1">
                <a:cs typeface="Calibri"/>
              </a:rPr>
              <a:t>OR</a:t>
            </a:r>
            <a:r>
              <a:rPr lang="en-US">
                <a:cs typeface="Calibri"/>
              </a:rPr>
              <a:t> </a:t>
            </a:r>
            <a:r>
              <a:rPr lang="en-US">
                <a:ea typeface="+mn-lt"/>
                <a:cs typeface="+mn-lt"/>
              </a:rPr>
              <a:t>h(xfp, xr) =</a:t>
            </a:r>
            <a:r>
              <a:rPr lang="en-US">
                <a:cs typeface="Calibri"/>
              </a:rPr>
              <a:t> h</a:t>
            </a:r>
            <a:r>
              <a:rPr lang="en-US" baseline="-25000">
                <a:cs typeface="Calibri"/>
              </a:rPr>
              <a:t>gain</a:t>
            </a:r>
            <a:r>
              <a:rPr lang="en-US">
                <a:cs typeface="Calibri"/>
              </a:rPr>
              <a:t> where h</a:t>
            </a:r>
            <a:r>
              <a:rPr lang="en-US" baseline="-25000">
                <a:cs typeface="Calibri"/>
              </a:rPr>
              <a:t>gain</a:t>
            </a:r>
            <a:r>
              <a:rPr lang="en-US">
                <a:cs typeface="Calibri"/>
              </a:rPr>
              <a:t> &gt; 1 </a:t>
            </a:r>
          </a:p>
        </p:txBody>
      </p:sp>
    </p:spTree>
    <p:extLst>
      <p:ext uri="{BB962C8B-B14F-4D97-AF65-F5344CB8AC3E}">
        <p14:creationId xmlns:p14="http://schemas.microsoft.com/office/powerpoint/2010/main" val="342250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9FB9-8DF5-4A09-9B3D-28A62D4059CB}"/>
              </a:ext>
            </a:extLst>
          </p:cNvPr>
          <p:cNvSpPr>
            <a:spLocks noGrp="1"/>
          </p:cNvSpPr>
          <p:nvPr>
            <p:ph type="title"/>
          </p:nvPr>
        </p:nvSpPr>
        <p:spPr/>
        <p:txBody>
          <a:bodyPr/>
          <a:lstStyle/>
          <a:p>
            <a:r>
              <a:rPr lang="en-US" b="1">
                <a:solidFill>
                  <a:srgbClr val="C00000"/>
                </a:solidFill>
                <a:cs typeface="Calibri Light"/>
              </a:rPr>
              <a:t>RRT Implementation (Proof of concept)</a:t>
            </a:r>
            <a:endParaRPr lang="en-US"/>
          </a:p>
        </p:txBody>
      </p:sp>
      <p:pic>
        <p:nvPicPr>
          <p:cNvPr id="3" name="Picture 3" descr="Chart&#10;&#10;Description automatically generated">
            <a:extLst>
              <a:ext uri="{FF2B5EF4-FFF2-40B4-BE49-F238E27FC236}">
                <a16:creationId xmlns:a16="http://schemas.microsoft.com/office/drawing/2014/main" id="{A0149654-D25A-468F-BAD4-464B54BF898A}"/>
              </a:ext>
            </a:extLst>
          </p:cNvPr>
          <p:cNvPicPr>
            <a:picLocks noGrp="1" noChangeAspect="1"/>
          </p:cNvPicPr>
          <p:nvPr>
            <p:ph idx="1"/>
          </p:nvPr>
        </p:nvPicPr>
        <p:blipFill>
          <a:blip r:embed="rId3"/>
          <a:stretch>
            <a:fillRect/>
          </a:stretch>
        </p:blipFill>
        <p:spPr>
          <a:xfrm>
            <a:off x="385588" y="2792913"/>
            <a:ext cx="3519080" cy="3757562"/>
          </a:xfrm>
        </p:spPr>
      </p:pic>
      <p:pic>
        <p:nvPicPr>
          <p:cNvPr id="4" name="Picture 4" descr="Qr code&#10;&#10;Description automatically generated">
            <a:extLst>
              <a:ext uri="{FF2B5EF4-FFF2-40B4-BE49-F238E27FC236}">
                <a16:creationId xmlns:a16="http://schemas.microsoft.com/office/drawing/2014/main" id="{73DE7DBF-D067-4D2E-B27F-7838171869ED}"/>
              </a:ext>
            </a:extLst>
          </p:cNvPr>
          <p:cNvPicPr>
            <a:picLocks noChangeAspect="1"/>
          </p:cNvPicPr>
          <p:nvPr/>
        </p:nvPicPr>
        <p:blipFill>
          <a:blip r:embed="rId4"/>
          <a:stretch>
            <a:fillRect/>
          </a:stretch>
        </p:blipFill>
        <p:spPr>
          <a:xfrm>
            <a:off x="4359057" y="2795495"/>
            <a:ext cx="3473885" cy="3761782"/>
          </a:xfrm>
          <a:prstGeom prst="rect">
            <a:avLst/>
          </a:prstGeom>
        </p:spPr>
      </p:pic>
      <p:pic>
        <p:nvPicPr>
          <p:cNvPr id="5" name="Picture 5" descr="Qr code&#10;&#10;Description automatically generated">
            <a:extLst>
              <a:ext uri="{FF2B5EF4-FFF2-40B4-BE49-F238E27FC236}">
                <a16:creationId xmlns:a16="http://schemas.microsoft.com/office/drawing/2014/main" id="{4978BD2E-66A2-42BC-BB90-AAEC93723D24}"/>
              </a:ext>
            </a:extLst>
          </p:cNvPr>
          <p:cNvPicPr>
            <a:picLocks noChangeAspect="1"/>
          </p:cNvPicPr>
          <p:nvPr/>
        </p:nvPicPr>
        <p:blipFill>
          <a:blip r:embed="rId5"/>
          <a:stretch>
            <a:fillRect/>
          </a:stretch>
        </p:blipFill>
        <p:spPr>
          <a:xfrm>
            <a:off x="8189934" y="2795708"/>
            <a:ext cx="3526077" cy="3761352"/>
          </a:xfrm>
          <a:prstGeom prst="rect">
            <a:avLst/>
          </a:prstGeom>
        </p:spPr>
      </p:pic>
      <p:sp>
        <p:nvSpPr>
          <p:cNvPr id="6" name="TextBox 5">
            <a:extLst>
              <a:ext uri="{FF2B5EF4-FFF2-40B4-BE49-F238E27FC236}">
                <a16:creationId xmlns:a16="http://schemas.microsoft.com/office/drawing/2014/main" id="{159CFDF2-A2DB-4170-BB64-2580D455D26B}"/>
              </a:ext>
            </a:extLst>
          </p:cNvPr>
          <p:cNvSpPr txBox="1"/>
          <p:nvPr/>
        </p:nvSpPr>
        <p:spPr>
          <a:xfrm>
            <a:off x="382044" y="1527900"/>
            <a:ext cx="110938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err="1">
                <a:cs typeface="Calibri"/>
              </a:rPr>
              <a:t>PyGame</a:t>
            </a:r>
            <a:r>
              <a:rPr lang="en-US">
                <a:cs typeface="Calibri"/>
              </a:rPr>
              <a:t> module used for visualization</a:t>
            </a:r>
          </a:p>
          <a:p>
            <a:pPr marL="285750" indent="-285750" algn="just">
              <a:buFont typeface="Arial"/>
              <a:buChar char="•"/>
            </a:pPr>
            <a:endParaRPr lang="en-US">
              <a:cs typeface="Calibri"/>
            </a:endParaRPr>
          </a:p>
          <a:p>
            <a:pPr marL="285750" indent="-285750" algn="just">
              <a:buFont typeface="Arial"/>
              <a:buChar char="•"/>
            </a:pPr>
            <a:r>
              <a:rPr lang="en-US">
                <a:cs typeface="Calibri"/>
              </a:rPr>
              <a:t>Obstacles added manually</a:t>
            </a:r>
          </a:p>
          <a:p>
            <a:pPr algn="just"/>
            <a:endParaRPr lang="en-US">
              <a:cs typeface="Calibri"/>
            </a:endParaRPr>
          </a:p>
        </p:txBody>
      </p:sp>
    </p:spTree>
    <p:extLst>
      <p:ext uri="{BB962C8B-B14F-4D97-AF65-F5344CB8AC3E}">
        <p14:creationId xmlns:p14="http://schemas.microsoft.com/office/powerpoint/2010/main" val="4839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9FB9-8DF5-4A09-9B3D-28A62D4059CB}"/>
              </a:ext>
            </a:extLst>
          </p:cNvPr>
          <p:cNvSpPr>
            <a:spLocks noGrp="1"/>
          </p:cNvSpPr>
          <p:nvPr>
            <p:ph type="title"/>
          </p:nvPr>
        </p:nvSpPr>
        <p:spPr/>
        <p:txBody>
          <a:bodyPr/>
          <a:lstStyle/>
          <a:p>
            <a:r>
              <a:rPr lang="en-US" b="1">
                <a:solidFill>
                  <a:srgbClr val="C00000"/>
                </a:solidFill>
                <a:cs typeface="Calibri Light"/>
              </a:rPr>
              <a:t>SLAM Implementation</a:t>
            </a:r>
            <a:endParaRPr lang="en-US"/>
          </a:p>
        </p:txBody>
      </p:sp>
      <p:pic>
        <p:nvPicPr>
          <p:cNvPr id="3" name="Picture 3">
            <a:extLst>
              <a:ext uri="{FF2B5EF4-FFF2-40B4-BE49-F238E27FC236}">
                <a16:creationId xmlns:a16="http://schemas.microsoft.com/office/drawing/2014/main" id="{97949858-7ADD-44FF-89E1-0C8092052DDE}"/>
              </a:ext>
            </a:extLst>
          </p:cNvPr>
          <p:cNvPicPr>
            <a:picLocks noChangeAspect="1"/>
          </p:cNvPicPr>
          <p:nvPr/>
        </p:nvPicPr>
        <p:blipFill>
          <a:blip r:embed="rId3"/>
          <a:stretch>
            <a:fillRect/>
          </a:stretch>
        </p:blipFill>
        <p:spPr>
          <a:xfrm>
            <a:off x="2625305" y="2323335"/>
            <a:ext cx="7559614" cy="4425441"/>
          </a:xfrm>
          <a:prstGeom prst="rect">
            <a:avLst/>
          </a:prstGeom>
        </p:spPr>
      </p:pic>
      <p:sp>
        <p:nvSpPr>
          <p:cNvPr id="9" name="TextBox 8">
            <a:extLst>
              <a:ext uri="{FF2B5EF4-FFF2-40B4-BE49-F238E27FC236}">
                <a16:creationId xmlns:a16="http://schemas.microsoft.com/office/drawing/2014/main" id="{B5402D80-790F-480D-A4B7-392E30C94F84}"/>
              </a:ext>
            </a:extLst>
          </p:cNvPr>
          <p:cNvSpPr txBox="1"/>
          <p:nvPr/>
        </p:nvSpPr>
        <p:spPr>
          <a:xfrm>
            <a:off x="1047338" y="1799337"/>
            <a:ext cx="1069387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err="1">
                <a:cs typeface="Calibri"/>
              </a:rPr>
              <a:t>GMapping</a:t>
            </a:r>
            <a:r>
              <a:rPr lang="en-US" sz="2400" b="1">
                <a:cs typeface="Calibri"/>
              </a:rPr>
              <a:t> Slam Module implemented in </a:t>
            </a:r>
            <a:r>
              <a:rPr lang="en-US" sz="2400" b="1" err="1">
                <a:cs typeface="Calibri"/>
              </a:rPr>
              <a:t>RViZ</a:t>
            </a:r>
            <a:r>
              <a:rPr lang="en-US" sz="2400" b="1">
                <a:cs typeface="Calibri"/>
              </a:rPr>
              <a:t> using Teleop</a:t>
            </a:r>
          </a:p>
          <a:p>
            <a:pPr marL="285750" indent="-285750">
              <a:buFont typeface="Arial"/>
              <a:buChar char="•"/>
            </a:pPr>
            <a:endParaRPr lang="en-US" sz="2400" b="1">
              <a:cs typeface="Calibri"/>
            </a:endParaRPr>
          </a:p>
          <a:p>
            <a:pPr marL="285750" indent="-285750">
              <a:buFont typeface="Arial"/>
              <a:buChar char="•"/>
            </a:pPr>
            <a:endParaRPr lang="en-US" sz="2400" b="1">
              <a:cs typeface="Calibri"/>
            </a:endParaRPr>
          </a:p>
        </p:txBody>
      </p:sp>
    </p:spTree>
    <p:extLst>
      <p:ext uri="{BB962C8B-B14F-4D97-AF65-F5344CB8AC3E}">
        <p14:creationId xmlns:p14="http://schemas.microsoft.com/office/powerpoint/2010/main" val="565040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18</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Motion Planning</vt:lpstr>
      <vt:lpstr>Recap: Research Problem</vt:lpstr>
      <vt:lpstr>Overall Approach</vt:lpstr>
      <vt:lpstr>RRT – Advantages, Drawbacks and Improvements [1]</vt:lpstr>
      <vt:lpstr>Modified RRT Exploration Implementation[1]</vt:lpstr>
      <vt:lpstr>Task Allocation</vt:lpstr>
      <vt:lpstr>Calculations: Information Gain and Revenue</vt:lpstr>
      <vt:lpstr>RRT Implementation (Proof of concept)</vt:lpstr>
      <vt:lpstr>SLAM Implementation</vt:lpstr>
      <vt:lpstr>Map 1 </vt:lpstr>
      <vt:lpstr>Simulation Results: Map 1</vt:lpstr>
      <vt:lpstr>Map 1: Comparison</vt:lpstr>
      <vt:lpstr>Map 2 </vt:lpstr>
      <vt:lpstr>Simulation Results: Map 2</vt:lpstr>
      <vt:lpstr>Map 2: Comparison</vt:lpstr>
      <vt:lpstr>Map 3 </vt:lpstr>
      <vt:lpstr>Simulation Results: Map 3</vt:lpstr>
      <vt:lpstr>Map 3: Comparison</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2021-02-22T02:35:46Z</dcterms:created>
  <dcterms:modified xsi:type="dcterms:W3CDTF">2021-05-09T03:20:16Z</dcterms:modified>
</cp:coreProperties>
</file>