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MURUGAN%20CHAATS%20SALES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MURUGAN%20CHAATS%20SALES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MURUGAN%20CHAATS%20SALES%20ANALYSIS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[MURUGAN CHAATS SALES ANALYSIS.xlsx]MURUGAN CHAATS SALES ANALYSIS!PivotTable1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845181764981106"/>
          <c:y val="0.0467893690115366"/>
          <c:w val="0.7873576149275215"/>
          <c:h val="0.847499417129919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'MURUGAN CHAATS SALES ANALYSIS'!$M$21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'MURUGAN CHAATS SALES ANALYSIS'!$L$22:$L$24</c:f>
              <c:strCache>
                <c:ptCount val="2"/>
                <c:pt idx="0">
                  <c:v>Mr.AJITH</c:v>
                </c:pt>
                <c:pt idx="1">
                  <c:v>Mrs.SUNITHA</c:v>
                </c:pt>
              </c:strCache>
            </c:strRef>
          </c:cat>
          <c:val>
            <c:numRef>
              <c:f>'MURUGAN CHAATS SALES ANALYSIS'!$M$22:$M$24</c:f>
              <c:numCache>
                <c:formatCode>General</c:formatCode>
                <c:ptCount val="2"/>
                <c:pt idx="0">
                  <c:v>165235.0</c:v>
                </c:pt>
                <c:pt idx="1">
                  <c:v>154910.0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2534200"/>
        <c:axId val="102538072"/>
        <c:axId val="0"/>
      </c:bar3DChart>
      <c:catAx>
        <c:axId val="10253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38072"/>
        <c:crosses val="autoZero"/>
        <c:auto val="1"/>
        <c:lblAlgn val="ctr"/>
        <c:lblOffset val="100"/>
        <c:noMultiLvlLbl val="0"/>
      </c:catAx>
      <c:valAx>
        <c:axId val="10253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3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[MURUGAN CHAATS SALES ANALYSIS.xlsx]MURUGAN CHAATS SALES ANALYSIS!PivotTable3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'MURUGAN CHAATS SALES ANALYSIS'!$M$45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'MURUGAN CHAATS SALES ANALYSIS'!$L$46:$L$53</c:f>
              <c:strCache>
                <c:ptCount val="7"/>
                <c:pt idx="0">
                  <c:v>BHELPURII</c:v>
                </c:pt>
                <c:pt idx="1">
                  <c:v>DAHIPURI</c:v>
                </c:pt>
                <c:pt idx="2">
                  <c:v>ICE TEA</c:v>
                </c:pt>
                <c:pt idx="3">
                  <c:v>LEMONADE</c:v>
                </c:pt>
                <c:pt idx="4">
                  <c:v>PANIPURI</c:v>
                </c:pt>
                <c:pt idx="5">
                  <c:v>SANDWICH</c:v>
                </c:pt>
                <c:pt idx="6">
                  <c:v>SOYA CHILLI</c:v>
                </c:pt>
              </c:strCache>
            </c:strRef>
          </c:cat>
          <c:val>
            <c:numRef>
              <c:f>'MURUGAN CHAATS SALES ANALYSIS'!$M$46:$M$53</c:f>
              <c:numCache>
                <c:formatCode>General</c:formatCode>
                <c:ptCount val="7"/>
                <c:pt idx="0">
                  <c:v>1294.0</c:v>
                </c:pt>
                <c:pt idx="1">
                  <c:v>1241.0</c:v>
                </c:pt>
                <c:pt idx="2">
                  <c:v>1867.0</c:v>
                </c:pt>
                <c:pt idx="3">
                  <c:v>1592.0</c:v>
                </c:pt>
                <c:pt idx="4">
                  <c:v>1640.0</c:v>
                </c:pt>
                <c:pt idx="5">
                  <c:v>1396.0</c:v>
                </c:pt>
                <c:pt idx="6">
                  <c:v>1515.0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[MURUGAN CHAATS SALES ANALYSIS.xlsx]MURUGAN CHAATS SALES ANALYSIS!PivotTable5</c:name>
    <c:fmtId val="2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084641930084072"/>
          <c:y val="0.07146846594626077"/>
          <c:w val="0.7891535806991593"/>
          <c:h val="0.8472438917674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'MURUGAN CHAATS SALES ANALYSIS'!$M$74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'MURUGAN CHAATS SALES ANALYSIS'!$L$75:$L$77</c:f>
              <c:strCache>
                <c:ptCount val="2"/>
                <c:pt idx="0">
                  <c:v>Beverages</c:v>
                </c:pt>
                <c:pt idx="1">
                  <c:v>Fastfood</c:v>
                </c:pt>
              </c:strCache>
            </c:strRef>
          </c:cat>
          <c:val>
            <c:numRef>
              <c:f>'MURUGAN CHAATS SALES ANALYSIS'!$M$75:$M$77</c:f>
              <c:numCache>
                <c:formatCode>General</c:formatCode>
                <c:ptCount val="2"/>
                <c:pt idx="0">
                  <c:v>114480.0</c:v>
                </c:pt>
                <c:pt idx="1">
                  <c:v>205665.0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790920"/>
        <c:axId val="501791272"/>
      </c:barChart>
      <c:catAx>
        <c:axId val="50179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91272"/>
        <c:crosses val="autoZero"/>
        <c:auto val="1"/>
        <c:lblAlgn val="ctr"/>
        <c:lblOffset val="100"/>
        <c:noMultiLvlLbl val="0"/>
      </c:catAx>
      <c:valAx>
        <c:axId val="50179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9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1248122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32892" y="1494064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5867400" y="570025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258208" y="394078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564405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JAGAN E</a:t>
            </a:r>
          </a:p>
          <a:p>
            <a:r>
              <a:rPr dirty="0" sz="2400" lang="en-US"/>
              <a:t>REGISTER NO: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 B COM CORPORATE SECRETARYSHIP</a:t>
            </a:r>
          </a:p>
          <a:p>
            <a:r>
              <a:rPr dirty="0" sz="2400" lang="en-US"/>
              <a:t>COLLEGE: PACAHAIAPPA’S MENS COLLEGE, CHENNAI-30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cxnSp>
        <p:nvCxnSpPr>
          <p:cNvPr id="3145728" name="Straight Arrow Connector 9"/>
          <p:cNvCxnSpPr>
            <a:cxnSpLocks/>
          </p:cNvCxnSpPr>
          <p:nvPr/>
        </p:nvCxnSpPr>
        <p:spPr>
          <a:xfrm>
            <a:off x="5867400" y="3810000"/>
            <a:ext cx="914400" cy="91440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itle 3"/>
          <p:cNvSpPr>
            <a:spLocks noGrp="1"/>
          </p:cNvSpPr>
          <p:nvPr>
            <p:ph type="title"/>
          </p:nvPr>
        </p:nvSpPr>
        <p:spPr>
          <a:xfrm>
            <a:off x="228600" y="1676400"/>
            <a:ext cx="10681335" cy="9233297"/>
          </a:xfrm>
        </p:spPr>
        <p:txBody>
          <a:bodyPr/>
          <a:p>
            <a:r>
              <a:rPr dirty="0" sz="2800" lang="en-IN"/>
              <a:t>  1. DATA MINNING :</a:t>
            </a:r>
            <a:br>
              <a:rPr dirty="0" sz="2800" lang="en-IN"/>
            </a:br>
            <a:r>
              <a:rPr dirty="0" sz="2800" lang="en-IN"/>
              <a:t>                              THERE IS SO MANY DATA TO WE CAN SCROLL ON SO FIRST GO THROUGH AND GRASP THE CONTENT IT TO FURTHER PROCESS.</a:t>
            </a:r>
            <a:br>
              <a:rPr dirty="0" sz="2800" lang="en-IN"/>
            </a:br>
            <a:r>
              <a:rPr dirty="0" sz="2800" lang="en-IN"/>
              <a:t>   </a:t>
            </a:r>
            <a:br>
              <a:rPr dirty="0" sz="2800" lang="en-IN"/>
            </a:br>
            <a:r>
              <a:rPr dirty="0" sz="2800" lang="en-IN"/>
              <a:t>  2 . FINDING DUPLICATE :</a:t>
            </a:r>
            <a:br>
              <a:rPr dirty="0" sz="2800" lang="en-IN"/>
            </a:br>
            <a:r>
              <a:rPr dirty="0" sz="2800" lang="en-IN"/>
              <a:t>                                        IT IS THE MOST PRIMARY AND</a:t>
            </a:r>
            <a:br>
              <a:rPr dirty="0" sz="2800" lang="en-IN"/>
            </a:br>
            <a:r>
              <a:rPr dirty="0" sz="2800" lang="en-IN"/>
              <a:t>NECESSARY PROCESS FOR VALIDATION. </a:t>
            </a:r>
            <a:br>
              <a:rPr dirty="0" sz="2800" lang="en-IN"/>
            </a:br>
            <a:br>
              <a:rPr dirty="0" sz="2800" lang="en-IN"/>
            </a:br>
            <a:r>
              <a:rPr dirty="0" sz="2800" lang="en-IN"/>
              <a:t>  3 .  FILTERATION :</a:t>
            </a:r>
            <a:br>
              <a:rPr dirty="0" sz="2800" lang="en-IN"/>
            </a:br>
            <a:r>
              <a:rPr dirty="0" sz="2800" lang="en-IN"/>
              <a:t>                              WE ALTERDED AND FILTERED DATA</a:t>
            </a:r>
            <a:br>
              <a:rPr dirty="0" sz="2800" lang="en-IN"/>
            </a:br>
            <a:r>
              <a:rPr dirty="0" sz="2800" lang="en-IN"/>
              <a:t> FOR PRECISNESS AND ACCURACY.</a:t>
            </a:r>
            <a:br>
              <a:rPr dirty="0" sz="2800" lang="en-IN"/>
            </a:br>
            <a:br>
              <a:rPr dirty="0" sz="2800" lang="en-IN"/>
            </a:br>
            <a:br>
              <a:rPr dirty="0" sz="2800" lang="en-IN"/>
            </a:br>
            <a:br>
              <a:rPr dirty="0" sz="2800" lang="en-IN"/>
            </a:br>
            <a:br>
              <a:rPr dirty="0" sz="2800" lang="en-IN"/>
            </a:br>
            <a:br>
              <a:rPr dirty="0" sz="2800" lang="en-IN"/>
            </a:br>
            <a:br>
              <a:rPr dirty="0" sz="2800" lang="en-IN"/>
            </a:br>
            <a:br>
              <a:rPr dirty="0" sz="2800" lang="en-IN"/>
            </a:br>
            <a:r>
              <a:rPr dirty="0" sz="2800" lang="en-IN"/>
              <a:t>                       </a:t>
            </a:r>
            <a:br>
              <a:rPr dirty="0" sz="2000" lang="en-IN"/>
            </a:br>
            <a:br>
              <a:rPr dirty="0" sz="2000" lang="en-IN"/>
            </a:br>
            <a:r>
              <a:rPr dirty="0" sz="2000" lang="en-IN"/>
              <a:t>                                                    </a:t>
            </a:r>
            <a:endParaRPr dirty="0" sz="28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304800" y="1059120"/>
            <a:ext cx="9220200" cy="5601533"/>
          </a:xfrm>
        </p:spPr>
        <p:txBody>
          <a:bodyPr/>
          <a:p>
            <a:r>
              <a:rPr dirty="0" sz="2800" lang="en-IN"/>
              <a:t>   4. DATA CORRECTION :</a:t>
            </a:r>
            <a:br>
              <a:rPr dirty="0" sz="2800" lang="en-IN"/>
            </a:br>
            <a:r>
              <a:rPr dirty="0" sz="2800" lang="en-IN"/>
              <a:t>                                      A MAIN FUNCTION FOR AN ACCURATE RESULT IN ANAYSIS.</a:t>
            </a:r>
            <a:br>
              <a:rPr dirty="0" sz="2800" lang="en-IN"/>
            </a:br>
            <a:br>
              <a:rPr dirty="0" sz="2800" lang="en-IN"/>
            </a:br>
            <a:r>
              <a:rPr dirty="0" sz="2800" lang="en-IN"/>
              <a:t>   5. DATA TUBULATION :</a:t>
            </a:r>
            <a:br>
              <a:rPr dirty="0" sz="2800" lang="en-IN"/>
            </a:br>
            <a:r>
              <a:rPr dirty="0" sz="2800" lang="en-IN"/>
              <a:t>                                       TABLED THEM IN AN ORDER </a:t>
            </a:r>
            <a:br>
              <a:rPr dirty="0" sz="2800" lang="en-IN"/>
            </a:br>
            <a:r>
              <a:rPr dirty="0" sz="2800" lang="en-IN"/>
              <a:t>FOR EASY ACCESS AND FOR VISUVALIZATION.</a:t>
            </a:r>
            <a:br>
              <a:rPr dirty="0" sz="2800" lang="en-IN"/>
            </a:br>
            <a:br>
              <a:rPr dirty="0" sz="2800" lang="en-IN"/>
            </a:br>
            <a:r>
              <a:rPr dirty="0" sz="2800" lang="en-IN"/>
              <a:t> 6. PIVOT TABLE  :</a:t>
            </a:r>
            <a:br>
              <a:rPr dirty="0" sz="2800" lang="en-IN"/>
            </a:br>
            <a:r>
              <a:rPr dirty="0" sz="2800" lang="en-IN"/>
              <a:t>                           USED PIVOT TABLE FOR SORTATON FOR ANALYSATION OF DATA.</a:t>
            </a:r>
            <a:br>
              <a:rPr dirty="0" sz="2800" lang="en-IN"/>
            </a:br>
            <a:br>
              <a:rPr dirty="0" sz="2800" lang="en-IN"/>
            </a:br>
            <a:endParaRPr dirty="0" sz="28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28233"/>
            <a:ext cx="8617268" cy="3877985"/>
          </a:xfrm>
        </p:spPr>
        <p:txBody>
          <a:bodyPr/>
          <a:p>
            <a:r>
              <a:rPr dirty="0" sz="2800" lang="en-IN"/>
              <a:t>7. GRAPHS :</a:t>
            </a:r>
            <a:br>
              <a:rPr dirty="0" sz="2800" lang="en-IN"/>
            </a:br>
            <a:r>
              <a:rPr dirty="0" sz="2800" lang="en-IN"/>
              <a:t>                 USED GRAPH FOR PICTORIAL REPRESENTATION OF DATA FOR CLEAR AND DETAILED ANYSIS.</a:t>
            </a:r>
            <a:br>
              <a:rPr dirty="0" sz="2800" lang="en-IN"/>
            </a:br>
            <a:br>
              <a:rPr dirty="0" sz="2800" lang="en-IN"/>
            </a:br>
            <a:r>
              <a:rPr dirty="0" sz="2800" lang="en-IN"/>
              <a:t>8.  MANAGING ALL :</a:t>
            </a:r>
            <a:br>
              <a:rPr dirty="0" sz="2800" lang="en-IN"/>
            </a:br>
            <a:r>
              <a:rPr dirty="0" sz="2800" lang="en-IN"/>
              <a:t>                              MANAGED AND REPLACED IN ORDER TO VIEW AND TO GRASP THE CONTENT EASLIY.</a:t>
            </a:r>
            <a:endParaRPr dirty="0" sz="280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:</a:t>
            </a:r>
            <a:endParaRPr dirty="0" lang="en-US"/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52400" y="1371600"/>
          <a:ext cx="5591176" cy="284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4191000" y="1346909"/>
          <a:ext cx="5600700" cy="285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6" name="Chart 4"/>
          <p:cNvGraphicFramePr>
            <a:graphicFrameLocks/>
          </p:cNvGraphicFramePr>
          <p:nvPr/>
        </p:nvGraphicFramePr>
        <p:xfrm>
          <a:off x="2340804" y="4244267"/>
          <a:ext cx="4648201" cy="264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CONCLUSION :</a:t>
            </a:r>
            <a:endParaRPr dirty="0" lang="en-US"/>
          </a:p>
        </p:txBody>
      </p:sp>
      <p:graphicFrame>
        <p:nvGraphicFramePr>
          <p:cNvPr id="4194307" name="Table 2"/>
          <p:cNvGraphicFramePr>
            <a:graphicFrameLocks noGrp="1"/>
          </p:cNvGraphicFramePr>
          <p:nvPr/>
        </p:nvGraphicFramePr>
        <p:xfrm>
          <a:off x="776434" y="5181600"/>
          <a:ext cx="1955800" cy="77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1079500"/>
              </a:tblGrid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FOODS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TOTAL AMOUNT 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Beverages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114480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Fastfood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205665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320145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194308" name="Table 3"/>
          <p:cNvGraphicFramePr>
            <a:graphicFrameLocks noGrp="1"/>
          </p:cNvGraphicFramePr>
          <p:nvPr/>
        </p:nvGraphicFramePr>
        <p:xfrm>
          <a:off x="813948" y="2971800"/>
          <a:ext cx="1955800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1079500"/>
              </a:tblGrid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Sum of QUANTITY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BHELPURII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1294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DAHIPURI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1241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ICE TEA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1867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LEMONADE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1592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PANIPURI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1640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SANDWICH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1396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SOYA CHILLI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1515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10545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194309" name="Table 4"/>
          <p:cNvGraphicFramePr>
            <a:graphicFrameLocks noGrp="1"/>
          </p:cNvGraphicFramePr>
          <p:nvPr/>
        </p:nvGraphicFramePr>
        <p:xfrm>
          <a:off x="879963" y="1571625"/>
          <a:ext cx="1955800" cy="77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1079500"/>
              </a:tblGrid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MANAGERS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TOTAL SALES BY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Mr.AJITH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165235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</a:rPr>
                        <a:t>Mrs.SUNITHA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154910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p>
                      <a:pPr algn="l" fontAlgn="b"/>
                      <a:r>
                        <a:rPr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b="1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  <a:highlight>
                            <a:srgbClr val="D9E1F2"/>
                          </a:highlight>
                        </a:rPr>
                        <a:t>320145</a:t>
                      </a:r>
                      <a:endParaRPr b="1" dirty="0" sz="1100" i="0" lang="en-US" strike="noStrike" u="non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48691" name="TextBox 6"/>
          <p:cNvSpPr txBox="1"/>
          <p:nvPr/>
        </p:nvSpPr>
        <p:spPr>
          <a:xfrm>
            <a:off x="3200400" y="3383280"/>
            <a:ext cx="6105378" cy="369332"/>
          </a:xfrm>
          <a:prstGeom prst="rect"/>
          <a:noFill/>
        </p:spPr>
        <p:txBody>
          <a:bodyPr wrap="square">
            <a:spAutoFit/>
          </a:bodyPr>
          <a:p>
            <a:r>
              <a:rPr b="0" dirty="0" sz="1800" i="0" lang="en-US" strike="noStrike" u="non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MOST SOLED DISHES BY QUANTITY</a:t>
            </a:r>
            <a:r>
              <a:rPr dirty="0" lang="en-US"/>
              <a:t> </a:t>
            </a:r>
          </a:p>
        </p:txBody>
      </p:sp>
      <p:sp>
        <p:nvSpPr>
          <p:cNvPr id="1048692" name="TextBox 8"/>
          <p:cNvSpPr txBox="1"/>
          <p:nvPr/>
        </p:nvSpPr>
        <p:spPr>
          <a:xfrm>
            <a:off x="3200400" y="1772721"/>
            <a:ext cx="6105378" cy="369332"/>
          </a:xfrm>
          <a:prstGeom prst="rect"/>
          <a:noFill/>
        </p:spPr>
        <p:txBody>
          <a:bodyPr wrap="square">
            <a:spAutoFit/>
          </a:bodyPr>
          <a:p>
            <a:r>
              <a:rPr b="1" dirty="0" sz="1800" i="0" lang="en-US" strike="noStrike" u="non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SALES DONE BY MANAGERS</a:t>
            </a:r>
            <a:r>
              <a:rPr dirty="0" lang="en-US"/>
              <a:t> </a:t>
            </a:r>
          </a:p>
        </p:txBody>
      </p:sp>
      <p:sp>
        <p:nvSpPr>
          <p:cNvPr id="1048693" name="TextBox 10"/>
          <p:cNvSpPr txBox="1"/>
          <p:nvPr/>
        </p:nvSpPr>
        <p:spPr>
          <a:xfrm>
            <a:off x="3352800" y="5228510"/>
            <a:ext cx="6105378" cy="369332"/>
          </a:xfrm>
          <a:prstGeom prst="rect"/>
          <a:noFill/>
        </p:spPr>
        <p:txBody>
          <a:bodyPr wrap="square">
            <a:spAutoFit/>
          </a:bodyPr>
          <a:p>
            <a:r>
              <a:rPr b="0" dirty="0" sz="1800" i="0" lang="en-US" strike="noStrike" u="non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MOST PROFIT ERANED BY 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7561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5"/>
              <a:t>ANALYSIS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47039" y="2539003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 On Murugan </a:t>
            </a:r>
            <a:r>
              <a:rPr b="1" dirty="0" sz="4400" lang="en-US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Chaats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74417" y="2620252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9255369" y="14058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643948" y="60952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53" name="Text Placeholder 8"/>
          <p:cNvSpPr>
            <a:spLocks noGrp="1"/>
          </p:cNvSpPr>
          <p:nvPr>
            <p:ph type="body" idx="1"/>
          </p:nvPr>
        </p:nvSpPr>
        <p:spPr>
          <a:xfrm>
            <a:off x="152400" y="2241045"/>
            <a:ext cx="10972800" cy="2641600"/>
          </a:xfrm>
        </p:spPr>
        <p:txBody>
          <a:bodyPr/>
          <a:p>
            <a:r>
              <a:rPr b="1" dirty="0" sz="3200" lang="en-IN"/>
              <a:t>DUE TO HEAVY SALES THEY ARE UNABLE TO TRACK</a:t>
            </a:r>
          </a:p>
          <a:p>
            <a:endParaRPr b="1" dirty="0" sz="32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WHICH MANAGER DID MOST SALE ?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WHICH FOOD TIME HAD MOST NUMBER OF SALES ?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BY WHICHFOOD CATEGORY THEY EARNED MORE ?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HOW MUCH REVENUE GENERATED ?</a:t>
            </a:r>
            <a:endParaRPr b="1" dirty="0" sz="2800" lang="en-US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9039225" y="1010090"/>
            <a:ext cx="314325" cy="266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429317" y="781050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lang="en-IN" spc="5"/>
              <a:t>ANALYSIS</a:t>
            </a:r>
            <a:r>
              <a:rPr dirty="0" sz="4250" spc="5"/>
              <a:t>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59" name="Text Placeholder 8"/>
          <p:cNvSpPr>
            <a:spLocks noGrp="1"/>
          </p:cNvSpPr>
          <p:nvPr>
            <p:ph type="body" idx="1"/>
          </p:nvPr>
        </p:nvSpPr>
        <p:spPr>
          <a:xfrm>
            <a:off x="426972" y="2197893"/>
            <a:ext cx="8612253" cy="2412999"/>
          </a:xfrm>
        </p:spPr>
        <p:txBody>
          <a:bodyPr/>
          <a:p>
            <a:r>
              <a:rPr dirty="0" sz="3200" lang="en-IN"/>
              <a:t>THERE IS BRIEF ANLAYSIS OF HOW SALES HAPPENIG ,BY WHOM IT’S BEEN HAPPING,WHICH TIME,FOOD PRODUCT AND HOW IT’S BEING REGULATED AND THEIR MOST GENERAL POSTION ON IT.</a:t>
            </a:r>
            <a:endParaRPr dirty="0" sz="3200" lang="en-US"/>
          </a:p>
        </p:txBody>
      </p:sp>
      <p:sp>
        <p:nvSpPr>
          <p:cNvPr id="104866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8153400" y="125878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72083" y="781050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5" name="Text Placeholder 6"/>
          <p:cNvSpPr>
            <a:spLocks noGrp="1"/>
          </p:cNvSpPr>
          <p:nvPr>
            <p:ph type="body" idx="1"/>
          </p:nvPr>
        </p:nvSpPr>
        <p:spPr>
          <a:xfrm>
            <a:off x="533400" y="2021645"/>
            <a:ext cx="8610600" cy="3200400"/>
          </a:xfrm>
        </p:spPr>
        <p:txBody>
          <a:bodyPr/>
          <a:p>
            <a:r>
              <a:rPr dirty="0" sz="3600" lang="en-IN"/>
              <a:t>THE END USERS ARE ABSOULTLEY THE BUSINESS OWNER , HENCE THE DATA HERE GENERATED IS RELATED TO THE FINANCIAL POSTION AND THE MONETRY STATUS OF THE BUSINESS AND THEIR ANALYSIS TOO.</a:t>
            </a:r>
            <a:endParaRPr dirty="0" sz="3600" lang="en-US"/>
          </a:p>
        </p:txBody>
      </p:sp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9150814" y="152932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Text Placeholder 10"/>
          <p:cNvSpPr>
            <a:spLocks noGrp="1"/>
          </p:cNvSpPr>
          <p:nvPr>
            <p:ph type="body" idx="1"/>
          </p:nvPr>
        </p:nvSpPr>
        <p:spPr>
          <a:xfrm>
            <a:off x="2929596" y="2143561"/>
            <a:ext cx="6423954" cy="3323987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IN"/>
              <a:t>WE HAD REVIWED THEIR DATA INCH BY INCH.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IN"/>
              <a:t>PERCISELY ORDED THEM INTO THE FORMAT.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IN"/>
              <a:t>CLEARLY ANALYSIED THEM.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IN"/>
              <a:t>ORDERED THEM IN A PRORPER MANNER WITH ALONG ANS AMONGST DESCRIPTIONS.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IN"/>
              <a:t>VALUED THEIR THE POSTION AND THEIR STATUS IN THEIR BUSINESS.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IN"/>
              <a:t>FUULY ANLAYSIED THEIR GIVEN DATA AND VISUALIZING IN A  PRESENTABLE MANNER.</a:t>
            </a:r>
            <a:endParaRPr dirty="0" sz="24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 </a:t>
            </a:r>
            <a:r>
              <a:rPr dirty="0" sz="3200" lang="en-IN"/>
              <a:t>ORDER ID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IN"/>
              <a:t>DATE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IN"/>
              <a:t>ITEM NAME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IN"/>
              <a:t>ITEM TYPE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IN"/>
              <a:t>PRICE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IN"/>
              <a:t>QUANTITY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IN"/>
              <a:t>AMOUNT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IN"/>
              <a:t>TRANSACTION BY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IN"/>
              <a:t>MANAGER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IN"/>
              <a:t>TIME OF SALES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310854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WE USED ,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SUMMARIZED THEM.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USED PIVOT TABLE FOR VALUES.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GRAPHS LIKE PIECHART,LINE AND BAR.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ELCOT</cp:lastModifiedBy>
  <dcterms:created xsi:type="dcterms:W3CDTF">2024-03-29T04:07:22Z</dcterms:created>
  <dcterms:modified xsi:type="dcterms:W3CDTF">2024-09-06T14:07:22Z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fd26efbb47c9459f8112ba7bd5e17a3c</vt:lpwstr>
  </property>
</Properties>
</file>