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2" r:id="rId2"/>
    <p:sldId id="288" r:id="rId3"/>
    <p:sldId id="279" r:id="rId4"/>
    <p:sldId id="291" r:id="rId5"/>
    <p:sldId id="304" r:id="rId6"/>
    <p:sldId id="280" r:id="rId7"/>
    <p:sldId id="287" r:id="rId8"/>
    <p:sldId id="284" r:id="rId9"/>
    <p:sldId id="282" r:id="rId10"/>
    <p:sldId id="286" r:id="rId11"/>
    <p:sldId id="292" r:id="rId12"/>
    <p:sldId id="293" r:id="rId13"/>
    <p:sldId id="296" r:id="rId14"/>
    <p:sldId id="297" r:id="rId15"/>
    <p:sldId id="298" r:id="rId16"/>
    <p:sldId id="305" r:id="rId17"/>
    <p:sldId id="300" r:id="rId18"/>
    <p:sldId id="301" r:id="rId19"/>
    <p:sldId id="302" r:id="rId20"/>
    <p:sldId id="303" r:id="rId21"/>
    <p:sldId id="306" r:id="rId22"/>
    <p:sldId id="289" r:id="rId23"/>
    <p:sldId id="307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E91"/>
    <a:srgbClr val="A8A6C8"/>
    <a:srgbClr val="8BA8E3"/>
    <a:srgbClr val="FFD75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6625" autoAdjust="0"/>
  </p:normalViewPr>
  <p:slideViewPr>
    <p:cSldViewPr>
      <p:cViewPr>
        <p:scale>
          <a:sx n="69" d="100"/>
          <a:sy n="69" d="100"/>
        </p:scale>
        <p:origin x="-1422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D032-731F-4F75-9C09-46D4703F01AB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771EF44-82DC-4BCE-B7CB-BF195F80533C}">
      <dgm:prSet/>
      <dgm:spPr>
        <a:effectLst>
          <a:outerShdw blurRad="63500" dist="23000" dir="5400000" sx="108000" sy="108000" rotWithShape="0">
            <a:srgbClr val="209E91"/>
          </a:outerShdw>
        </a:effectLst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8CA2C93A-EB58-4FC6-9669-3CE43E46B436}" type="parTrans" cxnId="{BB9C4F3F-10B6-4342-8D08-FF229252AD17}">
      <dgm:prSet/>
      <dgm:spPr/>
      <dgm:t>
        <a:bodyPr/>
        <a:lstStyle/>
        <a:p>
          <a:endParaRPr lang="en-US"/>
        </a:p>
      </dgm:t>
    </dgm:pt>
    <dgm:pt modelId="{ABE5458B-6DC3-4489-95D2-52EDA25753F9}" type="sibTrans" cxnId="{BB9C4F3F-10B6-4342-8D08-FF229252AD17}">
      <dgm:prSet/>
      <dgm:spPr/>
      <dgm:t>
        <a:bodyPr/>
        <a:lstStyle/>
        <a:p>
          <a:endParaRPr lang="en-US"/>
        </a:p>
      </dgm:t>
    </dgm:pt>
    <dgm:pt modelId="{E39A78AC-8E8D-4A03-BF5B-0CB73B9B5F6D}">
      <dgm:prSet/>
      <dgm:spPr/>
      <dgm:t>
        <a:bodyPr/>
        <a:lstStyle/>
        <a:p>
          <a:r>
            <a:rPr lang="en-US" dirty="0" smtClean="0"/>
            <a:t>Challenges Faced</a:t>
          </a:r>
          <a:endParaRPr lang="en-US" dirty="0"/>
        </a:p>
      </dgm:t>
    </dgm:pt>
    <dgm:pt modelId="{A33C5029-AAE5-44FB-81E5-DDDCB2F38CE4}" type="sibTrans" cxnId="{1E37CD6B-A3C8-4D4C-A9F2-4303BE749B33}">
      <dgm:prSet/>
      <dgm:spPr/>
      <dgm:t>
        <a:bodyPr/>
        <a:lstStyle/>
        <a:p>
          <a:endParaRPr lang="en-US"/>
        </a:p>
      </dgm:t>
    </dgm:pt>
    <dgm:pt modelId="{8E469A3B-2D35-4219-9843-6D87E2048CFC}" type="parTrans" cxnId="{1E37CD6B-A3C8-4D4C-A9F2-4303BE749B33}">
      <dgm:prSet/>
      <dgm:spPr/>
      <dgm:t>
        <a:bodyPr/>
        <a:lstStyle/>
        <a:p>
          <a:endParaRPr lang="en-US"/>
        </a:p>
      </dgm:t>
    </dgm:pt>
    <dgm:pt modelId="{A881B2CE-89F5-4C26-98C1-E214179C83EE}">
      <dgm:prSet phldrT="[Text]"/>
      <dgm:spPr>
        <a:effectLst>
          <a:glow>
            <a:schemeClr val="accent1">
              <a:alpha val="54000"/>
            </a:schemeClr>
          </a:glow>
        </a:effectLst>
      </dgm:spPr>
      <dgm:t>
        <a:bodyPr/>
        <a:lstStyle/>
        <a:p>
          <a:r>
            <a:rPr lang="en-US" dirty="0" smtClean="0"/>
            <a:t>Widgets: Functions</a:t>
          </a:r>
          <a:endParaRPr lang="en-US" dirty="0"/>
        </a:p>
      </dgm:t>
    </dgm:pt>
    <dgm:pt modelId="{206E8E10-F678-41CD-B1F1-39DB790E65FC}" type="sibTrans" cxnId="{9F4AA83E-2F47-4DFF-B6E2-BB2C3FEDBD54}">
      <dgm:prSet/>
      <dgm:spPr/>
      <dgm:t>
        <a:bodyPr/>
        <a:lstStyle/>
        <a:p>
          <a:endParaRPr lang="en-US"/>
        </a:p>
      </dgm:t>
    </dgm:pt>
    <dgm:pt modelId="{8BB3CA54-A25E-484B-84E5-3F53A76D3303}" type="parTrans" cxnId="{9F4AA83E-2F47-4DFF-B6E2-BB2C3FEDBD54}">
      <dgm:prSet/>
      <dgm:spPr/>
      <dgm:t>
        <a:bodyPr/>
        <a:lstStyle/>
        <a:p>
          <a:endParaRPr lang="en-US"/>
        </a:p>
      </dgm:t>
    </dgm:pt>
    <dgm:pt modelId="{64381747-D84C-4E5C-99C1-FA96AF716912}">
      <dgm:prSet/>
      <dgm:spPr/>
      <dgm:t>
        <a:bodyPr/>
        <a:lstStyle/>
        <a:p>
          <a:r>
            <a:rPr lang="en-US" dirty="0" smtClean="0"/>
            <a:t>Search Engine</a:t>
          </a:r>
          <a:endParaRPr lang="en-US" dirty="0"/>
        </a:p>
      </dgm:t>
    </dgm:pt>
    <dgm:pt modelId="{4345C882-6014-471D-83DA-A2B57B008BAB}" type="sibTrans" cxnId="{DDCDF96F-BF47-4C26-B845-A3C94C8B4CCD}">
      <dgm:prSet/>
      <dgm:spPr/>
      <dgm:t>
        <a:bodyPr/>
        <a:lstStyle/>
        <a:p>
          <a:endParaRPr lang="en-US"/>
        </a:p>
      </dgm:t>
    </dgm:pt>
    <dgm:pt modelId="{758941B3-2A57-4526-8038-C38CE7B24E34}" type="parTrans" cxnId="{DDCDF96F-BF47-4C26-B845-A3C94C8B4CCD}">
      <dgm:prSet/>
      <dgm:spPr/>
      <dgm:t>
        <a:bodyPr/>
        <a:lstStyle/>
        <a:p>
          <a:endParaRPr lang="en-US"/>
        </a:p>
      </dgm:t>
    </dgm:pt>
    <dgm:pt modelId="{6B2E9053-25A7-4D5F-9C97-A3DB6218E434}">
      <dgm:prSet/>
      <dgm:spPr/>
      <dgm:t>
        <a:bodyPr/>
        <a:lstStyle/>
        <a:p>
          <a:r>
            <a:rPr lang="en-US" dirty="0" smtClean="0"/>
            <a:t>Future Scope </a:t>
          </a:r>
          <a:endParaRPr lang="en-US" dirty="0"/>
        </a:p>
      </dgm:t>
    </dgm:pt>
    <dgm:pt modelId="{61DA2F41-D368-4C0A-8239-9826FBF1C1EE}" type="parTrans" cxnId="{97F13E2B-CEA2-462A-8228-7DC655365F79}">
      <dgm:prSet/>
      <dgm:spPr/>
      <dgm:t>
        <a:bodyPr/>
        <a:lstStyle/>
        <a:p>
          <a:endParaRPr lang="en-US"/>
        </a:p>
      </dgm:t>
    </dgm:pt>
    <dgm:pt modelId="{601C10C4-07DC-4D2D-932A-8658C9DDB731}" type="sibTrans" cxnId="{97F13E2B-CEA2-462A-8228-7DC655365F79}">
      <dgm:prSet/>
      <dgm:spPr/>
      <dgm:t>
        <a:bodyPr/>
        <a:lstStyle/>
        <a:p>
          <a:endParaRPr lang="en-US"/>
        </a:p>
      </dgm:t>
    </dgm:pt>
    <dgm:pt modelId="{42A9BD2A-86B1-46AB-8F02-513A86050FB5}" type="pres">
      <dgm:prSet presAssocID="{5D79D032-731F-4F75-9C09-46D4703F0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21B873C-8886-483C-AE3E-66571C8D388D}" type="pres">
      <dgm:prSet presAssocID="{5D79D032-731F-4F75-9C09-46D4703F01AB}" presName="Name1" presStyleCnt="0"/>
      <dgm:spPr/>
      <dgm:t>
        <a:bodyPr/>
        <a:lstStyle/>
        <a:p>
          <a:endParaRPr lang="en-US"/>
        </a:p>
      </dgm:t>
    </dgm:pt>
    <dgm:pt modelId="{8287ABD4-0FB4-4F9A-88E4-E4A746794165}" type="pres">
      <dgm:prSet presAssocID="{5D79D032-731F-4F75-9C09-46D4703F01AB}" presName="cycle" presStyleCnt="0"/>
      <dgm:spPr/>
      <dgm:t>
        <a:bodyPr/>
        <a:lstStyle/>
        <a:p>
          <a:endParaRPr lang="en-US"/>
        </a:p>
      </dgm:t>
    </dgm:pt>
    <dgm:pt modelId="{66D00D60-DD96-485A-BD2A-0552758FEAE3}" type="pres">
      <dgm:prSet presAssocID="{5D79D032-731F-4F75-9C09-46D4703F01AB}" presName="srcNode" presStyleLbl="node1" presStyleIdx="0" presStyleCnt="5"/>
      <dgm:spPr/>
      <dgm:t>
        <a:bodyPr/>
        <a:lstStyle/>
        <a:p>
          <a:endParaRPr lang="en-US"/>
        </a:p>
      </dgm:t>
    </dgm:pt>
    <dgm:pt modelId="{27D22344-8040-4709-9C57-549B588DD7AC}" type="pres">
      <dgm:prSet presAssocID="{5D79D032-731F-4F75-9C09-46D4703F01AB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E18D5-A001-4FCA-B2B9-D5D199846076}" type="pres">
      <dgm:prSet presAssocID="{5D79D032-731F-4F75-9C09-46D4703F01AB}" presName="extraNode" presStyleLbl="node1" presStyleIdx="0" presStyleCnt="5"/>
      <dgm:spPr/>
      <dgm:t>
        <a:bodyPr/>
        <a:lstStyle/>
        <a:p>
          <a:endParaRPr lang="en-US"/>
        </a:p>
      </dgm:t>
    </dgm:pt>
    <dgm:pt modelId="{7F48EF7A-F166-4E67-80F7-A76F6D6692E0}" type="pres">
      <dgm:prSet presAssocID="{5D79D032-731F-4F75-9C09-46D4703F01AB}" presName="dstNode" presStyleLbl="node1" presStyleIdx="0" presStyleCnt="5"/>
      <dgm:spPr/>
      <dgm:t>
        <a:bodyPr/>
        <a:lstStyle/>
        <a:p>
          <a:endParaRPr lang="en-US"/>
        </a:p>
      </dgm:t>
    </dgm:pt>
    <dgm:pt modelId="{6F2F70B5-093F-4FF9-87AF-723DC710DA7D}" type="pres">
      <dgm:prSet presAssocID="{A771EF44-82DC-4BCE-B7CB-BF195F8053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2B4E-835A-4447-8FBA-FC0B9204E267}" type="pres">
      <dgm:prSet presAssocID="{A771EF44-82DC-4BCE-B7CB-BF195F80533C}" presName="accent_1" presStyleCnt="0"/>
      <dgm:spPr/>
      <dgm:t>
        <a:bodyPr/>
        <a:lstStyle/>
        <a:p>
          <a:endParaRPr lang="en-US"/>
        </a:p>
      </dgm:t>
    </dgm:pt>
    <dgm:pt modelId="{36F05761-645A-4824-A093-2C8A9DFA1428}" type="pres">
      <dgm:prSet presAssocID="{A771EF44-82DC-4BCE-B7CB-BF195F80533C}" presName="accentRepeatNode" presStyleLbl="solidFgAcc1" presStyleIdx="0" presStyleCnt="5"/>
      <dgm:spPr>
        <a:solidFill>
          <a:srgbClr val="209E91"/>
        </a:solidFill>
      </dgm:spPr>
      <dgm:t>
        <a:bodyPr/>
        <a:lstStyle/>
        <a:p>
          <a:endParaRPr lang="en-US"/>
        </a:p>
      </dgm:t>
    </dgm:pt>
    <dgm:pt modelId="{8BEC9B75-1150-41FB-9A9A-116EF295B104}" type="pres">
      <dgm:prSet presAssocID="{A881B2CE-89F5-4C26-98C1-E214179C8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88091-C983-46A7-B294-EB8E65A4270B}" type="pres">
      <dgm:prSet presAssocID="{A881B2CE-89F5-4C26-98C1-E214179C83EE}" presName="accent_2" presStyleCnt="0"/>
      <dgm:spPr/>
    </dgm:pt>
    <dgm:pt modelId="{1D4AF291-82DC-4904-9526-7275E44DDF58}" type="pres">
      <dgm:prSet presAssocID="{A881B2CE-89F5-4C26-98C1-E214179C83EE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289D8071-1DED-4821-8091-1D0711ED668F}" type="pres">
      <dgm:prSet presAssocID="{64381747-D84C-4E5C-99C1-FA96AF71691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3064A-E333-4173-93F6-B1AD73038D74}" type="pres">
      <dgm:prSet presAssocID="{64381747-D84C-4E5C-99C1-FA96AF716912}" presName="accent_3" presStyleCnt="0"/>
      <dgm:spPr/>
    </dgm:pt>
    <dgm:pt modelId="{AFDAD4B3-3EE9-4DC2-A13F-5F6377632949}" type="pres">
      <dgm:prSet presAssocID="{64381747-D84C-4E5C-99C1-FA96AF716912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121982F6-2C53-432D-8EDB-FE1AA5D32D64}" type="pres">
      <dgm:prSet presAssocID="{E39A78AC-8E8D-4A03-BF5B-0CB73B9B5F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37DCD-D340-4B4F-B3ED-712555975BF1}" type="pres">
      <dgm:prSet presAssocID="{E39A78AC-8E8D-4A03-BF5B-0CB73B9B5F6D}" presName="accent_4" presStyleCnt="0"/>
      <dgm:spPr/>
    </dgm:pt>
    <dgm:pt modelId="{AD62FEE1-A6C6-4AC5-B2A5-86FEA6EF1248}" type="pres">
      <dgm:prSet presAssocID="{E39A78AC-8E8D-4A03-BF5B-0CB73B9B5F6D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A83FED37-819C-40B6-973D-50CDD23C9BB7}" type="pres">
      <dgm:prSet presAssocID="{6B2E9053-25A7-4D5F-9C97-A3DB6218E43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A102B-9ACF-4239-9741-DBBD4DF3A94B}" type="pres">
      <dgm:prSet presAssocID="{6B2E9053-25A7-4D5F-9C97-A3DB6218E434}" presName="accent_5" presStyleCnt="0"/>
      <dgm:spPr/>
    </dgm:pt>
    <dgm:pt modelId="{26585CAC-A0C3-48E0-AF84-0035A4CCAE9B}" type="pres">
      <dgm:prSet presAssocID="{6B2E9053-25A7-4D5F-9C97-A3DB6218E434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BB9C4F3F-10B6-4342-8D08-FF229252AD17}" srcId="{5D79D032-731F-4F75-9C09-46D4703F01AB}" destId="{A771EF44-82DC-4BCE-B7CB-BF195F80533C}" srcOrd="0" destOrd="0" parTransId="{8CA2C93A-EB58-4FC6-9669-3CE43E46B436}" sibTransId="{ABE5458B-6DC3-4489-95D2-52EDA25753F9}"/>
    <dgm:cxn modelId="{577EB749-FFE3-4AA2-8643-3C29804234B7}" type="presOf" srcId="{6B2E9053-25A7-4D5F-9C97-A3DB6218E434}" destId="{A83FED37-819C-40B6-973D-50CDD23C9BB7}" srcOrd="0" destOrd="0" presId="urn:microsoft.com/office/officeart/2008/layout/VerticalCurvedList"/>
    <dgm:cxn modelId="{DDCDF96F-BF47-4C26-B845-A3C94C8B4CCD}" srcId="{5D79D032-731F-4F75-9C09-46D4703F01AB}" destId="{64381747-D84C-4E5C-99C1-FA96AF716912}" srcOrd="2" destOrd="0" parTransId="{758941B3-2A57-4526-8038-C38CE7B24E34}" sibTransId="{4345C882-6014-471D-83DA-A2B57B008BAB}"/>
    <dgm:cxn modelId="{9697BAEE-B742-453C-821E-A12205141651}" type="presOf" srcId="{E39A78AC-8E8D-4A03-BF5B-0CB73B9B5F6D}" destId="{121982F6-2C53-432D-8EDB-FE1AA5D32D64}" srcOrd="0" destOrd="0" presId="urn:microsoft.com/office/officeart/2008/layout/VerticalCurvedList"/>
    <dgm:cxn modelId="{1E37CD6B-A3C8-4D4C-A9F2-4303BE749B33}" srcId="{5D79D032-731F-4F75-9C09-46D4703F01AB}" destId="{E39A78AC-8E8D-4A03-BF5B-0CB73B9B5F6D}" srcOrd="3" destOrd="0" parTransId="{8E469A3B-2D35-4219-9843-6D87E2048CFC}" sibTransId="{A33C5029-AAE5-44FB-81E5-DDDCB2F38CE4}"/>
    <dgm:cxn modelId="{C34AD564-09C7-4E48-A4CC-0EB66DB463C5}" type="presOf" srcId="{ABE5458B-6DC3-4489-95D2-52EDA25753F9}" destId="{27D22344-8040-4709-9C57-549B588DD7AC}" srcOrd="0" destOrd="0" presId="urn:microsoft.com/office/officeart/2008/layout/VerticalCurvedList"/>
    <dgm:cxn modelId="{97F13E2B-CEA2-462A-8228-7DC655365F79}" srcId="{5D79D032-731F-4F75-9C09-46D4703F01AB}" destId="{6B2E9053-25A7-4D5F-9C97-A3DB6218E434}" srcOrd="4" destOrd="0" parTransId="{61DA2F41-D368-4C0A-8239-9826FBF1C1EE}" sibTransId="{601C10C4-07DC-4D2D-932A-8658C9DDB731}"/>
    <dgm:cxn modelId="{9F4AA83E-2F47-4DFF-B6E2-BB2C3FEDBD54}" srcId="{5D79D032-731F-4F75-9C09-46D4703F01AB}" destId="{A881B2CE-89F5-4C26-98C1-E214179C83EE}" srcOrd="1" destOrd="0" parTransId="{8BB3CA54-A25E-484B-84E5-3F53A76D3303}" sibTransId="{206E8E10-F678-41CD-B1F1-39DB790E65FC}"/>
    <dgm:cxn modelId="{34A6CF4D-F1C6-4E98-BD78-513D2702F54B}" type="presOf" srcId="{A881B2CE-89F5-4C26-98C1-E214179C83EE}" destId="{8BEC9B75-1150-41FB-9A9A-116EF295B104}" srcOrd="0" destOrd="0" presId="urn:microsoft.com/office/officeart/2008/layout/VerticalCurvedList"/>
    <dgm:cxn modelId="{343585BF-E49D-4A33-8302-25896DD20CE0}" type="presOf" srcId="{64381747-D84C-4E5C-99C1-FA96AF716912}" destId="{289D8071-1DED-4821-8091-1D0711ED668F}" srcOrd="0" destOrd="0" presId="urn:microsoft.com/office/officeart/2008/layout/VerticalCurvedList"/>
    <dgm:cxn modelId="{CC4D2729-3BF0-4B06-837A-12BB597A1B76}" type="presOf" srcId="{A771EF44-82DC-4BCE-B7CB-BF195F80533C}" destId="{6F2F70B5-093F-4FF9-87AF-723DC710DA7D}" srcOrd="0" destOrd="0" presId="urn:microsoft.com/office/officeart/2008/layout/VerticalCurvedList"/>
    <dgm:cxn modelId="{C873410A-3A0E-47BF-9523-C9F1A0B82B47}" type="presOf" srcId="{5D79D032-731F-4F75-9C09-46D4703F01AB}" destId="{42A9BD2A-86B1-46AB-8F02-513A86050FB5}" srcOrd="0" destOrd="0" presId="urn:microsoft.com/office/officeart/2008/layout/VerticalCurvedList"/>
    <dgm:cxn modelId="{F6FC8C93-993D-474B-88C0-705CCB60FBAC}" type="presParOf" srcId="{42A9BD2A-86B1-46AB-8F02-513A86050FB5}" destId="{E21B873C-8886-483C-AE3E-66571C8D388D}" srcOrd="0" destOrd="0" presId="urn:microsoft.com/office/officeart/2008/layout/VerticalCurvedList"/>
    <dgm:cxn modelId="{3B29F54F-0E95-4906-AC62-5E50C3A3F240}" type="presParOf" srcId="{E21B873C-8886-483C-AE3E-66571C8D388D}" destId="{8287ABD4-0FB4-4F9A-88E4-E4A746794165}" srcOrd="0" destOrd="0" presId="urn:microsoft.com/office/officeart/2008/layout/VerticalCurvedList"/>
    <dgm:cxn modelId="{8A4A6A4A-8987-4905-AF00-326949AC59A4}" type="presParOf" srcId="{8287ABD4-0FB4-4F9A-88E4-E4A746794165}" destId="{66D00D60-DD96-485A-BD2A-0552758FEAE3}" srcOrd="0" destOrd="0" presId="urn:microsoft.com/office/officeart/2008/layout/VerticalCurvedList"/>
    <dgm:cxn modelId="{9ED5D83E-08AF-4410-801A-2BBF294B79E0}" type="presParOf" srcId="{8287ABD4-0FB4-4F9A-88E4-E4A746794165}" destId="{27D22344-8040-4709-9C57-549B588DD7AC}" srcOrd="1" destOrd="0" presId="urn:microsoft.com/office/officeart/2008/layout/VerticalCurvedList"/>
    <dgm:cxn modelId="{057A8A77-AB53-49A5-BA62-1611188AF180}" type="presParOf" srcId="{8287ABD4-0FB4-4F9A-88E4-E4A746794165}" destId="{82FE18D5-A001-4FCA-B2B9-D5D199846076}" srcOrd="2" destOrd="0" presId="urn:microsoft.com/office/officeart/2008/layout/VerticalCurvedList"/>
    <dgm:cxn modelId="{77DBC8AD-E58E-4074-B3DE-2293C0DE05B2}" type="presParOf" srcId="{8287ABD4-0FB4-4F9A-88E4-E4A746794165}" destId="{7F48EF7A-F166-4E67-80F7-A76F6D6692E0}" srcOrd="3" destOrd="0" presId="urn:microsoft.com/office/officeart/2008/layout/VerticalCurvedList"/>
    <dgm:cxn modelId="{A10EB82C-5793-439F-ABC2-7F16A22E3BAD}" type="presParOf" srcId="{E21B873C-8886-483C-AE3E-66571C8D388D}" destId="{6F2F70B5-093F-4FF9-87AF-723DC710DA7D}" srcOrd="1" destOrd="0" presId="urn:microsoft.com/office/officeart/2008/layout/VerticalCurvedList"/>
    <dgm:cxn modelId="{73B35A83-2201-4E1C-AAF8-FDE6215A7E96}" type="presParOf" srcId="{E21B873C-8886-483C-AE3E-66571C8D388D}" destId="{C3F72B4E-835A-4447-8FBA-FC0B9204E267}" srcOrd="2" destOrd="0" presId="urn:microsoft.com/office/officeart/2008/layout/VerticalCurvedList"/>
    <dgm:cxn modelId="{3E617589-B9A9-4918-8129-5CC42FDB39F1}" type="presParOf" srcId="{C3F72B4E-835A-4447-8FBA-FC0B9204E267}" destId="{36F05761-645A-4824-A093-2C8A9DFA1428}" srcOrd="0" destOrd="0" presId="urn:microsoft.com/office/officeart/2008/layout/VerticalCurvedList"/>
    <dgm:cxn modelId="{48C09B7F-65E4-406F-809E-3738725BA3A0}" type="presParOf" srcId="{E21B873C-8886-483C-AE3E-66571C8D388D}" destId="{8BEC9B75-1150-41FB-9A9A-116EF295B104}" srcOrd="3" destOrd="0" presId="urn:microsoft.com/office/officeart/2008/layout/VerticalCurvedList"/>
    <dgm:cxn modelId="{05C7F2DC-F979-40DA-AA36-100D4E478ACB}" type="presParOf" srcId="{E21B873C-8886-483C-AE3E-66571C8D388D}" destId="{40B88091-C983-46A7-B294-EB8E65A4270B}" srcOrd="4" destOrd="0" presId="urn:microsoft.com/office/officeart/2008/layout/VerticalCurvedList"/>
    <dgm:cxn modelId="{34EC4634-0EF4-490A-8888-643F9ED0F576}" type="presParOf" srcId="{40B88091-C983-46A7-B294-EB8E65A4270B}" destId="{1D4AF291-82DC-4904-9526-7275E44DDF58}" srcOrd="0" destOrd="0" presId="urn:microsoft.com/office/officeart/2008/layout/VerticalCurvedList"/>
    <dgm:cxn modelId="{804C7B08-9A34-4F96-975B-2314788CC884}" type="presParOf" srcId="{E21B873C-8886-483C-AE3E-66571C8D388D}" destId="{289D8071-1DED-4821-8091-1D0711ED668F}" srcOrd="5" destOrd="0" presId="urn:microsoft.com/office/officeart/2008/layout/VerticalCurvedList"/>
    <dgm:cxn modelId="{5585A6FD-5286-4DBA-8727-A540AECF42C3}" type="presParOf" srcId="{E21B873C-8886-483C-AE3E-66571C8D388D}" destId="{F223064A-E333-4173-93F6-B1AD73038D74}" srcOrd="6" destOrd="0" presId="urn:microsoft.com/office/officeart/2008/layout/VerticalCurvedList"/>
    <dgm:cxn modelId="{A2030867-40E7-4145-9C4B-DE0B2127E008}" type="presParOf" srcId="{F223064A-E333-4173-93F6-B1AD73038D74}" destId="{AFDAD4B3-3EE9-4DC2-A13F-5F6377632949}" srcOrd="0" destOrd="0" presId="urn:microsoft.com/office/officeart/2008/layout/VerticalCurvedList"/>
    <dgm:cxn modelId="{4A5F05DB-0687-4C8A-B2E3-F182BC975FC8}" type="presParOf" srcId="{E21B873C-8886-483C-AE3E-66571C8D388D}" destId="{121982F6-2C53-432D-8EDB-FE1AA5D32D64}" srcOrd="7" destOrd="0" presId="urn:microsoft.com/office/officeart/2008/layout/VerticalCurvedList"/>
    <dgm:cxn modelId="{474B9EB3-BFC2-4BD0-A053-1B34FD432A1B}" type="presParOf" srcId="{E21B873C-8886-483C-AE3E-66571C8D388D}" destId="{66E37DCD-D340-4B4F-B3ED-712555975BF1}" srcOrd="8" destOrd="0" presId="urn:microsoft.com/office/officeart/2008/layout/VerticalCurvedList"/>
    <dgm:cxn modelId="{932DDB82-A6B2-4BDE-A24B-8947F5937E14}" type="presParOf" srcId="{66E37DCD-D340-4B4F-B3ED-712555975BF1}" destId="{AD62FEE1-A6C6-4AC5-B2A5-86FEA6EF1248}" srcOrd="0" destOrd="0" presId="urn:microsoft.com/office/officeart/2008/layout/VerticalCurvedList"/>
    <dgm:cxn modelId="{87835368-E4F5-46C9-B6A9-2146CBA7BC2C}" type="presParOf" srcId="{E21B873C-8886-483C-AE3E-66571C8D388D}" destId="{A83FED37-819C-40B6-973D-50CDD23C9BB7}" srcOrd="9" destOrd="0" presId="urn:microsoft.com/office/officeart/2008/layout/VerticalCurvedList"/>
    <dgm:cxn modelId="{B85BB29D-6582-4BE5-B0BD-6D13404B301E}" type="presParOf" srcId="{E21B873C-8886-483C-AE3E-66571C8D388D}" destId="{04AA102B-9ACF-4239-9741-DBBD4DF3A94B}" srcOrd="10" destOrd="0" presId="urn:microsoft.com/office/officeart/2008/layout/VerticalCurvedList"/>
    <dgm:cxn modelId="{1C660F0E-4772-4BF3-BD14-AB96B34CCD84}" type="presParOf" srcId="{04AA102B-9ACF-4239-9741-DBBD4DF3A94B}" destId="{26585CAC-A0C3-48E0-AF84-0035A4CCAE9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79D032-731F-4F75-9C09-46D4703F01AB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771EF44-82DC-4BCE-B7CB-BF195F80533C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8CA2C93A-EB58-4FC6-9669-3CE43E46B436}" type="parTrans" cxnId="{BB9C4F3F-10B6-4342-8D08-FF229252AD17}">
      <dgm:prSet/>
      <dgm:spPr/>
      <dgm:t>
        <a:bodyPr/>
        <a:lstStyle/>
        <a:p>
          <a:endParaRPr lang="en-US"/>
        </a:p>
      </dgm:t>
    </dgm:pt>
    <dgm:pt modelId="{ABE5458B-6DC3-4489-95D2-52EDA25753F9}" type="sibTrans" cxnId="{BB9C4F3F-10B6-4342-8D08-FF229252AD17}">
      <dgm:prSet/>
      <dgm:spPr/>
      <dgm:t>
        <a:bodyPr/>
        <a:lstStyle/>
        <a:p>
          <a:endParaRPr lang="en-US"/>
        </a:p>
      </dgm:t>
    </dgm:pt>
    <dgm:pt modelId="{E39A78AC-8E8D-4A03-BF5B-0CB73B9B5F6D}">
      <dgm:prSet/>
      <dgm:spPr>
        <a:effectLst>
          <a:outerShdw blurRad="40000" dist="23000" dir="5400000" sx="108000" sy="108000" rotWithShape="0">
            <a:srgbClr val="209E91"/>
          </a:outerShdw>
        </a:effectLst>
      </dgm:spPr>
      <dgm:t>
        <a:bodyPr/>
        <a:lstStyle/>
        <a:p>
          <a:r>
            <a:rPr lang="en-US" dirty="0" smtClean="0"/>
            <a:t>Challenges Faced</a:t>
          </a:r>
          <a:endParaRPr lang="en-US" dirty="0"/>
        </a:p>
      </dgm:t>
    </dgm:pt>
    <dgm:pt modelId="{A33C5029-AAE5-44FB-81E5-DDDCB2F38CE4}" type="sibTrans" cxnId="{1E37CD6B-A3C8-4D4C-A9F2-4303BE749B33}">
      <dgm:prSet/>
      <dgm:spPr/>
      <dgm:t>
        <a:bodyPr/>
        <a:lstStyle/>
        <a:p>
          <a:endParaRPr lang="en-US"/>
        </a:p>
      </dgm:t>
    </dgm:pt>
    <dgm:pt modelId="{8E469A3B-2D35-4219-9843-6D87E2048CFC}" type="parTrans" cxnId="{1E37CD6B-A3C8-4D4C-A9F2-4303BE749B33}">
      <dgm:prSet/>
      <dgm:spPr/>
      <dgm:t>
        <a:bodyPr/>
        <a:lstStyle/>
        <a:p>
          <a:endParaRPr lang="en-US"/>
        </a:p>
      </dgm:t>
    </dgm:pt>
    <dgm:pt modelId="{A881B2CE-89F5-4C26-98C1-E214179C83E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206E8E10-F678-41CD-B1F1-39DB790E65FC}" type="sibTrans" cxnId="{9F4AA83E-2F47-4DFF-B6E2-BB2C3FEDBD54}">
      <dgm:prSet/>
      <dgm:spPr/>
      <dgm:t>
        <a:bodyPr/>
        <a:lstStyle/>
        <a:p>
          <a:endParaRPr lang="en-US"/>
        </a:p>
      </dgm:t>
    </dgm:pt>
    <dgm:pt modelId="{8BB3CA54-A25E-484B-84E5-3F53A76D3303}" type="parTrans" cxnId="{9F4AA83E-2F47-4DFF-B6E2-BB2C3FEDBD54}">
      <dgm:prSet/>
      <dgm:spPr/>
      <dgm:t>
        <a:bodyPr/>
        <a:lstStyle/>
        <a:p>
          <a:endParaRPr lang="en-US"/>
        </a:p>
      </dgm:t>
    </dgm:pt>
    <dgm:pt modelId="{64381747-D84C-4E5C-99C1-FA96AF716912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Search Engine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4345C882-6014-471D-83DA-A2B57B008BAB}" type="sibTrans" cxnId="{DDCDF96F-BF47-4C26-B845-A3C94C8B4CCD}">
      <dgm:prSet/>
      <dgm:spPr/>
      <dgm:t>
        <a:bodyPr/>
        <a:lstStyle/>
        <a:p>
          <a:endParaRPr lang="en-US"/>
        </a:p>
      </dgm:t>
    </dgm:pt>
    <dgm:pt modelId="{758941B3-2A57-4526-8038-C38CE7B24E34}" type="parTrans" cxnId="{DDCDF96F-BF47-4C26-B845-A3C94C8B4CCD}">
      <dgm:prSet/>
      <dgm:spPr/>
      <dgm:t>
        <a:bodyPr/>
        <a:lstStyle/>
        <a:p>
          <a:endParaRPr lang="en-US"/>
        </a:p>
      </dgm:t>
    </dgm:pt>
    <dgm:pt modelId="{6B2E9053-25A7-4D5F-9C97-A3DB6218E434}">
      <dgm:prSet/>
      <dgm:spPr>
        <a:effectLst>
          <a:outerShdw blurRad="40000" dist="23000" dir="5400000" sx="108000" sy="108000" rotWithShape="0">
            <a:srgbClr val="209E91"/>
          </a:outerShdw>
        </a:effectLst>
      </dgm:spPr>
      <dgm:t>
        <a:bodyPr/>
        <a:lstStyle/>
        <a:p>
          <a:r>
            <a:rPr lang="en-US" dirty="0" smtClean="0"/>
            <a:t>Future Scope </a:t>
          </a:r>
          <a:endParaRPr lang="en-US" dirty="0"/>
        </a:p>
      </dgm:t>
    </dgm:pt>
    <dgm:pt modelId="{61DA2F41-D368-4C0A-8239-9826FBF1C1EE}" type="parTrans" cxnId="{97F13E2B-CEA2-462A-8228-7DC655365F79}">
      <dgm:prSet/>
      <dgm:spPr/>
      <dgm:t>
        <a:bodyPr/>
        <a:lstStyle/>
        <a:p>
          <a:endParaRPr lang="en-US"/>
        </a:p>
      </dgm:t>
    </dgm:pt>
    <dgm:pt modelId="{601C10C4-07DC-4D2D-932A-8658C9DDB731}" type="sibTrans" cxnId="{97F13E2B-CEA2-462A-8228-7DC655365F79}">
      <dgm:prSet/>
      <dgm:spPr/>
      <dgm:t>
        <a:bodyPr/>
        <a:lstStyle/>
        <a:p>
          <a:endParaRPr lang="en-US"/>
        </a:p>
      </dgm:t>
    </dgm:pt>
    <dgm:pt modelId="{42A9BD2A-86B1-46AB-8F02-513A86050FB5}" type="pres">
      <dgm:prSet presAssocID="{5D79D032-731F-4F75-9C09-46D4703F0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21B873C-8886-483C-AE3E-66571C8D388D}" type="pres">
      <dgm:prSet presAssocID="{5D79D032-731F-4F75-9C09-46D4703F01AB}" presName="Name1" presStyleCnt="0"/>
      <dgm:spPr/>
      <dgm:t>
        <a:bodyPr/>
        <a:lstStyle/>
        <a:p>
          <a:endParaRPr lang="en-US"/>
        </a:p>
      </dgm:t>
    </dgm:pt>
    <dgm:pt modelId="{8287ABD4-0FB4-4F9A-88E4-E4A746794165}" type="pres">
      <dgm:prSet presAssocID="{5D79D032-731F-4F75-9C09-46D4703F01AB}" presName="cycle" presStyleCnt="0"/>
      <dgm:spPr/>
      <dgm:t>
        <a:bodyPr/>
        <a:lstStyle/>
        <a:p>
          <a:endParaRPr lang="en-US"/>
        </a:p>
      </dgm:t>
    </dgm:pt>
    <dgm:pt modelId="{66D00D60-DD96-485A-BD2A-0552758FEAE3}" type="pres">
      <dgm:prSet presAssocID="{5D79D032-731F-4F75-9C09-46D4703F01AB}" presName="srcNode" presStyleLbl="node1" presStyleIdx="0" presStyleCnt="5"/>
      <dgm:spPr/>
      <dgm:t>
        <a:bodyPr/>
        <a:lstStyle/>
        <a:p>
          <a:endParaRPr lang="en-US"/>
        </a:p>
      </dgm:t>
    </dgm:pt>
    <dgm:pt modelId="{27D22344-8040-4709-9C57-549B588DD7AC}" type="pres">
      <dgm:prSet presAssocID="{5D79D032-731F-4F75-9C09-46D4703F01AB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E18D5-A001-4FCA-B2B9-D5D199846076}" type="pres">
      <dgm:prSet presAssocID="{5D79D032-731F-4F75-9C09-46D4703F01AB}" presName="extraNode" presStyleLbl="node1" presStyleIdx="0" presStyleCnt="5"/>
      <dgm:spPr/>
      <dgm:t>
        <a:bodyPr/>
        <a:lstStyle/>
        <a:p>
          <a:endParaRPr lang="en-US"/>
        </a:p>
      </dgm:t>
    </dgm:pt>
    <dgm:pt modelId="{7F48EF7A-F166-4E67-80F7-A76F6D6692E0}" type="pres">
      <dgm:prSet presAssocID="{5D79D032-731F-4F75-9C09-46D4703F01AB}" presName="dstNode" presStyleLbl="node1" presStyleIdx="0" presStyleCnt="5"/>
      <dgm:spPr/>
      <dgm:t>
        <a:bodyPr/>
        <a:lstStyle/>
        <a:p>
          <a:endParaRPr lang="en-US"/>
        </a:p>
      </dgm:t>
    </dgm:pt>
    <dgm:pt modelId="{6F2F70B5-093F-4FF9-87AF-723DC710DA7D}" type="pres">
      <dgm:prSet presAssocID="{A771EF44-82DC-4BCE-B7CB-BF195F8053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2B4E-835A-4447-8FBA-FC0B9204E267}" type="pres">
      <dgm:prSet presAssocID="{A771EF44-82DC-4BCE-B7CB-BF195F80533C}" presName="accent_1" presStyleCnt="0"/>
      <dgm:spPr/>
      <dgm:t>
        <a:bodyPr/>
        <a:lstStyle/>
        <a:p>
          <a:endParaRPr lang="en-US"/>
        </a:p>
      </dgm:t>
    </dgm:pt>
    <dgm:pt modelId="{36F05761-645A-4824-A093-2C8A9DFA1428}" type="pres">
      <dgm:prSet presAssocID="{A771EF44-82DC-4BCE-B7CB-BF195F80533C}" presName="accentRepeatNode" presStyleLbl="solidFgAcc1" presStyleIdx="0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DBCD7CC-83F3-4236-B782-1E4815611180}" type="pres">
      <dgm:prSet presAssocID="{A881B2CE-89F5-4C26-98C1-E214179C8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B9D91-676F-4BD4-8FC3-8038D004C1CF}" type="pres">
      <dgm:prSet presAssocID="{A881B2CE-89F5-4C26-98C1-E214179C83EE}" presName="accent_2" presStyleCnt="0"/>
      <dgm:spPr/>
    </dgm:pt>
    <dgm:pt modelId="{1D4AF291-82DC-4904-9526-7275E44DDF58}" type="pres">
      <dgm:prSet presAssocID="{A881B2CE-89F5-4C26-98C1-E214179C83EE}" presName="accentRepeatNode" presStyleLbl="solidFgAcc1" presStyleIdx="1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352A0444-383E-42C9-B311-6E58D7BA1D41}" type="pres">
      <dgm:prSet presAssocID="{64381747-D84C-4E5C-99C1-FA96AF71691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149E5-F967-4BD9-91D0-299160BBD812}" type="pres">
      <dgm:prSet presAssocID="{64381747-D84C-4E5C-99C1-FA96AF716912}" presName="accent_3" presStyleCnt="0"/>
      <dgm:spPr/>
    </dgm:pt>
    <dgm:pt modelId="{AFDAD4B3-3EE9-4DC2-A13F-5F6377632949}" type="pres">
      <dgm:prSet presAssocID="{64381747-D84C-4E5C-99C1-FA96AF716912}" presName="accentRepeatNode" presStyleLbl="solidFgAcc1" presStyleIdx="2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96E610FA-4D0C-4F35-BE6E-7C53DF8CBF1E}" type="pres">
      <dgm:prSet presAssocID="{E39A78AC-8E8D-4A03-BF5B-0CB73B9B5F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61DB6-A5C6-4E13-AE20-BF95268576ED}" type="pres">
      <dgm:prSet presAssocID="{E39A78AC-8E8D-4A03-BF5B-0CB73B9B5F6D}" presName="accent_4" presStyleCnt="0"/>
      <dgm:spPr/>
    </dgm:pt>
    <dgm:pt modelId="{AD62FEE1-A6C6-4AC5-B2A5-86FEA6EF1248}" type="pres">
      <dgm:prSet presAssocID="{E39A78AC-8E8D-4A03-BF5B-0CB73B9B5F6D}" presName="accentRepeatNode" presStyleLbl="solidFgAcc1" presStyleIdx="3" presStyleCnt="5"/>
      <dgm:spPr>
        <a:solidFill>
          <a:srgbClr val="209E91"/>
        </a:solidFill>
      </dgm:spPr>
      <dgm:t>
        <a:bodyPr/>
        <a:lstStyle/>
        <a:p>
          <a:endParaRPr lang="en-US"/>
        </a:p>
      </dgm:t>
    </dgm:pt>
    <dgm:pt modelId="{ECE94575-9FD7-4EFE-A88F-CD0BAC940ED8}" type="pres">
      <dgm:prSet presAssocID="{6B2E9053-25A7-4D5F-9C97-A3DB6218E43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B78B0-24AE-4137-BE66-AA382AA4A51E}" type="pres">
      <dgm:prSet presAssocID="{6B2E9053-25A7-4D5F-9C97-A3DB6218E434}" presName="accent_5" presStyleCnt="0"/>
      <dgm:spPr/>
    </dgm:pt>
    <dgm:pt modelId="{26585CAC-A0C3-48E0-AF84-0035A4CCAE9B}" type="pres">
      <dgm:prSet presAssocID="{6B2E9053-25A7-4D5F-9C97-A3DB6218E434}" presName="accentRepeatNode" presStyleLbl="solidFgAcc1" presStyleIdx="4" presStyleCnt="5"/>
      <dgm:spPr>
        <a:solidFill>
          <a:srgbClr val="209E91"/>
        </a:solidFill>
      </dgm:spPr>
      <dgm:t>
        <a:bodyPr/>
        <a:lstStyle/>
        <a:p>
          <a:endParaRPr lang="en-US"/>
        </a:p>
      </dgm:t>
    </dgm:pt>
  </dgm:ptLst>
  <dgm:cxnLst>
    <dgm:cxn modelId="{8310BFA6-E8FF-429D-B32E-D22AE983EA45}" type="presOf" srcId="{5D79D032-731F-4F75-9C09-46D4703F01AB}" destId="{42A9BD2A-86B1-46AB-8F02-513A86050FB5}" srcOrd="0" destOrd="0" presId="urn:microsoft.com/office/officeart/2008/layout/VerticalCurvedList"/>
    <dgm:cxn modelId="{CBB589EA-E6F4-40CB-A495-B6D4D166D5C8}" type="presOf" srcId="{A881B2CE-89F5-4C26-98C1-E214179C83EE}" destId="{0DBCD7CC-83F3-4236-B782-1E4815611180}" srcOrd="0" destOrd="0" presId="urn:microsoft.com/office/officeart/2008/layout/VerticalCurvedList"/>
    <dgm:cxn modelId="{9CF3CF92-6AE3-4712-BFB0-26466622A378}" type="presOf" srcId="{A771EF44-82DC-4BCE-B7CB-BF195F80533C}" destId="{6F2F70B5-093F-4FF9-87AF-723DC710DA7D}" srcOrd="0" destOrd="0" presId="urn:microsoft.com/office/officeart/2008/layout/VerticalCurvedList"/>
    <dgm:cxn modelId="{97F13E2B-CEA2-462A-8228-7DC655365F79}" srcId="{5D79D032-731F-4F75-9C09-46D4703F01AB}" destId="{6B2E9053-25A7-4D5F-9C97-A3DB6218E434}" srcOrd="4" destOrd="0" parTransId="{61DA2F41-D368-4C0A-8239-9826FBF1C1EE}" sibTransId="{601C10C4-07DC-4D2D-932A-8658C9DDB731}"/>
    <dgm:cxn modelId="{CF48CE7B-28B6-4A30-819B-1CF2669A1CC0}" type="presOf" srcId="{64381747-D84C-4E5C-99C1-FA96AF716912}" destId="{352A0444-383E-42C9-B311-6E58D7BA1D41}" srcOrd="0" destOrd="0" presId="urn:microsoft.com/office/officeart/2008/layout/VerticalCurvedList"/>
    <dgm:cxn modelId="{1E37CD6B-A3C8-4D4C-A9F2-4303BE749B33}" srcId="{5D79D032-731F-4F75-9C09-46D4703F01AB}" destId="{E39A78AC-8E8D-4A03-BF5B-0CB73B9B5F6D}" srcOrd="3" destOrd="0" parTransId="{8E469A3B-2D35-4219-9843-6D87E2048CFC}" sibTransId="{A33C5029-AAE5-44FB-81E5-DDDCB2F38CE4}"/>
    <dgm:cxn modelId="{BB9C4F3F-10B6-4342-8D08-FF229252AD17}" srcId="{5D79D032-731F-4F75-9C09-46D4703F01AB}" destId="{A771EF44-82DC-4BCE-B7CB-BF195F80533C}" srcOrd="0" destOrd="0" parTransId="{8CA2C93A-EB58-4FC6-9669-3CE43E46B436}" sibTransId="{ABE5458B-6DC3-4489-95D2-52EDA25753F9}"/>
    <dgm:cxn modelId="{B5B46664-6155-4A5D-8B70-1A851CCA8D93}" type="presOf" srcId="{6B2E9053-25A7-4D5F-9C97-A3DB6218E434}" destId="{ECE94575-9FD7-4EFE-A88F-CD0BAC940ED8}" srcOrd="0" destOrd="0" presId="urn:microsoft.com/office/officeart/2008/layout/VerticalCurvedList"/>
    <dgm:cxn modelId="{218FC2C9-8142-4C96-8ABA-DFC749DCC16B}" type="presOf" srcId="{ABE5458B-6DC3-4489-95D2-52EDA25753F9}" destId="{27D22344-8040-4709-9C57-549B588DD7AC}" srcOrd="0" destOrd="0" presId="urn:microsoft.com/office/officeart/2008/layout/VerticalCurvedList"/>
    <dgm:cxn modelId="{B04A7F48-55F2-465B-9A70-2A9CDF187832}" type="presOf" srcId="{E39A78AC-8E8D-4A03-BF5B-0CB73B9B5F6D}" destId="{96E610FA-4D0C-4F35-BE6E-7C53DF8CBF1E}" srcOrd="0" destOrd="0" presId="urn:microsoft.com/office/officeart/2008/layout/VerticalCurvedList"/>
    <dgm:cxn modelId="{9F4AA83E-2F47-4DFF-B6E2-BB2C3FEDBD54}" srcId="{5D79D032-731F-4F75-9C09-46D4703F01AB}" destId="{A881B2CE-89F5-4C26-98C1-E214179C83EE}" srcOrd="1" destOrd="0" parTransId="{8BB3CA54-A25E-484B-84E5-3F53A76D3303}" sibTransId="{206E8E10-F678-41CD-B1F1-39DB790E65FC}"/>
    <dgm:cxn modelId="{DDCDF96F-BF47-4C26-B845-A3C94C8B4CCD}" srcId="{5D79D032-731F-4F75-9C09-46D4703F01AB}" destId="{64381747-D84C-4E5C-99C1-FA96AF716912}" srcOrd="2" destOrd="0" parTransId="{758941B3-2A57-4526-8038-C38CE7B24E34}" sibTransId="{4345C882-6014-471D-83DA-A2B57B008BAB}"/>
    <dgm:cxn modelId="{815B9EC5-46AF-4121-B260-7FDDF0606904}" type="presParOf" srcId="{42A9BD2A-86B1-46AB-8F02-513A86050FB5}" destId="{E21B873C-8886-483C-AE3E-66571C8D388D}" srcOrd="0" destOrd="0" presId="urn:microsoft.com/office/officeart/2008/layout/VerticalCurvedList"/>
    <dgm:cxn modelId="{BE7BF9C3-E4B9-4AA2-89CD-C411E101CB3D}" type="presParOf" srcId="{E21B873C-8886-483C-AE3E-66571C8D388D}" destId="{8287ABD4-0FB4-4F9A-88E4-E4A746794165}" srcOrd="0" destOrd="0" presId="urn:microsoft.com/office/officeart/2008/layout/VerticalCurvedList"/>
    <dgm:cxn modelId="{CE0C8531-9030-4320-9591-CC517A6FE077}" type="presParOf" srcId="{8287ABD4-0FB4-4F9A-88E4-E4A746794165}" destId="{66D00D60-DD96-485A-BD2A-0552758FEAE3}" srcOrd="0" destOrd="0" presId="urn:microsoft.com/office/officeart/2008/layout/VerticalCurvedList"/>
    <dgm:cxn modelId="{1FA40D37-A9F9-4851-BFF9-55A4FA51ED19}" type="presParOf" srcId="{8287ABD4-0FB4-4F9A-88E4-E4A746794165}" destId="{27D22344-8040-4709-9C57-549B588DD7AC}" srcOrd="1" destOrd="0" presId="urn:microsoft.com/office/officeart/2008/layout/VerticalCurvedList"/>
    <dgm:cxn modelId="{A9E769FC-F600-4768-A7ED-33EAD00A132B}" type="presParOf" srcId="{8287ABD4-0FB4-4F9A-88E4-E4A746794165}" destId="{82FE18D5-A001-4FCA-B2B9-D5D199846076}" srcOrd="2" destOrd="0" presId="urn:microsoft.com/office/officeart/2008/layout/VerticalCurvedList"/>
    <dgm:cxn modelId="{CC10FC69-3BD8-41FF-B9BB-893786F4F713}" type="presParOf" srcId="{8287ABD4-0FB4-4F9A-88E4-E4A746794165}" destId="{7F48EF7A-F166-4E67-80F7-A76F6D6692E0}" srcOrd="3" destOrd="0" presId="urn:microsoft.com/office/officeart/2008/layout/VerticalCurvedList"/>
    <dgm:cxn modelId="{37AF4143-756A-47A8-B928-03FD67041F3A}" type="presParOf" srcId="{E21B873C-8886-483C-AE3E-66571C8D388D}" destId="{6F2F70B5-093F-4FF9-87AF-723DC710DA7D}" srcOrd="1" destOrd="0" presId="urn:microsoft.com/office/officeart/2008/layout/VerticalCurvedList"/>
    <dgm:cxn modelId="{EC1D9D10-EF4B-46E3-A2B4-3472B994ACB5}" type="presParOf" srcId="{E21B873C-8886-483C-AE3E-66571C8D388D}" destId="{C3F72B4E-835A-4447-8FBA-FC0B9204E267}" srcOrd="2" destOrd="0" presId="urn:microsoft.com/office/officeart/2008/layout/VerticalCurvedList"/>
    <dgm:cxn modelId="{183821AF-23F1-4B2F-AD2B-8E8D66A94A74}" type="presParOf" srcId="{C3F72B4E-835A-4447-8FBA-FC0B9204E267}" destId="{36F05761-645A-4824-A093-2C8A9DFA1428}" srcOrd="0" destOrd="0" presId="urn:microsoft.com/office/officeart/2008/layout/VerticalCurvedList"/>
    <dgm:cxn modelId="{483E0D03-2F77-475A-9C70-BE89CF915026}" type="presParOf" srcId="{E21B873C-8886-483C-AE3E-66571C8D388D}" destId="{0DBCD7CC-83F3-4236-B782-1E4815611180}" srcOrd="3" destOrd="0" presId="urn:microsoft.com/office/officeart/2008/layout/VerticalCurvedList"/>
    <dgm:cxn modelId="{FB9FD740-19CE-4C2D-ACF3-B47A4A0EBE15}" type="presParOf" srcId="{E21B873C-8886-483C-AE3E-66571C8D388D}" destId="{F0CB9D91-676F-4BD4-8FC3-8038D004C1CF}" srcOrd="4" destOrd="0" presId="urn:microsoft.com/office/officeart/2008/layout/VerticalCurvedList"/>
    <dgm:cxn modelId="{ED0F5334-E63F-45D7-9BA3-69CD199D8354}" type="presParOf" srcId="{F0CB9D91-676F-4BD4-8FC3-8038D004C1CF}" destId="{1D4AF291-82DC-4904-9526-7275E44DDF58}" srcOrd="0" destOrd="0" presId="urn:microsoft.com/office/officeart/2008/layout/VerticalCurvedList"/>
    <dgm:cxn modelId="{1A77A629-6596-4641-923F-30D64209D2C2}" type="presParOf" srcId="{E21B873C-8886-483C-AE3E-66571C8D388D}" destId="{352A0444-383E-42C9-B311-6E58D7BA1D41}" srcOrd="5" destOrd="0" presId="urn:microsoft.com/office/officeart/2008/layout/VerticalCurvedList"/>
    <dgm:cxn modelId="{47789BBF-684B-42F7-A175-7BC9E3A73848}" type="presParOf" srcId="{E21B873C-8886-483C-AE3E-66571C8D388D}" destId="{0C5149E5-F967-4BD9-91D0-299160BBD812}" srcOrd="6" destOrd="0" presId="urn:microsoft.com/office/officeart/2008/layout/VerticalCurvedList"/>
    <dgm:cxn modelId="{9D0C2652-76A9-4ECD-BDF0-B60CD3F642D2}" type="presParOf" srcId="{0C5149E5-F967-4BD9-91D0-299160BBD812}" destId="{AFDAD4B3-3EE9-4DC2-A13F-5F6377632949}" srcOrd="0" destOrd="0" presId="urn:microsoft.com/office/officeart/2008/layout/VerticalCurvedList"/>
    <dgm:cxn modelId="{122A9B40-4EA5-4374-B0A1-E192180FB1B5}" type="presParOf" srcId="{E21B873C-8886-483C-AE3E-66571C8D388D}" destId="{96E610FA-4D0C-4F35-BE6E-7C53DF8CBF1E}" srcOrd="7" destOrd="0" presId="urn:microsoft.com/office/officeart/2008/layout/VerticalCurvedList"/>
    <dgm:cxn modelId="{7CD9FC6A-452B-4925-94AB-4375B4A815C1}" type="presParOf" srcId="{E21B873C-8886-483C-AE3E-66571C8D388D}" destId="{78461DB6-A5C6-4E13-AE20-BF95268576ED}" srcOrd="8" destOrd="0" presId="urn:microsoft.com/office/officeart/2008/layout/VerticalCurvedList"/>
    <dgm:cxn modelId="{B6206A6F-7DF2-401E-85CF-FD90CB672073}" type="presParOf" srcId="{78461DB6-A5C6-4E13-AE20-BF95268576ED}" destId="{AD62FEE1-A6C6-4AC5-B2A5-86FEA6EF1248}" srcOrd="0" destOrd="0" presId="urn:microsoft.com/office/officeart/2008/layout/VerticalCurvedList"/>
    <dgm:cxn modelId="{C6B22FF7-1054-413D-B9F2-7EF57598E22D}" type="presParOf" srcId="{E21B873C-8886-483C-AE3E-66571C8D388D}" destId="{ECE94575-9FD7-4EFE-A88F-CD0BAC940ED8}" srcOrd="9" destOrd="0" presId="urn:microsoft.com/office/officeart/2008/layout/VerticalCurvedList"/>
    <dgm:cxn modelId="{388A92FB-B846-40DF-BB75-6C8CAB888426}" type="presParOf" srcId="{E21B873C-8886-483C-AE3E-66571C8D388D}" destId="{A34B78B0-24AE-4137-BE66-AA382AA4A51E}" srcOrd="10" destOrd="0" presId="urn:microsoft.com/office/officeart/2008/layout/VerticalCurvedList"/>
    <dgm:cxn modelId="{72C459F5-F4CA-480E-A14D-346F7B822578}" type="presParOf" srcId="{A34B78B0-24AE-4137-BE66-AA382AA4A51E}" destId="{26585CAC-A0C3-48E0-AF84-0035A4CCAE9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08A53A-CF0D-4989-83BA-545554B5F921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</dgm:pt>
    <dgm:pt modelId="{AB598EF3-D73A-4D25-B21C-0D2089841B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+mj-lt"/>
              <a:cs typeface="Andalus" pitchFamily="18" charset="-78"/>
            </a:rPr>
            <a:t>Content</a:t>
          </a:r>
          <a:endParaRPr lang="en-US" dirty="0">
            <a:latin typeface="+mj-lt"/>
            <a:cs typeface="Andalus" pitchFamily="18" charset="-78"/>
          </a:endParaRPr>
        </a:p>
      </dgm:t>
    </dgm:pt>
    <dgm:pt modelId="{13DB5ABF-9524-45D7-BCCC-5C2522B68433}" type="par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DD44D491-C578-41D9-9689-1D413DB67DC3}" type="sib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7C0144AC-63E5-4E24-80F6-B66C703E136E}" type="pres">
      <dgm:prSet presAssocID="{6E08A53A-CF0D-4989-83BA-545554B5F921}" presName="linearFlow" presStyleCnt="0">
        <dgm:presLayoutVars>
          <dgm:dir/>
          <dgm:resizeHandles val="exact"/>
        </dgm:presLayoutVars>
      </dgm:prSet>
      <dgm:spPr/>
    </dgm:pt>
    <dgm:pt modelId="{3121EEA1-7AD9-4255-A715-11DBAA59C0CC}" type="pres">
      <dgm:prSet presAssocID="{AB598EF3-D73A-4D25-B21C-0D2089841B7C}" presName="composite" presStyleCnt="0"/>
      <dgm:spPr/>
    </dgm:pt>
    <dgm:pt modelId="{7A76BC27-5822-4CFE-9B1D-6F34DD3FE13C}" type="pres">
      <dgm:prSet presAssocID="{AB598EF3-D73A-4D25-B21C-0D2089841B7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D8E5CE-7C41-40A2-BD2C-F0D4F5B59136}" type="pres">
      <dgm:prSet presAssocID="{AB598EF3-D73A-4D25-B21C-0D2089841B7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67F84-79B1-4451-82D0-A91BCE725FCF}" type="presOf" srcId="{AB598EF3-D73A-4D25-B21C-0D2089841B7C}" destId="{08D8E5CE-7C41-40A2-BD2C-F0D4F5B59136}" srcOrd="0" destOrd="0" presId="urn:microsoft.com/office/officeart/2005/8/layout/vList3"/>
    <dgm:cxn modelId="{E9042D1F-430C-466B-BE07-309F12C1CF89}" srcId="{6E08A53A-CF0D-4989-83BA-545554B5F921}" destId="{AB598EF3-D73A-4D25-B21C-0D2089841B7C}" srcOrd="0" destOrd="0" parTransId="{13DB5ABF-9524-45D7-BCCC-5C2522B68433}" sibTransId="{DD44D491-C578-41D9-9689-1D413DB67DC3}"/>
    <dgm:cxn modelId="{8D1B9A9F-5E4B-4024-A099-AC796D7BBAAD}" type="presOf" srcId="{6E08A53A-CF0D-4989-83BA-545554B5F921}" destId="{7C0144AC-63E5-4E24-80F6-B66C703E136E}" srcOrd="0" destOrd="0" presId="urn:microsoft.com/office/officeart/2005/8/layout/vList3"/>
    <dgm:cxn modelId="{25935F39-D369-482E-B7C4-0D5A34EA4FC6}" type="presParOf" srcId="{7C0144AC-63E5-4E24-80F6-B66C703E136E}" destId="{3121EEA1-7AD9-4255-A715-11DBAA59C0CC}" srcOrd="0" destOrd="0" presId="urn:microsoft.com/office/officeart/2005/8/layout/vList3"/>
    <dgm:cxn modelId="{05128ED3-B4AA-4B0C-94EF-0A594362ECF1}" type="presParOf" srcId="{3121EEA1-7AD9-4255-A715-11DBAA59C0CC}" destId="{7A76BC27-5822-4CFE-9B1D-6F34DD3FE13C}" srcOrd="0" destOrd="0" presId="urn:microsoft.com/office/officeart/2005/8/layout/vList3"/>
    <dgm:cxn modelId="{29CD3BA1-A5DB-4F61-BB99-8E150C3D2B82}" type="presParOf" srcId="{3121EEA1-7AD9-4255-A715-11DBAA59C0CC}" destId="{08D8E5CE-7C41-40A2-BD2C-F0D4F5B59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79D032-731F-4F75-9C09-46D4703F01AB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771EF44-82DC-4BCE-B7CB-BF195F80533C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8CA2C93A-EB58-4FC6-9669-3CE43E46B436}" type="parTrans" cxnId="{BB9C4F3F-10B6-4342-8D08-FF229252AD17}">
      <dgm:prSet/>
      <dgm:spPr/>
      <dgm:t>
        <a:bodyPr/>
        <a:lstStyle/>
        <a:p>
          <a:endParaRPr lang="en-US"/>
        </a:p>
      </dgm:t>
    </dgm:pt>
    <dgm:pt modelId="{ABE5458B-6DC3-4489-95D2-52EDA25753F9}" type="sibTrans" cxnId="{BB9C4F3F-10B6-4342-8D08-FF229252AD17}">
      <dgm:prSet/>
      <dgm:spPr/>
      <dgm:t>
        <a:bodyPr/>
        <a:lstStyle/>
        <a:p>
          <a:endParaRPr lang="en-US"/>
        </a:p>
      </dgm:t>
    </dgm:pt>
    <dgm:pt modelId="{E39A78AC-8E8D-4A03-BF5B-0CB73B9B5F6D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Challenges Faced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A33C5029-AAE5-44FB-81E5-DDDCB2F38CE4}" type="sibTrans" cxnId="{1E37CD6B-A3C8-4D4C-A9F2-4303BE749B33}">
      <dgm:prSet/>
      <dgm:spPr/>
      <dgm:t>
        <a:bodyPr/>
        <a:lstStyle/>
        <a:p>
          <a:endParaRPr lang="en-US"/>
        </a:p>
      </dgm:t>
    </dgm:pt>
    <dgm:pt modelId="{8E469A3B-2D35-4219-9843-6D87E2048CFC}" type="parTrans" cxnId="{1E37CD6B-A3C8-4D4C-A9F2-4303BE749B33}">
      <dgm:prSet/>
      <dgm:spPr/>
      <dgm:t>
        <a:bodyPr/>
        <a:lstStyle/>
        <a:p>
          <a:endParaRPr lang="en-US"/>
        </a:p>
      </dgm:t>
    </dgm:pt>
    <dgm:pt modelId="{A881B2CE-89F5-4C26-98C1-E214179C83E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206E8E10-F678-41CD-B1F1-39DB790E65FC}" type="sibTrans" cxnId="{9F4AA83E-2F47-4DFF-B6E2-BB2C3FEDBD54}">
      <dgm:prSet/>
      <dgm:spPr/>
      <dgm:t>
        <a:bodyPr/>
        <a:lstStyle/>
        <a:p>
          <a:endParaRPr lang="en-US"/>
        </a:p>
      </dgm:t>
    </dgm:pt>
    <dgm:pt modelId="{8BB3CA54-A25E-484B-84E5-3F53A76D3303}" type="parTrans" cxnId="{9F4AA83E-2F47-4DFF-B6E2-BB2C3FEDBD54}">
      <dgm:prSet/>
      <dgm:spPr/>
      <dgm:t>
        <a:bodyPr/>
        <a:lstStyle/>
        <a:p>
          <a:endParaRPr lang="en-US"/>
        </a:p>
      </dgm:t>
    </dgm:pt>
    <dgm:pt modelId="{64381747-D84C-4E5C-99C1-FA96AF716912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Search Engine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4345C882-6014-471D-83DA-A2B57B008BAB}" type="sibTrans" cxnId="{DDCDF96F-BF47-4C26-B845-A3C94C8B4CCD}">
      <dgm:prSet/>
      <dgm:spPr/>
      <dgm:t>
        <a:bodyPr/>
        <a:lstStyle/>
        <a:p>
          <a:endParaRPr lang="en-US"/>
        </a:p>
      </dgm:t>
    </dgm:pt>
    <dgm:pt modelId="{758941B3-2A57-4526-8038-C38CE7B24E34}" type="parTrans" cxnId="{DDCDF96F-BF47-4C26-B845-A3C94C8B4CCD}">
      <dgm:prSet/>
      <dgm:spPr/>
      <dgm:t>
        <a:bodyPr/>
        <a:lstStyle/>
        <a:p>
          <a:endParaRPr lang="en-US"/>
        </a:p>
      </dgm:t>
    </dgm:pt>
    <dgm:pt modelId="{6B2E9053-25A7-4D5F-9C97-A3DB6218E434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Future Scope 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1DA2F41-D368-4C0A-8239-9826FBF1C1EE}" type="parTrans" cxnId="{97F13E2B-CEA2-462A-8228-7DC655365F79}">
      <dgm:prSet/>
      <dgm:spPr/>
      <dgm:t>
        <a:bodyPr/>
        <a:lstStyle/>
        <a:p>
          <a:endParaRPr lang="en-US"/>
        </a:p>
      </dgm:t>
    </dgm:pt>
    <dgm:pt modelId="{601C10C4-07DC-4D2D-932A-8658C9DDB731}" type="sibTrans" cxnId="{97F13E2B-CEA2-462A-8228-7DC655365F79}">
      <dgm:prSet/>
      <dgm:spPr/>
      <dgm:t>
        <a:bodyPr/>
        <a:lstStyle/>
        <a:p>
          <a:endParaRPr lang="en-US"/>
        </a:p>
      </dgm:t>
    </dgm:pt>
    <dgm:pt modelId="{42A9BD2A-86B1-46AB-8F02-513A86050FB5}" type="pres">
      <dgm:prSet presAssocID="{5D79D032-731F-4F75-9C09-46D4703F0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21B873C-8886-483C-AE3E-66571C8D388D}" type="pres">
      <dgm:prSet presAssocID="{5D79D032-731F-4F75-9C09-46D4703F01AB}" presName="Name1" presStyleCnt="0"/>
      <dgm:spPr/>
      <dgm:t>
        <a:bodyPr/>
        <a:lstStyle/>
        <a:p>
          <a:endParaRPr lang="en-US"/>
        </a:p>
      </dgm:t>
    </dgm:pt>
    <dgm:pt modelId="{8287ABD4-0FB4-4F9A-88E4-E4A746794165}" type="pres">
      <dgm:prSet presAssocID="{5D79D032-731F-4F75-9C09-46D4703F01AB}" presName="cycle" presStyleCnt="0"/>
      <dgm:spPr/>
      <dgm:t>
        <a:bodyPr/>
        <a:lstStyle/>
        <a:p>
          <a:endParaRPr lang="en-US"/>
        </a:p>
      </dgm:t>
    </dgm:pt>
    <dgm:pt modelId="{66D00D60-DD96-485A-BD2A-0552758FEAE3}" type="pres">
      <dgm:prSet presAssocID="{5D79D032-731F-4F75-9C09-46D4703F01AB}" presName="srcNode" presStyleLbl="node1" presStyleIdx="0" presStyleCnt="5"/>
      <dgm:spPr/>
      <dgm:t>
        <a:bodyPr/>
        <a:lstStyle/>
        <a:p>
          <a:endParaRPr lang="en-US"/>
        </a:p>
      </dgm:t>
    </dgm:pt>
    <dgm:pt modelId="{27D22344-8040-4709-9C57-549B588DD7AC}" type="pres">
      <dgm:prSet presAssocID="{5D79D032-731F-4F75-9C09-46D4703F01AB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E18D5-A001-4FCA-B2B9-D5D199846076}" type="pres">
      <dgm:prSet presAssocID="{5D79D032-731F-4F75-9C09-46D4703F01AB}" presName="extraNode" presStyleLbl="node1" presStyleIdx="0" presStyleCnt="5"/>
      <dgm:spPr/>
      <dgm:t>
        <a:bodyPr/>
        <a:lstStyle/>
        <a:p>
          <a:endParaRPr lang="en-US"/>
        </a:p>
      </dgm:t>
    </dgm:pt>
    <dgm:pt modelId="{7F48EF7A-F166-4E67-80F7-A76F6D6692E0}" type="pres">
      <dgm:prSet presAssocID="{5D79D032-731F-4F75-9C09-46D4703F01AB}" presName="dstNode" presStyleLbl="node1" presStyleIdx="0" presStyleCnt="5"/>
      <dgm:spPr/>
      <dgm:t>
        <a:bodyPr/>
        <a:lstStyle/>
        <a:p>
          <a:endParaRPr lang="en-US"/>
        </a:p>
      </dgm:t>
    </dgm:pt>
    <dgm:pt modelId="{6F2F70B5-093F-4FF9-87AF-723DC710DA7D}" type="pres">
      <dgm:prSet presAssocID="{A771EF44-82DC-4BCE-B7CB-BF195F8053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2B4E-835A-4447-8FBA-FC0B9204E267}" type="pres">
      <dgm:prSet presAssocID="{A771EF44-82DC-4BCE-B7CB-BF195F80533C}" presName="accent_1" presStyleCnt="0"/>
      <dgm:spPr/>
      <dgm:t>
        <a:bodyPr/>
        <a:lstStyle/>
        <a:p>
          <a:endParaRPr lang="en-US"/>
        </a:p>
      </dgm:t>
    </dgm:pt>
    <dgm:pt modelId="{36F05761-645A-4824-A093-2C8A9DFA1428}" type="pres">
      <dgm:prSet presAssocID="{A771EF44-82DC-4BCE-B7CB-BF195F80533C}" presName="accentRepeatNode" presStyleLbl="solidFgAcc1" presStyleIdx="0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A38360C8-B5B3-4EDC-8E00-D4EBBAC7EDF5}" type="pres">
      <dgm:prSet presAssocID="{A881B2CE-89F5-4C26-98C1-E214179C8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E01BB-F4B4-4EFC-B5F8-798AE0CA3E61}" type="pres">
      <dgm:prSet presAssocID="{A881B2CE-89F5-4C26-98C1-E214179C83EE}" presName="accent_2" presStyleCnt="0"/>
      <dgm:spPr/>
    </dgm:pt>
    <dgm:pt modelId="{1D4AF291-82DC-4904-9526-7275E44DDF58}" type="pres">
      <dgm:prSet presAssocID="{A881B2CE-89F5-4C26-98C1-E214179C83EE}" presName="accentRepeatNode" presStyleLbl="solidFgAcc1" presStyleIdx="1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27A915F-942B-4A0E-B829-A911300924A2}" type="pres">
      <dgm:prSet presAssocID="{64381747-D84C-4E5C-99C1-FA96AF71691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2C16F-651E-4645-8517-FA2F39AAC09C}" type="pres">
      <dgm:prSet presAssocID="{64381747-D84C-4E5C-99C1-FA96AF716912}" presName="accent_3" presStyleCnt="0"/>
      <dgm:spPr/>
    </dgm:pt>
    <dgm:pt modelId="{AFDAD4B3-3EE9-4DC2-A13F-5F6377632949}" type="pres">
      <dgm:prSet presAssocID="{64381747-D84C-4E5C-99C1-FA96AF716912}" presName="accentRepeatNode" presStyleLbl="solidFgAcc1" presStyleIdx="2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A353D4F-661A-4E8D-9F1A-72F43DEFD1C6}" type="pres">
      <dgm:prSet presAssocID="{E39A78AC-8E8D-4A03-BF5B-0CB73B9B5F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0CDDB-1934-4D1B-9CCF-312D2E75AF30}" type="pres">
      <dgm:prSet presAssocID="{E39A78AC-8E8D-4A03-BF5B-0CB73B9B5F6D}" presName="accent_4" presStyleCnt="0"/>
      <dgm:spPr/>
    </dgm:pt>
    <dgm:pt modelId="{AD62FEE1-A6C6-4AC5-B2A5-86FEA6EF1248}" type="pres">
      <dgm:prSet presAssocID="{E39A78AC-8E8D-4A03-BF5B-0CB73B9B5F6D}" presName="accentRepeatNode" presStyleLbl="solidFgAcc1" presStyleIdx="3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0824FAA-8BC2-4B40-B2DB-D14FE89143D3}" type="pres">
      <dgm:prSet presAssocID="{6B2E9053-25A7-4D5F-9C97-A3DB6218E43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1D1A2-E706-4D74-8DB3-BA9B8F3093B0}" type="pres">
      <dgm:prSet presAssocID="{6B2E9053-25A7-4D5F-9C97-A3DB6218E434}" presName="accent_5" presStyleCnt="0"/>
      <dgm:spPr/>
    </dgm:pt>
    <dgm:pt modelId="{26585CAC-A0C3-48E0-AF84-0035A4CCAE9B}" type="pres">
      <dgm:prSet presAssocID="{6B2E9053-25A7-4D5F-9C97-A3DB6218E434}" presName="accentRepeatNode" presStyleLbl="solidFgAcc1" presStyleIdx="4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</dgm:ptLst>
  <dgm:cxnLst>
    <dgm:cxn modelId="{853CA986-5AFC-4390-943D-9F2E9068BE5F}" type="presOf" srcId="{6B2E9053-25A7-4D5F-9C97-A3DB6218E434}" destId="{50824FAA-8BC2-4B40-B2DB-D14FE89143D3}" srcOrd="0" destOrd="0" presId="urn:microsoft.com/office/officeart/2008/layout/VerticalCurvedList"/>
    <dgm:cxn modelId="{97F13E2B-CEA2-462A-8228-7DC655365F79}" srcId="{5D79D032-731F-4F75-9C09-46D4703F01AB}" destId="{6B2E9053-25A7-4D5F-9C97-A3DB6218E434}" srcOrd="4" destOrd="0" parTransId="{61DA2F41-D368-4C0A-8239-9826FBF1C1EE}" sibTransId="{601C10C4-07DC-4D2D-932A-8658C9DDB731}"/>
    <dgm:cxn modelId="{333828C6-3DC4-487D-9273-A3CA8D843F8F}" type="presOf" srcId="{5D79D032-731F-4F75-9C09-46D4703F01AB}" destId="{42A9BD2A-86B1-46AB-8F02-513A86050FB5}" srcOrd="0" destOrd="0" presId="urn:microsoft.com/office/officeart/2008/layout/VerticalCurvedList"/>
    <dgm:cxn modelId="{1E37CD6B-A3C8-4D4C-A9F2-4303BE749B33}" srcId="{5D79D032-731F-4F75-9C09-46D4703F01AB}" destId="{E39A78AC-8E8D-4A03-BF5B-0CB73B9B5F6D}" srcOrd="3" destOrd="0" parTransId="{8E469A3B-2D35-4219-9843-6D87E2048CFC}" sibTransId="{A33C5029-AAE5-44FB-81E5-DDDCB2F38CE4}"/>
    <dgm:cxn modelId="{C76C4EB0-B802-4AB4-99C7-34A268AA13DA}" type="presOf" srcId="{ABE5458B-6DC3-4489-95D2-52EDA25753F9}" destId="{27D22344-8040-4709-9C57-549B588DD7AC}" srcOrd="0" destOrd="0" presId="urn:microsoft.com/office/officeart/2008/layout/VerticalCurvedList"/>
    <dgm:cxn modelId="{BB9C4F3F-10B6-4342-8D08-FF229252AD17}" srcId="{5D79D032-731F-4F75-9C09-46D4703F01AB}" destId="{A771EF44-82DC-4BCE-B7CB-BF195F80533C}" srcOrd="0" destOrd="0" parTransId="{8CA2C93A-EB58-4FC6-9669-3CE43E46B436}" sibTransId="{ABE5458B-6DC3-4489-95D2-52EDA25753F9}"/>
    <dgm:cxn modelId="{BAFBD779-443F-406E-81A8-F601650413FA}" type="presOf" srcId="{64381747-D84C-4E5C-99C1-FA96AF716912}" destId="{F27A915F-942B-4A0E-B829-A911300924A2}" srcOrd="0" destOrd="0" presId="urn:microsoft.com/office/officeart/2008/layout/VerticalCurvedList"/>
    <dgm:cxn modelId="{482C5A05-9074-4471-B8AF-5A5D65AC6D05}" type="presOf" srcId="{A771EF44-82DC-4BCE-B7CB-BF195F80533C}" destId="{6F2F70B5-093F-4FF9-87AF-723DC710DA7D}" srcOrd="0" destOrd="0" presId="urn:microsoft.com/office/officeart/2008/layout/VerticalCurvedList"/>
    <dgm:cxn modelId="{68E0B097-AF84-446B-807A-E68A8A964C0A}" type="presOf" srcId="{E39A78AC-8E8D-4A03-BF5B-0CB73B9B5F6D}" destId="{0A353D4F-661A-4E8D-9F1A-72F43DEFD1C6}" srcOrd="0" destOrd="0" presId="urn:microsoft.com/office/officeart/2008/layout/VerticalCurvedList"/>
    <dgm:cxn modelId="{9F4AA83E-2F47-4DFF-B6E2-BB2C3FEDBD54}" srcId="{5D79D032-731F-4F75-9C09-46D4703F01AB}" destId="{A881B2CE-89F5-4C26-98C1-E214179C83EE}" srcOrd="1" destOrd="0" parTransId="{8BB3CA54-A25E-484B-84E5-3F53A76D3303}" sibTransId="{206E8E10-F678-41CD-B1F1-39DB790E65FC}"/>
    <dgm:cxn modelId="{DDCDF96F-BF47-4C26-B845-A3C94C8B4CCD}" srcId="{5D79D032-731F-4F75-9C09-46D4703F01AB}" destId="{64381747-D84C-4E5C-99C1-FA96AF716912}" srcOrd="2" destOrd="0" parTransId="{758941B3-2A57-4526-8038-C38CE7B24E34}" sibTransId="{4345C882-6014-471D-83DA-A2B57B008BAB}"/>
    <dgm:cxn modelId="{AF0EABDE-32CB-4870-9535-A003179D8CAD}" type="presOf" srcId="{A881B2CE-89F5-4C26-98C1-E214179C83EE}" destId="{A38360C8-B5B3-4EDC-8E00-D4EBBAC7EDF5}" srcOrd="0" destOrd="0" presId="urn:microsoft.com/office/officeart/2008/layout/VerticalCurvedList"/>
    <dgm:cxn modelId="{60BD0A9D-EB1D-406F-8BF3-419E1AE457AA}" type="presParOf" srcId="{42A9BD2A-86B1-46AB-8F02-513A86050FB5}" destId="{E21B873C-8886-483C-AE3E-66571C8D388D}" srcOrd="0" destOrd="0" presId="urn:microsoft.com/office/officeart/2008/layout/VerticalCurvedList"/>
    <dgm:cxn modelId="{14B76DBD-E746-42CF-93FA-B02875D049A9}" type="presParOf" srcId="{E21B873C-8886-483C-AE3E-66571C8D388D}" destId="{8287ABD4-0FB4-4F9A-88E4-E4A746794165}" srcOrd="0" destOrd="0" presId="urn:microsoft.com/office/officeart/2008/layout/VerticalCurvedList"/>
    <dgm:cxn modelId="{AFD26D20-BD14-472F-B277-83C10D0D2DF7}" type="presParOf" srcId="{8287ABD4-0FB4-4F9A-88E4-E4A746794165}" destId="{66D00D60-DD96-485A-BD2A-0552758FEAE3}" srcOrd="0" destOrd="0" presId="urn:microsoft.com/office/officeart/2008/layout/VerticalCurvedList"/>
    <dgm:cxn modelId="{87073F75-318F-4D75-830C-F63279F9DB38}" type="presParOf" srcId="{8287ABD4-0FB4-4F9A-88E4-E4A746794165}" destId="{27D22344-8040-4709-9C57-549B588DD7AC}" srcOrd="1" destOrd="0" presId="urn:microsoft.com/office/officeart/2008/layout/VerticalCurvedList"/>
    <dgm:cxn modelId="{AFA45936-9B84-483C-ABB0-D1ECFA7A324B}" type="presParOf" srcId="{8287ABD4-0FB4-4F9A-88E4-E4A746794165}" destId="{82FE18D5-A001-4FCA-B2B9-D5D199846076}" srcOrd="2" destOrd="0" presId="urn:microsoft.com/office/officeart/2008/layout/VerticalCurvedList"/>
    <dgm:cxn modelId="{4F0C3DDC-2C9E-4F27-A566-1FE98B15C9CB}" type="presParOf" srcId="{8287ABD4-0FB4-4F9A-88E4-E4A746794165}" destId="{7F48EF7A-F166-4E67-80F7-A76F6D6692E0}" srcOrd="3" destOrd="0" presId="urn:microsoft.com/office/officeart/2008/layout/VerticalCurvedList"/>
    <dgm:cxn modelId="{BB19C61C-25E0-4685-82FE-7061CAB3BFE2}" type="presParOf" srcId="{E21B873C-8886-483C-AE3E-66571C8D388D}" destId="{6F2F70B5-093F-4FF9-87AF-723DC710DA7D}" srcOrd="1" destOrd="0" presId="urn:microsoft.com/office/officeart/2008/layout/VerticalCurvedList"/>
    <dgm:cxn modelId="{CB139900-68E1-42B9-95CD-4B6465C1B9C0}" type="presParOf" srcId="{E21B873C-8886-483C-AE3E-66571C8D388D}" destId="{C3F72B4E-835A-4447-8FBA-FC0B9204E267}" srcOrd="2" destOrd="0" presId="urn:microsoft.com/office/officeart/2008/layout/VerticalCurvedList"/>
    <dgm:cxn modelId="{860B292F-D543-4A96-A72C-0AF83881E0CF}" type="presParOf" srcId="{C3F72B4E-835A-4447-8FBA-FC0B9204E267}" destId="{36F05761-645A-4824-A093-2C8A9DFA1428}" srcOrd="0" destOrd="0" presId="urn:microsoft.com/office/officeart/2008/layout/VerticalCurvedList"/>
    <dgm:cxn modelId="{6C5B7CCE-22BD-4F59-8CFB-B6280DA1D683}" type="presParOf" srcId="{E21B873C-8886-483C-AE3E-66571C8D388D}" destId="{A38360C8-B5B3-4EDC-8E00-D4EBBAC7EDF5}" srcOrd="3" destOrd="0" presId="urn:microsoft.com/office/officeart/2008/layout/VerticalCurvedList"/>
    <dgm:cxn modelId="{3077FE7B-B3A1-4E43-9CDE-1B2709A7BBE3}" type="presParOf" srcId="{E21B873C-8886-483C-AE3E-66571C8D388D}" destId="{A18E01BB-F4B4-4EFC-B5F8-798AE0CA3E61}" srcOrd="4" destOrd="0" presId="urn:microsoft.com/office/officeart/2008/layout/VerticalCurvedList"/>
    <dgm:cxn modelId="{03DFE81C-2D81-4306-B1C6-C39B63DD2D1D}" type="presParOf" srcId="{A18E01BB-F4B4-4EFC-B5F8-798AE0CA3E61}" destId="{1D4AF291-82DC-4904-9526-7275E44DDF58}" srcOrd="0" destOrd="0" presId="urn:microsoft.com/office/officeart/2008/layout/VerticalCurvedList"/>
    <dgm:cxn modelId="{72696A79-4E65-4292-8326-580BAC441FAF}" type="presParOf" srcId="{E21B873C-8886-483C-AE3E-66571C8D388D}" destId="{F27A915F-942B-4A0E-B829-A911300924A2}" srcOrd="5" destOrd="0" presId="urn:microsoft.com/office/officeart/2008/layout/VerticalCurvedList"/>
    <dgm:cxn modelId="{AA033738-B27D-4F6D-8B8A-DF2A2B43D446}" type="presParOf" srcId="{E21B873C-8886-483C-AE3E-66571C8D388D}" destId="{C362C16F-651E-4645-8517-FA2F39AAC09C}" srcOrd="6" destOrd="0" presId="urn:microsoft.com/office/officeart/2008/layout/VerticalCurvedList"/>
    <dgm:cxn modelId="{DA5A6E32-0278-4490-A41D-0AB0247A14FD}" type="presParOf" srcId="{C362C16F-651E-4645-8517-FA2F39AAC09C}" destId="{AFDAD4B3-3EE9-4DC2-A13F-5F6377632949}" srcOrd="0" destOrd="0" presId="urn:microsoft.com/office/officeart/2008/layout/VerticalCurvedList"/>
    <dgm:cxn modelId="{121C4C09-5C2C-4AB2-BEDE-A07AC4568357}" type="presParOf" srcId="{E21B873C-8886-483C-AE3E-66571C8D388D}" destId="{0A353D4F-661A-4E8D-9F1A-72F43DEFD1C6}" srcOrd="7" destOrd="0" presId="urn:microsoft.com/office/officeart/2008/layout/VerticalCurvedList"/>
    <dgm:cxn modelId="{0DEB0AE7-D030-4828-B77A-2143F29B3205}" type="presParOf" srcId="{E21B873C-8886-483C-AE3E-66571C8D388D}" destId="{D7A0CDDB-1934-4D1B-9CCF-312D2E75AF30}" srcOrd="8" destOrd="0" presId="urn:microsoft.com/office/officeart/2008/layout/VerticalCurvedList"/>
    <dgm:cxn modelId="{1C569634-8931-43C8-92F5-11904B0537B2}" type="presParOf" srcId="{D7A0CDDB-1934-4D1B-9CCF-312D2E75AF30}" destId="{AD62FEE1-A6C6-4AC5-B2A5-86FEA6EF1248}" srcOrd="0" destOrd="0" presId="urn:microsoft.com/office/officeart/2008/layout/VerticalCurvedList"/>
    <dgm:cxn modelId="{A4960650-CA8F-4153-983E-C61EA96D1F94}" type="presParOf" srcId="{E21B873C-8886-483C-AE3E-66571C8D388D}" destId="{50824FAA-8BC2-4B40-B2DB-D14FE89143D3}" srcOrd="9" destOrd="0" presId="urn:microsoft.com/office/officeart/2008/layout/VerticalCurvedList"/>
    <dgm:cxn modelId="{A164641C-7766-4E87-840F-4891494CE265}" type="presParOf" srcId="{E21B873C-8886-483C-AE3E-66571C8D388D}" destId="{B4C1D1A2-E706-4D74-8DB3-BA9B8F3093B0}" srcOrd="10" destOrd="0" presId="urn:microsoft.com/office/officeart/2008/layout/VerticalCurvedList"/>
    <dgm:cxn modelId="{AD5FC41D-A8E7-4517-BED7-3EE8F73DB90F}" type="presParOf" srcId="{B4C1D1A2-E706-4D74-8DB3-BA9B8F3093B0}" destId="{26585CAC-A0C3-48E0-AF84-0035A4CCAE9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08A53A-CF0D-4989-83BA-545554B5F921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</dgm:pt>
    <dgm:pt modelId="{AB598EF3-D73A-4D25-B21C-0D2089841B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+mj-lt"/>
              <a:cs typeface="Andalus" pitchFamily="18" charset="-78"/>
            </a:rPr>
            <a:t>Content</a:t>
          </a:r>
          <a:endParaRPr lang="en-US" dirty="0">
            <a:latin typeface="+mj-lt"/>
            <a:cs typeface="Andalus" pitchFamily="18" charset="-78"/>
          </a:endParaRPr>
        </a:p>
      </dgm:t>
    </dgm:pt>
    <dgm:pt modelId="{13DB5ABF-9524-45D7-BCCC-5C2522B68433}" type="par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DD44D491-C578-41D9-9689-1D413DB67DC3}" type="sib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7C0144AC-63E5-4E24-80F6-B66C703E136E}" type="pres">
      <dgm:prSet presAssocID="{6E08A53A-CF0D-4989-83BA-545554B5F921}" presName="linearFlow" presStyleCnt="0">
        <dgm:presLayoutVars>
          <dgm:dir/>
          <dgm:resizeHandles val="exact"/>
        </dgm:presLayoutVars>
      </dgm:prSet>
      <dgm:spPr/>
    </dgm:pt>
    <dgm:pt modelId="{3121EEA1-7AD9-4255-A715-11DBAA59C0CC}" type="pres">
      <dgm:prSet presAssocID="{AB598EF3-D73A-4D25-B21C-0D2089841B7C}" presName="composite" presStyleCnt="0"/>
      <dgm:spPr/>
    </dgm:pt>
    <dgm:pt modelId="{7A76BC27-5822-4CFE-9B1D-6F34DD3FE13C}" type="pres">
      <dgm:prSet presAssocID="{AB598EF3-D73A-4D25-B21C-0D2089841B7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D8E5CE-7C41-40A2-BD2C-F0D4F5B59136}" type="pres">
      <dgm:prSet presAssocID="{AB598EF3-D73A-4D25-B21C-0D2089841B7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D6A3D8-D1F4-44E3-BCEA-DFEA3572DE2D}" type="presOf" srcId="{6E08A53A-CF0D-4989-83BA-545554B5F921}" destId="{7C0144AC-63E5-4E24-80F6-B66C703E136E}" srcOrd="0" destOrd="0" presId="urn:microsoft.com/office/officeart/2005/8/layout/vList3"/>
    <dgm:cxn modelId="{C5803A58-4688-4927-91D6-86E1477493B0}" type="presOf" srcId="{AB598EF3-D73A-4D25-B21C-0D2089841B7C}" destId="{08D8E5CE-7C41-40A2-BD2C-F0D4F5B59136}" srcOrd="0" destOrd="0" presId="urn:microsoft.com/office/officeart/2005/8/layout/vList3"/>
    <dgm:cxn modelId="{E9042D1F-430C-466B-BE07-309F12C1CF89}" srcId="{6E08A53A-CF0D-4989-83BA-545554B5F921}" destId="{AB598EF3-D73A-4D25-B21C-0D2089841B7C}" srcOrd="0" destOrd="0" parTransId="{13DB5ABF-9524-45D7-BCCC-5C2522B68433}" sibTransId="{DD44D491-C578-41D9-9689-1D413DB67DC3}"/>
    <dgm:cxn modelId="{F9E7AFD8-BE0D-48B8-B9D7-9341C92ABA11}" type="presParOf" srcId="{7C0144AC-63E5-4E24-80F6-B66C703E136E}" destId="{3121EEA1-7AD9-4255-A715-11DBAA59C0CC}" srcOrd="0" destOrd="0" presId="urn:microsoft.com/office/officeart/2005/8/layout/vList3"/>
    <dgm:cxn modelId="{D3CD6F6A-D2A6-45FF-87AF-EB0275E26347}" type="presParOf" srcId="{3121EEA1-7AD9-4255-A715-11DBAA59C0CC}" destId="{7A76BC27-5822-4CFE-9B1D-6F34DD3FE13C}" srcOrd="0" destOrd="0" presId="urn:microsoft.com/office/officeart/2005/8/layout/vList3"/>
    <dgm:cxn modelId="{E34A7C0B-9C4D-4E8B-9788-F206BE62B473}" type="presParOf" srcId="{3121EEA1-7AD9-4255-A715-11DBAA59C0CC}" destId="{08D8E5CE-7C41-40A2-BD2C-F0D4F5B59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8A53A-CF0D-4989-83BA-545554B5F921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</dgm:pt>
    <dgm:pt modelId="{AB598EF3-D73A-4D25-B21C-0D2089841B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+mj-lt"/>
              <a:cs typeface="Andalus" pitchFamily="18" charset="-78"/>
            </a:rPr>
            <a:t>Content</a:t>
          </a:r>
          <a:endParaRPr lang="en-US" dirty="0">
            <a:latin typeface="+mj-lt"/>
            <a:cs typeface="Andalus" pitchFamily="18" charset="-78"/>
          </a:endParaRPr>
        </a:p>
      </dgm:t>
    </dgm:pt>
    <dgm:pt modelId="{13DB5ABF-9524-45D7-BCCC-5C2522B68433}" type="par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DD44D491-C578-41D9-9689-1D413DB67DC3}" type="sib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7C0144AC-63E5-4E24-80F6-B66C703E136E}" type="pres">
      <dgm:prSet presAssocID="{6E08A53A-CF0D-4989-83BA-545554B5F921}" presName="linearFlow" presStyleCnt="0">
        <dgm:presLayoutVars>
          <dgm:dir/>
          <dgm:resizeHandles val="exact"/>
        </dgm:presLayoutVars>
      </dgm:prSet>
      <dgm:spPr/>
    </dgm:pt>
    <dgm:pt modelId="{3121EEA1-7AD9-4255-A715-11DBAA59C0CC}" type="pres">
      <dgm:prSet presAssocID="{AB598EF3-D73A-4D25-B21C-0D2089841B7C}" presName="composite" presStyleCnt="0"/>
      <dgm:spPr/>
    </dgm:pt>
    <dgm:pt modelId="{7A76BC27-5822-4CFE-9B1D-6F34DD3FE13C}" type="pres">
      <dgm:prSet presAssocID="{AB598EF3-D73A-4D25-B21C-0D2089841B7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D8E5CE-7C41-40A2-BD2C-F0D4F5B59136}" type="pres">
      <dgm:prSet presAssocID="{AB598EF3-D73A-4D25-B21C-0D2089841B7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C2DB5-1BEE-4CC4-887F-F2E4F0AE40C6}" type="presOf" srcId="{6E08A53A-CF0D-4989-83BA-545554B5F921}" destId="{7C0144AC-63E5-4E24-80F6-B66C703E136E}" srcOrd="0" destOrd="0" presId="urn:microsoft.com/office/officeart/2005/8/layout/vList3"/>
    <dgm:cxn modelId="{E9042D1F-430C-466B-BE07-309F12C1CF89}" srcId="{6E08A53A-CF0D-4989-83BA-545554B5F921}" destId="{AB598EF3-D73A-4D25-B21C-0D2089841B7C}" srcOrd="0" destOrd="0" parTransId="{13DB5ABF-9524-45D7-BCCC-5C2522B68433}" sibTransId="{DD44D491-C578-41D9-9689-1D413DB67DC3}"/>
    <dgm:cxn modelId="{4622A664-6788-4D57-AF67-F639363EB8B9}" type="presOf" srcId="{AB598EF3-D73A-4D25-B21C-0D2089841B7C}" destId="{08D8E5CE-7C41-40A2-BD2C-F0D4F5B59136}" srcOrd="0" destOrd="0" presId="urn:microsoft.com/office/officeart/2005/8/layout/vList3"/>
    <dgm:cxn modelId="{B25E89FA-C290-4693-888A-F1CEEAB0E778}" type="presParOf" srcId="{7C0144AC-63E5-4E24-80F6-B66C703E136E}" destId="{3121EEA1-7AD9-4255-A715-11DBAA59C0CC}" srcOrd="0" destOrd="0" presId="urn:microsoft.com/office/officeart/2005/8/layout/vList3"/>
    <dgm:cxn modelId="{D58C246B-8A8F-492C-AC63-44D85FEA0264}" type="presParOf" srcId="{3121EEA1-7AD9-4255-A715-11DBAA59C0CC}" destId="{7A76BC27-5822-4CFE-9B1D-6F34DD3FE13C}" srcOrd="0" destOrd="0" presId="urn:microsoft.com/office/officeart/2005/8/layout/vList3"/>
    <dgm:cxn modelId="{5D672A20-F16B-47E5-969E-20D8AB4E0667}" type="presParOf" srcId="{3121EEA1-7AD9-4255-A715-11DBAA59C0CC}" destId="{08D8E5CE-7C41-40A2-BD2C-F0D4F5B59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9F372-CD87-423E-A72B-EE9015AD1615}" type="doc">
      <dgm:prSet loTypeId="urn:microsoft.com/office/officeart/2011/layout/HexagonRadial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7342E6C-FD99-4351-99BC-EF0C9D4C204E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209E91"/>
              </a:solidFill>
            </a:rPr>
            <a:t>MI</a:t>
          </a:r>
          <a:r>
            <a:rPr lang="en-US" sz="2800" b="1" dirty="0" smtClean="0"/>
            <a:t>A</a:t>
          </a:r>
          <a:endParaRPr lang="en-US" sz="2800" b="1" dirty="0"/>
        </a:p>
      </dgm:t>
    </dgm:pt>
    <dgm:pt modelId="{72D6DD4B-20AB-4839-86AC-CB6EC04A738B}" type="parTrans" cxnId="{C3225B3E-4D30-4935-9A81-7F60836FA040}">
      <dgm:prSet/>
      <dgm:spPr/>
      <dgm:t>
        <a:bodyPr/>
        <a:lstStyle/>
        <a:p>
          <a:endParaRPr lang="en-US"/>
        </a:p>
      </dgm:t>
    </dgm:pt>
    <dgm:pt modelId="{315993D9-2BFC-46FA-9562-7364BB67FE72}" type="sibTrans" cxnId="{C3225B3E-4D30-4935-9A81-7F60836FA040}">
      <dgm:prSet/>
      <dgm:spPr/>
      <dgm:t>
        <a:bodyPr/>
        <a:lstStyle/>
        <a:p>
          <a:endParaRPr lang="en-US"/>
        </a:p>
      </dgm:t>
    </dgm:pt>
    <dgm:pt modelId="{85C6BDDF-F3A8-4282-BE3C-2811B6CBCC1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Robust search</a:t>
          </a:r>
          <a:endParaRPr lang="en-US" b="1" dirty="0">
            <a:solidFill>
              <a:srgbClr val="209E91"/>
            </a:solidFill>
          </a:endParaRPr>
        </a:p>
      </dgm:t>
    </dgm:pt>
    <dgm:pt modelId="{66957491-86AF-40F7-83D0-76C9FBB88D74}" type="parTrans" cxnId="{5B60B1A9-E482-4E80-8317-AB529E55B196}">
      <dgm:prSet/>
      <dgm:spPr/>
      <dgm:t>
        <a:bodyPr/>
        <a:lstStyle/>
        <a:p>
          <a:endParaRPr lang="en-US"/>
        </a:p>
      </dgm:t>
    </dgm:pt>
    <dgm:pt modelId="{A01ACA50-6B53-4490-9FD4-7F513810EEEF}" type="sibTrans" cxnId="{5B60B1A9-E482-4E80-8317-AB529E55B196}">
      <dgm:prSet/>
      <dgm:spPr/>
      <dgm:t>
        <a:bodyPr/>
        <a:lstStyle/>
        <a:p>
          <a:endParaRPr lang="en-US"/>
        </a:p>
      </dgm:t>
    </dgm:pt>
    <dgm:pt modelId="{4CDE5DD2-DCB8-48F6-912D-816688D9A4A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Messaging and Commenting</a:t>
          </a:r>
          <a:endParaRPr lang="en-US" b="1" dirty="0">
            <a:solidFill>
              <a:srgbClr val="209E91"/>
            </a:solidFill>
          </a:endParaRPr>
        </a:p>
      </dgm:t>
    </dgm:pt>
    <dgm:pt modelId="{88B5F3F6-B2D5-468C-B43A-4B7D68B29112}" type="parTrans" cxnId="{4848C5FD-D669-4331-A0F3-9E83EC567EA2}">
      <dgm:prSet/>
      <dgm:spPr/>
      <dgm:t>
        <a:bodyPr/>
        <a:lstStyle/>
        <a:p>
          <a:endParaRPr lang="en-US"/>
        </a:p>
      </dgm:t>
    </dgm:pt>
    <dgm:pt modelId="{17248845-703A-4489-A269-8622021AF6EA}" type="sibTrans" cxnId="{4848C5FD-D669-4331-A0F3-9E83EC567EA2}">
      <dgm:prSet/>
      <dgm:spPr/>
      <dgm:t>
        <a:bodyPr/>
        <a:lstStyle/>
        <a:p>
          <a:endParaRPr lang="en-US"/>
        </a:p>
      </dgm:t>
    </dgm:pt>
    <dgm:pt modelId="{7E0C9E5A-8C8A-43ED-A9FE-D44162F224E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Customizable Templates</a:t>
          </a:r>
          <a:endParaRPr lang="en-US" b="1" dirty="0">
            <a:solidFill>
              <a:srgbClr val="209E91"/>
            </a:solidFill>
          </a:endParaRPr>
        </a:p>
      </dgm:t>
    </dgm:pt>
    <dgm:pt modelId="{D3F5DB59-CE15-4900-9747-2D16AE263D59}" type="parTrans" cxnId="{851D73DD-6C28-4C2B-A8FB-3B6E1DB584A6}">
      <dgm:prSet/>
      <dgm:spPr/>
      <dgm:t>
        <a:bodyPr/>
        <a:lstStyle/>
        <a:p>
          <a:endParaRPr lang="en-US"/>
        </a:p>
      </dgm:t>
    </dgm:pt>
    <dgm:pt modelId="{B1FBD2C7-B008-4EC5-A6CB-1DBF331D4584}" type="sibTrans" cxnId="{851D73DD-6C28-4C2B-A8FB-3B6E1DB584A6}">
      <dgm:prSet/>
      <dgm:spPr/>
      <dgm:t>
        <a:bodyPr/>
        <a:lstStyle/>
        <a:p>
          <a:endParaRPr lang="en-US"/>
        </a:p>
      </dgm:t>
    </dgm:pt>
    <dgm:pt modelId="{FA50A72F-5CE7-46CA-B8A3-1A10A4B67DA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No Codes!</a:t>
          </a:r>
        </a:p>
        <a:p>
          <a:r>
            <a:rPr lang="en-US" b="1" dirty="0" smtClean="0">
              <a:solidFill>
                <a:srgbClr val="209E91"/>
              </a:solidFill>
            </a:rPr>
            <a:t>Friendly UI</a:t>
          </a:r>
          <a:endParaRPr lang="en-US" b="1" dirty="0">
            <a:solidFill>
              <a:srgbClr val="209E91"/>
            </a:solidFill>
          </a:endParaRPr>
        </a:p>
      </dgm:t>
    </dgm:pt>
    <dgm:pt modelId="{FFF9F4C2-C3DA-400F-9AE2-F178D81B0CB2}" type="parTrans" cxnId="{B90B11A2-8473-4E0D-8464-5AF5A1FCAA5A}">
      <dgm:prSet/>
      <dgm:spPr/>
      <dgm:t>
        <a:bodyPr/>
        <a:lstStyle/>
        <a:p>
          <a:endParaRPr lang="en-US"/>
        </a:p>
      </dgm:t>
    </dgm:pt>
    <dgm:pt modelId="{19764EEF-8D9A-4844-8496-2E50D3955F62}" type="sibTrans" cxnId="{B90B11A2-8473-4E0D-8464-5AF5A1FCAA5A}">
      <dgm:prSet/>
      <dgm:spPr/>
      <dgm:t>
        <a:bodyPr/>
        <a:lstStyle/>
        <a:p>
          <a:endParaRPr lang="en-US"/>
        </a:p>
      </dgm:t>
    </dgm:pt>
    <dgm:pt modelId="{3568EA5C-4471-4983-9195-6DAC8763D1C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Easy sharing and accessibility</a:t>
          </a:r>
          <a:endParaRPr lang="en-US" b="1" dirty="0">
            <a:solidFill>
              <a:srgbClr val="209E91"/>
            </a:solidFill>
          </a:endParaRPr>
        </a:p>
      </dgm:t>
    </dgm:pt>
    <dgm:pt modelId="{11592A10-D83D-48B3-9894-492960483546}" type="parTrans" cxnId="{B2BDACB8-34D4-48E4-81D9-C30DDF7DB0F4}">
      <dgm:prSet/>
      <dgm:spPr/>
      <dgm:t>
        <a:bodyPr/>
        <a:lstStyle/>
        <a:p>
          <a:endParaRPr lang="en-US"/>
        </a:p>
      </dgm:t>
    </dgm:pt>
    <dgm:pt modelId="{940B077E-FB0B-4CF4-8B08-6DA35C0245D3}" type="sibTrans" cxnId="{B2BDACB8-34D4-48E4-81D9-C30DDF7DB0F4}">
      <dgm:prSet/>
      <dgm:spPr/>
      <dgm:t>
        <a:bodyPr/>
        <a:lstStyle/>
        <a:p>
          <a:endParaRPr lang="en-US"/>
        </a:p>
      </dgm:t>
    </dgm:pt>
    <dgm:pt modelId="{7C1764B2-197E-4D53-892A-641DA08FE0A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209E91"/>
              </a:solidFill>
            </a:rPr>
            <a:t>Multiple Chart Options</a:t>
          </a:r>
          <a:endParaRPr lang="en-US" b="1" dirty="0">
            <a:solidFill>
              <a:srgbClr val="209E91"/>
            </a:solidFill>
          </a:endParaRPr>
        </a:p>
      </dgm:t>
    </dgm:pt>
    <dgm:pt modelId="{6A8D2EBB-A16D-4738-ACD8-EE2708B0B670}" type="parTrans" cxnId="{55B8B7F5-9357-494E-BCAA-59DECD055C39}">
      <dgm:prSet/>
      <dgm:spPr/>
      <dgm:t>
        <a:bodyPr/>
        <a:lstStyle/>
        <a:p>
          <a:endParaRPr lang="en-US"/>
        </a:p>
      </dgm:t>
    </dgm:pt>
    <dgm:pt modelId="{75C4F472-A01A-4588-9580-1ADC8926230B}" type="sibTrans" cxnId="{55B8B7F5-9357-494E-BCAA-59DECD055C39}">
      <dgm:prSet/>
      <dgm:spPr/>
      <dgm:t>
        <a:bodyPr/>
        <a:lstStyle/>
        <a:p>
          <a:endParaRPr lang="en-US"/>
        </a:p>
      </dgm:t>
    </dgm:pt>
    <dgm:pt modelId="{CA7A1616-1D16-41B9-B865-5B93304CCBB9}" type="pres">
      <dgm:prSet presAssocID="{A669F372-CD87-423E-A72B-EE9015AD16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CA99CD3-ED65-43C5-8DB6-7643D25C251D}" type="pres">
      <dgm:prSet presAssocID="{B7342E6C-FD99-4351-99BC-EF0C9D4C204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A2F4F26-D0D4-4243-82F7-F54336CC29AD}" type="pres">
      <dgm:prSet presAssocID="{85C6BDDF-F3A8-4282-BE3C-2811B6CBCC15}" presName="Accent1" presStyleCnt="0"/>
      <dgm:spPr/>
    </dgm:pt>
    <dgm:pt modelId="{21F6A15C-D84C-4665-8251-C6AAAEC43051}" type="pres">
      <dgm:prSet presAssocID="{85C6BDDF-F3A8-4282-BE3C-2811B6CBCC15}" presName="Accent" presStyleLbl="bgShp" presStyleIdx="0" presStyleCnt="6"/>
      <dgm:spPr/>
    </dgm:pt>
    <dgm:pt modelId="{A40BE10D-60A2-47F6-AA89-F50C1264BA1D}" type="pres">
      <dgm:prSet presAssocID="{85C6BDDF-F3A8-4282-BE3C-2811B6CBCC1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F4DD8-9402-4BF8-9A20-4F034B7D4511}" type="pres">
      <dgm:prSet presAssocID="{4CDE5DD2-DCB8-48F6-912D-816688D9A4A5}" presName="Accent2" presStyleCnt="0"/>
      <dgm:spPr/>
    </dgm:pt>
    <dgm:pt modelId="{4E223B4F-B51B-455C-BB75-19A6AA4AD69D}" type="pres">
      <dgm:prSet presAssocID="{4CDE5DD2-DCB8-48F6-912D-816688D9A4A5}" presName="Accent" presStyleLbl="bgShp" presStyleIdx="1" presStyleCnt="6" custLinFactX="31067" custLinFactNeighborX="100000" custLinFactNeighborY="86239"/>
      <dgm:spPr/>
    </dgm:pt>
    <dgm:pt modelId="{295AC0F6-9610-49E5-9146-ED20DEF4037C}" type="pres">
      <dgm:prSet presAssocID="{4CDE5DD2-DCB8-48F6-912D-816688D9A4A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C9BA58-C4E7-465D-82F3-5E830021ACD5}" type="pres">
      <dgm:prSet presAssocID="{7E0C9E5A-8C8A-43ED-A9FE-D44162F224E2}" presName="Accent3" presStyleCnt="0"/>
      <dgm:spPr/>
    </dgm:pt>
    <dgm:pt modelId="{F74E138F-1CA9-4BF0-B282-6277BD10E5E9}" type="pres">
      <dgm:prSet presAssocID="{7E0C9E5A-8C8A-43ED-A9FE-D44162F224E2}" presName="Accent" presStyleLbl="bgShp" presStyleIdx="2" presStyleCnt="6" custLinFactY="40424" custLinFactNeighborX="14359" custLinFactNeighborY="100000"/>
      <dgm:spPr/>
    </dgm:pt>
    <dgm:pt modelId="{907BF02B-37E9-444B-8571-806DFE877520}" type="pres">
      <dgm:prSet presAssocID="{7E0C9E5A-8C8A-43ED-A9FE-D44162F224E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4F3A0-ADC9-4FC8-A1EA-EDA74CC2D2B2}" type="pres">
      <dgm:prSet presAssocID="{FA50A72F-5CE7-46CA-B8A3-1A10A4B67DAA}" presName="Accent4" presStyleCnt="0"/>
      <dgm:spPr/>
    </dgm:pt>
    <dgm:pt modelId="{4833D27C-594F-4B16-B5E8-CE24DBE1761E}" type="pres">
      <dgm:prSet presAssocID="{FA50A72F-5CE7-46CA-B8A3-1A10A4B67DAA}" presName="Accent" presStyleLbl="bgShp" presStyleIdx="3" presStyleCnt="6" custLinFactNeighborX="78118" custLinFactNeighborY="-10320"/>
      <dgm:spPr/>
    </dgm:pt>
    <dgm:pt modelId="{67E7EFF9-0C63-4659-B7CE-EE6DEA339C7B}" type="pres">
      <dgm:prSet presAssocID="{FA50A72F-5CE7-46CA-B8A3-1A10A4B67DA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C615B3-A5D6-4CF4-B1B2-3D244F524DFA}" type="pres">
      <dgm:prSet presAssocID="{3568EA5C-4471-4983-9195-6DAC8763D1C7}" presName="Accent5" presStyleCnt="0"/>
      <dgm:spPr/>
    </dgm:pt>
    <dgm:pt modelId="{D147E356-1C2A-4E74-9E72-2C557A931B23}" type="pres">
      <dgm:prSet presAssocID="{3568EA5C-4471-4983-9195-6DAC8763D1C7}" presName="Accent" presStyleLbl="bgShp" presStyleIdx="4" presStyleCnt="6" custLinFactNeighborX="54147" custLinFactNeighborY="48151"/>
      <dgm:spPr/>
    </dgm:pt>
    <dgm:pt modelId="{5DE9A516-0107-41F9-8B3C-CC560ADC987F}" type="pres">
      <dgm:prSet presAssocID="{3568EA5C-4471-4983-9195-6DAC8763D1C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B5AC2-24B3-4421-B6DA-F9D735EEB0DA}" type="pres">
      <dgm:prSet presAssocID="{7C1764B2-197E-4D53-892A-641DA08FE0AE}" presName="Accent6" presStyleCnt="0"/>
      <dgm:spPr/>
    </dgm:pt>
    <dgm:pt modelId="{1B5300D3-BD74-4B75-93D6-DADDE4FEE088}" type="pres">
      <dgm:prSet presAssocID="{7C1764B2-197E-4D53-892A-641DA08FE0AE}" presName="Accent" presStyleLbl="bgShp" presStyleIdx="5" presStyleCnt="6" custLinFactY="34552" custLinFactNeighborX="-373" custLinFactNeighborY="100000"/>
      <dgm:spPr/>
    </dgm:pt>
    <dgm:pt modelId="{5A5A11A1-506F-4A73-80F5-B400EC6566A9}" type="pres">
      <dgm:prSet presAssocID="{7C1764B2-197E-4D53-892A-641DA08FE0A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48C5FD-D669-4331-A0F3-9E83EC567EA2}" srcId="{B7342E6C-FD99-4351-99BC-EF0C9D4C204E}" destId="{4CDE5DD2-DCB8-48F6-912D-816688D9A4A5}" srcOrd="1" destOrd="0" parTransId="{88B5F3F6-B2D5-468C-B43A-4B7D68B29112}" sibTransId="{17248845-703A-4489-A269-8622021AF6EA}"/>
    <dgm:cxn modelId="{0DDEB58B-A0AA-485E-B728-5A4848C84741}" type="presOf" srcId="{85C6BDDF-F3A8-4282-BE3C-2811B6CBCC15}" destId="{A40BE10D-60A2-47F6-AA89-F50C1264BA1D}" srcOrd="0" destOrd="0" presId="urn:microsoft.com/office/officeart/2011/layout/HexagonRadial"/>
    <dgm:cxn modelId="{C3225B3E-4D30-4935-9A81-7F60836FA040}" srcId="{A669F372-CD87-423E-A72B-EE9015AD1615}" destId="{B7342E6C-FD99-4351-99BC-EF0C9D4C204E}" srcOrd="0" destOrd="0" parTransId="{72D6DD4B-20AB-4839-86AC-CB6EC04A738B}" sibTransId="{315993D9-2BFC-46FA-9562-7364BB67FE72}"/>
    <dgm:cxn modelId="{EAA5F8A7-A432-4D3A-95D2-9B2FADA33391}" type="presOf" srcId="{FA50A72F-5CE7-46CA-B8A3-1A10A4B67DAA}" destId="{67E7EFF9-0C63-4659-B7CE-EE6DEA339C7B}" srcOrd="0" destOrd="0" presId="urn:microsoft.com/office/officeart/2011/layout/HexagonRadial"/>
    <dgm:cxn modelId="{140AA925-3959-421B-822B-794AEE2DF325}" type="presOf" srcId="{B7342E6C-FD99-4351-99BC-EF0C9D4C204E}" destId="{0CA99CD3-ED65-43C5-8DB6-7643D25C251D}" srcOrd="0" destOrd="0" presId="urn:microsoft.com/office/officeart/2011/layout/HexagonRadial"/>
    <dgm:cxn modelId="{55B8B7F5-9357-494E-BCAA-59DECD055C39}" srcId="{B7342E6C-FD99-4351-99BC-EF0C9D4C204E}" destId="{7C1764B2-197E-4D53-892A-641DA08FE0AE}" srcOrd="5" destOrd="0" parTransId="{6A8D2EBB-A16D-4738-ACD8-EE2708B0B670}" sibTransId="{75C4F472-A01A-4588-9580-1ADC8926230B}"/>
    <dgm:cxn modelId="{D050EDCF-EF89-4D8E-ACBD-87DD697E16B0}" type="presOf" srcId="{7E0C9E5A-8C8A-43ED-A9FE-D44162F224E2}" destId="{907BF02B-37E9-444B-8571-806DFE877520}" srcOrd="0" destOrd="0" presId="urn:microsoft.com/office/officeart/2011/layout/HexagonRadial"/>
    <dgm:cxn modelId="{B90B11A2-8473-4E0D-8464-5AF5A1FCAA5A}" srcId="{B7342E6C-FD99-4351-99BC-EF0C9D4C204E}" destId="{FA50A72F-5CE7-46CA-B8A3-1A10A4B67DAA}" srcOrd="3" destOrd="0" parTransId="{FFF9F4C2-C3DA-400F-9AE2-F178D81B0CB2}" sibTransId="{19764EEF-8D9A-4844-8496-2E50D3955F62}"/>
    <dgm:cxn modelId="{06356290-9AF0-4D30-AA2C-DE07C197C70A}" type="presOf" srcId="{3568EA5C-4471-4983-9195-6DAC8763D1C7}" destId="{5DE9A516-0107-41F9-8B3C-CC560ADC987F}" srcOrd="0" destOrd="0" presId="urn:microsoft.com/office/officeart/2011/layout/HexagonRadial"/>
    <dgm:cxn modelId="{5B60B1A9-E482-4E80-8317-AB529E55B196}" srcId="{B7342E6C-FD99-4351-99BC-EF0C9D4C204E}" destId="{85C6BDDF-F3A8-4282-BE3C-2811B6CBCC15}" srcOrd="0" destOrd="0" parTransId="{66957491-86AF-40F7-83D0-76C9FBB88D74}" sibTransId="{A01ACA50-6B53-4490-9FD4-7F513810EEEF}"/>
    <dgm:cxn modelId="{B2BDACB8-34D4-48E4-81D9-C30DDF7DB0F4}" srcId="{B7342E6C-FD99-4351-99BC-EF0C9D4C204E}" destId="{3568EA5C-4471-4983-9195-6DAC8763D1C7}" srcOrd="4" destOrd="0" parTransId="{11592A10-D83D-48B3-9894-492960483546}" sibTransId="{940B077E-FB0B-4CF4-8B08-6DA35C0245D3}"/>
    <dgm:cxn modelId="{851D73DD-6C28-4C2B-A8FB-3B6E1DB584A6}" srcId="{B7342E6C-FD99-4351-99BC-EF0C9D4C204E}" destId="{7E0C9E5A-8C8A-43ED-A9FE-D44162F224E2}" srcOrd="2" destOrd="0" parTransId="{D3F5DB59-CE15-4900-9747-2D16AE263D59}" sibTransId="{B1FBD2C7-B008-4EC5-A6CB-1DBF331D4584}"/>
    <dgm:cxn modelId="{6F485E59-0702-4206-A4C2-24AC911208A4}" type="presOf" srcId="{7C1764B2-197E-4D53-892A-641DA08FE0AE}" destId="{5A5A11A1-506F-4A73-80F5-B400EC6566A9}" srcOrd="0" destOrd="0" presId="urn:microsoft.com/office/officeart/2011/layout/HexagonRadial"/>
    <dgm:cxn modelId="{EC082649-FA04-4C95-AE14-63BC7B124153}" type="presOf" srcId="{A669F372-CD87-423E-A72B-EE9015AD1615}" destId="{CA7A1616-1D16-41B9-B865-5B93304CCBB9}" srcOrd="0" destOrd="0" presId="urn:microsoft.com/office/officeart/2011/layout/HexagonRadial"/>
    <dgm:cxn modelId="{6CD5DC68-8B2E-4E65-803B-F65258991338}" type="presOf" srcId="{4CDE5DD2-DCB8-48F6-912D-816688D9A4A5}" destId="{295AC0F6-9610-49E5-9146-ED20DEF4037C}" srcOrd="0" destOrd="0" presId="urn:microsoft.com/office/officeart/2011/layout/HexagonRadial"/>
    <dgm:cxn modelId="{265B5F8F-0DB3-42BF-8D10-0BC65F2F583F}" type="presParOf" srcId="{CA7A1616-1D16-41B9-B865-5B93304CCBB9}" destId="{0CA99CD3-ED65-43C5-8DB6-7643D25C251D}" srcOrd="0" destOrd="0" presId="urn:microsoft.com/office/officeart/2011/layout/HexagonRadial"/>
    <dgm:cxn modelId="{72F4A072-8181-4065-9B44-844FE2420732}" type="presParOf" srcId="{CA7A1616-1D16-41B9-B865-5B93304CCBB9}" destId="{4A2F4F26-D0D4-4243-82F7-F54336CC29AD}" srcOrd="1" destOrd="0" presId="urn:microsoft.com/office/officeart/2011/layout/HexagonRadial"/>
    <dgm:cxn modelId="{6816D31F-FB09-42C7-855A-E9A5D23223F7}" type="presParOf" srcId="{4A2F4F26-D0D4-4243-82F7-F54336CC29AD}" destId="{21F6A15C-D84C-4665-8251-C6AAAEC43051}" srcOrd="0" destOrd="0" presId="urn:microsoft.com/office/officeart/2011/layout/HexagonRadial"/>
    <dgm:cxn modelId="{6C76059C-2FEA-49C7-8F50-EC7400BEC2DD}" type="presParOf" srcId="{CA7A1616-1D16-41B9-B865-5B93304CCBB9}" destId="{A40BE10D-60A2-47F6-AA89-F50C1264BA1D}" srcOrd="2" destOrd="0" presId="urn:microsoft.com/office/officeart/2011/layout/HexagonRadial"/>
    <dgm:cxn modelId="{78F78D96-E9D1-4CC0-BB85-3DD82275DA97}" type="presParOf" srcId="{CA7A1616-1D16-41B9-B865-5B93304CCBB9}" destId="{552F4DD8-9402-4BF8-9A20-4F034B7D4511}" srcOrd="3" destOrd="0" presId="urn:microsoft.com/office/officeart/2011/layout/HexagonRadial"/>
    <dgm:cxn modelId="{C842E92E-0D68-417D-B1BF-850DEA0A4DFB}" type="presParOf" srcId="{552F4DD8-9402-4BF8-9A20-4F034B7D4511}" destId="{4E223B4F-B51B-455C-BB75-19A6AA4AD69D}" srcOrd="0" destOrd="0" presId="urn:microsoft.com/office/officeart/2011/layout/HexagonRadial"/>
    <dgm:cxn modelId="{69CB360C-55E2-4C4C-8BC9-A589FF71BFF1}" type="presParOf" srcId="{CA7A1616-1D16-41B9-B865-5B93304CCBB9}" destId="{295AC0F6-9610-49E5-9146-ED20DEF4037C}" srcOrd="4" destOrd="0" presId="urn:microsoft.com/office/officeart/2011/layout/HexagonRadial"/>
    <dgm:cxn modelId="{645FAACF-06EA-4229-81AC-74A2EDFE684D}" type="presParOf" srcId="{CA7A1616-1D16-41B9-B865-5B93304CCBB9}" destId="{97C9BA58-C4E7-465D-82F3-5E830021ACD5}" srcOrd="5" destOrd="0" presId="urn:microsoft.com/office/officeart/2011/layout/HexagonRadial"/>
    <dgm:cxn modelId="{FD492BB3-A1A3-4F8A-A2A5-B4CE77191323}" type="presParOf" srcId="{97C9BA58-C4E7-465D-82F3-5E830021ACD5}" destId="{F74E138F-1CA9-4BF0-B282-6277BD10E5E9}" srcOrd="0" destOrd="0" presId="urn:microsoft.com/office/officeart/2011/layout/HexagonRadial"/>
    <dgm:cxn modelId="{0BF2FF54-B22D-4CD2-92F5-5293F9D04269}" type="presParOf" srcId="{CA7A1616-1D16-41B9-B865-5B93304CCBB9}" destId="{907BF02B-37E9-444B-8571-806DFE877520}" srcOrd="6" destOrd="0" presId="urn:microsoft.com/office/officeart/2011/layout/HexagonRadial"/>
    <dgm:cxn modelId="{7EC61AC5-5B27-4AC3-A128-D8EAD9031FD6}" type="presParOf" srcId="{CA7A1616-1D16-41B9-B865-5B93304CCBB9}" destId="{F6D4F3A0-ADC9-4FC8-A1EA-EDA74CC2D2B2}" srcOrd="7" destOrd="0" presId="urn:microsoft.com/office/officeart/2011/layout/HexagonRadial"/>
    <dgm:cxn modelId="{2DB8962A-87CE-43CC-A747-6B233123D80B}" type="presParOf" srcId="{F6D4F3A0-ADC9-4FC8-A1EA-EDA74CC2D2B2}" destId="{4833D27C-594F-4B16-B5E8-CE24DBE1761E}" srcOrd="0" destOrd="0" presId="urn:microsoft.com/office/officeart/2011/layout/HexagonRadial"/>
    <dgm:cxn modelId="{03EF3B82-22BB-4B17-B9A4-B5454B2A5909}" type="presParOf" srcId="{CA7A1616-1D16-41B9-B865-5B93304CCBB9}" destId="{67E7EFF9-0C63-4659-B7CE-EE6DEA339C7B}" srcOrd="8" destOrd="0" presId="urn:microsoft.com/office/officeart/2011/layout/HexagonRadial"/>
    <dgm:cxn modelId="{B637E65A-A02C-43C9-9985-5BBF8BCA2FD5}" type="presParOf" srcId="{CA7A1616-1D16-41B9-B865-5B93304CCBB9}" destId="{42C615B3-A5D6-4CF4-B1B2-3D244F524DFA}" srcOrd="9" destOrd="0" presId="urn:microsoft.com/office/officeart/2011/layout/HexagonRadial"/>
    <dgm:cxn modelId="{1CE7C5A9-0524-442B-837A-6726A81431EE}" type="presParOf" srcId="{42C615B3-A5D6-4CF4-B1B2-3D244F524DFA}" destId="{D147E356-1C2A-4E74-9E72-2C557A931B23}" srcOrd="0" destOrd="0" presId="urn:microsoft.com/office/officeart/2011/layout/HexagonRadial"/>
    <dgm:cxn modelId="{D09F14F2-D34F-4213-B7D2-0618028B541A}" type="presParOf" srcId="{CA7A1616-1D16-41B9-B865-5B93304CCBB9}" destId="{5DE9A516-0107-41F9-8B3C-CC560ADC987F}" srcOrd="10" destOrd="0" presId="urn:microsoft.com/office/officeart/2011/layout/HexagonRadial"/>
    <dgm:cxn modelId="{8D2D1E7B-298A-45D2-B244-C719BEE2AB8A}" type="presParOf" srcId="{CA7A1616-1D16-41B9-B865-5B93304CCBB9}" destId="{9B4B5AC2-24B3-4421-B6DA-F9D735EEB0DA}" srcOrd="11" destOrd="0" presId="urn:microsoft.com/office/officeart/2011/layout/HexagonRadial"/>
    <dgm:cxn modelId="{65982FB3-E510-471E-B552-5F378759F738}" type="presParOf" srcId="{9B4B5AC2-24B3-4421-B6DA-F9D735EEB0DA}" destId="{1B5300D3-BD74-4B75-93D6-DADDE4FEE088}" srcOrd="0" destOrd="0" presId="urn:microsoft.com/office/officeart/2011/layout/HexagonRadial"/>
    <dgm:cxn modelId="{A98F9E37-1B84-4F04-89E7-763A22E7CD13}" type="presParOf" srcId="{CA7A1616-1D16-41B9-B865-5B93304CCBB9}" destId="{5A5A11A1-506F-4A73-80F5-B400EC6566A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1829D-7F2F-4E6C-A979-B9CECAD3B3B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3E16F2-D113-4584-9966-38DC67DCCEB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C8F9056-7180-4F45-8B96-E64718D8E52A}" type="parTrans" cxnId="{6E6A059A-E19B-49AE-9B8E-61D3EB9BC0B1}">
      <dgm:prSet/>
      <dgm:spPr/>
      <dgm:t>
        <a:bodyPr/>
        <a:lstStyle/>
        <a:p>
          <a:endParaRPr lang="en-US"/>
        </a:p>
      </dgm:t>
    </dgm:pt>
    <dgm:pt modelId="{982F76B6-2A60-41FE-BFF6-A0EC56E299BD}" type="sibTrans" cxnId="{6E6A059A-E19B-49AE-9B8E-61D3EB9BC0B1}">
      <dgm:prSet/>
      <dgm:spPr/>
      <dgm:t>
        <a:bodyPr/>
        <a:lstStyle/>
        <a:p>
          <a:endParaRPr lang="en-US"/>
        </a:p>
      </dgm:t>
    </dgm:pt>
    <dgm:pt modelId="{AF0FD073-7031-4190-82AE-2FA31568CEC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DDFC2561-F8B1-4372-971C-D35C612AA23D}" type="parTrans" cxnId="{BD2B3935-E4D2-4CDD-9DF6-8FA02661CD5C}">
      <dgm:prSet/>
      <dgm:spPr/>
      <dgm:t>
        <a:bodyPr/>
        <a:lstStyle/>
        <a:p>
          <a:endParaRPr lang="en-US"/>
        </a:p>
      </dgm:t>
    </dgm:pt>
    <dgm:pt modelId="{65BAA9B9-AF1E-4D10-B757-1985AA0491DC}" type="sibTrans" cxnId="{BD2B3935-E4D2-4CDD-9DF6-8FA02661CD5C}">
      <dgm:prSet/>
      <dgm:spPr/>
      <dgm:t>
        <a:bodyPr/>
        <a:lstStyle/>
        <a:p>
          <a:endParaRPr lang="en-US"/>
        </a:p>
      </dgm:t>
    </dgm:pt>
    <dgm:pt modelId="{507FB932-9BA3-4BA2-A162-DE20C8CB26B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91F722CA-F416-4B39-A8D0-16C7FBB5EFE3}" type="parTrans" cxnId="{7D09672D-9E73-4EA2-9AD4-015696DA7495}">
      <dgm:prSet/>
      <dgm:spPr/>
      <dgm:t>
        <a:bodyPr/>
        <a:lstStyle/>
        <a:p>
          <a:endParaRPr lang="en-US"/>
        </a:p>
      </dgm:t>
    </dgm:pt>
    <dgm:pt modelId="{03CE6EFC-424F-47CE-AC96-D7393217396D}" type="sibTrans" cxnId="{7D09672D-9E73-4EA2-9AD4-015696DA7495}">
      <dgm:prSet/>
      <dgm:spPr/>
      <dgm:t>
        <a:bodyPr/>
        <a:lstStyle/>
        <a:p>
          <a:endParaRPr lang="en-US"/>
        </a:p>
      </dgm:t>
    </dgm:pt>
    <dgm:pt modelId="{551718EE-40F5-41F7-914C-BDE7FC4D1B5F}" type="pres">
      <dgm:prSet presAssocID="{8A41829D-7F2F-4E6C-A979-B9CECAD3B3BE}" presName="CompostProcess" presStyleCnt="0">
        <dgm:presLayoutVars>
          <dgm:dir/>
          <dgm:resizeHandles val="exact"/>
        </dgm:presLayoutVars>
      </dgm:prSet>
      <dgm:spPr/>
    </dgm:pt>
    <dgm:pt modelId="{CC06E6B8-98DA-4ED4-A7DC-DDABF600B1EE}" type="pres">
      <dgm:prSet presAssocID="{8A41829D-7F2F-4E6C-A979-B9CECAD3B3BE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F5702E91-BC73-4FE9-A214-D9220CDFE3CC}" type="pres">
      <dgm:prSet presAssocID="{8A41829D-7F2F-4E6C-A979-B9CECAD3B3BE}" presName="linearProcess" presStyleCnt="0"/>
      <dgm:spPr/>
    </dgm:pt>
    <dgm:pt modelId="{3282761C-1189-48C6-8C39-437F79B4CAB7}" type="pres">
      <dgm:prSet presAssocID="{753E16F2-D113-4584-9966-38DC67DCCEB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EE1B5-AB81-4ED0-B96F-28BAAB213009}" type="pres">
      <dgm:prSet presAssocID="{982F76B6-2A60-41FE-BFF6-A0EC56E299BD}" presName="sibTrans" presStyleCnt="0"/>
      <dgm:spPr/>
    </dgm:pt>
    <dgm:pt modelId="{2B098FA3-4735-4F95-80F1-BBEB67CE6274}" type="pres">
      <dgm:prSet presAssocID="{AF0FD073-7031-4190-82AE-2FA31568CECC}" presName="textNode" presStyleLbl="node1" presStyleIdx="1" presStyleCnt="3" custScaleX="85476" custScaleY="19147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en-US"/>
        </a:p>
      </dgm:t>
    </dgm:pt>
    <dgm:pt modelId="{506F315A-3DD8-4195-869A-57AA2A1CD971}" type="pres">
      <dgm:prSet presAssocID="{65BAA9B9-AF1E-4D10-B757-1985AA0491DC}" presName="sibTrans" presStyleCnt="0"/>
      <dgm:spPr/>
    </dgm:pt>
    <dgm:pt modelId="{560134C6-AC82-463E-8A45-4EA9CCB92CD5}" type="pres">
      <dgm:prSet presAssocID="{507FB932-9BA3-4BA2-A162-DE20C8CB26B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1EBFB-6A44-46C7-B1C0-34AE5D6F0051}" type="presOf" srcId="{507FB932-9BA3-4BA2-A162-DE20C8CB26B0}" destId="{560134C6-AC82-463E-8A45-4EA9CCB92CD5}" srcOrd="0" destOrd="0" presId="urn:microsoft.com/office/officeart/2005/8/layout/hProcess9"/>
    <dgm:cxn modelId="{BD2B3935-E4D2-4CDD-9DF6-8FA02661CD5C}" srcId="{8A41829D-7F2F-4E6C-A979-B9CECAD3B3BE}" destId="{AF0FD073-7031-4190-82AE-2FA31568CECC}" srcOrd="1" destOrd="0" parTransId="{DDFC2561-F8B1-4372-971C-D35C612AA23D}" sibTransId="{65BAA9B9-AF1E-4D10-B757-1985AA0491DC}"/>
    <dgm:cxn modelId="{CE35B679-676B-44F4-8710-4AE4C7C74E2C}" type="presOf" srcId="{AF0FD073-7031-4190-82AE-2FA31568CECC}" destId="{2B098FA3-4735-4F95-80F1-BBEB67CE6274}" srcOrd="0" destOrd="0" presId="urn:microsoft.com/office/officeart/2005/8/layout/hProcess9"/>
    <dgm:cxn modelId="{6E6A059A-E19B-49AE-9B8E-61D3EB9BC0B1}" srcId="{8A41829D-7F2F-4E6C-A979-B9CECAD3B3BE}" destId="{753E16F2-D113-4584-9966-38DC67DCCEBF}" srcOrd="0" destOrd="0" parTransId="{FC8F9056-7180-4F45-8B96-E64718D8E52A}" sibTransId="{982F76B6-2A60-41FE-BFF6-A0EC56E299BD}"/>
    <dgm:cxn modelId="{7D09672D-9E73-4EA2-9AD4-015696DA7495}" srcId="{8A41829D-7F2F-4E6C-A979-B9CECAD3B3BE}" destId="{507FB932-9BA3-4BA2-A162-DE20C8CB26B0}" srcOrd="2" destOrd="0" parTransId="{91F722CA-F416-4B39-A8D0-16C7FBB5EFE3}" sibTransId="{03CE6EFC-424F-47CE-AC96-D7393217396D}"/>
    <dgm:cxn modelId="{1423D480-6944-4B7A-A678-786DCC1DE1E6}" type="presOf" srcId="{8A41829D-7F2F-4E6C-A979-B9CECAD3B3BE}" destId="{551718EE-40F5-41F7-914C-BDE7FC4D1B5F}" srcOrd="0" destOrd="0" presId="urn:microsoft.com/office/officeart/2005/8/layout/hProcess9"/>
    <dgm:cxn modelId="{FC2CC07A-B6F6-43A6-A789-F95A35A6103F}" type="presOf" srcId="{753E16F2-D113-4584-9966-38DC67DCCEBF}" destId="{3282761C-1189-48C6-8C39-437F79B4CAB7}" srcOrd="0" destOrd="0" presId="urn:microsoft.com/office/officeart/2005/8/layout/hProcess9"/>
    <dgm:cxn modelId="{B272065F-3E96-4EE0-ADAC-B5D6DC8EC46E}" type="presParOf" srcId="{551718EE-40F5-41F7-914C-BDE7FC4D1B5F}" destId="{CC06E6B8-98DA-4ED4-A7DC-DDABF600B1EE}" srcOrd="0" destOrd="0" presId="urn:microsoft.com/office/officeart/2005/8/layout/hProcess9"/>
    <dgm:cxn modelId="{2BD287E9-0A63-4DC8-B7A1-1D4D3AED03AF}" type="presParOf" srcId="{551718EE-40F5-41F7-914C-BDE7FC4D1B5F}" destId="{F5702E91-BC73-4FE9-A214-D9220CDFE3CC}" srcOrd="1" destOrd="0" presId="urn:microsoft.com/office/officeart/2005/8/layout/hProcess9"/>
    <dgm:cxn modelId="{8D1559F4-0879-44DE-B921-F763BAA21236}" type="presParOf" srcId="{F5702E91-BC73-4FE9-A214-D9220CDFE3CC}" destId="{3282761C-1189-48C6-8C39-437F79B4CAB7}" srcOrd="0" destOrd="0" presId="urn:microsoft.com/office/officeart/2005/8/layout/hProcess9"/>
    <dgm:cxn modelId="{2ECF7BA7-B512-4A56-AC54-798D3C116881}" type="presParOf" srcId="{F5702E91-BC73-4FE9-A214-D9220CDFE3CC}" destId="{B6CEE1B5-AB81-4ED0-B96F-28BAAB213009}" srcOrd="1" destOrd="0" presId="urn:microsoft.com/office/officeart/2005/8/layout/hProcess9"/>
    <dgm:cxn modelId="{3A2307F4-9592-40A2-BC1A-F77A2D8B5A7F}" type="presParOf" srcId="{F5702E91-BC73-4FE9-A214-D9220CDFE3CC}" destId="{2B098FA3-4735-4F95-80F1-BBEB67CE6274}" srcOrd="2" destOrd="0" presId="urn:microsoft.com/office/officeart/2005/8/layout/hProcess9"/>
    <dgm:cxn modelId="{15910255-CAB5-4A42-9FBC-F072CC472E9C}" type="presParOf" srcId="{F5702E91-BC73-4FE9-A214-D9220CDFE3CC}" destId="{506F315A-3DD8-4195-869A-57AA2A1CD971}" srcOrd="3" destOrd="0" presId="urn:microsoft.com/office/officeart/2005/8/layout/hProcess9"/>
    <dgm:cxn modelId="{8B93DCAC-8DE0-4C3A-A99A-21D465216D1F}" type="presParOf" srcId="{F5702E91-BC73-4FE9-A214-D9220CDFE3CC}" destId="{560134C6-AC82-463E-8A45-4EA9CCB92C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9D032-731F-4F75-9C09-46D4703F01AB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771EF44-82DC-4BCE-B7CB-BF195F80533C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8CA2C93A-EB58-4FC6-9669-3CE43E46B436}" type="parTrans" cxnId="{BB9C4F3F-10B6-4342-8D08-FF229252AD17}">
      <dgm:prSet/>
      <dgm:spPr/>
      <dgm:t>
        <a:bodyPr/>
        <a:lstStyle/>
        <a:p>
          <a:endParaRPr lang="en-US"/>
        </a:p>
      </dgm:t>
    </dgm:pt>
    <dgm:pt modelId="{ABE5458B-6DC3-4489-95D2-52EDA25753F9}" type="sibTrans" cxnId="{BB9C4F3F-10B6-4342-8D08-FF229252AD17}">
      <dgm:prSet/>
      <dgm:spPr/>
      <dgm:t>
        <a:bodyPr/>
        <a:lstStyle/>
        <a:p>
          <a:endParaRPr lang="en-US"/>
        </a:p>
      </dgm:t>
    </dgm:pt>
    <dgm:pt modelId="{E39A78AC-8E8D-4A03-BF5B-0CB73B9B5F6D}">
      <dgm:prSet/>
      <dgm:spPr/>
      <dgm:t>
        <a:bodyPr/>
        <a:lstStyle/>
        <a:p>
          <a:r>
            <a:rPr lang="en-US" dirty="0" smtClean="0"/>
            <a:t>Challenges Faced</a:t>
          </a:r>
          <a:endParaRPr lang="en-US" dirty="0"/>
        </a:p>
      </dgm:t>
    </dgm:pt>
    <dgm:pt modelId="{A33C5029-AAE5-44FB-81E5-DDDCB2F38CE4}" type="sibTrans" cxnId="{1E37CD6B-A3C8-4D4C-A9F2-4303BE749B33}">
      <dgm:prSet/>
      <dgm:spPr/>
      <dgm:t>
        <a:bodyPr/>
        <a:lstStyle/>
        <a:p>
          <a:endParaRPr lang="en-US"/>
        </a:p>
      </dgm:t>
    </dgm:pt>
    <dgm:pt modelId="{8E469A3B-2D35-4219-9843-6D87E2048CFC}" type="parTrans" cxnId="{1E37CD6B-A3C8-4D4C-A9F2-4303BE749B33}">
      <dgm:prSet/>
      <dgm:spPr/>
      <dgm:t>
        <a:bodyPr/>
        <a:lstStyle/>
        <a:p>
          <a:endParaRPr lang="en-US"/>
        </a:p>
      </dgm:t>
    </dgm:pt>
    <dgm:pt modelId="{A881B2CE-89F5-4C26-98C1-E214179C83EE}">
      <dgm:prSet phldrT="[Text]"/>
      <dgm:spPr>
        <a:effectLst>
          <a:outerShdw blurRad="40000" dist="23000" dir="5400000" sx="108000" sy="108000" rotWithShape="0">
            <a:srgbClr val="209E91"/>
          </a:outerShdw>
        </a:effectLst>
      </dgm:spPr>
      <dgm:t>
        <a:bodyPr/>
        <a:lstStyle/>
        <a:p>
          <a:r>
            <a:rPr lang="en-US" dirty="0" smtClean="0"/>
            <a:t>Widgets: Functions</a:t>
          </a:r>
          <a:endParaRPr lang="en-US" dirty="0"/>
        </a:p>
      </dgm:t>
    </dgm:pt>
    <dgm:pt modelId="{206E8E10-F678-41CD-B1F1-39DB790E65FC}" type="sibTrans" cxnId="{9F4AA83E-2F47-4DFF-B6E2-BB2C3FEDBD54}">
      <dgm:prSet/>
      <dgm:spPr/>
      <dgm:t>
        <a:bodyPr/>
        <a:lstStyle/>
        <a:p>
          <a:endParaRPr lang="en-US"/>
        </a:p>
      </dgm:t>
    </dgm:pt>
    <dgm:pt modelId="{8BB3CA54-A25E-484B-84E5-3F53A76D3303}" type="parTrans" cxnId="{9F4AA83E-2F47-4DFF-B6E2-BB2C3FEDBD54}">
      <dgm:prSet/>
      <dgm:spPr/>
      <dgm:t>
        <a:bodyPr/>
        <a:lstStyle/>
        <a:p>
          <a:endParaRPr lang="en-US"/>
        </a:p>
      </dgm:t>
    </dgm:pt>
    <dgm:pt modelId="{64381747-D84C-4E5C-99C1-FA96AF716912}">
      <dgm:prSet/>
      <dgm:spPr/>
      <dgm:t>
        <a:bodyPr/>
        <a:lstStyle/>
        <a:p>
          <a:r>
            <a:rPr lang="en-US" dirty="0" smtClean="0"/>
            <a:t>Search Engine</a:t>
          </a:r>
          <a:endParaRPr lang="en-US" dirty="0"/>
        </a:p>
      </dgm:t>
    </dgm:pt>
    <dgm:pt modelId="{4345C882-6014-471D-83DA-A2B57B008BAB}" type="sibTrans" cxnId="{DDCDF96F-BF47-4C26-B845-A3C94C8B4CCD}">
      <dgm:prSet/>
      <dgm:spPr/>
      <dgm:t>
        <a:bodyPr/>
        <a:lstStyle/>
        <a:p>
          <a:endParaRPr lang="en-US"/>
        </a:p>
      </dgm:t>
    </dgm:pt>
    <dgm:pt modelId="{758941B3-2A57-4526-8038-C38CE7B24E34}" type="parTrans" cxnId="{DDCDF96F-BF47-4C26-B845-A3C94C8B4CCD}">
      <dgm:prSet/>
      <dgm:spPr/>
      <dgm:t>
        <a:bodyPr/>
        <a:lstStyle/>
        <a:p>
          <a:endParaRPr lang="en-US"/>
        </a:p>
      </dgm:t>
    </dgm:pt>
    <dgm:pt modelId="{6B2E9053-25A7-4D5F-9C97-A3DB6218E434}">
      <dgm:prSet/>
      <dgm:spPr/>
      <dgm:t>
        <a:bodyPr/>
        <a:lstStyle/>
        <a:p>
          <a:r>
            <a:rPr lang="en-US" dirty="0" smtClean="0"/>
            <a:t>Future Scope </a:t>
          </a:r>
          <a:endParaRPr lang="en-US" dirty="0"/>
        </a:p>
      </dgm:t>
    </dgm:pt>
    <dgm:pt modelId="{61DA2F41-D368-4C0A-8239-9826FBF1C1EE}" type="parTrans" cxnId="{97F13E2B-CEA2-462A-8228-7DC655365F79}">
      <dgm:prSet/>
      <dgm:spPr/>
      <dgm:t>
        <a:bodyPr/>
        <a:lstStyle/>
        <a:p>
          <a:endParaRPr lang="en-US"/>
        </a:p>
      </dgm:t>
    </dgm:pt>
    <dgm:pt modelId="{601C10C4-07DC-4D2D-932A-8658C9DDB731}" type="sibTrans" cxnId="{97F13E2B-CEA2-462A-8228-7DC655365F79}">
      <dgm:prSet/>
      <dgm:spPr/>
      <dgm:t>
        <a:bodyPr/>
        <a:lstStyle/>
        <a:p>
          <a:endParaRPr lang="en-US"/>
        </a:p>
      </dgm:t>
    </dgm:pt>
    <dgm:pt modelId="{42A9BD2A-86B1-46AB-8F02-513A86050FB5}" type="pres">
      <dgm:prSet presAssocID="{5D79D032-731F-4F75-9C09-46D4703F0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21B873C-8886-483C-AE3E-66571C8D388D}" type="pres">
      <dgm:prSet presAssocID="{5D79D032-731F-4F75-9C09-46D4703F01AB}" presName="Name1" presStyleCnt="0"/>
      <dgm:spPr/>
      <dgm:t>
        <a:bodyPr/>
        <a:lstStyle/>
        <a:p>
          <a:endParaRPr lang="en-US"/>
        </a:p>
      </dgm:t>
    </dgm:pt>
    <dgm:pt modelId="{8287ABD4-0FB4-4F9A-88E4-E4A746794165}" type="pres">
      <dgm:prSet presAssocID="{5D79D032-731F-4F75-9C09-46D4703F01AB}" presName="cycle" presStyleCnt="0"/>
      <dgm:spPr/>
      <dgm:t>
        <a:bodyPr/>
        <a:lstStyle/>
        <a:p>
          <a:endParaRPr lang="en-US"/>
        </a:p>
      </dgm:t>
    </dgm:pt>
    <dgm:pt modelId="{66D00D60-DD96-485A-BD2A-0552758FEAE3}" type="pres">
      <dgm:prSet presAssocID="{5D79D032-731F-4F75-9C09-46D4703F01AB}" presName="srcNode" presStyleLbl="node1" presStyleIdx="0" presStyleCnt="5"/>
      <dgm:spPr/>
      <dgm:t>
        <a:bodyPr/>
        <a:lstStyle/>
        <a:p>
          <a:endParaRPr lang="en-US"/>
        </a:p>
      </dgm:t>
    </dgm:pt>
    <dgm:pt modelId="{27D22344-8040-4709-9C57-549B588DD7AC}" type="pres">
      <dgm:prSet presAssocID="{5D79D032-731F-4F75-9C09-46D4703F01AB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E18D5-A001-4FCA-B2B9-D5D199846076}" type="pres">
      <dgm:prSet presAssocID="{5D79D032-731F-4F75-9C09-46D4703F01AB}" presName="extraNode" presStyleLbl="node1" presStyleIdx="0" presStyleCnt="5"/>
      <dgm:spPr/>
      <dgm:t>
        <a:bodyPr/>
        <a:lstStyle/>
        <a:p>
          <a:endParaRPr lang="en-US"/>
        </a:p>
      </dgm:t>
    </dgm:pt>
    <dgm:pt modelId="{7F48EF7A-F166-4E67-80F7-A76F6D6692E0}" type="pres">
      <dgm:prSet presAssocID="{5D79D032-731F-4F75-9C09-46D4703F01AB}" presName="dstNode" presStyleLbl="node1" presStyleIdx="0" presStyleCnt="5"/>
      <dgm:spPr/>
      <dgm:t>
        <a:bodyPr/>
        <a:lstStyle/>
        <a:p>
          <a:endParaRPr lang="en-US"/>
        </a:p>
      </dgm:t>
    </dgm:pt>
    <dgm:pt modelId="{6F2F70B5-093F-4FF9-87AF-723DC710DA7D}" type="pres">
      <dgm:prSet presAssocID="{A771EF44-82DC-4BCE-B7CB-BF195F8053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2B4E-835A-4447-8FBA-FC0B9204E267}" type="pres">
      <dgm:prSet presAssocID="{A771EF44-82DC-4BCE-B7CB-BF195F80533C}" presName="accent_1" presStyleCnt="0"/>
      <dgm:spPr/>
      <dgm:t>
        <a:bodyPr/>
        <a:lstStyle/>
        <a:p>
          <a:endParaRPr lang="en-US"/>
        </a:p>
      </dgm:t>
    </dgm:pt>
    <dgm:pt modelId="{36F05761-645A-4824-A093-2C8A9DFA1428}" type="pres">
      <dgm:prSet presAssocID="{A771EF44-82DC-4BCE-B7CB-BF195F80533C}" presName="accentRepeatNode" presStyleLbl="solidFgAcc1" presStyleIdx="0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A48C8D3F-DC48-4214-9BC7-FD1D5AC95FAC}" type="pres">
      <dgm:prSet presAssocID="{A881B2CE-89F5-4C26-98C1-E214179C8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8B37F-1BDE-4A80-9763-89B02E2D0DB5}" type="pres">
      <dgm:prSet presAssocID="{A881B2CE-89F5-4C26-98C1-E214179C83EE}" presName="accent_2" presStyleCnt="0"/>
      <dgm:spPr/>
    </dgm:pt>
    <dgm:pt modelId="{1D4AF291-82DC-4904-9526-7275E44DDF58}" type="pres">
      <dgm:prSet presAssocID="{A881B2CE-89F5-4C26-98C1-E214179C83EE}" presName="accentRepeatNode" presStyleLbl="solidFgAcc1" presStyleIdx="1" presStyleCnt="5"/>
      <dgm:spPr>
        <a:solidFill>
          <a:srgbClr val="209E91"/>
        </a:solidFill>
      </dgm:spPr>
      <dgm:t>
        <a:bodyPr/>
        <a:lstStyle/>
        <a:p>
          <a:endParaRPr lang="en-US"/>
        </a:p>
      </dgm:t>
    </dgm:pt>
    <dgm:pt modelId="{9C3CCD73-7D27-4C6A-81B6-BC8D0E9EC903}" type="pres">
      <dgm:prSet presAssocID="{64381747-D84C-4E5C-99C1-FA96AF71691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ABDEE-5509-43BE-8CD2-4D705129FDD9}" type="pres">
      <dgm:prSet presAssocID="{64381747-D84C-4E5C-99C1-FA96AF716912}" presName="accent_3" presStyleCnt="0"/>
      <dgm:spPr/>
    </dgm:pt>
    <dgm:pt modelId="{AFDAD4B3-3EE9-4DC2-A13F-5F6377632949}" type="pres">
      <dgm:prSet presAssocID="{64381747-D84C-4E5C-99C1-FA96AF716912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C52DE838-10B3-4849-8890-2DBB7EB86953}" type="pres">
      <dgm:prSet presAssocID="{E39A78AC-8E8D-4A03-BF5B-0CB73B9B5F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88A60-CCDB-44BA-B9BC-9CC5AE65DD8F}" type="pres">
      <dgm:prSet presAssocID="{E39A78AC-8E8D-4A03-BF5B-0CB73B9B5F6D}" presName="accent_4" presStyleCnt="0"/>
      <dgm:spPr/>
    </dgm:pt>
    <dgm:pt modelId="{AD62FEE1-A6C6-4AC5-B2A5-86FEA6EF1248}" type="pres">
      <dgm:prSet presAssocID="{E39A78AC-8E8D-4A03-BF5B-0CB73B9B5F6D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5549B277-C95C-42BD-88DF-4DF52B3903F7}" type="pres">
      <dgm:prSet presAssocID="{6B2E9053-25A7-4D5F-9C97-A3DB6218E43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730C-E57D-4722-98E0-042B324B4FC6}" type="pres">
      <dgm:prSet presAssocID="{6B2E9053-25A7-4D5F-9C97-A3DB6218E434}" presName="accent_5" presStyleCnt="0"/>
      <dgm:spPr/>
    </dgm:pt>
    <dgm:pt modelId="{26585CAC-A0C3-48E0-AF84-0035A4CCAE9B}" type="pres">
      <dgm:prSet presAssocID="{6B2E9053-25A7-4D5F-9C97-A3DB6218E434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F808AC69-4DDE-4655-960C-45BD90076D41}" type="presOf" srcId="{5D79D032-731F-4F75-9C09-46D4703F01AB}" destId="{42A9BD2A-86B1-46AB-8F02-513A86050FB5}" srcOrd="0" destOrd="0" presId="urn:microsoft.com/office/officeart/2008/layout/VerticalCurvedList"/>
    <dgm:cxn modelId="{589C00D4-4C2E-4C43-B82C-185DDF598FB2}" type="presOf" srcId="{64381747-D84C-4E5C-99C1-FA96AF716912}" destId="{9C3CCD73-7D27-4C6A-81B6-BC8D0E9EC903}" srcOrd="0" destOrd="0" presId="urn:microsoft.com/office/officeart/2008/layout/VerticalCurvedList"/>
    <dgm:cxn modelId="{97F13E2B-CEA2-462A-8228-7DC655365F79}" srcId="{5D79D032-731F-4F75-9C09-46D4703F01AB}" destId="{6B2E9053-25A7-4D5F-9C97-A3DB6218E434}" srcOrd="4" destOrd="0" parTransId="{61DA2F41-D368-4C0A-8239-9826FBF1C1EE}" sibTransId="{601C10C4-07DC-4D2D-932A-8658C9DDB731}"/>
    <dgm:cxn modelId="{1E37CD6B-A3C8-4D4C-A9F2-4303BE749B33}" srcId="{5D79D032-731F-4F75-9C09-46D4703F01AB}" destId="{E39A78AC-8E8D-4A03-BF5B-0CB73B9B5F6D}" srcOrd="3" destOrd="0" parTransId="{8E469A3B-2D35-4219-9843-6D87E2048CFC}" sibTransId="{A33C5029-AAE5-44FB-81E5-DDDCB2F38CE4}"/>
    <dgm:cxn modelId="{BB9C4F3F-10B6-4342-8D08-FF229252AD17}" srcId="{5D79D032-731F-4F75-9C09-46D4703F01AB}" destId="{A771EF44-82DC-4BCE-B7CB-BF195F80533C}" srcOrd="0" destOrd="0" parTransId="{8CA2C93A-EB58-4FC6-9669-3CE43E46B436}" sibTransId="{ABE5458B-6DC3-4489-95D2-52EDA25753F9}"/>
    <dgm:cxn modelId="{A44FB504-9B38-42B6-ACF2-5E12718F7C6A}" type="presOf" srcId="{A881B2CE-89F5-4C26-98C1-E214179C83EE}" destId="{A48C8D3F-DC48-4214-9BC7-FD1D5AC95FAC}" srcOrd="0" destOrd="0" presId="urn:microsoft.com/office/officeart/2008/layout/VerticalCurvedList"/>
    <dgm:cxn modelId="{56073815-E86E-4D57-8304-F29234D6E067}" type="presOf" srcId="{E39A78AC-8E8D-4A03-BF5B-0CB73B9B5F6D}" destId="{C52DE838-10B3-4849-8890-2DBB7EB86953}" srcOrd="0" destOrd="0" presId="urn:microsoft.com/office/officeart/2008/layout/VerticalCurvedList"/>
    <dgm:cxn modelId="{377F26CC-EAE0-4D78-85B6-27735156F15F}" type="presOf" srcId="{ABE5458B-6DC3-4489-95D2-52EDA25753F9}" destId="{27D22344-8040-4709-9C57-549B588DD7AC}" srcOrd="0" destOrd="0" presId="urn:microsoft.com/office/officeart/2008/layout/VerticalCurvedList"/>
    <dgm:cxn modelId="{20571C7D-1E1E-4C81-9755-C8D731A7D225}" type="presOf" srcId="{A771EF44-82DC-4BCE-B7CB-BF195F80533C}" destId="{6F2F70B5-093F-4FF9-87AF-723DC710DA7D}" srcOrd="0" destOrd="0" presId="urn:microsoft.com/office/officeart/2008/layout/VerticalCurvedList"/>
    <dgm:cxn modelId="{8600065A-3598-4AD7-8D32-C6DAE459A410}" type="presOf" srcId="{6B2E9053-25A7-4D5F-9C97-A3DB6218E434}" destId="{5549B277-C95C-42BD-88DF-4DF52B3903F7}" srcOrd="0" destOrd="0" presId="urn:microsoft.com/office/officeart/2008/layout/VerticalCurvedList"/>
    <dgm:cxn modelId="{9F4AA83E-2F47-4DFF-B6E2-BB2C3FEDBD54}" srcId="{5D79D032-731F-4F75-9C09-46D4703F01AB}" destId="{A881B2CE-89F5-4C26-98C1-E214179C83EE}" srcOrd="1" destOrd="0" parTransId="{8BB3CA54-A25E-484B-84E5-3F53A76D3303}" sibTransId="{206E8E10-F678-41CD-B1F1-39DB790E65FC}"/>
    <dgm:cxn modelId="{DDCDF96F-BF47-4C26-B845-A3C94C8B4CCD}" srcId="{5D79D032-731F-4F75-9C09-46D4703F01AB}" destId="{64381747-D84C-4E5C-99C1-FA96AF716912}" srcOrd="2" destOrd="0" parTransId="{758941B3-2A57-4526-8038-C38CE7B24E34}" sibTransId="{4345C882-6014-471D-83DA-A2B57B008BAB}"/>
    <dgm:cxn modelId="{54B863EB-233F-4226-8DB1-7E1FDF782585}" type="presParOf" srcId="{42A9BD2A-86B1-46AB-8F02-513A86050FB5}" destId="{E21B873C-8886-483C-AE3E-66571C8D388D}" srcOrd="0" destOrd="0" presId="urn:microsoft.com/office/officeart/2008/layout/VerticalCurvedList"/>
    <dgm:cxn modelId="{20C6A1E7-EE7B-4B6D-B700-A721D82DCC2F}" type="presParOf" srcId="{E21B873C-8886-483C-AE3E-66571C8D388D}" destId="{8287ABD4-0FB4-4F9A-88E4-E4A746794165}" srcOrd="0" destOrd="0" presId="urn:microsoft.com/office/officeart/2008/layout/VerticalCurvedList"/>
    <dgm:cxn modelId="{2C7DB9E3-D710-47F2-AAA0-C081EDFD064B}" type="presParOf" srcId="{8287ABD4-0FB4-4F9A-88E4-E4A746794165}" destId="{66D00D60-DD96-485A-BD2A-0552758FEAE3}" srcOrd="0" destOrd="0" presId="urn:microsoft.com/office/officeart/2008/layout/VerticalCurvedList"/>
    <dgm:cxn modelId="{D12E507B-4F6C-494F-A8D9-7D669F86F4EF}" type="presParOf" srcId="{8287ABD4-0FB4-4F9A-88E4-E4A746794165}" destId="{27D22344-8040-4709-9C57-549B588DD7AC}" srcOrd="1" destOrd="0" presId="urn:microsoft.com/office/officeart/2008/layout/VerticalCurvedList"/>
    <dgm:cxn modelId="{AC5EC6F1-D49D-4A4F-A368-37ABBD956972}" type="presParOf" srcId="{8287ABD4-0FB4-4F9A-88E4-E4A746794165}" destId="{82FE18D5-A001-4FCA-B2B9-D5D199846076}" srcOrd="2" destOrd="0" presId="urn:microsoft.com/office/officeart/2008/layout/VerticalCurvedList"/>
    <dgm:cxn modelId="{8B167DF4-950B-43BF-8E27-7FD21987DC02}" type="presParOf" srcId="{8287ABD4-0FB4-4F9A-88E4-E4A746794165}" destId="{7F48EF7A-F166-4E67-80F7-A76F6D6692E0}" srcOrd="3" destOrd="0" presId="urn:microsoft.com/office/officeart/2008/layout/VerticalCurvedList"/>
    <dgm:cxn modelId="{4785A1BA-7348-4B6D-980C-E2C8FBC14188}" type="presParOf" srcId="{E21B873C-8886-483C-AE3E-66571C8D388D}" destId="{6F2F70B5-093F-4FF9-87AF-723DC710DA7D}" srcOrd="1" destOrd="0" presId="urn:microsoft.com/office/officeart/2008/layout/VerticalCurvedList"/>
    <dgm:cxn modelId="{160BC24A-DA02-4A19-A163-FE91B96950D9}" type="presParOf" srcId="{E21B873C-8886-483C-AE3E-66571C8D388D}" destId="{C3F72B4E-835A-4447-8FBA-FC0B9204E267}" srcOrd="2" destOrd="0" presId="urn:microsoft.com/office/officeart/2008/layout/VerticalCurvedList"/>
    <dgm:cxn modelId="{3431DC21-9CF3-4C55-A77A-EFC9280AE178}" type="presParOf" srcId="{C3F72B4E-835A-4447-8FBA-FC0B9204E267}" destId="{36F05761-645A-4824-A093-2C8A9DFA1428}" srcOrd="0" destOrd="0" presId="urn:microsoft.com/office/officeart/2008/layout/VerticalCurvedList"/>
    <dgm:cxn modelId="{10F2290D-90C3-4215-9DC8-4A70EBFE65C3}" type="presParOf" srcId="{E21B873C-8886-483C-AE3E-66571C8D388D}" destId="{A48C8D3F-DC48-4214-9BC7-FD1D5AC95FAC}" srcOrd="3" destOrd="0" presId="urn:microsoft.com/office/officeart/2008/layout/VerticalCurvedList"/>
    <dgm:cxn modelId="{39131E67-7E8B-404F-B368-340DEAB704FC}" type="presParOf" srcId="{E21B873C-8886-483C-AE3E-66571C8D388D}" destId="{4FD8B37F-1BDE-4A80-9763-89B02E2D0DB5}" srcOrd="4" destOrd="0" presId="urn:microsoft.com/office/officeart/2008/layout/VerticalCurvedList"/>
    <dgm:cxn modelId="{8F5FAFB2-A34B-46D3-AEC9-43899DEFC71D}" type="presParOf" srcId="{4FD8B37F-1BDE-4A80-9763-89B02E2D0DB5}" destId="{1D4AF291-82DC-4904-9526-7275E44DDF58}" srcOrd="0" destOrd="0" presId="urn:microsoft.com/office/officeart/2008/layout/VerticalCurvedList"/>
    <dgm:cxn modelId="{B9251B09-F6A2-4987-AD59-B0D5E0C93353}" type="presParOf" srcId="{E21B873C-8886-483C-AE3E-66571C8D388D}" destId="{9C3CCD73-7D27-4C6A-81B6-BC8D0E9EC903}" srcOrd="5" destOrd="0" presId="urn:microsoft.com/office/officeart/2008/layout/VerticalCurvedList"/>
    <dgm:cxn modelId="{82A9060D-B1FE-4FD9-A01D-D8FBDA324FBB}" type="presParOf" srcId="{E21B873C-8886-483C-AE3E-66571C8D388D}" destId="{A68ABDEE-5509-43BE-8CD2-4D705129FDD9}" srcOrd="6" destOrd="0" presId="urn:microsoft.com/office/officeart/2008/layout/VerticalCurvedList"/>
    <dgm:cxn modelId="{0ABFC708-295D-47D8-9E07-5D4CDABEF6EC}" type="presParOf" srcId="{A68ABDEE-5509-43BE-8CD2-4D705129FDD9}" destId="{AFDAD4B3-3EE9-4DC2-A13F-5F6377632949}" srcOrd="0" destOrd="0" presId="urn:microsoft.com/office/officeart/2008/layout/VerticalCurvedList"/>
    <dgm:cxn modelId="{073F0B64-4E11-437A-B816-65AF58F4D321}" type="presParOf" srcId="{E21B873C-8886-483C-AE3E-66571C8D388D}" destId="{C52DE838-10B3-4849-8890-2DBB7EB86953}" srcOrd="7" destOrd="0" presId="urn:microsoft.com/office/officeart/2008/layout/VerticalCurvedList"/>
    <dgm:cxn modelId="{EB969235-6022-40A8-AA8E-D8BCD599AECA}" type="presParOf" srcId="{E21B873C-8886-483C-AE3E-66571C8D388D}" destId="{42E88A60-CCDB-44BA-B9BC-9CC5AE65DD8F}" srcOrd="8" destOrd="0" presId="urn:microsoft.com/office/officeart/2008/layout/VerticalCurvedList"/>
    <dgm:cxn modelId="{4A079A23-33C7-4D01-914B-06DC1B7F0C34}" type="presParOf" srcId="{42E88A60-CCDB-44BA-B9BC-9CC5AE65DD8F}" destId="{AD62FEE1-A6C6-4AC5-B2A5-86FEA6EF1248}" srcOrd="0" destOrd="0" presId="urn:microsoft.com/office/officeart/2008/layout/VerticalCurvedList"/>
    <dgm:cxn modelId="{596EDA46-2C1D-4005-8FB0-241EDA94D6AE}" type="presParOf" srcId="{E21B873C-8886-483C-AE3E-66571C8D388D}" destId="{5549B277-C95C-42BD-88DF-4DF52B3903F7}" srcOrd="9" destOrd="0" presId="urn:microsoft.com/office/officeart/2008/layout/VerticalCurvedList"/>
    <dgm:cxn modelId="{A5152909-4587-4D22-BD63-CB3E1753F41F}" type="presParOf" srcId="{E21B873C-8886-483C-AE3E-66571C8D388D}" destId="{DB6B730C-E57D-4722-98E0-042B324B4FC6}" srcOrd="10" destOrd="0" presId="urn:microsoft.com/office/officeart/2008/layout/VerticalCurvedList"/>
    <dgm:cxn modelId="{D79D91B1-E067-410B-86B0-C8BAFBC19390}" type="presParOf" srcId="{DB6B730C-E57D-4722-98E0-042B324B4FC6}" destId="{26585CAC-A0C3-48E0-AF84-0035A4CCAE9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08A53A-CF0D-4989-83BA-545554B5F921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</dgm:pt>
    <dgm:pt modelId="{AB598EF3-D73A-4D25-B21C-0D2089841B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+mj-lt"/>
              <a:cs typeface="Andalus" pitchFamily="18" charset="-78"/>
            </a:rPr>
            <a:t>Content</a:t>
          </a:r>
          <a:endParaRPr lang="en-US" dirty="0">
            <a:latin typeface="+mj-lt"/>
            <a:cs typeface="Andalus" pitchFamily="18" charset="-78"/>
          </a:endParaRPr>
        </a:p>
      </dgm:t>
    </dgm:pt>
    <dgm:pt modelId="{13DB5ABF-9524-45D7-BCCC-5C2522B68433}" type="par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DD44D491-C578-41D9-9689-1D413DB67DC3}" type="sib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7C0144AC-63E5-4E24-80F6-B66C703E136E}" type="pres">
      <dgm:prSet presAssocID="{6E08A53A-CF0D-4989-83BA-545554B5F921}" presName="linearFlow" presStyleCnt="0">
        <dgm:presLayoutVars>
          <dgm:dir/>
          <dgm:resizeHandles val="exact"/>
        </dgm:presLayoutVars>
      </dgm:prSet>
      <dgm:spPr/>
    </dgm:pt>
    <dgm:pt modelId="{3121EEA1-7AD9-4255-A715-11DBAA59C0CC}" type="pres">
      <dgm:prSet presAssocID="{AB598EF3-D73A-4D25-B21C-0D2089841B7C}" presName="composite" presStyleCnt="0"/>
      <dgm:spPr/>
    </dgm:pt>
    <dgm:pt modelId="{7A76BC27-5822-4CFE-9B1D-6F34DD3FE13C}" type="pres">
      <dgm:prSet presAssocID="{AB598EF3-D73A-4D25-B21C-0D2089841B7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D8E5CE-7C41-40A2-BD2C-F0D4F5B59136}" type="pres">
      <dgm:prSet presAssocID="{AB598EF3-D73A-4D25-B21C-0D2089841B7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57920-6BD2-4733-A04C-02E37F56ACE9}" type="presOf" srcId="{AB598EF3-D73A-4D25-B21C-0D2089841B7C}" destId="{08D8E5CE-7C41-40A2-BD2C-F0D4F5B59136}" srcOrd="0" destOrd="0" presId="urn:microsoft.com/office/officeart/2005/8/layout/vList3"/>
    <dgm:cxn modelId="{201166E4-390C-4D77-BFF1-1F7C2BE7A9EA}" type="presOf" srcId="{6E08A53A-CF0D-4989-83BA-545554B5F921}" destId="{7C0144AC-63E5-4E24-80F6-B66C703E136E}" srcOrd="0" destOrd="0" presId="urn:microsoft.com/office/officeart/2005/8/layout/vList3"/>
    <dgm:cxn modelId="{E9042D1F-430C-466B-BE07-309F12C1CF89}" srcId="{6E08A53A-CF0D-4989-83BA-545554B5F921}" destId="{AB598EF3-D73A-4D25-B21C-0D2089841B7C}" srcOrd="0" destOrd="0" parTransId="{13DB5ABF-9524-45D7-BCCC-5C2522B68433}" sibTransId="{DD44D491-C578-41D9-9689-1D413DB67DC3}"/>
    <dgm:cxn modelId="{64D9ADFF-8B87-4831-A6E4-2B7540E59B22}" type="presParOf" srcId="{7C0144AC-63E5-4E24-80F6-B66C703E136E}" destId="{3121EEA1-7AD9-4255-A715-11DBAA59C0CC}" srcOrd="0" destOrd="0" presId="urn:microsoft.com/office/officeart/2005/8/layout/vList3"/>
    <dgm:cxn modelId="{E63188E6-4570-494A-BD52-2B6325229E49}" type="presParOf" srcId="{3121EEA1-7AD9-4255-A715-11DBAA59C0CC}" destId="{7A76BC27-5822-4CFE-9B1D-6F34DD3FE13C}" srcOrd="0" destOrd="0" presId="urn:microsoft.com/office/officeart/2005/8/layout/vList3"/>
    <dgm:cxn modelId="{86A43320-15CE-4240-A89F-5A3F52BBEADC}" type="presParOf" srcId="{3121EEA1-7AD9-4255-A715-11DBAA59C0CC}" destId="{08D8E5CE-7C41-40A2-BD2C-F0D4F5B59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9D032-731F-4F75-9C09-46D4703F01AB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771EF44-82DC-4BCE-B7CB-BF195F80533C}">
      <dgm:prSet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8CA2C93A-EB58-4FC6-9669-3CE43E46B436}" type="parTrans" cxnId="{BB9C4F3F-10B6-4342-8D08-FF229252AD17}">
      <dgm:prSet/>
      <dgm:spPr/>
      <dgm:t>
        <a:bodyPr/>
        <a:lstStyle/>
        <a:p>
          <a:endParaRPr lang="en-US"/>
        </a:p>
      </dgm:t>
    </dgm:pt>
    <dgm:pt modelId="{ABE5458B-6DC3-4489-95D2-52EDA25753F9}" type="sibTrans" cxnId="{BB9C4F3F-10B6-4342-8D08-FF229252AD17}">
      <dgm:prSet/>
      <dgm:spPr/>
      <dgm:t>
        <a:bodyPr/>
        <a:lstStyle/>
        <a:p>
          <a:endParaRPr lang="en-US"/>
        </a:p>
      </dgm:t>
    </dgm:pt>
    <dgm:pt modelId="{E39A78AC-8E8D-4A03-BF5B-0CB73B9B5F6D}">
      <dgm:prSet/>
      <dgm:spPr/>
      <dgm:t>
        <a:bodyPr/>
        <a:lstStyle/>
        <a:p>
          <a:r>
            <a:rPr lang="en-US" dirty="0" smtClean="0"/>
            <a:t>Challenges Faced</a:t>
          </a:r>
          <a:endParaRPr lang="en-US" dirty="0"/>
        </a:p>
      </dgm:t>
    </dgm:pt>
    <dgm:pt modelId="{A33C5029-AAE5-44FB-81E5-DDDCB2F38CE4}" type="sibTrans" cxnId="{1E37CD6B-A3C8-4D4C-A9F2-4303BE749B33}">
      <dgm:prSet/>
      <dgm:spPr/>
      <dgm:t>
        <a:bodyPr/>
        <a:lstStyle/>
        <a:p>
          <a:endParaRPr lang="en-US"/>
        </a:p>
      </dgm:t>
    </dgm:pt>
    <dgm:pt modelId="{8E469A3B-2D35-4219-9843-6D87E2048CFC}" type="parTrans" cxnId="{1E37CD6B-A3C8-4D4C-A9F2-4303BE749B33}">
      <dgm:prSet/>
      <dgm:spPr/>
      <dgm:t>
        <a:bodyPr/>
        <a:lstStyle/>
        <a:p>
          <a:endParaRPr lang="en-US"/>
        </a:p>
      </dgm:t>
    </dgm:pt>
    <dgm:pt modelId="{A881B2CE-89F5-4C26-98C1-E214179C83EE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206E8E10-F678-41CD-B1F1-39DB790E65FC}" type="sibTrans" cxnId="{9F4AA83E-2F47-4DFF-B6E2-BB2C3FEDBD54}">
      <dgm:prSet/>
      <dgm:spPr/>
      <dgm:t>
        <a:bodyPr/>
        <a:lstStyle/>
        <a:p>
          <a:endParaRPr lang="en-US"/>
        </a:p>
      </dgm:t>
    </dgm:pt>
    <dgm:pt modelId="{8BB3CA54-A25E-484B-84E5-3F53A76D3303}" type="parTrans" cxnId="{9F4AA83E-2F47-4DFF-B6E2-BB2C3FEDBD54}">
      <dgm:prSet/>
      <dgm:spPr/>
      <dgm:t>
        <a:bodyPr/>
        <a:lstStyle/>
        <a:p>
          <a:endParaRPr lang="en-US"/>
        </a:p>
      </dgm:t>
    </dgm:pt>
    <dgm:pt modelId="{64381747-D84C-4E5C-99C1-FA96AF716912}">
      <dgm:prSet/>
      <dgm:spPr>
        <a:effectLst>
          <a:outerShdw blurRad="40000" dist="23000" dir="5400000" sx="108000" sy="108000" rotWithShape="0">
            <a:srgbClr val="209E91"/>
          </a:outerShdw>
        </a:effectLst>
      </dgm:spPr>
      <dgm:t>
        <a:bodyPr/>
        <a:lstStyle/>
        <a:p>
          <a:r>
            <a:rPr lang="en-US" dirty="0" smtClean="0"/>
            <a:t>Search Engine</a:t>
          </a:r>
          <a:endParaRPr lang="en-US" dirty="0"/>
        </a:p>
      </dgm:t>
    </dgm:pt>
    <dgm:pt modelId="{4345C882-6014-471D-83DA-A2B57B008BAB}" type="sibTrans" cxnId="{DDCDF96F-BF47-4C26-B845-A3C94C8B4CCD}">
      <dgm:prSet/>
      <dgm:spPr/>
      <dgm:t>
        <a:bodyPr/>
        <a:lstStyle/>
        <a:p>
          <a:endParaRPr lang="en-US"/>
        </a:p>
      </dgm:t>
    </dgm:pt>
    <dgm:pt modelId="{758941B3-2A57-4526-8038-C38CE7B24E34}" type="parTrans" cxnId="{DDCDF96F-BF47-4C26-B845-A3C94C8B4CCD}">
      <dgm:prSet/>
      <dgm:spPr/>
      <dgm:t>
        <a:bodyPr/>
        <a:lstStyle/>
        <a:p>
          <a:endParaRPr lang="en-US"/>
        </a:p>
      </dgm:t>
    </dgm:pt>
    <dgm:pt modelId="{6B2E9053-25A7-4D5F-9C97-A3DB6218E434}">
      <dgm:prSet/>
      <dgm:spPr/>
      <dgm:t>
        <a:bodyPr/>
        <a:lstStyle/>
        <a:p>
          <a:r>
            <a:rPr lang="en-US" dirty="0" smtClean="0"/>
            <a:t>Future Scope </a:t>
          </a:r>
          <a:endParaRPr lang="en-US" dirty="0"/>
        </a:p>
      </dgm:t>
    </dgm:pt>
    <dgm:pt modelId="{61DA2F41-D368-4C0A-8239-9826FBF1C1EE}" type="parTrans" cxnId="{97F13E2B-CEA2-462A-8228-7DC655365F79}">
      <dgm:prSet/>
      <dgm:spPr/>
      <dgm:t>
        <a:bodyPr/>
        <a:lstStyle/>
        <a:p>
          <a:endParaRPr lang="en-US"/>
        </a:p>
      </dgm:t>
    </dgm:pt>
    <dgm:pt modelId="{601C10C4-07DC-4D2D-932A-8658C9DDB731}" type="sibTrans" cxnId="{97F13E2B-CEA2-462A-8228-7DC655365F79}">
      <dgm:prSet/>
      <dgm:spPr/>
      <dgm:t>
        <a:bodyPr/>
        <a:lstStyle/>
        <a:p>
          <a:endParaRPr lang="en-US"/>
        </a:p>
      </dgm:t>
    </dgm:pt>
    <dgm:pt modelId="{42A9BD2A-86B1-46AB-8F02-513A86050FB5}" type="pres">
      <dgm:prSet presAssocID="{5D79D032-731F-4F75-9C09-46D4703F01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21B873C-8886-483C-AE3E-66571C8D388D}" type="pres">
      <dgm:prSet presAssocID="{5D79D032-731F-4F75-9C09-46D4703F01AB}" presName="Name1" presStyleCnt="0"/>
      <dgm:spPr/>
      <dgm:t>
        <a:bodyPr/>
        <a:lstStyle/>
        <a:p>
          <a:endParaRPr lang="en-US"/>
        </a:p>
      </dgm:t>
    </dgm:pt>
    <dgm:pt modelId="{8287ABD4-0FB4-4F9A-88E4-E4A746794165}" type="pres">
      <dgm:prSet presAssocID="{5D79D032-731F-4F75-9C09-46D4703F01AB}" presName="cycle" presStyleCnt="0"/>
      <dgm:spPr/>
      <dgm:t>
        <a:bodyPr/>
        <a:lstStyle/>
        <a:p>
          <a:endParaRPr lang="en-US"/>
        </a:p>
      </dgm:t>
    </dgm:pt>
    <dgm:pt modelId="{66D00D60-DD96-485A-BD2A-0552758FEAE3}" type="pres">
      <dgm:prSet presAssocID="{5D79D032-731F-4F75-9C09-46D4703F01AB}" presName="srcNode" presStyleLbl="node1" presStyleIdx="0" presStyleCnt="5"/>
      <dgm:spPr/>
      <dgm:t>
        <a:bodyPr/>
        <a:lstStyle/>
        <a:p>
          <a:endParaRPr lang="en-US"/>
        </a:p>
      </dgm:t>
    </dgm:pt>
    <dgm:pt modelId="{27D22344-8040-4709-9C57-549B588DD7AC}" type="pres">
      <dgm:prSet presAssocID="{5D79D032-731F-4F75-9C09-46D4703F01AB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E18D5-A001-4FCA-B2B9-D5D199846076}" type="pres">
      <dgm:prSet presAssocID="{5D79D032-731F-4F75-9C09-46D4703F01AB}" presName="extraNode" presStyleLbl="node1" presStyleIdx="0" presStyleCnt="5"/>
      <dgm:spPr/>
      <dgm:t>
        <a:bodyPr/>
        <a:lstStyle/>
        <a:p>
          <a:endParaRPr lang="en-US"/>
        </a:p>
      </dgm:t>
    </dgm:pt>
    <dgm:pt modelId="{7F48EF7A-F166-4E67-80F7-A76F6D6692E0}" type="pres">
      <dgm:prSet presAssocID="{5D79D032-731F-4F75-9C09-46D4703F01AB}" presName="dstNode" presStyleLbl="node1" presStyleIdx="0" presStyleCnt="5"/>
      <dgm:spPr/>
      <dgm:t>
        <a:bodyPr/>
        <a:lstStyle/>
        <a:p>
          <a:endParaRPr lang="en-US"/>
        </a:p>
      </dgm:t>
    </dgm:pt>
    <dgm:pt modelId="{6F2F70B5-093F-4FF9-87AF-723DC710DA7D}" type="pres">
      <dgm:prSet presAssocID="{A771EF44-82DC-4BCE-B7CB-BF195F8053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2B4E-835A-4447-8FBA-FC0B9204E267}" type="pres">
      <dgm:prSet presAssocID="{A771EF44-82DC-4BCE-B7CB-BF195F80533C}" presName="accent_1" presStyleCnt="0"/>
      <dgm:spPr/>
      <dgm:t>
        <a:bodyPr/>
        <a:lstStyle/>
        <a:p>
          <a:endParaRPr lang="en-US"/>
        </a:p>
      </dgm:t>
    </dgm:pt>
    <dgm:pt modelId="{36F05761-645A-4824-A093-2C8A9DFA1428}" type="pres">
      <dgm:prSet presAssocID="{A771EF44-82DC-4BCE-B7CB-BF195F80533C}" presName="accentRepeatNode" presStyleLbl="solidFgAcc1" presStyleIdx="0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E6B2C6A4-2E0D-465F-8F49-521550202336}" type="pres">
      <dgm:prSet presAssocID="{A881B2CE-89F5-4C26-98C1-E214179C83E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66CE7-9918-4996-A38D-8F70BA7F628F}" type="pres">
      <dgm:prSet presAssocID="{A881B2CE-89F5-4C26-98C1-E214179C83EE}" presName="accent_2" presStyleCnt="0"/>
      <dgm:spPr/>
    </dgm:pt>
    <dgm:pt modelId="{1D4AF291-82DC-4904-9526-7275E44DDF58}" type="pres">
      <dgm:prSet presAssocID="{A881B2CE-89F5-4C26-98C1-E214179C83EE}" presName="accentRepeatNode" presStyleLbl="solidFgAcc1" presStyleIdx="1" presStyleCnt="5"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3281051-3A21-4AFB-9844-4F0FB737A43C}" type="pres">
      <dgm:prSet presAssocID="{64381747-D84C-4E5C-99C1-FA96AF71691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890A0-16AF-4F11-8360-4D249BA5D21F}" type="pres">
      <dgm:prSet presAssocID="{64381747-D84C-4E5C-99C1-FA96AF716912}" presName="accent_3" presStyleCnt="0"/>
      <dgm:spPr/>
    </dgm:pt>
    <dgm:pt modelId="{AFDAD4B3-3EE9-4DC2-A13F-5F6377632949}" type="pres">
      <dgm:prSet presAssocID="{64381747-D84C-4E5C-99C1-FA96AF716912}" presName="accentRepeatNode" presStyleLbl="solidFgAcc1" presStyleIdx="2" presStyleCnt="5"/>
      <dgm:spPr>
        <a:solidFill>
          <a:srgbClr val="209E91"/>
        </a:solidFill>
      </dgm:spPr>
      <dgm:t>
        <a:bodyPr/>
        <a:lstStyle/>
        <a:p>
          <a:endParaRPr lang="en-US"/>
        </a:p>
      </dgm:t>
    </dgm:pt>
    <dgm:pt modelId="{3007BCC6-6180-4A3B-AFB3-B92D1301B354}" type="pres">
      <dgm:prSet presAssocID="{E39A78AC-8E8D-4A03-BF5B-0CB73B9B5F6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676B0-FFD8-4B80-A04A-B0440BB457C1}" type="pres">
      <dgm:prSet presAssocID="{E39A78AC-8E8D-4A03-BF5B-0CB73B9B5F6D}" presName="accent_4" presStyleCnt="0"/>
      <dgm:spPr/>
    </dgm:pt>
    <dgm:pt modelId="{AD62FEE1-A6C6-4AC5-B2A5-86FEA6EF1248}" type="pres">
      <dgm:prSet presAssocID="{E39A78AC-8E8D-4A03-BF5B-0CB73B9B5F6D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23F26FFC-CC6B-4790-AA97-BBBC57C9B619}" type="pres">
      <dgm:prSet presAssocID="{6B2E9053-25A7-4D5F-9C97-A3DB6218E43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09AEE-528C-4CFA-9EB3-B34B6CE43B9E}" type="pres">
      <dgm:prSet presAssocID="{6B2E9053-25A7-4D5F-9C97-A3DB6218E434}" presName="accent_5" presStyleCnt="0"/>
      <dgm:spPr/>
    </dgm:pt>
    <dgm:pt modelId="{26585CAC-A0C3-48E0-AF84-0035A4CCAE9B}" type="pres">
      <dgm:prSet presAssocID="{6B2E9053-25A7-4D5F-9C97-A3DB6218E434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730E12DE-934C-47B0-B221-4F9F4C87633E}" type="presOf" srcId="{5D79D032-731F-4F75-9C09-46D4703F01AB}" destId="{42A9BD2A-86B1-46AB-8F02-513A86050FB5}" srcOrd="0" destOrd="0" presId="urn:microsoft.com/office/officeart/2008/layout/VerticalCurvedList"/>
    <dgm:cxn modelId="{A79E8F0D-2F4B-4B87-A57C-67A059F29833}" type="presOf" srcId="{A771EF44-82DC-4BCE-B7CB-BF195F80533C}" destId="{6F2F70B5-093F-4FF9-87AF-723DC710DA7D}" srcOrd="0" destOrd="0" presId="urn:microsoft.com/office/officeart/2008/layout/VerticalCurvedList"/>
    <dgm:cxn modelId="{97F13E2B-CEA2-462A-8228-7DC655365F79}" srcId="{5D79D032-731F-4F75-9C09-46D4703F01AB}" destId="{6B2E9053-25A7-4D5F-9C97-A3DB6218E434}" srcOrd="4" destOrd="0" parTransId="{61DA2F41-D368-4C0A-8239-9826FBF1C1EE}" sibTransId="{601C10C4-07DC-4D2D-932A-8658C9DDB731}"/>
    <dgm:cxn modelId="{1E37CD6B-A3C8-4D4C-A9F2-4303BE749B33}" srcId="{5D79D032-731F-4F75-9C09-46D4703F01AB}" destId="{E39A78AC-8E8D-4A03-BF5B-0CB73B9B5F6D}" srcOrd="3" destOrd="0" parTransId="{8E469A3B-2D35-4219-9843-6D87E2048CFC}" sibTransId="{A33C5029-AAE5-44FB-81E5-DDDCB2F38CE4}"/>
    <dgm:cxn modelId="{279A461D-FC8C-44DC-8FC8-F9776D191924}" type="presOf" srcId="{64381747-D84C-4E5C-99C1-FA96AF716912}" destId="{13281051-3A21-4AFB-9844-4F0FB737A43C}" srcOrd="0" destOrd="0" presId="urn:microsoft.com/office/officeart/2008/layout/VerticalCurvedList"/>
    <dgm:cxn modelId="{BB9C4F3F-10B6-4342-8D08-FF229252AD17}" srcId="{5D79D032-731F-4F75-9C09-46D4703F01AB}" destId="{A771EF44-82DC-4BCE-B7CB-BF195F80533C}" srcOrd="0" destOrd="0" parTransId="{8CA2C93A-EB58-4FC6-9669-3CE43E46B436}" sibTransId="{ABE5458B-6DC3-4489-95D2-52EDA25753F9}"/>
    <dgm:cxn modelId="{23DF8CCF-6B30-4C9E-BD4E-1B2CBB9647FA}" type="presOf" srcId="{6B2E9053-25A7-4D5F-9C97-A3DB6218E434}" destId="{23F26FFC-CC6B-4790-AA97-BBBC57C9B619}" srcOrd="0" destOrd="0" presId="urn:microsoft.com/office/officeart/2008/layout/VerticalCurvedList"/>
    <dgm:cxn modelId="{3D204507-C20B-4959-B342-EF1168EF9270}" type="presOf" srcId="{A881B2CE-89F5-4C26-98C1-E214179C83EE}" destId="{E6B2C6A4-2E0D-465F-8F49-521550202336}" srcOrd="0" destOrd="0" presId="urn:microsoft.com/office/officeart/2008/layout/VerticalCurvedList"/>
    <dgm:cxn modelId="{E9D0D8FD-2839-4249-A35C-8674C76377CD}" type="presOf" srcId="{E39A78AC-8E8D-4A03-BF5B-0CB73B9B5F6D}" destId="{3007BCC6-6180-4A3B-AFB3-B92D1301B354}" srcOrd="0" destOrd="0" presId="urn:microsoft.com/office/officeart/2008/layout/VerticalCurvedList"/>
    <dgm:cxn modelId="{1C394582-C80F-4349-8616-C414D7979A95}" type="presOf" srcId="{ABE5458B-6DC3-4489-95D2-52EDA25753F9}" destId="{27D22344-8040-4709-9C57-549B588DD7AC}" srcOrd="0" destOrd="0" presId="urn:microsoft.com/office/officeart/2008/layout/VerticalCurvedList"/>
    <dgm:cxn modelId="{9F4AA83E-2F47-4DFF-B6E2-BB2C3FEDBD54}" srcId="{5D79D032-731F-4F75-9C09-46D4703F01AB}" destId="{A881B2CE-89F5-4C26-98C1-E214179C83EE}" srcOrd="1" destOrd="0" parTransId="{8BB3CA54-A25E-484B-84E5-3F53A76D3303}" sibTransId="{206E8E10-F678-41CD-B1F1-39DB790E65FC}"/>
    <dgm:cxn modelId="{DDCDF96F-BF47-4C26-B845-A3C94C8B4CCD}" srcId="{5D79D032-731F-4F75-9C09-46D4703F01AB}" destId="{64381747-D84C-4E5C-99C1-FA96AF716912}" srcOrd="2" destOrd="0" parTransId="{758941B3-2A57-4526-8038-C38CE7B24E34}" sibTransId="{4345C882-6014-471D-83DA-A2B57B008BAB}"/>
    <dgm:cxn modelId="{C1C57BCB-5E33-405A-B89E-86013C4F297C}" type="presParOf" srcId="{42A9BD2A-86B1-46AB-8F02-513A86050FB5}" destId="{E21B873C-8886-483C-AE3E-66571C8D388D}" srcOrd="0" destOrd="0" presId="urn:microsoft.com/office/officeart/2008/layout/VerticalCurvedList"/>
    <dgm:cxn modelId="{8501085C-0828-4D47-8D33-91A5DF424995}" type="presParOf" srcId="{E21B873C-8886-483C-AE3E-66571C8D388D}" destId="{8287ABD4-0FB4-4F9A-88E4-E4A746794165}" srcOrd="0" destOrd="0" presId="urn:microsoft.com/office/officeart/2008/layout/VerticalCurvedList"/>
    <dgm:cxn modelId="{250CD1E7-4C44-42F6-9CF3-6DE85165D796}" type="presParOf" srcId="{8287ABD4-0FB4-4F9A-88E4-E4A746794165}" destId="{66D00D60-DD96-485A-BD2A-0552758FEAE3}" srcOrd="0" destOrd="0" presId="urn:microsoft.com/office/officeart/2008/layout/VerticalCurvedList"/>
    <dgm:cxn modelId="{4F4F28DD-D23C-4150-900A-B20D94ED2CD1}" type="presParOf" srcId="{8287ABD4-0FB4-4F9A-88E4-E4A746794165}" destId="{27D22344-8040-4709-9C57-549B588DD7AC}" srcOrd="1" destOrd="0" presId="urn:microsoft.com/office/officeart/2008/layout/VerticalCurvedList"/>
    <dgm:cxn modelId="{78E79919-E9ED-4EC7-A135-9B22CA212466}" type="presParOf" srcId="{8287ABD4-0FB4-4F9A-88E4-E4A746794165}" destId="{82FE18D5-A001-4FCA-B2B9-D5D199846076}" srcOrd="2" destOrd="0" presId="urn:microsoft.com/office/officeart/2008/layout/VerticalCurvedList"/>
    <dgm:cxn modelId="{2ABD6D21-A629-4F30-B1DE-180AFEDDB312}" type="presParOf" srcId="{8287ABD4-0FB4-4F9A-88E4-E4A746794165}" destId="{7F48EF7A-F166-4E67-80F7-A76F6D6692E0}" srcOrd="3" destOrd="0" presId="urn:microsoft.com/office/officeart/2008/layout/VerticalCurvedList"/>
    <dgm:cxn modelId="{EC79DEC2-3F22-40BC-8EB4-2A6AA77DD707}" type="presParOf" srcId="{E21B873C-8886-483C-AE3E-66571C8D388D}" destId="{6F2F70B5-093F-4FF9-87AF-723DC710DA7D}" srcOrd="1" destOrd="0" presId="urn:microsoft.com/office/officeart/2008/layout/VerticalCurvedList"/>
    <dgm:cxn modelId="{7BFB8F29-FE18-4185-8031-49EE12136667}" type="presParOf" srcId="{E21B873C-8886-483C-AE3E-66571C8D388D}" destId="{C3F72B4E-835A-4447-8FBA-FC0B9204E267}" srcOrd="2" destOrd="0" presId="urn:microsoft.com/office/officeart/2008/layout/VerticalCurvedList"/>
    <dgm:cxn modelId="{221AB31D-4F6B-4A7B-9623-EC037EAA70E4}" type="presParOf" srcId="{C3F72B4E-835A-4447-8FBA-FC0B9204E267}" destId="{36F05761-645A-4824-A093-2C8A9DFA1428}" srcOrd="0" destOrd="0" presId="urn:microsoft.com/office/officeart/2008/layout/VerticalCurvedList"/>
    <dgm:cxn modelId="{124ACAD5-5CAA-4288-B4B7-A2905FCA659D}" type="presParOf" srcId="{E21B873C-8886-483C-AE3E-66571C8D388D}" destId="{E6B2C6A4-2E0D-465F-8F49-521550202336}" srcOrd="3" destOrd="0" presId="urn:microsoft.com/office/officeart/2008/layout/VerticalCurvedList"/>
    <dgm:cxn modelId="{3329FC25-FC2C-4A40-8988-1AA562AE93F8}" type="presParOf" srcId="{E21B873C-8886-483C-AE3E-66571C8D388D}" destId="{3B966CE7-9918-4996-A38D-8F70BA7F628F}" srcOrd="4" destOrd="0" presId="urn:microsoft.com/office/officeart/2008/layout/VerticalCurvedList"/>
    <dgm:cxn modelId="{41B4541C-17EB-4046-855C-CE8B4A472D2A}" type="presParOf" srcId="{3B966CE7-9918-4996-A38D-8F70BA7F628F}" destId="{1D4AF291-82DC-4904-9526-7275E44DDF58}" srcOrd="0" destOrd="0" presId="urn:microsoft.com/office/officeart/2008/layout/VerticalCurvedList"/>
    <dgm:cxn modelId="{A83F6445-E9BE-400A-A8C2-906896A1C165}" type="presParOf" srcId="{E21B873C-8886-483C-AE3E-66571C8D388D}" destId="{13281051-3A21-4AFB-9844-4F0FB737A43C}" srcOrd="5" destOrd="0" presId="urn:microsoft.com/office/officeart/2008/layout/VerticalCurvedList"/>
    <dgm:cxn modelId="{3556C825-47E4-4CC2-8FF3-21576E853101}" type="presParOf" srcId="{E21B873C-8886-483C-AE3E-66571C8D388D}" destId="{582890A0-16AF-4F11-8360-4D249BA5D21F}" srcOrd="6" destOrd="0" presId="urn:microsoft.com/office/officeart/2008/layout/VerticalCurvedList"/>
    <dgm:cxn modelId="{C31C9876-29AE-43F1-838E-8CD5FDF7FE06}" type="presParOf" srcId="{582890A0-16AF-4F11-8360-4D249BA5D21F}" destId="{AFDAD4B3-3EE9-4DC2-A13F-5F6377632949}" srcOrd="0" destOrd="0" presId="urn:microsoft.com/office/officeart/2008/layout/VerticalCurvedList"/>
    <dgm:cxn modelId="{D116EEE9-E55A-4D17-97FC-E6B9D91160AA}" type="presParOf" srcId="{E21B873C-8886-483C-AE3E-66571C8D388D}" destId="{3007BCC6-6180-4A3B-AFB3-B92D1301B354}" srcOrd="7" destOrd="0" presId="urn:microsoft.com/office/officeart/2008/layout/VerticalCurvedList"/>
    <dgm:cxn modelId="{9BD66C92-0C2A-46A4-924D-3F1238ED393F}" type="presParOf" srcId="{E21B873C-8886-483C-AE3E-66571C8D388D}" destId="{E57676B0-FFD8-4B80-A04A-B0440BB457C1}" srcOrd="8" destOrd="0" presId="urn:microsoft.com/office/officeart/2008/layout/VerticalCurvedList"/>
    <dgm:cxn modelId="{7C4FBBF2-6447-40C1-ACB8-A0C9C51DB7E5}" type="presParOf" srcId="{E57676B0-FFD8-4B80-A04A-B0440BB457C1}" destId="{AD62FEE1-A6C6-4AC5-B2A5-86FEA6EF1248}" srcOrd="0" destOrd="0" presId="urn:microsoft.com/office/officeart/2008/layout/VerticalCurvedList"/>
    <dgm:cxn modelId="{9C4AD59B-1176-4D3B-990E-5C5D82A8F938}" type="presParOf" srcId="{E21B873C-8886-483C-AE3E-66571C8D388D}" destId="{23F26FFC-CC6B-4790-AA97-BBBC57C9B619}" srcOrd="9" destOrd="0" presId="urn:microsoft.com/office/officeart/2008/layout/VerticalCurvedList"/>
    <dgm:cxn modelId="{C37930FF-3725-459C-9209-8BA8FDFB3BCE}" type="presParOf" srcId="{E21B873C-8886-483C-AE3E-66571C8D388D}" destId="{D1C09AEE-528C-4CFA-9EB3-B34B6CE43B9E}" srcOrd="10" destOrd="0" presId="urn:microsoft.com/office/officeart/2008/layout/VerticalCurvedList"/>
    <dgm:cxn modelId="{4263A4B0-7D2C-417D-99B2-80D1E8A55BE6}" type="presParOf" srcId="{D1C09AEE-528C-4CFA-9EB3-B34B6CE43B9E}" destId="{26585CAC-A0C3-48E0-AF84-0035A4CCAE9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08A53A-CF0D-4989-83BA-545554B5F921}" type="doc">
      <dgm:prSet loTypeId="urn:microsoft.com/office/officeart/2005/8/layout/vList3" loCatId="list" qsTypeId="urn:microsoft.com/office/officeart/2005/8/quickstyle/simple2" qsCatId="simple" csTypeId="urn:microsoft.com/office/officeart/2005/8/colors/colorful3" csCatId="colorful" phldr="1"/>
      <dgm:spPr/>
    </dgm:pt>
    <dgm:pt modelId="{AB598EF3-D73A-4D25-B21C-0D2089841B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latin typeface="+mj-lt"/>
              <a:cs typeface="Andalus" pitchFamily="18" charset="-78"/>
            </a:rPr>
            <a:t>Content</a:t>
          </a:r>
          <a:endParaRPr lang="en-US" dirty="0">
            <a:latin typeface="+mj-lt"/>
            <a:cs typeface="Andalus" pitchFamily="18" charset="-78"/>
          </a:endParaRPr>
        </a:p>
      </dgm:t>
    </dgm:pt>
    <dgm:pt modelId="{13DB5ABF-9524-45D7-BCCC-5C2522B68433}" type="par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DD44D491-C578-41D9-9689-1D413DB67DC3}" type="sibTrans" cxnId="{E9042D1F-430C-466B-BE07-309F12C1CF89}">
      <dgm:prSet/>
      <dgm:spPr/>
      <dgm:t>
        <a:bodyPr/>
        <a:lstStyle/>
        <a:p>
          <a:endParaRPr lang="en-US">
            <a:latin typeface="Andalus" pitchFamily="18" charset="-78"/>
            <a:cs typeface="Andalus" pitchFamily="18" charset="-78"/>
          </a:endParaRPr>
        </a:p>
      </dgm:t>
    </dgm:pt>
    <dgm:pt modelId="{7C0144AC-63E5-4E24-80F6-B66C703E136E}" type="pres">
      <dgm:prSet presAssocID="{6E08A53A-CF0D-4989-83BA-545554B5F921}" presName="linearFlow" presStyleCnt="0">
        <dgm:presLayoutVars>
          <dgm:dir/>
          <dgm:resizeHandles val="exact"/>
        </dgm:presLayoutVars>
      </dgm:prSet>
      <dgm:spPr/>
    </dgm:pt>
    <dgm:pt modelId="{3121EEA1-7AD9-4255-A715-11DBAA59C0CC}" type="pres">
      <dgm:prSet presAssocID="{AB598EF3-D73A-4D25-B21C-0D2089841B7C}" presName="composite" presStyleCnt="0"/>
      <dgm:spPr/>
    </dgm:pt>
    <dgm:pt modelId="{7A76BC27-5822-4CFE-9B1D-6F34DD3FE13C}" type="pres">
      <dgm:prSet presAssocID="{AB598EF3-D73A-4D25-B21C-0D2089841B7C}" presName="imgShp" presStyleLbl="fgImgPlace1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8D8E5CE-7C41-40A2-BD2C-F0D4F5B59136}" type="pres">
      <dgm:prSet presAssocID="{AB598EF3-D73A-4D25-B21C-0D2089841B7C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1258B-4AB8-40D9-8B9E-CBB9FABEE2F1}" type="presOf" srcId="{AB598EF3-D73A-4D25-B21C-0D2089841B7C}" destId="{08D8E5CE-7C41-40A2-BD2C-F0D4F5B59136}" srcOrd="0" destOrd="0" presId="urn:microsoft.com/office/officeart/2005/8/layout/vList3"/>
    <dgm:cxn modelId="{6B87B90C-8971-4341-A7C3-C17320EE51F5}" type="presOf" srcId="{6E08A53A-CF0D-4989-83BA-545554B5F921}" destId="{7C0144AC-63E5-4E24-80F6-B66C703E136E}" srcOrd="0" destOrd="0" presId="urn:microsoft.com/office/officeart/2005/8/layout/vList3"/>
    <dgm:cxn modelId="{E9042D1F-430C-466B-BE07-309F12C1CF89}" srcId="{6E08A53A-CF0D-4989-83BA-545554B5F921}" destId="{AB598EF3-D73A-4D25-B21C-0D2089841B7C}" srcOrd="0" destOrd="0" parTransId="{13DB5ABF-9524-45D7-BCCC-5C2522B68433}" sibTransId="{DD44D491-C578-41D9-9689-1D413DB67DC3}"/>
    <dgm:cxn modelId="{7C8FB93E-E908-4C15-8160-BEAD7D4942C6}" type="presParOf" srcId="{7C0144AC-63E5-4E24-80F6-B66C703E136E}" destId="{3121EEA1-7AD9-4255-A715-11DBAA59C0CC}" srcOrd="0" destOrd="0" presId="urn:microsoft.com/office/officeart/2005/8/layout/vList3"/>
    <dgm:cxn modelId="{F6672395-ECDA-473D-9AB1-B30D77807F06}" type="presParOf" srcId="{3121EEA1-7AD9-4255-A715-11DBAA59C0CC}" destId="{7A76BC27-5822-4CFE-9B1D-6F34DD3FE13C}" srcOrd="0" destOrd="0" presId="urn:microsoft.com/office/officeart/2005/8/layout/vList3"/>
    <dgm:cxn modelId="{569579FA-D7CE-488E-90C5-CB47868EB7AA}" type="presParOf" srcId="{3121EEA1-7AD9-4255-A715-11DBAA59C0CC}" destId="{08D8E5CE-7C41-40A2-BD2C-F0D4F5B591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DE5DBF-A47F-4969-89E4-BD7E5C7786E3}" type="doc">
      <dgm:prSet loTypeId="urn:microsoft.com/office/officeart/2005/8/layout/chevron1" loCatId="process" qsTypeId="urn:microsoft.com/office/officeart/2005/8/quickstyle/simple1" qsCatId="simple" csTypeId="urn:microsoft.com/office/officeart/2005/8/colors/accent6_1" csCatId="accent6" phldr="1"/>
      <dgm:spPr/>
    </dgm:pt>
    <dgm:pt modelId="{37D906CE-9FF5-4DF8-9B30-133DCD2E4150}">
      <dgm:prSet phldrT="[Text]"/>
      <dgm:spPr/>
      <dgm:t>
        <a:bodyPr/>
        <a:lstStyle/>
        <a:p>
          <a:r>
            <a:rPr lang="en-US" dirty="0" smtClean="0">
              <a:effectLst/>
              <a:ea typeface="Calibri"/>
              <a:cs typeface="Times New Roman"/>
            </a:rPr>
            <a:t>Functions</a:t>
          </a:r>
          <a:endParaRPr lang="en-US" dirty="0"/>
        </a:p>
      </dgm:t>
    </dgm:pt>
    <dgm:pt modelId="{EEF04A78-3B7B-4ADB-9B0F-2741E4AD4437}" type="parTrans" cxnId="{6CCB8135-139C-465C-AA7F-0AC51D3D1C46}">
      <dgm:prSet/>
      <dgm:spPr/>
      <dgm:t>
        <a:bodyPr/>
        <a:lstStyle/>
        <a:p>
          <a:endParaRPr lang="en-US"/>
        </a:p>
      </dgm:t>
    </dgm:pt>
    <dgm:pt modelId="{1C6D3412-2FB3-4B88-A1BD-C9EA9D3325A9}" type="sibTrans" cxnId="{6CCB8135-139C-465C-AA7F-0AC51D3D1C46}">
      <dgm:prSet/>
      <dgm:spPr/>
      <dgm:t>
        <a:bodyPr/>
        <a:lstStyle/>
        <a:p>
          <a:endParaRPr lang="en-US"/>
        </a:p>
      </dgm:t>
    </dgm:pt>
    <dgm:pt modelId="{561A9A5A-E84F-4EA7-B251-9A76DC5F1EBE}">
      <dgm:prSet phldrT="[Text]"/>
      <dgm:spPr/>
      <dgm:t>
        <a:bodyPr/>
        <a:lstStyle/>
        <a:p>
          <a:r>
            <a:rPr lang="en-US" dirty="0" smtClean="0">
              <a:effectLst/>
              <a:ea typeface="Calibri"/>
              <a:cs typeface="Times New Roman"/>
            </a:rPr>
            <a:t>Main Column</a:t>
          </a:r>
          <a:endParaRPr lang="en-US" dirty="0"/>
        </a:p>
      </dgm:t>
    </dgm:pt>
    <dgm:pt modelId="{8F6674B0-0446-41C4-8B47-C055592C8AE8}" type="parTrans" cxnId="{F8E89FE1-7D84-446E-9333-0D322B9B9AD3}">
      <dgm:prSet/>
      <dgm:spPr/>
      <dgm:t>
        <a:bodyPr/>
        <a:lstStyle/>
        <a:p>
          <a:endParaRPr lang="en-US"/>
        </a:p>
      </dgm:t>
    </dgm:pt>
    <dgm:pt modelId="{EDD1E4BD-7C3A-4BA5-8241-A76BBE9108E6}" type="sibTrans" cxnId="{F8E89FE1-7D84-446E-9333-0D322B9B9AD3}">
      <dgm:prSet/>
      <dgm:spPr/>
      <dgm:t>
        <a:bodyPr/>
        <a:lstStyle/>
        <a:p>
          <a:endParaRPr lang="en-US"/>
        </a:p>
      </dgm:t>
    </dgm:pt>
    <dgm:pt modelId="{B7C81913-0269-400E-8BEC-01CA5C9F2A92}">
      <dgm:prSet phldrT="[Text]"/>
      <dgm:spPr/>
      <dgm:t>
        <a:bodyPr/>
        <a:lstStyle/>
        <a:p>
          <a:r>
            <a:rPr lang="en-US" dirty="0" smtClean="0">
              <a:effectLst/>
              <a:ea typeface="Calibri"/>
              <a:cs typeface="Times New Roman"/>
            </a:rPr>
            <a:t>Conjunction</a:t>
          </a:r>
          <a:endParaRPr lang="en-US" dirty="0"/>
        </a:p>
      </dgm:t>
    </dgm:pt>
    <dgm:pt modelId="{953ED821-C86F-4D0E-84D1-5E7F8B7FB92B}" type="parTrans" cxnId="{5885CDD2-9CAA-4710-9F64-0ACE979CE1A2}">
      <dgm:prSet/>
      <dgm:spPr/>
      <dgm:t>
        <a:bodyPr/>
        <a:lstStyle/>
        <a:p>
          <a:endParaRPr lang="en-US"/>
        </a:p>
      </dgm:t>
    </dgm:pt>
    <dgm:pt modelId="{9F9AC6B1-6BE2-4491-9D16-0D5A276F606F}" type="sibTrans" cxnId="{5885CDD2-9CAA-4710-9F64-0ACE979CE1A2}">
      <dgm:prSet/>
      <dgm:spPr/>
      <dgm:t>
        <a:bodyPr/>
        <a:lstStyle/>
        <a:p>
          <a:endParaRPr lang="en-US"/>
        </a:p>
      </dgm:t>
    </dgm:pt>
    <dgm:pt modelId="{57C9DBAD-B0F9-4EFD-A0BB-812FDCC8EC0F}">
      <dgm:prSet phldrT="[Text]"/>
      <dgm:spPr/>
      <dgm:t>
        <a:bodyPr/>
        <a:lstStyle/>
        <a:p>
          <a:r>
            <a:rPr lang="en-US" dirty="0" smtClean="0">
              <a:effectLst/>
              <a:ea typeface="Calibri"/>
              <a:cs typeface="Times New Roman"/>
            </a:rPr>
            <a:t>Sub Column</a:t>
          </a:r>
          <a:endParaRPr lang="en-US" dirty="0"/>
        </a:p>
      </dgm:t>
    </dgm:pt>
    <dgm:pt modelId="{61837332-972B-4472-9598-AB792DA98CFF}" type="parTrans" cxnId="{5CE04805-804A-49F5-8D98-F3A2D1093572}">
      <dgm:prSet/>
      <dgm:spPr/>
      <dgm:t>
        <a:bodyPr/>
        <a:lstStyle/>
        <a:p>
          <a:endParaRPr lang="en-US"/>
        </a:p>
      </dgm:t>
    </dgm:pt>
    <dgm:pt modelId="{EB2D8A82-11FF-41E4-9060-44ACED5BC586}" type="sibTrans" cxnId="{5CE04805-804A-49F5-8D98-F3A2D1093572}">
      <dgm:prSet/>
      <dgm:spPr/>
      <dgm:t>
        <a:bodyPr/>
        <a:lstStyle/>
        <a:p>
          <a:endParaRPr lang="en-US"/>
        </a:p>
      </dgm:t>
    </dgm:pt>
    <dgm:pt modelId="{C31F7093-49BF-4B14-A1A2-A3C24B75FA93}">
      <dgm:prSet phldrT="[Text]"/>
      <dgm:spPr/>
      <dgm:t>
        <a:bodyPr/>
        <a:lstStyle/>
        <a:p>
          <a:r>
            <a:rPr lang="en-US" dirty="0" smtClean="0">
              <a:effectLst/>
              <a:ea typeface="Calibri"/>
              <a:cs typeface="Times New Roman"/>
            </a:rPr>
            <a:t>Conditions</a:t>
          </a:r>
          <a:endParaRPr lang="en-US" dirty="0"/>
        </a:p>
      </dgm:t>
    </dgm:pt>
    <dgm:pt modelId="{04A13851-0F42-4337-A72A-025A504540B8}" type="parTrans" cxnId="{15A967EE-C236-42BA-8D6B-3F6626CE1C9D}">
      <dgm:prSet/>
      <dgm:spPr/>
      <dgm:t>
        <a:bodyPr/>
        <a:lstStyle/>
        <a:p>
          <a:endParaRPr lang="en-US"/>
        </a:p>
      </dgm:t>
    </dgm:pt>
    <dgm:pt modelId="{C100BDED-B118-4F9C-ACB7-863332EC7233}" type="sibTrans" cxnId="{15A967EE-C236-42BA-8D6B-3F6626CE1C9D}">
      <dgm:prSet/>
      <dgm:spPr/>
      <dgm:t>
        <a:bodyPr/>
        <a:lstStyle/>
        <a:p>
          <a:endParaRPr lang="en-US"/>
        </a:p>
      </dgm:t>
    </dgm:pt>
    <dgm:pt modelId="{B217DCA7-A105-4C98-A934-D30ECAE7A8E7}" type="pres">
      <dgm:prSet presAssocID="{34DE5DBF-A47F-4969-89E4-BD7E5C7786E3}" presName="Name0" presStyleCnt="0">
        <dgm:presLayoutVars>
          <dgm:dir/>
          <dgm:animLvl val="lvl"/>
          <dgm:resizeHandles val="exact"/>
        </dgm:presLayoutVars>
      </dgm:prSet>
      <dgm:spPr/>
    </dgm:pt>
    <dgm:pt modelId="{B091A860-E736-4A12-82A4-BB00C1ED14A9}" type="pres">
      <dgm:prSet presAssocID="{37D906CE-9FF5-4DF8-9B30-133DCD2E41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A3645-69EA-4859-9CBF-7E32A3D0A986}" type="pres">
      <dgm:prSet presAssocID="{1C6D3412-2FB3-4B88-A1BD-C9EA9D3325A9}" presName="parTxOnlySpace" presStyleCnt="0"/>
      <dgm:spPr/>
    </dgm:pt>
    <dgm:pt modelId="{8B8304FB-7640-4513-B5F1-2D29734D465A}" type="pres">
      <dgm:prSet presAssocID="{561A9A5A-E84F-4EA7-B251-9A76DC5F1EB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DB657-58E8-4831-9A76-D920525DAE9C}" type="pres">
      <dgm:prSet presAssocID="{EDD1E4BD-7C3A-4BA5-8241-A76BBE9108E6}" presName="parTxOnlySpace" presStyleCnt="0"/>
      <dgm:spPr/>
    </dgm:pt>
    <dgm:pt modelId="{BAA78F1B-C68B-49E4-A5DC-84528E42911B}" type="pres">
      <dgm:prSet presAssocID="{B7C81913-0269-400E-8BEC-01CA5C9F2A9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E77BF-FFF0-4E9D-88C0-DA40B8A84A50}" type="pres">
      <dgm:prSet presAssocID="{9F9AC6B1-6BE2-4491-9D16-0D5A276F606F}" presName="parTxOnlySpace" presStyleCnt="0"/>
      <dgm:spPr/>
    </dgm:pt>
    <dgm:pt modelId="{F41CE1D3-6414-41A9-BED1-1C29C5574BD3}" type="pres">
      <dgm:prSet presAssocID="{57C9DBAD-B0F9-4EFD-A0BB-812FDCC8EC0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1D004-1ADA-4292-A299-8EA34D782CE2}" type="pres">
      <dgm:prSet presAssocID="{EB2D8A82-11FF-41E4-9060-44ACED5BC586}" presName="parTxOnlySpace" presStyleCnt="0"/>
      <dgm:spPr/>
    </dgm:pt>
    <dgm:pt modelId="{FFC9C8D9-3A42-4343-A377-9C747C8C2029}" type="pres">
      <dgm:prSet presAssocID="{C31F7093-49BF-4B14-A1A2-A3C24B75FA9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CB8135-139C-465C-AA7F-0AC51D3D1C46}" srcId="{34DE5DBF-A47F-4969-89E4-BD7E5C7786E3}" destId="{37D906CE-9FF5-4DF8-9B30-133DCD2E4150}" srcOrd="0" destOrd="0" parTransId="{EEF04A78-3B7B-4ADB-9B0F-2741E4AD4437}" sibTransId="{1C6D3412-2FB3-4B88-A1BD-C9EA9D3325A9}"/>
    <dgm:cxn modelId="{11D127F3-4AB4-4F93-B18D-C5CA09FDFEA9}" type="presOf" srcId="{C31F7093-49BF-4B14-A1A2-A3C24B75FA93}" destId="{FFC9C8D9-3A42-4343-A377-9C747C8C2029}" srcOrd="0" destOrd="0" presId="urn:microsoft.com/office/officeart/2005/8/layout/chevron1"/>
    <dgm:cxn modelId="{F27AADD2-DB91-4657-B033-9FE1189DACAA}" type="presOf" srcId="{57C9DBAD-B0F9-4EFD-A0BB-812FDCC8EC0F}" destId="{F41CE1D3-6414-41A9-BED1-1C29C5574BD3}" srcOrd="0" destOrd="0" presId="urn:microsoft.com/office/officeart/2005/8/layout/chevron1"/>
    <dgm:cxn modelId="{E1D87411-9888-4E6A-BBD4-349EADF94741}" type="presOf" srcId="{B7C81913-0269-400E-8BEC-01CA5C9F2A92}" destId="{BAA78F1B-C68B-49E4-A5DC-84528E42911B}" srcOrd="0" destOrd="0" presId="urn:microsoft.com/office/officeart/2005/8/layout/chevron1"/>
    <dgm:cxn modelId="{F8E89FE1-7D84-446E-9333-0D322B9B9AD3}" srcId="{34DE5DBF-A47F-4969-89E4-BD7E5C7786E3}" destId="{561A9A5A-E84F-4EA7-B251-9A76DC5F1EBE}" srcOrd="1" destOrd="0" parTransId="{8F6674B0-0446-41C4-8B47-C055592C8AE8}" sibTransId="{EDD1E4BD-7C3A-4BA5-8241-A76BBE9108E6}"/>
    <dgm:cxn modelId="{5885CDD2-9CAA-4710-9F64-0ACE979CE1A2}" srcId="{34DE5DBF-A47F-4969-89E4-BD7E5C7786E3}" destId="{B7C81913-0269-400E-8BEC-01CA5C9F2A92}" srcOrd="2" destOrd="0" parTransId="{953ED821-C86F-4D0E-84D1-5E7F8B7FB92B}" sibTransId="{9F9AC6B1-6BE2-4491-9D16-0D5A276F606F}"/>
    <dgm:cxn modelId="{51C13CE7-D3F9-4E39-BDF8-752E56D8D2B7}" type="presOf" srcId="{34DE5DBF-A47F-4969-89E4-BD7E5C7786E3}" destId="{B217DCA7-A105-4C98-A934-D30ECAE7A8E7}" srcOrd="0" destOrd="0" presId="urn:microsoft.com/office/officeart/2005/8/layout/chevron1"/>
    <dgm:cxn modelId="{5CE04805-804A-49F5-8D98-F3A2D1093572}" srcId="{34DE5DBF-A47F-4969-89E4-BD7E5C7786E3}" destId="{57C9DBAD-B0F9-4EFD-A0BB-812FDCC8EC0F}" srcOrd="3" destOrd="0" parTransId="{61837332-972B-4472-9598-AB792DA98CFF}" sibTransId="{EB2D8A82-11FF-41E4-9060-44ACED5BC586}"/>
    <dgm:cxn modelId="{15A967EE-C236-42BA-8D6B-3F6626CE1C9D}" srcId="{34DE5DBF-A47F-4969-89E4-BD7E5C7786E3}" destId="{C31F7093-49BF-4B14-A1A2-A3C24B75FA93}" srcOrd="4" destOrd="0" parTransId="{04A13851-0F42-4337-A72A-025A504540B8}" sibTransId="{C100BDED-B118-4F9C-ACB7-863332EC7233}"/>
    <dgm:cxn modelId="{BBAA9544-82C2-428D-89BD-E6F13AB80463}" type="presOf" srcId="{37D906CE-9FF5-4DF8-9B30-133DCD2E4150}" destId="{B091A860-E736-4A12-82A4-BB00C1ED14A9}" srcOrd="0" destOrd="0" presId="urn:microsoft.com/office/officeart/2005/8/layout/chevron1"/>
    <dgm:cxn modelId="{18366987-E939-4820-831F-D09E62184C40}" type="presOf" srcId="{561A9A5A-E84F-4EA7-B251-9A76DC5F1EBE}" destId="{8B8304FB-7640-4513-B5F1-2D29734D465A}" srcOrd="0" destOrd="0" presId="urn:microsoft.com/office/officeart/2005/8/layout/chevron1"/>
    <dgm:cxn modelId="{5B672BE4-C7DC-4AFE-951D-349FCCF0CB84}" type="presParOf" srcId="{B217DCA7-A105-4C98-A934-D30ECAE7A8E7}" destId="{B091A860-E736-4A12-82A4-BB00C1ED14A9}" srcOrd="0" destOrd="0" presId="urn:microsoft.com/office/officeart/2005/8/layout/chevron1"/>
    <dgm:cxn modelId="{D8F90CA7-1FD5-4434-AE48-4D55FD4C5F60}" type="presParOf" srcId="{B217DCA7-A105-4C98-A934-D30ECAE7A8E7}" destId="{68FA3645-69EA-4859-9CBF-7E32A3D0A986}" srcOrd="1" destOrd="0" presId="urn:microsoft.com/office/officeart/2005/8/layout/chevron1"/>
    <dgm:cxn modelId="{EE1C8688-5AE3-4A3F-9F00-28C0E257DEFA}" type="presParOf" srcId="{B217DCA7-A105-4C98-A934-D30ECAE7A8E7}" destId="{8B8304FB-7640-4513-B5F1-2D29734D465A}" srcOrd="2" destOrd="0" presId="urn:microsoft.com/office/officeart/2005/8/layout/chevron1"/>
    <dgm:cxn modelId="{428D51CC-726E-4C9D-84F0-B6563DDD1F63}" type="presParOf" srcId="{B217DCA7-A105-4C98-A934-D30ECAE7A8E7}" destId="{396DB657-58E8-4831-9A76-D920525DAE9C}" srcOrd="3" destOrd="0" presId="urn:microsoft.com/office/officeart/2005/8/layout/chevron1"/>
    <dgm:cxn modelId="{F133F201-D7D3-4317-93A8-05970F9E62A0}" type="presParOf" srcId="{B217DCA7-A105-4C98-A934-D30ECAE7A8E7}" destId="{BAA78F1B-C68B-49E4-A5DC-84528E42911B}" srcOrd="4" destOrd="0" presId="urn:microsoft.com/office/officeart/2005/8/layout/chevron1"/>
    <dgm:cxn modelId="{F7B670B4-F35F-4E0C-ACBD-F81A90DDB3FC}" type="presParOf" srcId="{B217DCA7-A105-4C98-A934-D30ECAE7A8E7}" destId="{CFEE77BF-FFF0-4E9D-88C0-DA40B8A84A50}" srcOrd="5" destOrd="0" presId="urn:microsoft.com/office/officeart/2005/8/layout/chevron1"/>
    <dgm:cxn modelId="{D75B84C0-809F-49A7-A09B-486F5C130C3B}" type="presParOf" srcId="{B217DCA7-A105-4C98-A934-D30ECAE7A8E7}" destId="{F41CE1D3-6414-41A9-BED1-1C29C5574BD3}" srcOrd="6" destOrd="0" presId="urn:microsoft.com/office/officeart/2005/8/layout/chevron1"/>
    <dgm:cxn modelId="{7E8F0B49-BBBA-403E-A568-103F6F5034D4}" type="presParOf" srcId="{B217DCA7-A105-4C98-A934-D30ECAE7A8E7}" destId="{5571D004-1ADA-4292-A299-8EA34D782CE2}" srcOrd="7" destOrd="0" presId="urn:microsoft.com/office/officeart/2005/8/layout/chevron1"/>
    <dgm:cxn modelId="{9C62D620-2F04-4890-9363-7C5093EFF39E}" type="presParOf" srcId="{B217DCA7-A105-4C98-A934-D30ECAE7A8E7}" destId="{FFC9C8D9-3A42-4343-A377-9C747C8C202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2344-8040-4709-9C57-549B588DD7AC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F70B5-093F-4FF9-87AF-723DC710DA7D}">
      <dsp:nvSpPr>
        <dsp:cNvPr id="0" name=""/>
        <dsp:cNvSpPr/>
      </dsp:nvSpPr>
      <dsp:spPr>
        <a:xfrm>
          <a:off x="537100" y="35707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63500" dist="23000" dir="5400000" sx="108000" sy="108000" rotWithShape="0">
            <a:srgbClr val="209E91"/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Introduction</a:t>
          </a:r>
          <a:endParaRPr lang="en-US" sz="3700" kern="1200" dirty="0"/>
        </a:p>
      </dsp:txBody>
      <dsp:txXfrm>
        <a:off x="537100" y="357073"/>
        <a:ext cx="7687437" cy="714603"/>
      </dsp:txXfrm>
    </dsp:sp>
    <dsp:sp modelId="{36F05761-645A-4824-A093-2C8A9DFA1428}">
      <dsp:nvSpPr>
        <dsp:cNvPr id="0" name=""/>
        <dsp:cNvSpPr/>
      </dsp:nvSpPr>
      <dsp:spPr>
        <a:xfrm>
          <a:off x="90473" y="267747"/>
          <a:ext cx="893254" cy="893254"/>
        </a:xfrm>
        <a:prstGeom prst="ellipse">
          <a:avLst/>
        </a:prstGeom>
        <a:solidFill>
          <a:srgbClr val="209E9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C9B75-1150-41FB-9A9A-116EF295B104}">
      <dsp:nvSpPr>
        <dsp:cNvPr id="0" name=""/>
        <dsp:cNvSpPr/>
      </dsp:nvSpPr>
      <dsp:spPr>
        <a:xfrm>
          <a:off x="1049164" y="1428635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>
            <a:schemeClr val="accent1">
              <a:alpha val="54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Widgets: Functions</a:t>
          </a:r>
          <a:endParaRPr lang="en-US" sz="3700" kern="1200" dirty="0"/>
        </a:p>
      </dsp:txBody>
      <dsp:txXfrm>
        <a:off x="1049164" y="1428635"/>
        <a:ext cx="7175373" cy="714603"/>
      </dsp:txXfrm>
    </dsp:sp>
    <dsp:sp modelId="{1D4AF291-82DC-4904-9526-7275E44DDF58}">
      <dsp:nvSpPr>
        <dsp:cNvPr id="0" name=""/>
        <dsp:cNvSpPr/>
      </dsp:nvSpPr>
      <dsp:spPr>
        <a:xfrm>
          <a:off x="602537" y="1339310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D8071-1DED-4821-8091-1D0711ED668F}">
      <dsp:nvSpPr>
        <dsp:cNvPr id="0" name=""/>
        <dsp:cNvSpPr/>
      </dsp:nvSpPr>
      <dsp:spPr>
        <a:xfrm>
          <a:off x="1206327" y="2500198"/>
          <a:ext cx="7018210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Search Engine</a:t>
          </a:r>
          <a:endParaRPr lang="en-US" sz="3700" kern="1200" dirty="0"/>
        </a:p>
      </dsp:txBody>
      <dsp:txXfrm>
        <a:off x="1206327" y="2500198"/>
        <a:ext cx="7018210" cy="714603"/>
      </dsp:txXfrm>
    </dsp:sp>
    <dsp:sp modelId="{AFDAD4B3-3EE9-4DC2-A13F-5F6377632949}">
      <dsp:nvSpPr>
        <dsp:cNvPr id="0" name=""/>
        <dsp:cNvSpPr/>
      </dsp:nvSpPr>
      <dsp:spPr>
        <a:xfrm>
          <a:off x="759699" y="2410872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982F6-2C53-432D-8EDB-FE1AA5D32D64}">
      <dsp:nvSpPr>
        <dsp:cNvPr id="0" name=""/>
        <dsp:cNvSpPr/>
      </dsp:nvSpPr>
      <dsp:spPr>
        <a:xfrm>
          <a:off x="1049164" y="3571760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Challenges Faced</a:t>
          </a:r>
          <a:endParaRPr lang="en-US" sz="3700" kern="1200" dirty="0"/>
        </a:p>
      </dsp:txBody>
      <dsp:txXfrm>
        <a:off x="1049164" y="3571760"/>
        <a:ext cx="7175373" cy="714603"/>
      </dsp:txXfrm>
    </dsp:sp>
    <dsp:sp modelId="{AD62FEE1-A6C6-4AC5-B2A5-86FEA6EF1248}">
      <dsp:nvSpPr>
        <dsp:cNvPr id="0" name=""/>
        <dsp:cNvSpPr/>
      </dsp:nvSpPr>
      <dsp:spPr>
        <a:xfrm>
          <a:off x="602537" y="3482435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FED37-819C-40B6-973D-50CDD23C9BB7}">
      <dsp:nvSpPr>
        <dsp:cNvPr id="0" name=""/>
        <dsp:cNvSpPr/>
      </dsp:nvSpPr>
      <dsp:spPr>
        <a:xfrm>
          <a:off x="537100" y="464332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Future Scope </a:t>
          </a:r>
          <a:endParaRPr lang="en-US" sz="3700" kern="1200" dirty="0"/>
        </a:p>
      </dsp:txBody>
      <dsp:txXfrm>
        <a:off x="537100" y="4643323"/>
        <a:ext cx="7687437" cy="714603"/>
      </dsp:txXfrm>
    </dsp:sp>
    <dsp:sp modelId="{26585CAC-A0C3-48E0-AF84-0035A4CCAE9B}">
      <dsp:nvSpPr>
        <dsp:cNvPr id="0" name=""/>
        <dsp:cNvSpPr/>
      </dsp:nvSpPr>
      <dsp:spPr>
        <a:xfrm>
          <a:off x="90473" y="4553997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2344-8040-4709-9C57-549B588DD7AC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F70B5-093F-4FF9-87AF-723DC710DA7D}">
      <dsp:nvSpPr>
        <dsp:cNvPr id="0" name=""/>
        <dsp:cNvSpPr/>
      </dsp:nvSpPr>
      <dsp:spPr>
        <a:xfrm>
          <a:off x="537100" y="35707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7100" y="357073"/>
        <a:ext cx="7687437" cy="714603"/>
      </dsp:txXfrm>
    </dsp:sp>
    <dsp:sp modelId="{36F05761-645A-4824-A093-2C8A9DFA1428}">
      <dsp:nvSpPr>
        <dsp:cNvPr id="0" name=""/>
        <dsp:cNvSpPr/>
      </dsp:nvSpPr>
      <dsp:spPr>
        <a:xfrm>
          <a:off x="90473" y="267747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CD7CC-83F3-4236-B782-1E4815611180}">
      <dsp:nvSpPr>
        <dsp:cNvPr id="0" name=""/>
        <dsp:cNvSpPr/>
      </dsp:nvSpPr>
      <dsp:spPr>
        <a:xfrm>
          <a:off x="1049164" y="1428635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049164" y="1428635"/>
        <a:ext cx="7175373" cy="714603"/>
      </dsp:txXfrm>
    </dsp:sp>
    <dsp:sp modelId="{1D4AF291-82DC-4904-9526-7275E44DDF58}">
      <dsp:nvSpPr>
        <dsp:cNvPr id="0" name=""/>
        <dsp:cNvSpPr/>
      </dsp:nvSpPr>
      <dsp:spPr>
        <a:xfrm>
          <a:off x="602537" y="1339310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A0444-383E-42C9-B311-6E58D7BA1D41}">
      <dsp:nvSpPr>
        <dsp:cNvPr id="0" name=""/>
        <dsp:cNvSpPr/>
      </dsp:nvSpPr>
      <dsp:spPr>
        <a:xfrm>
          <a:off x="1206327" y="2500198"/>
          <a:ext cx="7018210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Search Engine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06327" y="2500198"/>
        <a:ext cx="7018210" cy="714603"/>
      </dsp:txXfrm>
    </dsp:sp>
    <dsp:sp modelId="{AFDAD4B3-3EE9-4DC2-A13F-5F6377632949}">
      <dsp:nvSpPr>
        <dsp:cNvPr id="0" name=""/>
        <dsp:cNvSpPr/>
      </dsp:nvSpPr>
      <dsp:spPr>
        <a:xfrm>
          <a:off x="759699" y="2410872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610FA-4D0C-4F35-BE6E-7C53DF8CBF1E}">
      <dsp:nvSpPr>
        <dsp:cNvPr id="0" name=""/>
        <dsp:cNvSpPr/>
      </dsp:nvSpPr>
      <dsp:spPr>
        <a:xfrm>
          <a:off x="1049164" y="3571760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sx="108000" sy="108000" rotWithShape="0">
            <a:srgbClr val="209E91"/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Challenges Faced</a:t>
          </a:r>
          <a:endParaRPr lang="en-US" sz="3700" kern="1200" dirty="0"/>
        </a:p>
      </dsp:txBody>
      <dsp:txXfrm>
        <a:off x="1049164" y="3571760"/>
        <a:ext cx="7175373" cy="714603"/>
      </dsp:txXfrm>
    </dsp:sp>
    <dsp:sp modelId="{AD62FEE1-A6C6-4AC5-B2A5-86FEA6EF1248}">
      <dsp:nvSpPr>
        <dsp:cNvPr id="0" name=""/>
        <dsp:cNvSpPr/>
      </dsp:nvSpPr>
      <dsp:spPr>
        <a:xfrm>
          <a:off x="602537" y="3482435"/>
          <a:ext cx="893254" cy="893254"/>
        </a:xfrm>
        <a:prstGeom prst="ellipse">
          <a:avLst/>
        </a:prstGeom>
        <a:solidFill>
          <a:srgbClr val="209E9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94575-9FD7-4EFE-A88F-CD0BAC940ED8}">
      <dsp:nvSpPr>
        <dsp:cNvPr id="0" name=""/>
        <dsp:cNvSpPr/>
      </dsp:nvSpPr>
      <dsp:spPr>
        <a:xfrm>
          <a:off x="537100" y="464332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sx="108000" sy="108000" rotWithShape="0">
            <a:srgbClr val="209E91"/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Future Scope </a:t>
          </a:r>
          <a:endParaRPr lang="en-US" sz="3700" kern="1200" dirty="0"/>
        </a:p>
      </dsp:txBody>
      <dsp:txXfrm>
        <a:off x="537100" y="4643323"/>
        <a:ext cx="7687437" cy="714603"/>
      </dsp:txXfrm>
    </dsp:sp>
    <dsp:sp modelId="{26585CAC-A0C3-48E0-AF84-0035A4CCAE9B}">
      <dsp:nvSpPr>
        <dsp:cNvPr id="0" name=""/>
        <dsp:cNvSpPr/>
      </dsp:nvSpPr>
      <dsp:spPr>
        <a:xfrm>
          <a:off x="90473" y="4553997"/>
          <a:ext cx="893254" cy="893254"/>
        </a:xfrm>
        <a:prstGeom prst="ellipse">
          <a:avLst/>
        </a:prstGeom>
        <a:solidFill>
          <a:srgbClr val="209E9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E5CE-7C41-40A2-BD2C-F0D4F5B59136}">
      <dsp:nvSpPr>
        <dsp:cNvPr id="0" name=""/>
        <dsp:cNvSpPr/>
      </dsp:nvSpPr>
      <dsp:spPr>
        <a:xfrm rot="10800000">
          <a:off x="2392044" y="0"/>
          <a:ext cx="8614410" cy="888999"/>
        </a:xfrm>
        <a:prstGeom prst="homePlate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2024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+mj-lt"/>
              <a:cs typeface="Andalus" pitchFamily="18" charset="-78"/>
            </a:rPr>
            <a:t>Content</a:t>
          </a:r>
          <a:endParaRPr lang="en-US" sz="4100" kern="1200" dirty="0">
            <a:latin typeface="+mj-lt"/>
            <a:cs typeface="Andalus" pitchFamily="18" charset="-78"/>
          </a:endParaRPr>
        </a:p>
      </dsp:txBody>
      <dsp:txXfrm rot="10800000">
        <a:off x="2614294" y="0"/>
        <a:ext cx="8392160" cy="888999"/>
      </dsp:txXfrm>
    </dsp:sp>
    <dsp:sp modelId="{7A76BC27-5822-4CFE-9B1D-6F34DD3FE13C}">
      <dsp:nvSpPr>
        <dsp:cNvPr id="0" name=""/>
        <dsp:cNvSpPr/>
      </dsp:nvSpPr>
      <dsp:spPr>
        <a:xfrm>
          <a:off x="1947544" y="0"/>
          <a:ext cx="888999" cy="88899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2344-8040-4709-9C57-549B588DD7AC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F70B5-093F-4FF9-87AF-723DC710DA7D}">
      <dsp:nvSpPr>
        <dsp:cNvPr id="0" name=""/>
        <dsp:cNvSpPr/>
      </dsp:nvSpPr>
      <dsp:spPr>
        <a:xfrm>
          <a:off x="537100" y="35707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7100" y="357073"/>
        <a:ext cx="7687437" cy="714603"/>
      </dsp:txXfrm>
    </dsp:sp>
    <dsp:sp modelId="{36F05761-645A-4824-A093-2C8A9DFA1428}">
      <dsp:nvSpPr>
        <dsp:cNvPr id="0" name=""/>
        <dsp:cNvSpPr/>
      </dsp:nvSpPr>
      <dsp:spPr>
        <a:xfrm>
          <a:off x="90473" y="267747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60C8-B5B3-4EDC-8E00-D4EBBAC7EDF5}">
      <dsp:nvSpPr>
        <dsp:cNvPr id="0" name=""/>
        <dsp:cNvSpPr/>
      </dsp:nvSpPr>
      <dsp:spPr>
        <a:xfrm>
          <a:off x="1049164" y="1428635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049164" y="1428635"/>
        <a:ext cx="7175373" cy="714603"/>
      </dsp:txXfrm>
    </dsp:sp>
    <dsp:sp modelId="{1D4AF291-82DC-4904-9526-7275E44DDF58}">
      <dsp:nvSpPr>
        <dsp:cNvPr id="0" name=""/>
        <dsp:cNvSpPr/>
      </dsp:nvSpPr>
      <dsp:spPr>
        <a:xfrm>
          <a:off x="602537" y="1339310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A915F-942B-4A0E-B829-A911300924A2}">
      <dsp:nvSpPr>
        <dsp:cNvPr id="0" name=""/>
        <dsp:cNvSpPr/>
      </dsp:nvSpPr>
      <dsp:spPr>
        <a:xfrm>
          <a:off x="1206327" y="2500198"/>
          <a:ext cx="7018210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Search Engine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06327" y="2500198"/>
        <a:ext cx="7018210" cy="714603"/>
      </dsp:txXfrm>
    </dsp:sp>
    <dsp:sp modelId="{AFDAD4B3-3EE9-4DC2-A13F-5F6377632949}">
      <dsp:nvSpPr>
        <dsp:cNvPr id="0" name=""/>
        <dsp:cNvSpPr/>
      </dsp:nvSpPr>
      <dsp:spPr>
        <a:xfrm>
          <a:off x="759699" y="2410872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3D4F-661A-4E8D-9F1A-72F43DEFD1C6}">
      <dsp:nvSpPr>
        <dsp:cNvPr id="0" name=""/>
        <dsp:cNvSpPr/>
      </dsp:nvSpPr>
      <dsp:spPr>
        <a:xfrm>
          <a:off x="1049164" y="3571760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Challenges Faced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049164" y="3571760"/>
        <a:ext cx="7175373" cy="714603"/>
      </dsp:txXfrm>
    </dsp:sp>
    <dsp:sp modelId="{AD62FEE1-A6C6-4AC5-B2A5-86FEA6EF1248}">
      <dsp:nvSpPr>
        <dsp:cNvPr id="0" name=""/>
        <dsp:cNvSpPr/>
      </dsp:nvSpPr>
      <dsp:spPr>
        <a:xfrm>
          <a:off x="602537" y="3482435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24FAA-8BC2-4B40-B2DB-D14FE89143D3}">
      <dsp:nvSpPr>
        <dsp:cNvPr id="0" name=""/>
        <dsp:cNvSpPr/>
      </dsp:nvSpPr>
      <dsp:spPr>
        <a:xfrm>
          <a:off x="537100" y="464332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Future Scope 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7100" y="4643323"/>
        <a:ext cx="7687437" cy="714603"/>
      </dsp:txXfrm>
    </dsp:sp>
    <dsp:sp modelId="{26585CAC-A0C3-48E0-AF84-0035A4CCAE9B}">
      <dsp:nvSpPr>
        <dsp:cNvPr id="0" name=""/>
        <dsp:cNvSpPr/>
      </dsp:nvSpPr>
      <dsp:spPr>
        <a:xfrm>
          <a:off x="90473" y="4553997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E5CE-7C41-40A2-BD2C-F0D4F5B59136}">
      <dsp:nvSpPr>
        <dsp:cNvPr id="0" name=""/>
        <dsp:cNvSpPr/>
      </dsp:nvSpPr>
      <dsp:spPr>
        <a:xfrm rot="10800000">
          <a:off x="2392044" y="0"/>
          <a:ext cx="8614410" cy="889000"/>
        </a:xfrm>
        <a:prstGeom prst="homePlate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2024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+mj-lt"/>
              <a:cs typeface="Andalus" pitchFamily="18" charset="-78"/>
            </a:rPr>
            <a:t>Content</a:t>
          </a:r>
          <a:endParaRPr lang="en-US" sz="4100" kern="1200" dirty="0">
            <a:latin typeface="+mj-lt"/>
            <a:cs typeface="Andalus" pitchFamily="18" charset="-78"/>
          </a:endParaRPr>
        </a:p>
      </dsp:txBody>
      <dsp:txXfrm rot="10800000">
        <a:off x="2614294" y="0"/>
        <a:ext cx="8392160" cy="889000"/>
      </dsp:txXfrm>
    </dsp:sp>
    <dsp:sp modelId="{7A76BC27-5822-4CFE-9B1D-6F34DD3FE13C}">
      <dsp:nvSpPr>
        <dsp:cNvPr id="0" name=""/>
        <dsp:cNvSpPr/>
      </dsp:nvSpPr>
      <dsp:spPr>
        <a:xfrm>
          <a:off x="1947544" y="0"/>
          <a:ext cx="889000" cy="8890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E5CE-7C41-40A2-BD2C-F0D4F5B59136}">
      <dsp:nvSpPr>
        <dsp:cNvPr id="0" name=""/>
        <dsp:cNvSpPr/>
      </dsp:nvSpPr>
      <dsp:spPr>
        <a:xfrm rot="10800000">
          <a:off x="2392044" y="0"/>
          <a:ext cx="8614410" cy="889000"/>
        </a:xfrm>
        <a:prstGeom prst="homePlate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2024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+mj-lt"/>
              <a:cs typeface="Andalus" pitchFamily="18" charset="-78"/>
            </a:rPr>
            <a:t>Content</a:t>
          </a:r>
          <a:endParaRPr lang="en-US" sz="4100" kern="1200" dirty="0">
            <a:latin typeface="+mj-lt"/>
            <a:cs typeface="Andalus" pitchFamily="18" charset="-78"/>
          </a:endParaRPr>
        </a:p>
      </dsp:txBody>
      <dsp:txXfrm rot="10800000">
        <a:off x="2614294" y="0"/>
        <a:ext cx="8392160" cy="889000"/>
      </dsp:txXfrm>
    </dsp:sp>
    <dsp:sp modelId="{7A76BC27-5822-4CFE-9B1D-6F34DD3FE13C}">
      <dsp:nvSpPr>
        <dsp:cNvPr id="0" name=""/>
        <dsp:cNvSpPr/>
      </dsp:nvSpPr>
      <dsp:spPr>
        <a:xfrm>
          <a:off x="1947544" y="0"/>
          <a:ext cx="889000" cy="8890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99CD3-ED65-43C5-8DB6-7643D25C251D}">
      <dsp:nvSpPr>
        <dsp:cNvPr id="0" name=""/>
        <dsp:cNvSpPr/>
      </dsp:nvSpPr>
      <dsp:spPr>
        <a:xfrm>
          <a:off x="1632928" y="1179941"/>
          <a:ext cx="1499757" cy="1297350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209E91"/>
              </a:solidFill>
            </a:rPr>
            <a:t>MI</a:t>
          </a:r>
          <a:r>
            <a:rPr lang="en-US" sz="2800" b="1" kern="1200" dirty="0" smtClean="0"/>
            <a:t>A</a:t>
          </a:r>
          <a:endParaRPr lang="en-US" sz="2800" b="1" kern="1200" dirty="0"/>
        </a:p>
      </dsp:txBody>
      <dsp:txXfrm>
        <a:off x="1881459" y="1394930"/>
        <a:ext cx="1002695" cy="867372"/>
      </dsp:txXfrm>
    </dsp:sp>
    <dsp:sp modelId="{4E223B4F-B51B-455C-BB75-19A6AA4AD69D}">
      <dsp:nvSpPr>
        <dsp:cNvPr id="0" name=""/>
        <dsp:cNvSpPr/>
      </dsp:nvSpPr>
      <dsp:spPr>
        <a:xfrm>
          <a:off x="3313712" y="979712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BE10D-60A2-47F6-AA89-F50C1264BA1D}">
      <dsp:nvSpPr>
        <dsp:cNvPr id="0" name=""/>
        <dsp:cNvSpPr/>
      </dsp:nvSpPr>
      <dsp:spPr>
        <a:xfrm>
          <a:off x="1771078" y="0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Robust search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1974756" y="176206"/>
        <a:ext cx="821684" cy="710852"/>
      </dsp:txXfrm>
    </dsp:sp>
    <dsp:sp modelId="{F74E138F-1CA9-4BF0-B282-6277BD10E5E9}">
      <dsp:nvSpPr>
        <dsp:cNvPr id="0" name=""/>
        <dsp:cNvSpPr/>
      </dsp:nvSpPr>
      <dsp:spPr>
        <a:xfrm>
          <a:off x="3313711" y="2155369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AC0F6-9610-49E5-9146-ED20DEF4037C}">
      <dsp:nvSpPr>
        <dsp:cNvPr id="0" name=""/>
        <dsp:cNvSpPr/>
      </dsp:nvSpPr>
      <dsp:spPr>
        <a:xfrm>
          <a:off x="2898251" y="653978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Messaging and Commenting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3101929" y="830184"/>
        <a:ext cx="821684" cy="710852"/>
      </dsp:txXfrm>
    </dsp:sp>
    <dsp:sp modelId="{4833D27C-594F-4B16-B5E8-CE24DBE1761E}">
      <dsp:nvSpPr>
        <dsp:cNvPr id="0" name=""/>
        <dsp:cNvSpPr/>
      </dsp:nvSpPr>
      <dsp:spPr>
        <a:xfrm>
          <a:off x="3215741" y="2449287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BF02B-37E9-444B-8571-806DFE877520}">
      <dsp:nvSpPr>
        <dsp:cNvPr id="0" name=""/>
        <dsp:cNvSpPr/>
      </dsp:nvSpPr>
      <dsp:spPr>
        <a:xfrm>
          <a:off x="2898251" y="193962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Customizable Templates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3101929" y="2115831"/>
        <a:ext cx="821684" cy="710852"/>
      </dsp:txXfrm>
    </dsp:sp>
    <dsp:sp modelId="{D147E356-1C2A-4E74-9E72-2C557A931B23}">
      <dsp:nvSpPr>
        <dsp:cNvPr id="0" name=""/>
        <dsp:cNvSpPr/>
      </dsp:nvSpPr>
      <dsp:spPr>
        <a:xfrm>
          <a:off x="1942112" y="2841169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7EFF9-0C63-4659-B7CE-EE6DEA339C7B}">
      <dsp:nvSpPr>
        <dsp:cNvPr id="0" name=""/>
        <dsp:cNvSpPr/>
      </dsp:nvSpPr>
      <dsp:spPr>
        <a:xfrm>
          <a:off x="1771078" y="259433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No Codes!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Friendly UI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1974756" y="2770541"/>
        <a:ext cx="821684" cy="710852"/>
      </dsp:txXfrm>
    </dsp:sp>
    <dsp:sp modelId="{1B5300D3-BD74-4B75-93D6-DADDE4FEE088}">
      <dsp:nvSpPr>
        <dsp:cNvPr id="0" name=""/>
        <dsp:cNvSpPr/>
      </dsp:nvSpPr>
      <dsp:spPr>
        <a:xfrm>
          <a:off x="962398" y="2351316"/>
          <a:ext cx="565853" cy="48755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9A516-0107-41F9-8B3C-CC560ADC987F}">
      <dsp:nvSpPr>
        <dsp:cNvPr id="0" name=""/>
        <dsp:cNvSpPr/>
      </dsp:nvSpPr>
      <dsp:spPr>
        <a:xfrm>
          <a:off x="638672" y="1940356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Easy sharing and accessibility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842350" y="2116562"/>
        <a:ext cx="821684" cy="710852"/>
      </dsp:txXfrm>
    </dsp:sp>
    <dsp:sp modelId="{5A5A11A1-506F-4A73-80F5-B400EC6566A9}">
      <dsp:nvSpPr>
        <dsp:cNvPr id="0" name=""/>
        <dsp:cNvSpPr/>
      </dsp:nvSpPr>
      <dsp:spPr>
        <a:xfrm>
          <a:off x="638672" y="652515"/>
          <a:ext cx="1229040" cy="1063264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209E91"/>
              </a:solidFill>
            </a:rPr>
            <a:t>Multiple Chart Options</a:t>
          </a:r>
          <a:endParaRPr lang="en-US" sz="900" b="1" kern="1200" dirty="0">
            <a:solidFill>
              <a:srgbClr val="209E91"/>
            </a:solidFill>
          </a:endParaRPr>
        </a:p>
      </dsp:txBody>
      <dsp:txXfrm>
        <a:off x="842350" y="828721"/>
        <a:ext cx="821684" cy="710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E6B8-98DA-4ED4-A7DC-DDABF600B1EE}">
      <dsp:nvSpPr>
        <dsp:cNvPr id="0" name=""/>
        <dsp:cNvSpPr/>
      </dsp:nvSpPr>
      <dsp:spPr>
        <a:xfrm>
          <a:off x="481075" y="0"/>
          <a:ext cx="5452189" cy="1943094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2761C-1189-48C6-8C39-437F79B4CAB7}">
      <dsp:nvSpPr>
        <dsp:cNvPr id="0" name=""/>
        <dsp:cNvSpPr/>
      </dsp:nvSpPr>
      <dsp:spPr>
        <a:xfrm>
          <a:off x="7426" y="582928"/>
          <a:ext cx="2064616" cy="77723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Input</a:t>
          </a:r>
          <a:endParaRPr lang="en-US" sz="2300" kern="1200" dirty="0"/>
        </a:p>
      </dsp:txBody>
      <dsp:txXfrm>
        <a:off x="45368" y="620870"/>
        <a:ext cx="1988732" cy="701353"/>
      </dsp:txXfrm>
    </dsp:sp>
    <dsp:sp modelId="{2B098FA3-4735-4F95-80F1-BBEB67CE6274}">
      <dsp:nvSpPr>
        <dsp:cNvPr id="0" name=""/>
        <dsp:cNvSpPr/>
      </dsp:nvSpPr>
      <dsp:spPr>
        <a:xfrm>
          <a:off x="2324794" y="227450"/>
          <a:ext cx="1764751" cy="1488192"/>
        </a:xfrm>
        <a:prstGeom prst="flowChartConnector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Process</a:t>
          </a:r>
          <a:endParaRPr lang="en-US" sz="2300" kern="1200" dirty="0"/>
        </a:p>
      </dsp:txBody>
      <dsp:txXfrm>
        <a:off x="2583236" y="445391"/>
        <a:ext cx="1247867" cy="1052310"/>
      </dsp:txXfrm>
    </dsp:sp>
    <dsp:sp modelId="{560134C6-AC82-463E-8A45-4EA9CCB92CD5}">
      <dsp:nvSpPr>
        <dsp:cNvPr id="0" name=""/>
        <dsp:cNvSpPr/>
      </dsp:nvSpPr>
      <dsp:spPr>
        <a:xfrm>
          <a:off x="4342298" y="582928"/>
          <a:ext cx="2064616" cy="777237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Output</a:t>
          </a:r>
          <a:endParaRPr lang="en-US" sz="2300" kern="1200" dirty="0"/>
        </a:p>
      </dsp:txBody>
      <dsp:txXfrm>
        <a:off x="4380240" y="620870"/>
        <a:ext cx="1988732" cy="701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2344-8040-4709-9C57-549B588DD7AC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F70B5-093F-4FF9-87AF-723DC710DA7D}">
      <dsp:nvSpPr>
        <dsp:cNvPr id="0" name=""/>
        <dsp:cNvSpPr/>
      </dsp:nvSpPr>
      <dsp:spPr>
        <a:xfrm>
          <a:off x="537100" y="35707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7100" y="357073"/>
        <a:ext cx="7687437" cy="714603"/>
      </dsp:txXfrm>
    </dsp:sp>
    <dsp:sp modelId="{36F05761-645A-4824-A093-2C8A9DFA1428}">
      <dsp:nvSpPr>
        <dsp:cNvPr id="0" name=""/>
        <dsp:cNvSpPr/>
      </dsp:nvSpPr>
      <dsp:spPr>
        <a:xfrm>
          <a:off x="90473" y="267747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C8D3F-DC48-4214-9BC7-FD1D5AC95FAC}">
      <dsp:nvSpPr>
        <dsp:cNvPr id="0" name=""/>
        <dsp:cNvSpPr/>
      </dsp:nvSpPr>
      <dsp:spPr>
        <a:xfrm>
          <a:off x="1049164" y="1428635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sx="108000" sy="108000" rotWithShape="0">
            <a:srgbClr val="209E91"/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Widgets: Functions</a:t>
          </a:r>
          <a:endParaRPr lang="en-US" sz="3700" kern="1200" dirty="0"/>
        </a:p>
      </dsp:txBody>
      <dsp:txXfrm>
        <a:off x="1049164" y="1428635"/>
        <a:ext cx="7175373" cy="714603"/>
      </dsp:txXfrm>
    </dsp:sp>
    <dsp:sp modelId="{1D4AF291-82DC-4904-9526-7275E44DDF58}">
      <dsp:nvSpPr>
        <dsp:cNvPr id="0" name=""/>
        <dsp:cNvSpPr/>
      </dsp:nvSpPr>
      <dsp:spPr>
        <a:xfrm>
          <a:off x="602537" y="1339310"/>
          <a:ext cx="893254" cy="893254"/>
        </a:xfrm>
        <a:prstGeom prst="ellipse">
          <a:avLst/>
        </a:prstGeom>
        <a:solidFill>
          <a:srgbClr val="209E9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CCD73-7D27-4C6A-81B6-BC8D0E9EC903}">
      <dsp:nvSpPr>
        <dsp:cNvPr id="0" name=""/>
        <dsp:cNvSpPr/>
      </dsp:nvSpPr>
      <dsp:spPr>
        <a:xfrm>
          <a:off x="1206327" y="2500198"/>
          <a:ext cx="7018210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Search Engine</a:t>
          </a:r>
          <a:endParaRPr lang="en-US" sz="3700" kern="1200" dirty="0"/>
        </a:p>
      </dsp:txBody>
      <dsp:txXfrm>
        <a:off x="1206327" y="2500198"/>
        <a:ext cx="7018210" cy="714603"/>
      </dsp:txXfrm>
    </dsp:sp>
    <dsp:sp modelId="{AFDAD4B3-3EE9-4DC2-A13F-5F6377632949}">
      <dsp:nvSpPr>
        <dsp:cNvPr id="0" name=""/>
        <dsp:cNvSpPr/>
      </dsp:nvSpPr>
      <dsp:spPr>
        <a:xfrm>
          <a:off x="759699" y="2410872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DE838-10B3-4849-8890-2DBB7EB86953}">
      <dsp:nvSpPr>
        <dsp:cNvPr id="0" name=""/>
        <dsp:cNvSpPr/>
      </dsp:nvSpPr>
      <dsp:spPr>
        <a:xfrm>
          <a:off x="1049164" y="3571760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Challenges Faced</a:t>
          </a:r>
          <a:endParaRPr lang="en-US" sz="3700" kern="1200" dirty="0"/>
        </a:p>
      </dsp:txBody>
      <dsp:txXfrm>
        <a:off x="1049164" y="3571760"/>
        <a:ext cx="7175373" cy="714603"/>
      </dsp:txXfrm>
    </dsp:sp>
    <dsp:sp modelId="{AD62FEE1-A6C6-4AC5-B2A5-86FEA6EF1248}">
      <dsp:nvSpPr>
        <dsp:cNvPr id="0" name=""/>
        <dsp:cNvSpPr/>
      </dsp:nvSpPr>
      <dsp:spPr>
        <a:xfrm>
          <a:off x="602537" y="3482435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9B277-C95C-42BD-88DF-4DF52B3903F7}">
      <dsp:nvSpPr>
        <dsp:cNvPr id="0" name=""/>
        <dsp:cNvSpPr/>
      </dsp:nvSpPr>
      <dsp:spPr>
        <a:xfrm>
          <a:off x="537100" y="464332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Future Scope </a:t>
          </a:r>
          <a:endParaRPr lang="en-US" sz="3700" kern="1200" dirty="0"/>
        </a:p>
      </dsp:txBody>
      <dsp:txXfrm>
        <a:off x="537100" y="4643323"/>
        <a:ext cx="7687437" cy="714603"/>
      </dsp:txXfrm>
    </dsp:sp>
    <dsp:sp modelId="{26585CAC-A0C3-48E0-AF84-0035A4CCAE9B}">
      <dsp:nvSpPr>
        <dsp:cNvPr id="0" name=""/>
        <dsp:cNvSpPr/>
      </dsp:nvSpPr>
      <dsp:spPr>
        <a:xfrm>
          <a:off x="90473" y="4553997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E5CE-7C41-40A2-BD2C-F0D4F5B59136}">
      <dsp:nvSpPr>
        <dsp:cNvPr id="0" name=""/>
        <dsp:cNvSpPr/>
      </dsp:nvSpPr>
      <dsp:spPr>
        <a:xfrm rot="10800000">
          <a:off x="2392044" y="0"/>
          <a:ext cx="8614410" cy="889000"/>
        </a:xfrm>
        <a:prstGeom prst="homePlate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2024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+mj-lt"/>
              <a:cs typeface="Andalus" pitchFamily="18" charset="-78"/>
            </a:rPr>
            <a:t>Content</a:t>
          </a:r>
          <a:endParaRPr lang="en-US" sz="4100" kern="1200" dirty="0">
            <a:latin typeface="+mj-lt"/>
            <a:cs typeface="Andalus" pitchFamily="18" charset="-78"/>
          </a:endParaRPr>
        </a:p>
      </dsp:txBody>
      <dsp:txXfrm rot="10800000">
        <a:off x="2614294" y="0"/>
        <a:ext cx="8392160" cy="889000"/>
      </dsp:txXfrm>
    </dsp:sp>
    <dsp:sp modelId="{7A76BC27-5822-4CFE-9B1D-6F34DD3FE13C}">
      <dsp:nvSpPr>
        <dsp:cNvPr id="0" name=""/>
        <dsp:cNvSpPr/>
      </dsp:nvSpPr>
      <dsp:spPr>
        <a:xfrm>
          <a:off x="1947544" y="0"/>
          <a:ext cx="889000" cy="8890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22344-8040-4709-9C57-549B588DD7AC}">
      <dsp:nvSpPr>
        <dsp:cNvPr id="0" name=""/>
        <dsp:cNvSpPr/>
      </dsp:nvSpPr>
      <dsp:spPr>
        <a:xfrm>
          <a:off x="-6462247" y="-988380"/>
          <a:ext cx="7691760" cy="7691760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F70B5-093F-4FF9-87AF-723DC710DA7D}">
      <dsp:nvSpPr>
        <dsp:cNvPr id="0" name=""/>
        <dsp:cNvSpPr/>
      </dsp:nvSpPr>
      <dsp:spPr>
        <a:xfrm>
          <a:off x="537100" y="35707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7100" y="357073"/>
        <a:ext cx="7687437" cy="714603"/>
      </dsp:txXfrm>
    </dsp:sp>
    <dsp:sp modelId="{36F05761-645A-4824-A093-2C8A9DFA1428}">
      <dsp:nvSpPr>
        <dsp:cNvPr id="0" name=""/>
        <dsp:cNvSpPr/>
      </dsp:nvSpPr>
      <dsp:spPr>
        <a:xfrm>
          <a:off x="90473" y="267747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2C6A4-2E0D-465F-8F49-521550202336}">
      <dsp:nvSpPr>
        <dsp:cNvPr id="0" name=""/>
        <dsp:cNvSpPr/>
      </dsp:nvSpPr>
      <dsp:spPr>
        <a:xfrm>
          <a:off x="1049164" y="1428635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bg1">
                  <a:lumMod val="65000"/>
                </a:schemeClr>
              </a:solidFill>
            </a:rPr>
            <a:t>Widgets: Functions</a:t>
          </a:r>
          <a:endParaRPr lang="en-US" sz="37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049164" y="1428635"/>
        <a:ext cx="7175373" cy="714603"/>
      </dsp:txXfrm>
    </dsp:sp>
    <dsp:sp modelId="{1D4AF291-82DC-4904-9526-7275E44DDF58}">
      <dsp:nvSpPr>
        <dsp:cNvPr id="0" name=""/>
        <dsp:cNvSpPr/>
      </dsp:nvSpPr>
      <dsp:spPr>
        <a:xfrm>
          <a:off x="602537" y="1339310"/>
          <a:ext cx="893254" cy="893254"/>
        </a:xfrm>
        <a:prstGeom prst="ellipse">
          <a:avLst/>
        </a:prstGeom>
        <a:solidFill>
          <a:schemeClr val="accent6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81051-3A21-4AFB-9844-4F0FB737A43C}">
      <dsp:nvSpPr>
        <dsp:cNvPr id="0" name=""/>
        <dsp:cNvSpPr/>
      </dsp:nvSpPr>
      <dsp:spPr>
        <a:xfrm>
          <a:off x="1206327" y="2500198"/>
          <a:ext cx="7018210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sx="108000" sy="108000" rotWithShape="0">
            <a:srgbClr val="209E91"/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Search Engine</a:t>
          </a:r>
          <a:endParaRPr lang="en-US" sz="3700" kern="1200" dirty="0"/>
        </a:p>
      </dsp:txBody>
      <dsp:txXfrm>
        <a:off x="1206327" y="2500198"/>
        <a:ext cx="7018210" cy="714603"/>
      </dsp:txXfrm>
    </dsp:sp>
    <dsp:sp modelId="{AFDAD4B3-3EE9-4DC2-A13F-5F6377632949}">
      <dsp:nvSpPr>
        <dsp:cNvPr id="0" name=""/>
        <dsp:cNvSpPr/>
      </dsp:nvSpPr>
      <dsp:spPr>
        <a:xfrm>
          <a:off x="759699" y="2410872"/>
          <a:ext cx="893254" cy="893254"/>
        </a:xfrm>
        <a:prstGeom prst="ellipse">
          <a:avLst/>
        </a:prstGeom>
        <a:solidFill>
          <a:srgbClr val="209E9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BCC6-6180-4A3B-AFB3-B92D1301B354}">
      <dsp:nvSpPr>
        <dsp:cNvPr id="0" name=""/>
        <dsp:cNvSpPr/>
      </dsp:nvSpPr>
      <dsp:spPr>
        <a:xfrm>
          <a:off x="1049164" y="3571760"/>
          <a:ext cx="7175373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Challenges Faced</a:t>
          </a:r>
          <a:endParaRPr lang="en-US" sz="3700" kern="1200" dirty="0"/>
        </a:p>
      </dsp:txBody>
      <dsp:txXfrm>
        <a:off x="1049164" y="3571760"/>
        <a:ext cx="7175373" cy="714603"/>
      </dsp:txXfrm>
    </dsp:sp>
    <dsp:sp modelId="{AD62FEE1-A6C6-4AC5-B2A5-86FEA6EF1248}">
      <dsp:nvSpPr>
        <dsp:cNvPr id="0" name=""/>
        <dsp:cNvSpPr/>
      </dsp:nvSpPr>
      <dsp:spPr>
        <a:xfrm>
          <a:off x="602537" y="3482435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26FFC-CC6B-4790-AA97-BBBC57C9B619}">
      <dsp:nvSpPr>
        <dsp:cNvPr id="0" name=""/>
        <dsp:cNvSpPr/>
      </dsp:nvSpPr>
      <dsp:spPr>
        <a:xfrm>
          <a:off x="537100" y="4643323"/>
          <a:ext cx="7687437" cy="7146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7217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Future Scope </a:t>
          </a:r>
          <a:endParaRPr lang="en-US" sz="3700" kern="1200" dirty="0"/>
        </a:p>
      </dsp:txBody>
      <dsp:txXfrm>
        <a:off x="537100" y="4643323"/>
        <a:ext cx="7687437" cy="714603"/>
      </dsp:txXfrm>
    </dsp:sp>
    <dsp:sp modelId="{26585CAC-A0C3-48E0-AF84-0035A4CCAE9B}">
      <dsp:nvSpPr>
        <dsp:cNvPr id="0" name=""/>
        <dsp:cNvSpPr/>
      </dsp:nvSpPr>
      <dsp:spPr>
        <a:xfrm>
          <a:off x="90473" y="4553997"/>
          <a:ext cx="893254" cy="893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8E5CE-7C41-40A2-BD2C-F0D4F5B59136}">
      <dsp:nvSpPr>
        <dsp:cNvPr id="0" name=""/>
        <dsp:cNvSpPr/>
      </dsp:nvSpPr>
      <dsp:spPr>
        <a:xfrm rot="10800000">
          <a:off x="2392044" y="0"/>
          <a:ext cx="8614410" cy="889000"/>
        </a:xfrm>
        <a:prstGeom prst="homePlate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2024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+mj-lt"/>
              <a:cs typeface="Andalus" pitchFamily="18" charset="-78"/>
            </a:rPr>
            <a:t>Content</a:t>
          </a:r>
          <a:endParaRPr lang="en-US" sz="4100" kern="1200" dirty="0">
            <a:latin typeface="+mj-lt"/>
            <a:cs typeface="Andalus" pitchFamily="18" charset="-78"/>
          </a:endParaRPr>
        </a:p>
      </dsp:txBody>
      <dsp:txXfrm rot="10800000">
        <a:off x="2614294" y="0"/>
        <a:ext cx="8392160" cy="889000"/>
      </dsp:txXfrm>
    </dsp:sp>
    <dsp:sp modelId="{7A76BC27-5822-4CFE-9B1D-6F34DD3FE13C}">
      <dsp:nvSpPr>
        <dsp:cNvPr id="0" name=""/>
        <dsp:cNvSpPr/>
      </dsp:nvSpPr>
      <dsp:spPr>
        <a:xfrm>
          <a:off x="1947544" y="0"/>
          <a:ext cx="889000" cy="8890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1A860-E736-4A12-82A4-BB00C1ED14A9}">
      <dsp:nvSpPr>
        <dsp:cNvPr id="0" name=""/>
        <dsp:cNvSpPr/>
      </dsp:nvSpPr>
      <dsp:spPr>
        <a:xfrm>
          <a:off x="2139" y="533586"/>
          <a:ext cx="1904069" cy="7616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/>
              <a:ea typeface="Calibri"/>
              <a:cs typeface="Times New Roman"/>
            </a:rPr>
            <a:t>Functions</a:t>
          </a:r>
          <a:endParaRPr lang="en-US" sz="1400" kern="1200" dirty="0"/>
        </a:p>
      </dsp:txBody>
      <dsp:txXfrm>
        <a:off x="382953" y="533586"/>
        <a:ext cx="1142442" cy="761627"/>
      </dsp:txXfrm>
    </dsp:sp>
    <dsp:sp modelId="{8B8304FB-7640-4513-B5F1-2D29734D465A}">
      <dsp:nvSpPr>
        <dsp:cNvPr id="0" name=""/>
        <dsp:cNvSpPr/>
      </dsp:nvSpPr>
      <dsp:spPr>
        <a:xfrm>
          <a:off x="1715802" y="533586"/>
          <a:ext cx="1904069" cy="7616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/>
              <a:ea typeface="Calibri"/>
              <a:cs typeface="Times New Roman"/>
            </a:rPr>
            <a:t>Main Column</a:t>
          </a:r>
          <a:endParaRPr lang="en-US" sz="1400" kern="1200" dirty="0"/>
        </a:p>
      </dsp:txBody>
      <dsp:txXfrm>
        <a:off x="2096616" y="533586"/>
        <a:ext cx="1142442" cy="761627"/>
      </dsp:txXfrm>
    </dsp:sp>
    <dsp:sp modelId="{BAA78F1B-C68B-49E4-A5DC-84528E42911B}">
      <dsp:nvSpPr>
        <dsp:cNvPr id="0" name=""/>
        <dsp:cNvSpPr/>
      </dsp:nvSpPr>
      <dsp:spPr>
        <a:xfrm>
          <a:off x="3429465" y="533586"/>
          <a:ext cx="1904069" cy="7616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/>
              <a:ea typeface="Calibri"/>
              <a:cs typeface="Times New Roman"/>
            </a:rPr>
            <a:t>Conjunction</a:t>
          </a:r>
          <a:endParaRPr lang="en-US" sz="1400" kern="1200" dirty="0"/>
        </a:p>
      </dsp:txBody>
      <dsp:txXfrm>
        <a:off x="3810279" y="533586"/>
        <a:ext cx="1142442" cy="761627"/>
      </dsp:txXfrm>
    </dsp:sp>
    <dsp:sp modelId="{F41CE1D3-6414-41A9-BED1-1C29C5574BD3}">
      <dsp:nvSpPr>
        <dsp:cNvPr id="0" name=""/>
        <dsp:cNvSpPr/>
      </dsp:nvSpPr>
      <dsp:spPr>
        <a:xfrm>
          <a:off x="5143127" y="533586"/>
          <a:ext cx="1904069" cy="7616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/>
              <a:ea typeface="Calibri"/>
              <a:cs typeface="Times New Roman"/>
            </a:rPr>
            <a:t>Sub Column</a:t>
          </a:r>
          <a:endParaRPr lang="en-US" sz="1400" kern="1200" dirty="0"/>
        </a:p>
      </dsp:txBody>
      <dsp:txXfrm>
        <a:off x="5523941" y="533586"/>
        <a:ext cx="1142442" cy="761627"/>
      </dsp:txXfrm>
    </dsp:sp>
    <dsp:sp modelId="{FFC9C8D9-3A42-4343-A377-9C747C8C2029}">
      <dsp:nvSpPr>
        <dsp:cNvPr id="0" name=""/>
        <dsp:cNvSpPr/>
      </dsp:nvSpPr>
      <dsp:spPr>
        <a:xfrm>
          <a:off x="6856790" y="533586"/>
          <a:ext cx="1904069" cy="7616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/>
              <a:ea typeface="Calibri"/>
              <a:cs typeface="Times New Roman"/>
            </a:rPr>
            <a:t>Conditions</a:t>
          </a:r>
          <a:endParaRPr lang="en-US" sz="1400" kern="1200" dirty="0"/>
        </a:p>
      </dsp:txBody>
      <dsp:txXfrm>
        <a:off x="7237604" y="533586"/>
        <a:ext cx="1142442" cy="761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133AF-8658-4991-85A6-CE06C9C7B6B6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53E2-BFB5-467B-9B86-2B4595C5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53E2-BFB5-467B-9B86-2B4595C59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53E2-BFB5-467B-9B86-2B4595C59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53E2-BFB5-467B-9B86-2B4595C59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653E2-BFB5-467B-9B86-2B4595C59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w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/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-1" y="2206737"/>
            <a:ext cx="9143999" cy="892552"/>
          </a:xfrm>
          <a:solidFill>
            <a:schemeClr val="bg1"/>
          </a:solidFill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en-US" sz="5200" cap="all" baseline="0" dirty="0"/>
            </a:lvl1pPr>
          </a:lstStyle>
          <a:p>
            <a:pPr marL="0" lvl="0"/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" y="2971800"/>
            <a:ext cx="9143998" cy="64482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accent4"/>
                </a:solidFill>
                <a:latin typeface="Trebuchet MS"/>
                <a:ea typeface="+mj-ea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Name, Presenter’s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616620"/>
            <a:ext cx="9144000" cy="498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400" kern="1200" cap="all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/>
            <a:r>
              <a:rPr lang="en-US" dirty="0" smtClean="0"/>
              <a:t>ENTER DATE HERE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8700247" y="0"/>
            <a:ext cx="443753" cy="430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3" name="Image1" r:id="rId2" imgW="2038320" imgH="1533600"/>
        </mc:Choice>
        <mc:Fallback>
          <p:control name="Image1" r:id="rId2" imgW="2038320" imgH="153360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4063" y="5324475"/>
                  <a:ext cx="2039937" cy="1533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293778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670675"/>
            <a:ext cx="438150" cy="147638"/>
          </a:xfrm>
          <a:prstGeom prst="rect">
            <a:avLst/>
          </a:prstGeo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E26B2FE-6328-4E58-BC90-B224E2E9BF0D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Image Title/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47625" y="3930446"/>
            <a:ext cx="4445424" cy="2760028"/>
          </a:xfrm>
          <a:prstGeom prst="round2DiagRect">
            <a:avLst>
              <a:gd name="adj1" fmla="val 0"/>
              <a:gd name="adj2" fmla="val 3880"/>
            </a:avLst>
          </a:prstGeom>
          <a:solidFill>
            <a:schemeClr val="bg1">
              <a:lumMod val="65000"/>
            </a:schemeClr>
          </a:solidFill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insert your own bottom right background image - approx 4.5”x3” </a:t>
            </a:r>
            <a:br>
              <a:rPr lang="en-US" dirty="0" smtClean="0"/>
            </a:br>
            <a:r>
              <a:rPr lang="en-US" dirty="0" smtClean="0"/>
              <a:t>Click on icon --&gt; </a:t>
            </a:r>
            <a:br>
              <a:rPr lang="en-US" dirty="0" smtClean="0"/>
            </a:br>
            <a:r>
              <a:rPr lang="en-US" dirty="0" smtClean="0"/>
              <a:t>Browse to select </a:t>
            </a:r>
            <a:br>
              <a:rPr lang="en-US" dirty="0" smtClean="0"/>
            </a:br>
            <a:r>
              <a:rPr lang="en-US" dirty="0" smtClean="0"/>
              <a:t>your image.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58749" y="3930446"/>
            <a:ext cx="4264658" cy="2760028"/>
          </a:xfrm>
          <a:prstGeom prst="round2DiagRect">
            <a:avLst>
              <a:gd name="adj1" fmla="val 0"/>
              <a:gd name="adj2" fmla="val 3880"/>
            </a:avLst>
          </a:prstGeom>
          <a:solidFill>
            <a:schemeClr val="bg1">
              <a:lumMod val="75000"/>
            </a:schemeClr>
          </a:solidFill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insert your own bottom left background image -approx 4.5”x3” </a:t>
            </a:r>
            <a:br>
              <a:rPr lang="en-US" dirty="0" smtClean="0"/>
            </a:br>
            <a:r>
              <a:rPr lang="en-US" dirty="0" smtClean="0"/>
              <a:t>Click on icon --&gt; </a:t>
            </a:r>
            <a:br>
              <a:rPr lang="en-US" dirty="0" smtClean="0"/>
            </a:br>
            <a:r>
              <a:rPr lang="en-US" dirty="0" smtClean="0"/>
              <a:t>Browse to select </a:t>
            </a:r>
            <a:br>
              <a:rPr lang="en-US" dirty="0" smtClean="0"/>
            </a:br>
            <a:r>
              <a:rPr lang="en-US" dirty="0" smtClean="0"/>
              <a:t>your image.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158440" y="1672450"/>
            <a:ext cx="4264967" cy="2653763"/>
          </a:xfrm>
          <a:prstGeom prst="round2DiagRect">
            <a:avLst>
              <a:gd name="adj1" fmla="val 0"/>
              <a:gd name="adj2" fmla="val 432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5448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Image Placeholder 2</a:t>
            </a:r>
          </a:p>
          <a:p>
            <a:pPr marL="0" indent="0" algn="l">
              <a:buFontTx/>
              <a:buNone/>
            </a:pPr>
            <a:r>
              <a:rPr lang="en-US" sz="1200" b="1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View</a:t>
            </a:r>
            <a:r>
              <a:rPr lang="en-US" sz="12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,</a:t>
            </a:r>
            <a:r>
              <a:rPr lang="en-US" sz="12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b="1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Slide Master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this shape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Format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pull down menu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Shape Fill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menu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icture…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Browse to your image selection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158749" y="187325"/>
            <a:ext cx="8834609" cy="2238785"/>
          </a:xfrm>
          <a:prstGeom prst="roundRect">
            <a:avLst>
              <a:gd name="adj" fmla="val 3994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2000" baseline="0"/>
            </a:lvl1pPr>
          </a:lstStyle>
          <a:p>
            <a:r>
              <a:rPr lang="en-US" dirty="0" smtClean="0"/>
              <a:t>THREE image layout:</a:t>
            </a:r>
            <a:br>
              <a:rPr lang="en-US" dirty="0" smtClean="0"/>
            </a:br>
            <a:r>
              <a:rPr lang="en-US" dirty="0" smtClean="0"/>
              <a:t>To insert your own top background image (approx: 9.5”x2.5”):</a:t>
            </a:r>
            <a:br>
              <a:rPr lang="en-US" dirty="0" smtClean="0"/>
            </a:br>
            <a:r>
              <a:rPr lang="en-US" dirty="0" smtClean="0"/>
              <a:t>Click on icon --------------------------&gt;</a:t>
            </a:r>
            <a:br>
              <a:rPr lang="en-US" dirty="0" smtClean="0"/>
            </a:br>
            <a:r>
              <a:rPr lang="en-US" dirty="0" smtClean="0"/>
              <a:t>Browse to select your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206737"/>
            <a:ext cx="9143999" cy="892552"/>
          </a:xfrm>
          <a:solidFill>
            <a:schemeClr val="bg1"/>
          </a:solidFill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en-US" sz="5200" cap="all" baseline="0" dirty="0"/>
            </a:lvl1pPr>
          </a:lstStyle>
          <a:p>
            <a:pPr marL="0" lvl="0"/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2971800"/>
            <a:ext cx="9143998" cy="64482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accent4"/>
                </a:solidFill>
                <a:latin typeface="Trebuchet MS"/>
                <a:ea typeface="+mj-ea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Name, Presenter’s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16620"/>
            <a:ext cx="9144000" cy="498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400" kern="1200" cap="all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/>
            <a:r>
              <a:rPr lang="en-US" dirty="0" smtClean="0"/>
              <a:t>ENTER DATE HERE</a:t>
            </a:r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7124700" y="5330825"/>
            <a:ext cx="2019300" cy="1527175"/>
            <a:chOff x="4488" y="3358"/>
            <a:chExt cx="1272" cy="962"/>
          </a:xfrm>
        </p:grpSpPr>
      </p:grpSp>
      <p:sp>
        <p:nvSpPr>
          <p:cNvPr id="10" name="Round Diagonal Corner Rectangle 9"/>
          <p:cNvSpPr/>
          <p:nvPr userDrawn="1"/>
        </p:nvSpPr>
        <p:spPr>
          <a:xfrm>
            <a:off x="158440" y="1672450"/>
            <a:ext cx="4264967" cy="2653763"/>
          </a:xfrm>
          <a:prstGeom prst="round2DiagRect">
            <a:avLst>
              <a:gd name="adj1" fmla="val 0"/>
              <a:gd name="adj2" fmla="val 432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5448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Image Placeholder 2</a:t>
            </a:r>
          </a:p>
          <a:p>
            <a:pPr marL="0" indent="0" algn="l">
              <a:buFontTx/>
              <a:buNone/>
            </a:pPr>
            <a:r>
              <a:rPr lang="en-US" sz="1200" b="1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View</a:t>
            </a:r>
            <a:r>
              <a:rPr lang="en-US" sz="1200" b="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,</a:t>
            </a:r>
            <a:r>
              <a:rPr lang="en-US" sz="12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b="1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rebuchet MS" pitchFamily="34" charset="0"/>
              </a:rPr>
              <a:t>Slide Master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this shape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Format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pull down menu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Shape Fill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menu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Select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P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icture…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Browse to your image selection</a:t>
            </a: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7124700" y="5330825"/>
            <a:ext cx="2019300" cy="1527175"/>
            <a:chOff x="4488" y="3358"/>
            <a:chExt cx="1272" cy="962"/>
          </a:xfrm>
        </p:grpSpPr>
      </p:grpSp>
    </p:spTree>
    <p:extLst>
      <p:ext uri="{BB962C8B-B14F-4D97-AF65-F5344CB8AC3E}">
        <p14:creationId xmlns:p14="http://schemas.microsoft.com/office/powerpoint/2010/main" val="389556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564880" cy="6927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05672" y="6471312"/>
            <a:ext cx="338328" cy="338328"/>
          </a:xfrm>
          <a:prstGeom prst="rect">
            <a:avLst/>
          </a:prstGeo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929327"/>
            <a:ext cx="9144000" cy="272827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849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Title/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-1" y="2206737"/>
            <a:ext cx="9143999" cy="892552"/>
          </a:xfrm>
          <a:solidFill>
            <a:schemeClr val="bg1"/>
          </a:solidFill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en-US" sz="5200" cap="all" baseline="0" dirty="0"/>
            </a:lvl1pPr>
          </a:lstStyle>
          <a:p>
            <a:pPr marL="0" lvl="0"/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" y="2971800"/>
            <a:ext cx="9143998" cy="64482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accent4"/>
                </a:solidFill>
                <a:latin typeface="Trebuchet MS"/>
                <a:ea typeface="+mj-ea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Name, Presenter’s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616620"/>
            <a:ext cx="9144000" cy="4983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400" kern="1200" cap="all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lvl="0"/>
            <a:r>
              <a:rPr lang="en-US" dirty="0" smtClean="0"/>
              <a:t>ENTER DATE HERE</a:t>
            </a:r>
          </a:p>
        </p:txBody>
      </p:sp>
      <p:pic>
        <p:nvPicPr>
          <p:cNvPr id="10" name="Picture Placeholder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b="118"/>
          <a:stretch>
            <a:fillRect/>
          </a:stretch>
        </p:blipFill>
        <p:spPr bwMode="gray">
          <a:xfrm>
            <a:off x="158749" y="121024"/>
            <a:ext cx="8834609" cy="2076487"/>
          </a:xfrm>
          <a:prstGeom prst="rect">
            <a:avLst/>
          </a:prstGeom>
        </p:spPr>
      </p:pic>
      <p:pic>
        <p:nvPicPr>
          <p:cNvPr id="11" name="Picture Placeholder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 bwMode="gray">
          <a:xfrm>
            <a:off x="4547625" y="4132151"/>
            <a:ext cx="4445424" cy="2483802"/>
          </a:xfrm>
          <a:prstGeom prst="rect">
            <a:avLst/>
          </a:prstGeom>
        </p:spPr>
      </p:pic>
      <p:pic>
        <p:nvPicPr>
          <p:cNvPr id="15" name="Picture Placeholder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 bwMode="gray">
          <a:xfrm>
            <a:off x="158749" y="4132151"/>
            <a:ext cx="4264658" cy="248380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77" name="Image1" r:id="rId2" imgW="2038320" imgH="1533600"/>
        </mc:Choice>
        <mc:Fallback>
          <p:control name="Image1" r:id="rId2" imgW="2038320" imgH="153360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4063" y="5324475"/>
                  <a:ext cx="2039937" cy="1533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18910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6332" y="32952"/>
            <a:ext cx="8393126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1276" y="1100452"/>
            <a:ext cx="8683385" cy="5341538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400"/>
              </a:spcAft>
              <a:buFontTx/>
              <a:buNone/>
              <a:defRPr sz="2400">
                <a:solidFill>
                  <a:schemeClr val="accent1"/>
                </a:solidFill>
                <a:latin typeface="Trebuchet MS" pitchFamily="34" charset="0"/>
              </a:defRPr>
            </a:lvl1pPr>
            <a:lvl2pPr marL="288925" indent="-288925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09588" indent="-228600">
              <a:buClr>
                <a:schemeClr val="accent1"/>
              </a:buClr>
              <a:buFont typeface="Arial" pitchFamily="34" charset="0"/>
              <a:buChar char="+"/>
              <a:defRPr sz="16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4538" indent="-228600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68375" indent="-228600">
              <a:buClr>
                <a:srgbClr val="6E787B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gray">
          <a:xfrm>
            <a:off x="336090" y="6573226"/>
            <a:ext cx="7315200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/>
              <a:t>July 7, 2017</a:t>
            </a:fld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2013 EXL Confidential</a:t>
            </a:r>
            <a:endParaRPr lang="en-US" sz="900" dirty="0">
              <a:solidFill>
                <a:srgbClr val="595959">
                  <a:lumMod val="75000"/>
                </a:srgbClr>
              </a:solidFill>
              <a:latin typeface="Trebuchet MS"/>
              <a:cs typeface="Trebuchet MS"/>
            </a:endParaRPr>
          </a:p>
        </p:txBody>
      </p:sp>
      <p:pic>
        <p:nvPicPr>
          <p:cNvPr id="11" name="Picture 10" descr="EXL_LookDeeper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78410" y="89453"/>
            <a:ext cx="1029951" cy="7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03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7701" y="36576"/>
            <a:ext cx="8676959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7702" y="36576"/>
            <a:ext cx="8229600" cy="89646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defRPr lang="en-US" sz="2600" kern="1200" dirty="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 goes here in sentence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327702" y="1100451"/>
            <a:ext cx="4038600" cy="5443151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2400" baseline="0">
                <a:solidFill>
                  <a:schemeClr val="accent1"/>
                </a:solidFill>
                <a:latin typeface="Trebuchet MS" pitchFamily="34" charset="0"/>
              </a:defRPr>
            </a:lvl1pPr>
            <a:lvl2pPr marL="288925" indent="-285750">
              <a:buFontTx/>
              <a:buBlip>
                <a:blip r:embed="rId2"/>
              </a:buBlip>
              <a:defRPr sz="2000" baseline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2pPr>
            <a:lvl3pPr marL="511175" indent="-230188">
              <a:buClr>
                <a:schemeClr val="accent1"/>
              </a:buClr>
              <a:buFont typeface="Arial" pitchFamily="34" charset="0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3pPr>
            <a:lvl4pPr marL="742950" indent="-228600">
              <a:buClr>
                <a:schemeClr val="accent1"/>
              </a:buClr>
              <a:buFont typeface="Century Gothic" pitchFamily="34" charset="0"/>
              <a:buChar char="&gt;"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4pPr>
            <a:lvl5pPr marL="971550" indent="-228600">
              <a:buFont typeface="Arial" pitchFamily="34" charset="0"/>
              <a:buChar char="+"/>
              <a:tabLst/>
              <a:defRPr sz="160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518702" y="1100451"/>
            <a:ext cx="4038600" cy="5443151"/>
          </a:xfrm>
        </p:spPr>
        <p:txBody>
          <a:bodyPr/>
          <a:lstStyle>
            <a:lvl1pPr>
              <a:spcAft>
                <a:spcPts val="400"/>
              </a:spcAft>
              <a:defRPr lang="en-US" sz="2400" kern="1200" dirty="0" smtClean="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46075" indent="-342900">
              <a:defRPr lang="en-US" sz="20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23887" indent="-342900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3pPr>
            <a:lvl4pPr marL="800100" indent="-285750">
              <a:defRPr lang="en-US" sz="1600" kern="1200" dirty="0" smtClean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028700" indent="-285750">
              <a:defRPr lang="en-US" sz="1600" kern="1200" dirty="0">
                <a:solidFill>
                  <a:schemeClr val="tx1">
                    <a:lumMod val="7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subhead 1</a:t>
            </a:r>
          </a:p>
          <a:p>
            <a:pPr lvl="1"/>
            <a:r>
              <a:rPr lang="en-US" dirty="0" smtClean="0"/>
              <a:t>Click to edit bullet 1</a:t>
            </a:r>
          </a:p>
          <a:p>
            <a:pPr lvl="2"/>
            <a:r>
              <a:rPr lang="en-US" dirty="0" smtClean="0"/>
              <a:t>Click to edit sub bullet 2</a:t>
            </a:r>
          </a:p>
          <a:p>
            <a:pPr lvl="3"/>
            <a:r>
              <a:rPr lang="en-US" dirty="0" smtClean="0"/>
              <a:t>Click to edit sub bullet 3</a:t>
            </a:r>
          </a:p>
          <a:p>
            <a:pPr lvl="4"/>
            <a:r>
              <a:rPr lang="en-US" dirty="0" smtClean="0"/>
              <a:t>Click to edit sub bullet 4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 bwMode="gray">
          <a:xfrm>
            <a:off x="336090" y="6573226"/>
            <a:ext cx="7315200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/>
              <a:t>July 7, 2017</a:t>
            </a:fld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2013 EXL Confidential</a:t>
            </a:r>
            <a:endParaRPr lang="en-US" sz="900" dirty="0">
              <a:solidFill>
                <a:srgbClr val="595959">
                  <a:lumMod val="75000"/>
                </a:srgb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11" descr="EXL_LookDeeper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78410" y="89453"/>
            <a:ext cx="1029951" cy="7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57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94" y="32952"/>
            <a:ext cx="8497768" cy="896466"/>
          </a:xfrm>
        </p:spPr>
        <p:txBody>
          <a:bodyPr/>
          <a:lstStyle>
            <a:lvl1pPr algn="l">
              <a:defRPr>
                <a:solidFill>
                  <a:srgbClr val="6767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3194" y="1100451"/>
            <a:ext cx="8477612" cy="1947549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96466"/>
            <a:ext cx="9144000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able Placeholder 10"/>
          <p:cNvSpPr>
            <a:spLocks noGrp="1"/>
          </p:cNvSpPr>
          <p:nvPr>
            <p:ph type="tbl" sz="quarter" idx="11"/>
          </p:nvPr>
        </p:nvSpPr>
        <p:spPr>
          <a:xfrm>
            <a:off x="333194" y="3212757"/>
            <a:ext cx="8477611" cy="2545491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36090" y="6573226"/>
            <a:ext cx="7315200" cy="266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CF93EE7D-6689-4778-B89F-3EEF780A01DC}" type="slidenum">
              <a:rPr lang="en-US" sz="900" smtClean="0">
                <a:solidFill>
                  <a:srgbClr val="008ED0"/>
                </a:solidFill>
                <a:latin typeface="Trebuchet MS"/>
                <a:cs typeface="Trebuchet MS"/>
              </a:rPr>
              <a:pPr algn="l"/>
              <a:t>‹#›</a:t>
            </a:fld>
            <a:r>
              <a:rPr lang="en-US" sz="900" dirty="0" smtClean="0">
                <a:solidFill>
                  <a:srgbClr val="008ED0"/>
                </a:solidFill>
                <a:latin typeface="Trebuchet MS"/>
                <a:cs typeface="Trebuchet MS"/>
              </a:rPr>
              <a:t> </a:t>
            </a:r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| </a:t>
            </a:r>
            <a:fld id="{84D20077-DA0E-4E91-ADC7-8CBCF822B402}" type="datetime4">
              <a:rPr lang="en-US" sz="90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pPr algn="l"/>
              <a:t>July 7, 2017</a:t>
            </a:fld>
            <a:r>
              <a:rPr lang="en-US" sz="900" dirty="0" smtClean="0">
                <a:solidFill>
                  <a:srgbClr val="595959">
                    <a:lumMod val="75000"/>
                  </a:srgbClr>
                </a:solidFill>
                <a:latin typeface="Trebuchet MS"/>
                <a:cs typeface="Trebuchet MS"/>
              </a:rPr>
              <a:t> | © 2013 EXL Confidential</a:t>
            </a:r>
            <a:endParaRPr lang="en-US" sz="900" dirty="0">
              <a:solidFill>
                <a:srgbClr val="595959">
                  <a:lumMod val="75000"/>
                </a:srgb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11" descr="EXL_LookDeeper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10" y="89453"/>
            <a:ext cx="1029951" cy="7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2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903287"/>
          </a:xfrm>
        </p:spPr>
        <p:txBody>
          <a:bodyPr lIns="0" rIns="0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670675"/>
            <a:ext cx="438150" cy="147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519EB-125D-426B-A73F-6A1375BFF8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629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903287"/>
          </a:xfrm>
        </p:spPr>
        <p:txBody>
          <a:bodyPr lIns="0" rIns="0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670675"/>
            <a:ext cx="438150" cy="147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519EB-125D-426B-A73F-6A1375BFF8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729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903287"/>
          </a:xfrm>
        </p:spPr>
        <p:txBody>
          <a:bodyPr lIns="0" rIns="0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670675"/>
            <a:ext cx="438150" cy="147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519EB-125D-426B-A73F-6A1375BFF8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35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1276" y="32952"/>
            <a:ext cx="8365524" cy="89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1276" y="1100451"/>
            <a:ext cx="8365524" cy="54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600" kern="1200" dirty="0" smtClean="0">
          <a:solidFill>
            <a:srgbClr val="676767"/>
          </a:solidFill>
          <a:latin typeface="Century Gothic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400"/>
        </a:spcAft>
        <a:buFontTx/>
        <a:buNone/>
        <a:defRPr sz="2400" kern="1200">
          <a:solidFill>
            <a:schemeClr val="accent1"/>
          </a:solidFill>
          <a:latin typeface="Trebuchet MS" pitchFamily="34" charset="0"/>
          <a:ea typeface="+mn-ea"/>
          <a:cs typeface="+mn-cs"/>
        </a:defRPr>
      </a:lvl1pPr>
      <a:lvl2pPr marL="512763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2pPr>
      <a:lvl3pPr marL="73977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3pPr>
      <a:lvl4pPr marL="974725" indent="-228600" algn="l" defTabSz="914400" rtl="0" eaLnBrk="1" latinLnBrk="0" hangingPunct="1">
        <a:spcBef>
          <a:spcPct val="20000"/>
        </a:spcBef>
        <a:buClr>
          <a:schemeClr val="accent1"/>
        </a:buClr>
        <a:buFont typeface="Century Gothic" pitchFamily="34" charset="0"/>
        <a:buChar char="&gt;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4pPr>
      <a:lvl5pPr marL="1200150" indent="-228600" algn="l" defTabSz="914400" rtl="0" eaLnBrk="1" latinLnBrk="0" hangingPunct="1">
        <a:spcBef>
          <a:spcPct val="20000"/>
        </a:spcBef>
        <a:buClr>
          <a:srgbClr val="676767"/>
        </a:buClr>
        <a:buFont typeface="Arial" pitchFamily="34" charset="0"/>
        <a:buChar char="+"/>
        <a:defRPr sz="1600" kern="1200">
          <a:solidFill>
            <a:schemeClr val="tx1">
              <a:lumMod val="7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500"/>
                    </a14:imgEffect>
                    <a14:imgEffect>
                      <a14:saturation sat="158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00" stA="74000" endPos="65000" dist="50800" dir="5400000" sy="-100000" algn="bl" rotWithShape="0"/>
          </a:effectLst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r="1573"/>
          <a:stretch>
            <a:fillRect/>
          </a:stretch>
        </p:blipFill>
        <p:spPr>
          <a:xfrm>
            <a:off x="76200" y="4102492"/>
            <a:ext cx="4343400" cy="2712358"/>
          </a:xfrm>
          <a:effectLst>
            <a:softEdge rad="25400"/>
          </a:effectLst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8" b="27478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" y="2438400"/>
            <a:ext cx="9143999" cy="5847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209E91"/>
                </a:solidFill>
              </a:rPr>
              <a:t>Management information assistant</a:t>
            </a:r>
            <a:endParaRPr lang="en-US" sz="3200" dirty="0">
              <a:solidFill>
                <a:srgbClr val="209E9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" y="2971800"/>
            <a:ext cx="9067798" cy="674132"/>
          </a:xfrm>
        </p:spPr>
        <p:txBody>
          <a:bodyPr>
            <a:normAutofit fontScale="85000" lnSpcReduction="20000"/>
          </a:bodyPr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Achin Jain, Bijjam Reddy, </a:t>
            </a:r>
            <a:r>
              <a:rPr lang="en-US" sz="2000" dirty="0" err="1" smtClean="0">
                <a:solidFill>
                  <a:schemeClr val="accent1"/>
                </a:solidFill>
              </a:rPr>
              <a:t>Hardik</a:t>
            </a:r>
            <a:r>
              <a:rPr lang="en-US" sz="2000" dirty="0" smtClean="0">
                <a:solidFill>
                  <a:schemeClr val="accent1"/>
                </a:solidFill>
              </a:rPr>
              <a:t> Verma and Mehul Soni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Mr. Siddharth Raghuvanshi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35850" y="5391631"/>
            <a:ext cx="1986116" cy="1423219"/>
          </a:xfrm>
          <a:prstGeom prst="roundRect">
            <a:avLst>
              <a:gd name="adj" fmla="val 9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 descr="C:\Users\kapil40915\Desktop\EXL Logo\EXL_Analytics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0125" r="4500" b="5856"/>
          <a:stretch/>
        </p:blipFill>
        <p:spPr bwMode="auto">
          <a:xfrm>
            <a:off x="7135850" y="5391631"/>
            <a:ext cx="1986116" cy="14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133448" cy="21334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45668" y="845127"/>
            <a:ext cx="2045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209E91"/>
                </a:solidFill>
              </a:rPr>
              <a:t>MI</a:t>
            </a:r>
            <a:r>
              <a:rPr lang="en-US" sz="7200" dirty="0" smtClean="0">
                <a:solidFill>
                  <a:schemeClr val="bg1"/>
                </a:solidFill>
              </a:rPr>
              <a:t>A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3542" y="202513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July 07,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26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15" y="3124200"/>
            <a:ext cx="445258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5" y="76200"/>
            <a:ext cx="8963891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Callout 1 (Border and Accent Bar) 18"/>
          <p:cNvSpPr/>
          <p:nvPr/>
        </p:nvSpPr>
        <p:spPr>
          <a:xfrm>
            <a:off x="6935850" y="516082"/>
            <a:ext cx="1981200" cy="990600"/>
          </a:xfrm>
          <a:prstGeom prst="accentBorderCallout1">
            <a:avLst>
              <a:gd name="adj1" fmla="val 38525"/>
              <a:gd name="adj2" fmla="val -7855"/>
              <a:gd name="adj3" fmla="val -14095"/>
              <a:gd name="adj4" fmla="val -45032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srgbClr val="EEECE1">
                    <a:lumMod val="50000"/>
                  </a:srgbClr>
                </a:solidFill>
              </a:rPr>
              <a:t>Predictive search: With the look and feel of any popular search engine.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055" y="6324600"/>
            <a:ext cx="425334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 b="1" dirty="0" smtClean="0">
              <a:solidFill>
                <a:srgbClr val="EEECE1">
                  <a:lumMod val="50000"/>
                </a:srgbClr>
              </a:solidFill>
            </a:endParaRPr>
          </a:p>
          <a:p>
            <a:pPr lvl="0" algn="ctr"/>
            <a:r>
              <a:rPr lang="en-US" sz="1400" b="1" dirty="0" smtClean="0">
                <a:solidFill>
                  <a:srgbClr val="EEECE1">
                    <a:lumMod val="50000"/>
                  </a:srgbClr>
                </a:solidFill>
              </a:rPr>
              <a:t>Event </a:t>
            </a:r>
            <a:r>
              <a:rPr lang="en-US" sz="1400" b="1" dirty="0">
                <a:solidFill>
                  <a:srgbClr val="EEECE1">
                    <a:lumMod val="50000"/>
                  </a:srgbClr>
                </a:solidFill>
              </a:rPr>
              <a:t>scheduler. Add and delete events.</a:t>
            </a:r>
          </a:p>
          <a:p>
            <a:pPr algn="ctr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691415" y="6272644"/>
            <a:ext cx="4362531" cy="43295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rgbClr val="EEECE1">
                    <a:lumMod val="50000"/>
                  </a:srgbClr>
                </a:solidFill>
              </a:rPr>
              <a:t>We didn’t want to miss anything, so used this and added it!!</a:t>
            </a:r>
          </a:p>
        </p:txBody>
      </p:sp>
    </p:spTree>
    <p:extLst>
      <p:ext uri="{BB962C8B-B14F-4D97-AF65-F5344CB8AC3E}">
        <p14:creationId xmlns:p14="http://schemas.microsoft.com/office/powerpoint/2010/main" val="109230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Zooming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04251"/>
            <a:ext cx="230678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Zoom- in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40525" y="5476193"/>
            <a:ext cx="6956873" cy="1597699"/>
            <a:chOff x="740378" y="-148246"/>
            <a:chExt cx="8233183" cy="1707045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0" name="Round Same Side Corner Rectangle 9"/>
            <p:cNvSpPr/>
            <p:nvPr/>
          </p:nvSpPr>
          <p:spPr>
            <a:xfrm rot="5400000">
              <a:off x="4160642" y="-3568510"/>
              <a:ext cx="1095283" cy="7935812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endParaRPr lang="en-US" sz="1400" dirty="0" smtClean="0">
                <a:solidFill>
                  <a:srgbClr val="209E91"/>
                </a:solidFill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209E91"/>
                  </a:solidFill>
                </a:rPr>
                <a:t>Adjustment of range in the chart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209E91"/>
                  </a:solidFill>
                </a:rPr>
                <a:t>Enables clear understanding in case of large data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 smtClean="0">
                  <a:solidFill>
                    <a:srgbClr val="209E91"/>
                  </a:solidFill>
                </a:rPr>
                <a:t>Dynamic data extraction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en-US" sz="1400" dirty="0">
                <a:solidFill>
                  <a:srgbClr val="209E91"/>
                </a:solidFill>
              </a:endParaRPr>
            </a:p>
          </p:txBody>
        </p:sp>
        <p:sp>
          <p:nvSpPr>
            <p:cNvPr id="11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kern="1200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43909" y="5531555"/>
            <a:ext cx="1867236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Zooming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3" t="20535" r="44463" b="8001"/>
          <a:stretch/>
        </p:blipFill>
        <p:spPr bwMode="auto">
          <a:xfrm>
            <a:off x="609600" y="1391062"/>
            <a:ext cx="7803909" cy="398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 flipV="1">
            <a:off x="1077527" y="1273583"/>
            <a:ext cx="933618" cy="42787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9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Hovering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0525" y="5476193"/>
            <a:ext cx="6956873" cy="1597699"/>
            <a:chOff x="740378" y="-148246"/>
            <a:chExt cx="8233183" cy="1707045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3" name="Round Same Side Corner Rectangle 12"/>
            <p:cNvSpPr/>
            <p:nvPr/>
          </p:nvSpPr>
          <p:spPr>
            <a:xfrm rot="5400000">
              <a:off x="4160642" y="-3568510"/>
              <a:ext cx="1095283" cy="7935812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In case of multiple variables in one chart, this feature provides a deeper look into the data </a:t>
              </a:r>
              <a:endParaRPr lang="en-US" sz="1600" dirty="0">
                <a:solidFill>
                  <a:srgbClr val="209E91"/>
                </a:solidFill>
              </a:endParaRPr>
            </a:p>
          </p:txBody>
        </p:sp>
        <p:sp>
          <p:nvSpPr>
            <p:cNvPr id="14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kern="12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3909" y="5531555"/>
            <a:ext cx="1867236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HOVERING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 t="23390" r="7407" b="8001"/>
          <a:stretch/>
        </p:blipFill>
        <p:spPr bwMode="auto">
          <a:xfrm>
            <a:off x="220892" y="879492"/>
            <a:ext cx="8702217" cy="437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5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 Comments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4" name="Picture 2" descr="C:\Users\ex_mehuls\Documents\My Received Files\bubbl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32079" r="6969" b="8094"/>
          <a:stretch/>
        </p:blipFill>
        <p:spPr bwMode="auto">
          <a:xfrm>
            <a:off x="237879" y="1143000"/>
            <a:ext cx="8499761" cy="45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3293" y="5926208"/>
            <a:ext cx="8716400" cy="1396550"/>
            <a:chOff x="-1341952" y="66670"/>
            <a:chExt cx="10315513" cy="1492129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0" name="Round Same Side Corner Rectangle 9"/>
            <p:cNvSpPr/>
            <p:nvPr/>
          </p:nvSpPr>
          <p:spPr>
            <a:xfrm rot="5400000">
              <a:off x="3291467" y="-4566749"/>
              <a:ext cx="751302" cy="10018140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Automated Insights of the data</a:t>
              </a:r>
              <a:endParaRPr lang="en-US" sz="1600" dirty="0">
                <a:solidFill>
                  <a:srgbClr val="209E91"/>
                </a:solidFill>
              </a:endParaRPr>
            </a:p>
          </p:txBody>
        </p:sp>
        <p:sp>
          <p:nvSpPr>
            <p:cNvPr id="11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74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Message Section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ame Side Corner Rectangle 4"/>
          <p:cNvSpPr/>
          <p:nvPr/>
        </p:nvSpPr>
        <p:spPr>
          <a:xfrm>
            <a:off x="3510942" y="5694190"/>
            <a:ext cx="5586456" cy="137970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b="1" kern="1200" dirty="0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4101000" y="1974190"/>
            <a:ext cx="1025124" cy="8465125"/>
          </a:xfrm>
          <a:prstGeom prst="round2Same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vert27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209E91"/>
                </a:solidFill>
              </a:rPr>
              <a:t>Along with Auto Comments users can also provide their  personal insights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209E91"/>
                </a:solidFill>
              </a:rPr>
              <a:t>Helps increase project management.</a:t>
            </a:r>
            <a:endParaRPr lang="en-US" sz="1600" dirty="0">
              <a:solidFill>
                <a:srgbClr val="209E91"/>
              </a:solidFill>
            </a:endParaRPr>
          </a:p>
        </p:txBody>
      </p:sp>
      <p:pic>
        <p:nvPicPr>
          <p:cNvPr id="10243" name="Picture 3" descr="C:\Users\ex_mehuls\Documents\My Received Files\message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3" t="12676" r="2122" b="9932"/>
          <a:stretch/>
        </p:blipFill>
        <p:spPr bwMode="auto">
          <a:xfrm>
            <a:off x="3283701" y="990600"/>
            <a:ext cx="333877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3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Restore Work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001" y="5488901"/>
            <a:ext cx="8716397" cy="1597699"/>
            <a:chOff x="-1341949" y="-148246"/>
            <a:chExt cx="10315510" cy="1707045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9" name="Round Same Side Corner Rectangle 8"/>
            <p:cNvSpPr/>
            <p:nvPr/>
          </p:nvSpPr>
          <p:spPr>
            <a:xfrm rot="5400000">
              <a:off x="3119479" y="-4609674"/>
              <a:ext cx="1095283" cy="10018140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Provide the user an option to go back to his/her last work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Curbs the problem of losing of data. Making MIA fault tolerant</a:t>
              </a:r>
              <a:endParaRPr lang="en-US" sz="1600" dirty="0">
                <a:solidFill>
                  <a:srgbClr val="209E91"/>
                </a:solidFill>
              </a:endParaRPr>
            </a:p>
          </p:txBody>
        </p:sp>
        <p:sp>
          <p:nvSpPr>
            <p:cNvPr id="10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b="1" kern="1200" dirty="0"/>
            </a:p>
          </p:txBody>
        </p:sp>
      </p:grpSp>
      <p:pic>
        <p:nvPicPr>
          <p:cNvPr id="3074" name="Picture 2" descr="C:\Users\ex_hardikv\Documents\My Received Files\cooki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t="7501" r="34050" b="22305"/>
          <a:stretch/>
        </p:blipFill>
        <p:spPr bwMode="auto">
          <a:xfrm>
            <a:off x="228600" y="914400"/>
            <a:ext cx="8298874" cy="43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12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8231229"/>
              </p:ext>
            </p:extLst>
          </p:nvPr>
        </p:nvGraphicFramePr>
        <p:xfrm>
          <a:off x="457200" y="914400"/>
          <a:ext cx="830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1773316"/>
              </p:ext>
            </p:extLst>
          </p:nvPr>
        </p:nvGraphicFramePr>
        <p:xfrm>
          <a:off x="-1905000" y="43543"/>
          <a:ext cx="12954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8470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8268" y="3088783"/>
            <a:ext cx="6691096" cy="1663690"/>
            <a:chOff x="2362212" y="-48969"/>
            <a:chExt cx="6691096" cy="1607768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5" name="Round Same Side Corner Rectangle 4"/>
            <p:cNvSpPr/>
            <p:nvPr/>
          </p:nvSpPr>
          <p:spPr>
            <a:xfrm rot="5400000">
              <a:off x="5008192" y="-2694949"/>
              <a:ext cx="1399136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To extract data based on user’s search string so that suitable charts/graphs with required data are dynamically shown to the user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To prevent the need for writing SQL queries.</a:t>
              </a:r>
            </a:p>
          </p:txBody>
        </p:sp>
        <p:sp>
          <p:nvSpPr>
            <p:cNvPr id="6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96981" y="3123421"/>
            <a:ext cx="2224901" cy="14478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24347" y="1447800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We have to search the widgets we need and then input the data to the widget</a:t>
              </a:r>
              <a:endParaRPr lang="en-US" sz="1600" dirty="0">
                <a:solidFill>
                  <a:srgbClr val="209E91"/>
                </a:solidFill>
              </a:endParaRPr>
            </a:p>
          </p:txBody>
        </p:sp>
        <p:sp>
          <p:nvSpPr>
            <p:cNvPr id="12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1954" y="1447800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PRESENT SCENARIO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38400" y="3222329"/>
            <a:ext cx="6693226" cy="2993975"/>
            <a:chOff x="2280335" y="84671"/>
            <a:chExt cx="6693226" cy="3530846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9" name="Round Same Side Corner Rectangle 18"/>
            <p:cNvSpPr/>
            <p:nvPr/>
          </p:nvSpPr>
          <p:spPr>
            <a:xfrm rot="5400000">
              <a:off x="4828008" y="-478567"/>
              <a:ext cx="1546411" cy="6641757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sz="1600" dirty="0">
                <a:solidFill>
                  <a:srgbClr val="209E91"/>
                </a:solidFill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An algorithm that converts the simple english queries fed by the user into SQL queries which are then used to fetch the data to be given as input for any widget</a:t>
              </a:r>
            </a:p>
          </p:txBody>
        </p:sp>
        <p:sp>
          <p:nvSpPr>
            <p:cNvPr id="20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45" y="4881418"/>
            <a:ext cx="2282850" cy="1366982"/>
            <a:chOff x="0" y="76199"/>
            <a:chExt cx="2348148" cy="1366982"/>
          </a:xfrm>
        </p:grpSpPr>
        <p:sp>
          <p:nvSpPr>
            <p:cNvPr id="22" name="Rounded Rectangle 21"/>
            <p:cNvSpPr/>
            <p:nvPr/>
          </p:nvSpPr>
          <p:spPr>
            <a:xfrm>
              <a:off x="0" y="76199"/>
              <a:ext cx="2348148" cy="136698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66731" y="142930"/>
              <a:ext cx="2214686" cy="1233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SOLUTION</a:t>
              </a:r>
              <a:endParaRPr lang="en-US" sz="2400" b="1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-152400" y="259984"/>
            <a:ext cx="3851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MIA Search Engine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2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378527"/>
            <a:ext cx="2362200" cy="990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09E91"/>
                </a:solidFill>
              </a:rPr>
              <a:t>Input</a:t>
            </a:r>
            <a:endParaRPr lang="en-US" sz="2800" b="1" dirty="0">
              <a:solidFill>
                <a:srgbClr val="209E9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1258071"/>
            <a:ext cx="7415191" cy="2277529"/>
            <a:chOff x="-212205" y="84671"/>
            <a:chExt cx="9185766" cy="2690079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8" name="Rounded Rectangle 7"/>
            <p:cNvSpPr/>
            <p:nvPr/>
          </p:nvSpPr>
          <p:spPr>
            <a:xfrm rot="5400000">
              <a:off x="450485" y="1105664"/>
              <a:ext cx="1006396" cy="2331775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600" b="1" dirty="0" smtClean="0">
                  <a:solidFill>
                    <a:srgbClr val="209E91"/>
                  </a:solidFill>
                </a:rPr>
                <a:t>USER’S STRING</a:t>
              </a:r>
              <a:endParaRPr lang="en-US" sz="1600" b="1" dirty="0">
                <a:solidFill>
                  <a:srgbClr val="209E91"/>
                </a:solidFill>
              </a:endParaRPr>
            </a:p>
          </p:txBody>
        </p:sp>
        <p:sp>
          <p:nvSpPr>
            <p:cNvPr id="9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276600" y="1873827"/>
            <a:ext cx="2708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85225" y="1406236"/>
            <a:ext cx="2341367" cy="990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209E91"/>
                </a:solidFill>
              </a:rPr>
              <a:t>Output</a:t>
            </a:r>
            <a:endParaRPr lang="en-US" sz="2800" b="1" dirty="0">
              <a:solidFill>
                <a:srgbClr val="209E9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1223435"/>
            <a:ext cx="7415191" cy="2277529"/>
            <a:chOff x="-212205" y="84671"/>
            <a:chExt cx="9185766" cy="2690079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5" name="Rounded Rectangle 14"/>
            <p:cNvSpPr/>
            <p:nvPr/>
          </p:nvSpPr>
          <p:spPr>
            <a:xfrm rot="5400000">
              <a:off x="450485" y="1105664"/>
              <a:ext cx="1006396" cy="2331775"/>
            </a:xfrm>
            <a:prstGeom prst="round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600" b="1" dirty="0" smtClean="0">
                  <a:solidFill>
                    <a:srgbClr val="209E91"/>
                  </a:solidFill>
                </a:rPr>
                <a:t>SQL QUERY</a:t>
              </a:r>
              <a:endParaRPr lang="en-US" sz="1600" b="1" dirty="0">
                <a:solidFill>
                  <a:srgbClr val="209E91"/>
                </a:solidFill>
              </a:endParaRPr>
            </a:p>
          </p:txBody>
        </p:sp>
        <p:sp>
          <p:nvSpPr>
            <p:cNvPr id="16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64922"/>
              </p:ext>
            </p:extLst>
          </p:nvPr>
        </p:nvGraphicFramePr>
        <p:xfrm>
          <a:off x="287513" y="4114800"/>
          <a:ext cx="8686800" cy="2407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3400"/>
                <a:gridCol w="4343400"/>
              </a:tblGrid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USER</a:t>
                      </a:r>
                      <a:r>
                        <a:rPr lang="en-US" sz="1600" b="1" baseline="0" dirty="0" smtClean="0"/>
                        <a:t> INPUT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SQL QUERY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SELECT `user` FROM `userdata`</a:t>
                      </a:r>
                    </a:p>
                    <a:p>
                      <a:pPr algn="ctr"/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92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User with credit between $200 and 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SELECT `user`, `credit` FROM `</a:t>
                      </a:r>
                      <a:r>
                        <a:rPr lang="en-US" sz="1600" b="0" dirty="0" err="1" smtClean="0"/>
                        <a:t>userdata</a:t>
                      </a:r>
                      <a:r>
                        <a:rPr lang="en-US" sz="1600" b="0" dirty="0" smtClean="0"/>
                        <a:t>` WHERE</a:t>
                      </a:r>
                      <a:r>
                        <a:rPr lang="en-US" sz="1600" b="0" baseline="0" dirty="0" smtClean="0"/>
                        <a:t> `credit` BETWEEN $200 AND $300</a:t>
                      </a:r>
                      <a:endParaRPr lang="en-US" sz="1600" b="0" dirty="0" smtClean="0"/>
                    </a:p>
                    <a:p>
                      <a:pPr algn="ctr"/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804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Maximum credit of user with account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id=12345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SELECT `user`, MAX</a:t>
                      </a:r>
                      <a:r>
                        <a:rPr lang="en-US" sz="1600" b="0" baseline="0" dirty="0" smtClean="0"/>
                        <a:t> (`credit `) WHERE `account  id` = 12345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564880" cy="69272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Algorithm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7214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6389" y="1752600"/>
            <a:ext cx="4040811" cy="881454"/>
            <a:chOff x="48184" y="597814"/>
            <a:chExt cx="2693387" cy="591952"/>
          </a:xfrm>
        </p:grpSpPr>
        <p:sp>
          <p:nvSpPr>
            <p:cNvPr id="13" name="Rounded Rectangle 12"/>
            <p:cNvSpPr/>
            <p:nvPr/>
          </p:nvSpPr>
          <p:spPr>
            <a:xfrm>
              <a:off x="48184" y="597814"/>
              <a:ext cx="2693387" cy="5703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8184" y="597814"/>
              <a:ext cx="2693387" cy="591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LANGUAGE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7444" y="2399044"/>
            <a:ext cx="7989356" cy="1944356"/>
            <a:chOff x="300240" y="961085"/>
            <a:chExt cx="4371577" cy="1186855"/>
          </a:xfrm>
        </p:grpSpPr>
        <p:sp>
          <p:nvSpPr>
            <p:cNvPr id="16" name="Rounded Rectangle 15"/>
            <p:cNvSpPr/>
            <p:nvPr/>
          </p:nvSpPr>
          <p:spPr>
            <a:xfrm>
              <a:off x="300240" y="961085"/>
              <a:ext cx="4371577" cy="6795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336051" y="996896"/>
              <a:ext cx="4299955" cy="115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rgbClr val="209E91"/>
                  </a:solidFill>
                </a:rPr>
                <a:t>We have documented the whole set of string types a user can give.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solidFill>
                    <a:srgbClr val="209E91"/>
                  </a:solidFill>
                </a:rPr>
                <a:t>We analyzed </a:t>
              </a:r>
              <a:r>
                <a:rPr lang="en-US" dirty="0">
                  <a:solidFill>
                    <a:srgbClr val="209E91"/>
                  </a:solidFill>
                </a:rPr>
                <a:t>these types to obtain a common parameter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6387" y="4191000"/>
            <a:ext cx="4040811" cy="799394"/>
            <a:chOff x="48184" y="597814"/>
            <a:chExt cx="2693387" cy="591952"/>
          </a:xfrm>
        </p:grpSpPr>
        <p:sp>
          <p:nvSpPr>
            <p:cNvPr id="19" name="Rounded Rectangle 18"/>
            <p:cNvSpPr/>
            <p:nvPr/>
          </p:nvSpPr>
          <p:spPr>
            <a:xfrm>
              <a:off x="48184" y="597814"/>
              <a:ext cx="2693387" cy="5703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8184" y="597814"/>
              <a:ext cx="2693387" cy="591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SCHEMA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4397" y="4696204"/>
            <a:ext cx="7989356" cy="1210860"/>
            <a:chOff x="300240" y="961085"/>
            <a:chExt cx="4371577" cy="1222666"/>
          </a:xfrm>
        </p:grpSpPr>
        <p:sp>
          <p:nvSpPr>
            <p:cNvPr id="22" name="Rounded Rectangle 21"/>
            <p:cNvSpPr/>
            <p:nvPr/>
          </p:nvSpPr>
          <p:spPr>
            <a:xfrm>
              <a:off x="300240" y="961085"/>
              <a:ext cx="4371577" cy="12226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6"/>
            <p:cNvSpPr/>
            <p:nvPr/>
          </p:nvSpPr>
          <p:spPr>
            <a:xfrm>
              <a:off x="336051" y="996896"/>
              <a:ext cx="4299955" cy="115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solidFill>
                    <a:srgbClr val="209E91"/>
                  </a:solidFill>
                </a:rPr>
                <a:t>A common point between the language and the queries we have generated is that they can classified as General Schema and Filtering Schema</a:t>
              </a:r>
            </a:p>
          </p:txBody>
        </p: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6473" y="304800"/>
            <a:ext cx="8564880" cy="692727"/>
          </a:xfrm>
        </p:spPr>
        <p:txBody>
          <a:bodyPr>
            <a:normAutofit/>
          </a:bodyPr>
          <a:lstStyle/>
          <a:p>
            <a:r>
              <a:rPr lang="en-US" sz="2800" b="1" dirty="0"/>
              <a:t>How can this be achieved?</a:t>
            </a:r>
          </a:p>
        </p:txBody>
      </p:sp>
    </p:spTree>
    <p:extLst>
      <p:ext uri="{BB962C8B-B14F-4D97-AF65-F5344CB8AC3E}">
        <p14:creationId xmlns:p14="http://schemas.microsoft.com/office/powerpoint/2010/main" val="4357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76073187"/>
              </p:ext>
            </p:extLst>
          </p:nvPr>
        </p:nvGraphicFramePr>
        <p:xfrm>
          <a:off x="457200" y="914400"/>
          <a:ext cx="830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1865933"/>
              </p:ext>
            </p:extLst>
          </p:nvPr>
        </p:nvGraphicFramePr>
        <p:xfrm>
          <a:off x="-1905000" y="43543"/>
          <a:ext cx="12954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7124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00" y="2156111"/>
            <a:ext cx="1143000" cy="15343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209E91"/>
                </a:solidFill>
                <a:effectLst/>
                <a:ea typeface="Calibri"/>
                <a:cs typeface="Times New Roman"/>
              </a:rPr>
              <a:t>Field / Table Column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156111"/>
            <a:ext cx="914400" cy="1534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Per,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 smtClean="0">
                <a:solidFill>
                  <a:schemeClr val="tx1"/>
                </a:solidFill>
                <a:ea typeface="Calibri"/>
                <a:cs typeface="Times New Roman"/>
              </a:rPr>
              <a:t>Vs</a:t>
            </a:r>
            <a:r>
              <a:rPr lang="en-US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,</a:t>
            </a:r>
            <a:endParaRPr lang="en-US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8200" y="2156112"/>
            <a:ext cx="1223963" cy="15343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209E91"/>
                </a:solidFill>
                <a:effectLst/>
                <a:ea typeface="Calibri"/>
                <a:cs typeface="Times New Roman"/>
              </a:rPr>
              <a:t>Field / Table Column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2156112"/>
            <a:ext cx="1444552" cy="1534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Between Top, </a:t>
            </a:r>
            <a:r>
              <a:rPr lang="en-US" sz="1200" b="1" dirty="0" smtClean="0">
                <a:effectLst/>
                <a:ea typeface="Calibri"/>
                <a:cs typeface="Times New Roman"/>
              </a:rPr>
              <a:t>Order By, </a:t>
            </a:r>
            <a:r>
              <a:rPr lang="en-US" sz="1200" b="1" dirty="0">
                <a:effectLst/>
                <a:ea typeface="Calibri"/>
                <a:cs typeface="Times New Roman"/>
              </a:rPr>
              <a:t>Where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41646" y="2156112"/>
            <a:ext cx="1273754" cy="1534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Condition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X == </a:t>
            </a:r>
            <a:r>
              <a:rPr lang="en-US" sz="1200" b="1" dirty="0" smtClean="0">
                <a:ea typeface="Calibri"/>
                <a:cs typeface="Times New Roman"/>
              </a:rPr>
              <a:t>‘a’</a:t>
            </a:r>
            <a:endParaRPr lang="en-US" sz="1200" b="1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AND /OR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Times New Roman"/>
              </a:rPr>
              <a:t>Y</a:t>
            </a:r>
            <a:r>
              <a:rPr lang="en-US" sz="1200" b="1" dirty="0" smtClean="0">
                <a:effectLst/>
                <a:ea typeface="Calibri"/>
                <a:cs typeface="Times New Roman"/>
              </a:rPr>
              <a:t>==‘b’</a:t>
            </a:r>
            <a:endParaRPr lang="en-US" sz="1200" b="1" dirty="0">
              <a:effectLst/>
              <a:ea typeface="Calibri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2400" y="2156112"/>
            <a:ext cx="2052637" cy="153439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209E91"/>
                </a:solidFill>
              </a:rPr>
              <a:t>Mathematical Functions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6473" y="304800"/>
            <a:ext cx="8564880" cy="6927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600" kern="1200" dirty="0" smtClean="0">
                <a:solidFill>
                  <a:srgbClr val="676767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Schema</a:t>
            </a:r>
            <a:endParaRPr lang="en-US" sz="36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0610821"/>
              </p:ext>
            </p:extLst>
          </p:nvPr>
        </p:nvGraphicFramePr>
        <p:xfrm>
          <a:off x="152400" y="4191000"/>
          <a:ext cx="8763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00" y="599901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Credit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59990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by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14962" y="5999018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1518" y="59990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Max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9486" y="5999015"/>
            <a:ext cx="204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2016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5999014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5685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27" grpId="0" animBg="1"/>
      <p:bldGraphic spid="3" grpId="0">
        <p:bldAsOne/>
      </p:bldGraphic>
      <p:bldP spid="2" grpId="0"/>
      <p:bldP spid="14" grpId="0"/>
      <p:bldP spid="17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3877624"/>
              </p:ext>
            </p:extLst>
          </p:nvPr>
        </p:nvGraphicFramePr>
        <p:xfrm>
          <a:off x="457200" y="914400"/>
          <a:ext cx="830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1773316"/>
              </p:ext>
            </p:extLst>
          </p:nvPr>
        </p:nvGraphicFramePr>
        <p:xfrm>
          <a:off x="-1905000" y="43543"/>
          <a:ext cx="12954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8470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213" y="0"/>
            <a:ext cx="4040811" cy="881454"/>
            <a:chOff x="48184" y="597814"/>
            <a:chExt cx="2693387" cy="591952"/>
          </a:xfrm>
        </p:grpSpPr>
        <p:sp>
          <p:nvSpPr>
            <p:cNvPr id="8" name="Rounded Rectangle 7"/>
            <p:cNvSpPr/>
            <p:nvPr/>
          </p:nvSpPr>
          <p:spPr>
            <a:xfrm>
              <a:off x="48184" y="597814"/>
              <a:ext cx="2693387" cy="5703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8184" y="597814"/>
              <a:ext cx="2693387" cy="591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Challenges Faced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1244" y="646444"/>
            <a:ext cx="7989356" cy="2401556"/>
            <a:chOff x="300240" y="961085"/>
            <a:chExt cx="4371577" cy="1222666"/>
          </a:xfrm>
        </p:grpSpPr>
        <p:sp>
          <p:nvSpPr>
            <p:cNvPr id="6" name="Rounded Rectangle 5"/>
            <p:cNvSpPr/>
            <p:nvPr/>
          </p:nvSpPr>
          <p:spPr>
            <a:xfrm>
              <a:off x="300240" y="961085"/>
              <a:ext cx="4371577" cy="12226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336051" y="996896"/>
              <a:ext cx="4299955" cy="115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Understanding the already done work since we joined the team in the mid-project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Coming up with a standardized method of data extraction to ensure communication between charts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209E91"/>
                  </a:solidFill>
                </a:rPr>
                <a:t>The complexity of the code posed a problem at every step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Making the Search Engine algorithm dynamic to incorporate new schemas</a:t>
              </a:r>
              <a:endParaRPr lang="en-US" kern="1200" dirty="0">
                <a:solidFill>
                  <a:srgbClr val="209E9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3415145"/>
            <a:ext cx="4052454" cy="1004455"/>
            <a:chOff x="48184" y="591017"/>
            <a:chExt cx="2702627" cy="598749"/>
          </a:xfrm>
        </p:grpSpPr>
        <p:sp>
          <p:nvSpPr>
            <p:cNvPr id="18" name="Rounded Rectangle 17"/>
            <p:cNvSpPr/>
            <p:nvPr/>
          </p:nvSpPr>
          <p:spPr>
            <a:xfrm>
              <a:off x="57424" y="591017"/>
              <a:ext cx="2693387" cy="5703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8184" y="597814"/>
              <a:ext cx="2693387" cy="591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</a:rPr>
                <a:t>Future Scope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244" y="4032312"/>
            <a:ext cx="7989356" cy="2477756"/>
            <a:chOff x="300240" y="961085"/>
            <a:chExt cx="4371577" cy="1222666"/>
          </a:xfrm>
        </p:grpSpPr>
        <p:sp>
          <p:nvSpPr>
            <p:cNvPr id="21" name="Rounded Rectangle 20"/>
            <p:cNvSpPr/>
            <p:nvPr/>
          </p:nvSpPr>
          <p:spPr>
            <a:xfrm>
              <a:off x="300240" y="961085"/>
              <a:ext cx="4371577" cy="12226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6"/>
            <p:cNvSpPr/>
            <p:nvPr/>
          </p:nvSpPr>
          <p:spPr>
            <a:xfrm>
              <a:off x="336051" y="996896"/>
              <a:ext cx="4299955" cy="115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>
                  <a:solidFill>
                    <a:srgbClr val="209E91"/>
                  </a:solidFill>
                </a:rPr>
                <a:t> Making a search engine which understands even the Natural Language Query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 Incorporating Forecasting, Modeling and other complex mathematical features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 Reporting with pagination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smtClean="0">
                  <a:solidFill>
                    <a:srgbClr val="209E91"/>
                  </a:solidFill>
                </a:rPr>
                <a:t> Learning user’s choices to give him/her better results and experience 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dirty="0" smtClean="0">
                <a:solidFill>
                  <a:srgbClr val="209E91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kern="1200" dirty="0">
                <a:solidFill>
                  <a:srgbClr val="209E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13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6187285"/>
              </p:ext>
            </p:extLst>
          </p:nvPr>
        </p:nvGraphicFramePr>
        <p:xfrm>
          <a:off x="457200" y="914400"/>
          <a:ext cx="830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8023149"/>
              </p:ext>
            </p:extLst>
          </p:nvPr>
        </p:nvGraphicFramePr>
        <p:xfrm>
          <a:off x="-1905000" y="0"/>
          <a:ext cx="12954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8470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6447" y="3420070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597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3"/>
          <p:cNvSpPr>
            <a:spLocks noChangeArrowheads="1"/>
          </p:cNvSpPr>
          <p:nvPr/>
        </p:nvSpPr>
        <p:spPr bwMode="auto">
          <a:xfrm>
            <a:off x="69273" y="42774"/>
            <a:ext cx="8534401" cy="135367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76200" y="990600"/>
            <a:ext cx="8366477" cy="811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spcBef>
                <a:spcPts val="600"/>
              </a:spcBef>
            </a:pPr>
            <a:endParaRPr lang="en-US" sz="2400" dirty="0">
              <a:solidFill>
                <a:srgbClr val="676767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798818361"/>
              </p:ext>
            </p:extLst>
          </p:nvPr>
        </p:nvGraphicFramePr>
        <p:xfrm>
          <a:off x="110836" y="3124200"/>
          <a:ext cx="476596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24600" y="382166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Tools and Tech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3200400"/>
            <a:ext cx="0" cy="3657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432122" y="64985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209E91"/>
                  </a:solidFill>
                </a:rPr>
                <a:t>The entire process uses a lot of time and is very sensitive to  </a:t>
              </a:r>
              <a:r>
                <a:rPr lang="en-US" sz="1400" dirty="0" err="1" smtClean="0">
                  <a:solidFill>
                    <a:srgbClr val="209E91"/>
                  </a:solidFill>
                </a:rPr>
                <a:t>updation</a:t>
              </a:r>
              <a:r>
                <a:rPr lang="en-US" sz="1400" dirty="0" smtClean="0">
                  <a:solidFill>
                    <a:srgbClr val="209E91"/>
                  </a:solidFill>
                </a:rPr>
                <a:t> </a:t>
              </a:r>
              <a:r>
                <a:rPr lang="en-US" sz="1400" dirty="0">
                  <a:solidFill>
                    <a:srgbClr val="209E91"/>
                  </a:solidFill>
                </a:rPr>
                <a:t>in data 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209E91"/>
                  </a:solidFill>
                </a:rPr>
                <a:t>E</a:t>
              </a:r>
              <a:r>
                <a:rPr lang="en-US" sz="1400" dirty="0" smtClean="0">
                  <a:solidFill>
                    <a:srgbClr val="209E91"/>
                  </a:solidFill>
                </a:rPr>
                <a:t>ven </a:t>
              </a:r>
              <a:r>
                <a:rPr lang="en-US" sz="1400" dirty="0">
                  <a:solidFill>
                    <a:srgbClr val="209E91"/>
                  </a:solidFill>
                </a:rPr>
                <a:t>a minor change </a:t>
              </a:r>
              <a:r>
                <a:rPr lang="en-US" sz="1400" dirty="0" smtClean="0">
                  <a:solidFill>
                    <a:srgbClr val="209E91"/>
                  </a:solidFill>
                </a:rPr>
                <a:t>requires a lot of time and incorporating the changes  decreases efficiency.</a:t>
              </a:r>
              <a:endParaRPr lang="en-US" sz="1400" dirty="0">
                <a:solidFill>
                  <a:srgbClr val="209E91"/>
                </a:solidFill>
              </a:endParaRPr>
            </a:p>
          </p:txBody>
        </p:sp>
        <p:sp>
          <p:nvSpPr>
            <p:cNvPr id="16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49272" y="64984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PRESENT SCENARIO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2904" y="1467012"/>
            <a:ext cx="6691096" cy="1663690"/>
            <a:chOff x="2362212" y="-48969"/>
            <a:chExt cx="6691096" cy="1607768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008192" y="-2694949"/>
              <a:ext cx="1399136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209E91"/>
                  </a:solidFill>
                </a:rPr>
                <a:t>Eliminating and optimizing the task of data consolidation.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209E91"/>
                  </a:solidFill>
                </a:rPr>
                <a:t>Automation of report making and simplistic method for analyzing and visualizing the data.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400" dirty="0">
                  <a:solidFill>
                    <a:srgbClr val="209E91"/>
                  </a:solidFill>
                </a:rPr>
                <a:t>Bringing the whole team on a single dais to work together and increasing accessibility through a dynamic sharing platform. </a:t>
              </a:r>
              <a:r>
                <a:rPr lang="en-US" sz="1400" dirty="0" smtClean="0">
                  <a:solidFill>
                    <a:srgbClr val="209E91"/>
                  </a:solidFill>
                </a:rPr>
                <a:t> </a:t>
              </a:r>
              <a:endParaRPr lang="en-US" sz="1400" dirty="0">
                <a:solidFill>
                  <a:srgbClr val="209E91"/>
                </a:solidFill>
              </a:endParaRPr>
            </a:p>
          </p:txBody>
        </p:sp>
        <p:sp>
          <p:nvSpPr>
            <p:cNvPr id="21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70054" y="1467011"/>
            <a:ext cx="2209800" cy="14478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6114774" y="3200400"/>
            <a:ext cx="2834843" cy="3567545"/>
          </a:xfrm>
          <a:prstGeom prst="round2DiagRect">
            <a:avLst>
              <a:gd name="adj1" fmla="val 16667"/>
              <a:gd name="adj2" fmla="val 178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2820000" algn="ctr" rotWithShape="0">
              <a:schemeClr val="tx1"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Xampp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Nginx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Less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Sublime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AngularJs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209E91"/>
                </a:solidFill>
                <a:latin typeface="+mj-lt"/>
              </a:rPr>
              <a:t>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09E91"/>
                </a:solidFill>
                <a:latin typeface="+mj-lt"/>
              </a:rPr>
              <a:t>Bower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209E91"/>
                </a:solidFill>
                <a:latin typeface="+mj-lt"/>
              </a:rPr>
              <a:t>Python</a:t>
            </a:r>
            <a:endParaRPr lang="en-US" sz="2400" dirty="0">
              <a:solidFill>
                <a:srgbClr val="209E9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20" y="4545987"/>
            <a:ext cx="987556" cy="987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11" y="5686923"/>
            <a:ext cx="1096573" cy="1096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82" y="3331586"/>
            <a:ext cx="863768" cy="980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6520" y="4168563"/>
            <a:ext cx="424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92D050"/>
                </a:solidFill>
              </a:rPr>
              <a:t>TM</a:t>
            </a:r>
            <a:endParaRPr lang="en-US" sz="800" dirty="0">
              <a:solidFill>
                <a:srgbClr val="92D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07852" y="5425821"/>
            <a:ext cx="424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6"/>
                </a:solidFill>
              </a:rPr>
              <a:t>TM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9100" y="6552501"/>
            <a:ext cx="424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2"/>
                </a:solidFill>
              </a:rPr>
              <a:t>TM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83609" y="1857658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Basic functional unit of the dashboard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Variety of widgets e.g. graphs, maps, etc.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Helps in making the data user friendly</a:t>
              </a:r>
              <a:endParaRPr lang="en-IN" sz="1600" dirty="0">
                <a:solidFill>
                  <a:srgbClr val="209E91"/>
                </a:solidFill>
              </a:endParaRPr>
            </a:p>
          </p:txBody>
        </p:sp>
        <p:sp>
          <p:nvSpPr>
            <p:cNvPr id="15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00759" y="1857657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WIDGETS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What are widgets ?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383609" y="84276"/>
            <a:ext cx="6691096" cy="1600199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37" name="Round Same Side Corner Rectangle 36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The features of an ideal reporting </a:t>
              </a:r>
              <a:r>
                <a:rPr lang="en-US" sz="1600" dirty="0" smtClean="0">
                  <a:solidFill>
                    <a:srgbClr val="209E91"/>
                  </a:solidFill>
                </a:rPr>
                <a:t>tool</a:t>
              </a:r>
              <a:endParaRPr lang="en-US" sz="1600" dirty="0">
                <a:solidFill>
                  <a:srgbClr val="209E91"/>
                </a:solidFill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The present market: Competition and Contrast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rgbClr val="209E91"/>
                  </a:solidFill>
                </a:rPr>
                <a:t>The Scope: New areas to be </a:t>
              </a:r>
              <a:r>
                <a:rPr lang="en-US" sz="1600" dirty="0" smtClean="0">
                  <a:solidFill>
                    <a:srgbClr val="209E91"/>
                  </a:solidFill>
                </a:rPr>
                <a:t>explored</a:t>
              </a:r>
              <a:endParaRPr lang="en-US" sz="1600" dirty="0">
                <a:solidFill>
                  <a:srgbClr val="209E91"/>
                </a:solidFill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Applicable to varied domains</a:t>
              </a:r>
              <a:endParaRPr lang="en-US" sz="1600" dirty="0">
                <a:solidFill>
                  <a:srgbClr val="209E91"/>
                </a:solidFill>
              </a:endParaRPr>
            </a:p>
          </p:txBody>
        </p:sp>
        <p:sp>
          <p:nvSpPr>
            <p:cNvPr id="38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0759" y="145473"/>
            <a:ext cx="2209800" cy="14478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BUSINESS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INTELLIGENCE</a:t>
            </a:r>
            <a:endParaRPr lang="en-IN" sz="2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383609" y="5257801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40" name="Round Same Side Corner Rectangle 39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More flexibility in terms of new charts and graphs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Dynamic data flow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rgbClr val="209E91"/>
                  </a:solidFill>
                </a:rPr>
                <a:t>User controlled data flow</a:t>
              </a:r>
            </a:p>
          </p:txBody>
        </p:sp>
        <p:sp>
          <p:nvSpPr>
            <p:cNvPr id="53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100759" y="5257800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Uses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How they help?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08890852"/>
              </p:ext>
            </p:extLst>
          </p:nvPr>
        </p:nvGraphicFramePr>
        <p:xfrm>
          <a:off x="1205659" y="3201549"/>
          <a:ext cx="6414341" cy="194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84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8158090"/>
              </p:ext>
            </p:extLst>
          </p:nvPr>
        </p:nvGraphicFramePr>
        <p:xfrm>
          <a:off x="457200" y="914400"/>
          <a:ext cx="83058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1773316"/>
              </p:ext>
            </p:extLst>
          </p:nvPr>
        </p:nvGraphicFramePr>
        <p:xfrm>
          <a:off x="-1905000" y="43543"/>
          <a:ext cx="12954000" cy="88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8470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752600"/>
            <a:ext cx="4268366" cy="4967652"/>
          </a:xfrm>
          <a:prstGeom prst="rect">
            <a:avLst/>
          </a:prstGeom>
        </p:spPr>
      </p:pic>
      <p:sp>
        <p:nvSpPr>
          <p:cNvPr id="58" name="Line Callout 1 (Border and Accent Bar) 57"/>
          <p:cNvSpPr/>
          <p:nvPr/>
        </p:nvSpPr>
        <p:spPr>
          <a:xfrm>
            <a:off x="7501296" y="1871023"/>
            <a:ext cx="1258884" cy="872177"/>
          </a:xfrm>
          <a:prstGeom prst="accentBorderCallout1">
            <a:avLst>
              <a:gd name="adj1" fmla="val 18750"/>
              <a:gd name="adj2" fmla="val -8333"/>
              <a:gd name="adj3" fmla="val 51551"/>
              <a:gd name="adj4" fmla="val -8375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1200" dirty="0">
                <a:solidFill>
                  <a:srgbClr val="EEECE1">
                    <a:lumMod val="50000"/>
                  </a:srgbClr>
                </a:solidFill>
              </a:rPr>
              <a:t>Download data and Save the charts</a:t>
            </a:r>
          </a:p>
        </p:txBody>
      </p:sp>
      <p:sp>
        <p:nvSpPr>
          <p:cNvPr id="59" name="Line Callout 1 (Border and Accent Bar) 58"/>
          <p:cNvSpPr/>
          <p:nvPr/>
        </p:nvSpPr>
        <p:spPr>
          <a:xfrm>
            <a:off x="529937" y="4086666"/>
            <a:ext cx="1550667" cy="818267"/>
          </a:xfrm>
          <a:prstGeom prst="accentBorderCallout1">
            <a:avLst>
              <a:gd name="adj1" fmla="val 30602"/>
              <a:gd name="adj2" fmla="val 109497"/>
              <a:gd name="adj3" fmla="val 9138"/>
              <a:gd name="adj4" fmla="val 21595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Filter data for a specific part.</a:t>
            </a:r>
          </a:p>
        </p:txBody>
      </p:sp>
      <p:sp>
        <p:nvSpPr>
          <p:cNvPr id="60" name="Line Callout 1 (Border and Accent Bar) 59"/>
          <p:cNvSpPr/>
          <p:nvPr/>
        </p:nvSpPr>
        <p:spPr>
          <a:xfrm>
            <a:off x="529937" y="3047481"/>
            <a:ext cx="1550668" cy="473929"/>
          </a:xfrm>
          <a:prstGeom prst="accentBorderCallout1">
            <a:avLst>
              <a:gd name="adj1" fmla="val 33366"/>
              <a:gd name="adj2" fmla="val 108229"/>
              <a:gd name="adj3" fmla="val -238300"/>
              <a:gd name="adj4" fmla="val 163823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EEECE1">
                    <a:lumMod val="50000"/>
                  </a:srgbClr>
                </a:solidFill>
              </a:rPr>
              <a:t>Pin your chart to Dashboard.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152400" cy="152400"/>
          </a:xfrm>
          <a:prstGeom prst="rect">
            <a:avLst/>
          </a:prstGeom>
        </p:spPr>
      </p:pic>
      <p:sp>
        <p:nvSpPr>
          <p:cNvPr id="16" name="Line Callout 3 (Border and Accent Bar) 15"/>
          <p:cNvSpPr/>
          <p:nvPr/>
        </p:nvSpPr>
        <p:spPr>
          <a:xfrm>
            <a:off x="529936" y="1752600"/>
            <a:ext cx="1550668" cy="609600"/>
          </a:xfrm>
          <a:prstGeom prst="accentBorderCallout3">
            <a:avLst>
              <a:gd name="adj1" fmla="val 36932"/>
              <a:gd name="adj2" fmla="val 107816"/>
              <a:gd name="adj3" fmla="val -40341"/>
              <a:gd name="adj4" fmla="val 121819"/>
              <a:gd name="adj5" fmla="val -40908"/>
              <a:gd name="adj6" fmla="val 177212"/>
              <a:gd name="adj7" fmla="val -674"/>
              <a:gd name="adj8" fmla="val 17750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EEECE1">
                    <a:lumMod val="50000"/>
                  </a:srgbClr>
                </a:solidFill>
              </a:rPr>
              <a:t>Automatic Comments/ insights.</a:t>
            </a:r>
          </a:p>
        </p:txBody>
      </p:sp>
      <p:sp>
        <p:nvSpPr>
          <p:cNvPr id="61" name="Line Callout 1 (Border and Accent Bar) 60"/>
          <p:cNvSpPr/>
          <p:nvPr/>
        </p:nvSpPr>
        <p:spPr>
          <a:xfrm>
            <a:off x="7522078" y="4937966"/>
            <a:ext cx="1238102" cy="1019771"/>
          </a:xfrm>
          <a:prstGeom prst="accentBorderCallout1">
            <a:avLst>
              <a:gd name="adj1" fmla="val 66301"/>
              <a:gd name="adj2" fmla="val -8333"/>
              <a:gd name="adj3" fmla="val 118518"/>
              <a:gd name="adj4" fmla="val -9806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1200" dirty="0" smtClean="0">
                <a:solidFill>
                  <a:srgbClr val="EEECE1">
                    <a:lumMod val="50000"/>
                  </a:srgbClr>
                </a:solidFill>
              </a:rPr>
              <a:t>Shrink/Expand data to get only the required chart.</a:t>
            </a:r>
            <a:endParaRPr lang="en-US" sz="1200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5859" y="152400"/>
            <a:ext cx="8564880" cy="692727"/>
          </a:xfrm>
        </p:spPr>
        <p:txBody>
          <a:bodyPr>
            <a:normAutofit/>
          </a:bodyPr>
          <a:lstStyle/>
          <a:p>
            <a:r>
              <a:rPr lang="en-US" b="1" dirty="0"/>
              <a:t>A Simple Chart and its features</a:t>
            </a:r>
          </a:p>
        </p:txBody>
      </p:sp>
    </p:spTree>
    <p:extLst>
      <p:ext uri="{BB962C8B-B14F-4D97-AF65-F5344CB8AC3E}">
        <p14:creationId xmlns:p14="http://schemas.microsoft.com/office/powerpoint/2010/main" val="1605269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16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8488-B5E0-4AE2-BAE9-A9C8A9A9C97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2700" y="617532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9E91"/>
                </a:solidFill>
              </a:rPr>
              <a:t>Thumbnail Palette for easy access</a:t>
            </a:r>
            <a:endParaRPr lang="en-US" b="1" dirty="0">
              <a:solidFill>
                <a:srgbClr val="209E9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914400"/>
            <a:ext cx="8961120" cy="559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ine Callout 1 (Border and Accent Bar) 10"/>
          <p:cNvSpPr/>
          <p:nvPr/>
        </p:nvSpPr>
        <p:spPr>
          <a:xfrm>
            <a:off x="1295400" y="152400"/>
            <a:ext cx="1981200" cy="748145"/>
          </a:xfrm>
          <a:prstGeom prst="accentBorderCallout1">
            <a:avLst>
              <a:gd name="adj1" fmla="val 62599"/>
              <a:gd name="adj2" fmla="val -7855"/>
              <a:gd name="adj3" fmla="val 263838"/>
              <a:gd name="adj4" fmla="val -3803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Thumbnail </a:t>
            </a:r>
            <a:r>
              <a:rPr lang="en-US" sz="1400" dirty="0" smtClean="0">
                <a:solidFill>
                  <a:srgbClr val="EEECE1">
                    <a:lumMod val="50000"/>
                  </a:srgbClr>
                </a:solidFill>
              </a:rPr>
              <a:t>access buttons. </a:t>
            </a:r>
            <a:endParaRPr lang="en-US" sz="1400" dirty="0">
              <a:solidFill>
                <a:srgbClr val="EEECE1">
                  <a:lumMod val="50000"/>
                </a:srgbClr>
              </a:solidFill>
            </a:endParaRPr>
          </a:p>
          <a:p>
            <a:pPr lvl="0"/>
            <a:r>
              <a:rPr lang="en-US" sz="1400" dirty="0">
                <a:solidFill>
                  <a:srgbClr val="EEECE1">
                    <a:lumMod val="50000"/>
                  </a:srgbClr>
                </a:solidFill>
              </a:rPr>
              <a:t>Change on hover.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3942139" y="228600"/>
            <a:ext cx="2299334" cy="699655"/>
          </a:xfrm>
          <a:prstGeom prst="accentBorderCallout1">
            <a:avLst>
              <a:gd name="adj1" fmla="val 63543"/>
              <a:gd name="adj2" fmla="val -6071"/>
              <a:gd name="adj3" fmla="val 196602"/>
              <a:gd name="adj4" fmla="val -45144"/>
            </a:avLst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sx="1000" sy="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dirty="0" smtClean="0">
                <a:solidFill>
                  <a:srgbClr val="EEECE1">
                    <a:lumMod val="50000"/>
                  </a:srgbClr>
                </a:solidFill>
              </a:rPr>
              <a:t>Search charts with specific attributes.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48400" y="578428"/>
            <a:ext cx="540327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7500" y="190500"/>
            <a:ext cx="2476500" cy="7758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400" dirty="0" smtClean="0">
              <a:solidFill>
                <a:srgbClr val="EEECE1">
                  <a:lumMod val="50000"/>
                </a:srgbClr>
              </a:solidFill>
            </a:endParaRPr>
          </a:p>
          <a:p>
            <a:pPr lvl="0"/>
            <a:r>
              <a:rPr lang="en-US" sz="1400" dirty="0" smtClean="0">
                <a:solidFill>
                  <a:srgbClr val="EEECE1">
                    <a:lumMod val="50000"/>
                  </a:srgbClr>
                </a:solidFill>
              </a:rPr>
              <a:t>Each chart has associated tags, which helps to filter the search results.</a:t>
            </a:r>
            <a:endParaRPr lang="en-US" sz="1400" dirty="0">
              <a:solidFill>
                <a:srgbClr val="EEECE1">
                  <a:lumMod val="50000"/>
                </a:srgbClr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8738" y="6417784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Thumbnail Palette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1832440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4191000" y="2055506"/>
            <a:ext cx="833437" cy="4572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209E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8613"/>
            <a:ext cx="3948545" cy="43910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8412" y="5066724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Inter Convertible Charts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8212" y="5029200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Data from charts with similar data-types can be exchanged.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Allows multiple visualizations of the same data.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Functionalities of one may act as a feature of other.</a:t>
              </a:r>
              <a:endParaRPr lang="en-IN" sz="1600" dirty="0">
                <a:solidFill>
                  <a:srgbClr val="209E91"/>
                </a:solidFill>
              </a:endParaRPr>
            </a:p>
          </p:txBody>
        </p:sp>
        <p:sp>
          <p:nvSpPr>
            <p:cNvPr id="15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3" y="148613"/>
            <a:ext cx="3920188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5257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8412" y="113724"/>
            <a:ext cx="2209800" cy="12954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3900000" algn="ctr" rotWithShape="0">
              <a:schemeClr val="tx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Activity Timeline</a:t>
            </a:r>
            <a:endParaRPr lang="en-IN" sz="1200" b="1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28212" y="76200"/>
            <a:ext cx="6691096" cy="1309254"/>
            <a:chOff x="2362212" y="12390"/>
            <a:chExt cx="6691096" cy="1546411"/>
          </a:xfrm>
          <a:effectLst>
            <a:glow>
              <a:schemeClr val="tx1">
                <a:alpha val="40000"/>
              </a:schemeClr>
            </a:glow>
            <a:outerShdw blurRad="50800" dist="50800" dir="3840000" sx="99000" sy="99000" algn="ctr" rotWithShape="0">
              <a:srgbClr val="000000">
                <a:alpha val="23000"/>
              </a:srgbClr>
            </a:outerShdw>
          </a:effectLst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4934554" y="-2559952"/>
              <a:ext cx="1546411" cy="6691096"/>
            </a:xfrm>
            <a:prstGeom prst="round2Same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vert="vert27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Auto Updating timeline for users.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Daily activities executed are recorded.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IN" sz="1600" dirty="0" smtClean="0">
                  <a:solidFill>
                    <a:srgbClr val="209E91"/>
                  </a:solidFill>
                </a:rPr>
                <a:t>Higher authorities can view the timeline of subordinates.</a:t>
              </a:r>
              <a:endParaRPr lang="en-IN" sz="1600" dirty="0">
                <a:solidFill>
                  <a:srgbClr val="209E91"/>
                </a:solidFill>
              </a:endParaRPr>
            </a:p>
          </p:txBody>
        </p:sp>
        <p:sp>
          <p:nvSpPr>
            <p:cNvPr id="16" name="Round Same Side Corner Rectangle 4"/>
            <p:cNvSpPr/>
            <p:nvPr/>
          </p:nvSpPr>
          <p:spPr>
            <a:xfrm>
              <a:off x="2362212" y="84671"/>
              <a:ext cx="6611349" cy="147412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98" y="1463676"/>
            <a:ext cx="2909020" cy="143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27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L Template 6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L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900</Words>
  <Application>Microsoft Office PowerPoint</Application>
  <PresentationFormat>On-screen Show (4:3)</PresentationFormat>
  <Paragraphs>202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EXL Template 6_2013</vt:lpstr>
      <vt:lpstr>Management information assistant</vt:lpstr>
      <vt:lpstr>PowerPoint Presentation</vt:lpstr>
      <vt:lpstr>PowerPoint Presentation</vt:lpstr>
      <vt:lpstr>PowerPoint Presentation</vt:lpstr>
      <vt:lpstr>PowerPoint Presentation</vt:lpstr>
      <vt:lpstr>A Simple Chart and its features</vt:lpstr>
      <vt:lpstr>PowerPoint Presentation</vt:lpstr>
      <vt:lpstr>PowerPoint Presentation</vt:lpstr>
      <vt:lpstr>PowerPoint Presentation</vt:lpstr>
      <vt:lpstr>PowerPoint Presentation</vt:lpstr>
      <vt:lpstr>Zooming</vt:lpstr>
      <vt:lpstr>Hovering</vt:lpstr>
      <vt:lpstr>Auto Comments</vt:lpstr>
      <vt:lpstr>Message Section</vt:lpstr>
      <vt:lpstr>Restore Work</vt:lpstr>
      <vt:lpstr>PowerPoint Presentation</vt:lpstr>
      <vt:lpstr>PowerPoint Presentation</vt:lpstr>
      <vt:lpstr>The Algorithm</vt:lpstr>
      <vt:lpstr>How can this be achieved?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ExlService(I)Pvt.Ltd.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Lease Valuation for an Aircraft Leasing Company</dc:title>
  <dc:creator>Dskadmin</dc:creator>
  <cp:lastModifiedBy>Dskadmin</cp:lastModifiedBy>
  <cp:revision>332</cp:revision>
  <dcterms:created xsi:type="dcterms:W3CDTF">2014-08-21T09:13:49Z</dcterms:created>
  <dcterms:modified xsi:type="dcterms:W3CDTF">2017-07-07T13:34:41Z</dcterms:modified>
</cp:coreProperties>
</file>