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146847058" r:id="rId12"/>
    <p:sldId id="2146847059" r:id="rId13"/>
    <p:sldId id="2146847060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65" d="100"/>
          <a:sy n="65" d="100"/>
        </p:scale>
        <p:origin x="7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865239"/>
            <a:ext cx="9144000" cy="1406396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accent1"/>
                </a:solidFill>
              </a:rPr>
              <a:t>Employee Salary prediction using Machine Learning</a:t>
            </a:r>
            <a:endParaRPr lang="en-US" sz="35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9135" y="4155479"/>
            <a:ext cx="9399639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Jalla Jagannadharao – Raghu Engineering College – CSM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0719-FC9D-952B-12DC-309B8C9D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106980"/>
          </a:xfrm>
        </p:spPr>
        <p:txBody>
          <a:bodyPr>
            <a:noAutofit/>
          </a:bodyPr>
          <a:lstStyle/>
          <a:p>
            <a:r>
              <a:rPr lang="en-IN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6A788-8309-CC96-14B1-69992A7D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4670"/>
            <a:ext cx="11029615" cy="215326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https://github.com/jagannadharao8/Employee-Salary-Prediction</a:t>
            </a:r>
          </a:p>
        </p:txBody>
      </p:sp>
    </p:spTree>
    <p:extLst>
      <p:ext uri="{BB962C8B-B14F-4D97-AF65-F5344CB8AC3E}">
        <p14:creationId xmlns:p14="http://schemas.microsoft.com/office/powerpoint/2010/main" val="215659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18489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  </a:t>
            </a:r>
            <a:endParaRPr lang="en-US" sz="35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3835331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implemented a machine learning solution for employee salary prediction with an accuracy of around 86%. The Random Forest model effectively distinguished high-income employees based on core demographic and work-related features. Key model metrics and feature visualizations confirm predictive power and transparency. This tool streamlines the HR decision process, supports bias mitigation, and enables data-driven planning. Challenges included data imbalance for high-income class and categorical data handling, addressed through encoding and model tuning.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Integrate the model with HR management systems for real-time predictions.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Expand dataset features to include employer, location, or skill sets for deeper insights.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Further develop explainability (e.g., SHAP/LIME) for model transparency.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Ongoing bias audits to ensure fair predictions.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8"/>
            <a:ext cx="11029616" cy="915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500" b="1" dirty="0">
                <a:solidFill>
                  <a:schemeClr val="accent1"/>
                </a:solidFill>
                <a:latin typeface="Arial"/>
                <a:cs typeface="Arial"/>
              </a:rPr>
              <a:t>Future scope 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944747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  </a:t>
            </a:r>
            <a:endParaRPr lang="en-US" sz="35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9090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UCI Adult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Scikit-learn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Streamlit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Articles and Tutorials used during development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9"/>
            <a:ext cx="10515600" cy="106047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Collection &amp;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Building &amp;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Architecture &amp;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 &amp; Screenshots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57819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 </a:t>
            </a:r>
            <a:endParaRPr lang="en-US" sz="35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288097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goal of this project is to build a machine learning model that predicts whether an employee earns more than $50K or not, based on features like age, education, occupation, hours per week, and experience. The solution helps HR teams automate and streamline high-income employee identification.</a:t>
            </a:r>
          </a:p>
          <a:p>
            <a:pPr marL="305435" indent="-305435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6059"/>
            <a:ext cx="11029616" cy="831931"/>
          </a:xfrm>
        </p:spPr>
        <p:txBody>
          <a:bodyPr>
            <a:no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  </a:t>
            </a:r>
            <a:endParaRPr lang="en-US" sz="35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330930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System Requirements : Python, Streamlit, Jupyter Notebook , VS code.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Libraries Used: pandas, streamlit, joblib, scikit-learn, numpy, matplotlib, seaborn.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41" y="436684"/>
            <a:ext cx="11029616" cy="108731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5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1"/>
            <a:ext cx="12171247" cy="660727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Required Libraries</a:t>
            </a:r>
            <a:r>
              <a:rPr lang="en-IN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Load and Inspect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Cleaning And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Target Variable 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Train-Test-Split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Scaling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Building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28D1-DBC8-00C8-92D6-4D8F1045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4" y="918464"/>
            <a:ext cx="11158524" cy="723521"/>
          </a:xfrm>
        </p:spPr>
        <p:txBody>
          <a:bodyPr>
            <a:noAutofit/>
          </a:bodyPr>
          <a:lstStyle/>
          <a:p>
            <a:r>
              <a:rPr lang="en-IN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293D3-8AB6-B29A-98A8-A221A72B3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65" y="2176820"/>
            <a:ext cx="5604388" cy="32309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A02040-4BB7-0F2A-C422-0B41F94F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47" y="2176821"/>
            <a:ext cx="5604388" cy="323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E82D-E706-D520-E3B0-6AEA1180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0942"/>
            <a:ext cx="11029616" cy="1061884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TRAIN-TEST-split and feature scaling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F3A4D-CD0E-FE86-F355-199E30BF9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94271"/>
            <a:ext cx="5147370" cy="32741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32885-2C4B-9B5B-89E8-7F932E9D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4272"/>
            <a:ext cx="5743309" cy="32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4887-5AE8-9B82-4466-26760CD7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97148"/>
          </a:xfrm>
        </p:spPr>
        <p:txBody>
          <a:bodyPr>
            <a:noAutofit/>
          </a:bodyPr>
          <a:lstStyle/>
          <a:p>
            <a:r>
              <a:rPr lang="en-IN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:</a:t>
            </a:r>
            <a:br>
              <a:rPr lang="en-IN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and accuracy score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F5674-1F97-4BDE-554A-F23903456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74" y="2196486"/>
            <a:ext cx="5516626" cy="31031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1E7F6-7119-8AEA-CD20-BA05AA874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4" y="2196486"/>
            <a:ext cx="5516626" cy="310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9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7C39-1D62-9316-8792-F7FD37B2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92347"/>
          </a:xfrm>
        </p:spPr>
        <p:txBody>
          <a:bodyPr>
            <a:noAutofit/>
          </a:bodyPr>
          <a:lstStyle/>
          <a:p>
            <a:r>
              <a:rPr lang="en-IN" sz="3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prediction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A8FF1-F81A-1228-2B00-911A5A749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154" y="2045110"/>
            <a:ext cx="7389124" cy="3856167"/>
          </a:xfrm>
        </p:spPr>
      </p:pic>
    </p:spTree>
    <p:extLst>
      <p:ext uri="{BB962C8B-B14F-4D97-AF65-F5344CB8AC3E}">
        <p14:creationId xmlns:p14="http://schemas.microsoft.com/office/powerpoint/2010/main" val="788621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101</TotalTime>
  <Words>336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Machine Learning</vt:lpstr>
      <vt:lpstr>OUTLINE  </vt:lpstr>
      <vt:lpstr>Problem Statement  </vt:lpstr>
      <vt:lpstr>System  Approach  </vt:lpstr>
      <vt:lpstr>Algorithm &amp; Deployment</vt:lpstr>
      <vt:lpstr>Input data  </vt:lpstr>
      <vt:lpstr>TRAIN-TEST-split and feature scaling </vt:lpstr>
      <vt:lpstr>output : Confusion matrix and accuracy score </vt:lpstr>
      <vt:lpstr>Example prediction </vt:lpstr>
      <vt:lpstr>GitHub link :</vt:lpstr>
      <vt:lpstr>Conclusion  </vt:lpstr>
      <vt:lpstr>PowerPoint Presentation</vt:lpstr>
      <vt:lpstr>References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jallajagannadharao@gmail.com</cp:lastModifiedBy>
  <cp:revision>41</cp:revision>
  <dcterms:created xsi:type="dcterms:W3CDTF">2021-05-26T16:50:10Z</dcterms:created>
  <dcterms:modified xsi:type="dcterms:W3CDTF">2025-07-21T06:27:46Z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