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D324-1E5C-DD4B-7D76-62CBB8998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3528F-D3E6-84DF-B0AF-9092AABC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299B-EB1D-C241-835A-28C5F49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DCE-DB32-C585-EEE3-5707DA0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1626-D5AB-A632-1B21-F969F23C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C541-1AEF-ACD6-62EA-FD3C05BB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6A397-9533-DF9F-C09A-C971FBA11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5F43-E385-C947-C3DF-8EF1E42F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579A-7556-80E0-D782-5C9DE5A2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21FD-D6BF-7CB4-35A8-CD1D5B54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4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F79DF-E023-EF84-92DA-8CD0C264E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B449-9888-079C-C499-8E5E6DCA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67BE-A1BC-DA11-A62D-5CE8025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CAC0-41B7-E617-A209-CBB471C8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AC22-E071-7B98-50B0-10ABF498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40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697-0FA6-B917-6011-FBE8CF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A239-7445-AF47-ACCF-3F84CAE43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235E-C2BA-1959-1A84-4067D73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4F10-DA7C-F0A6-9265-6FC510E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3D6E-4E72-C058-8F13-6A35D632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5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2253-3F14-FBFC-7FE0-C7ADF71B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A6-8A0E-52EE-2AA6-560E8DDC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8F16-45AA-906D-A6BF-0F7CDC42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D68C-30ED-492A-F364-C1A1CFDE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C88B-6D33-5F1D-B8B9-A9E08095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26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7B2F-01A8-ED5C-92FF-9626801A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71DD7-FD03-98E3-DCD2-83DD8E3E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A935-977C-4B5E-2521-64A21534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9479-39EE-E507-7636-C7EE307E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427C-D3A8-00FC-CEB8-6BF74671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12B7-8E35-2ECF-E380-2DE5862B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F66E-CD93-3490-0908-7E69D9A9D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B1BC-A73A-B762-7021-03E7F62C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2321-458E-2796-C7C8-2B9E9034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A8131-9136-C5F9-A489-B0B41E10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BA8AC-77E3-0645-6A53-2F93AF84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9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57CE-BC76-6097-0D19-49B275FF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F235C-97BD-B5E6-451E-9864035D7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14FDD-1663-523C-0F7C-88B3B3F4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7FED9-6B5E-DE0A-5639-ADEE4A300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E48DF-DB91-8C17-83A5-5D1BEFB1F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43967-2A9F-8DF9-E5F8-696B4B26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DE7A2-E18C-0C75-0FC5-C54ADD6A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F028F-0D3B-EFC1-C5F6-B71DE6E2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7957-4DB0-82D6-5A0B-23E6551C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7EFD5-8017-479C-1DFC-D29E607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D8627-8FE5-5B2B-9274-6973403F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305F6-C47C-4D89-E441-2A74E685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0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597F3-7A67-B338-17BE-1396A12B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0335-2ECA-A4A8-D136-95FB54AC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CC6E8-DD97-0836-0A33-80BBA3EE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9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0E3A-4143-4828-02D8-DD93471C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1022-0069-46A0-2B14-A851AE44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A49D9-0816-103E-8C0E-7B75F060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C5CC-06BD-F16E-C799-C5079672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2559-79AD-A4CC-9BA4-F5A83D6A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4100-2936-48E5-3C61-CF24C57D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8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8BF1-4129-61EB-4F03-D5020DE5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EB0F7-645D-B134-B5F5-E7001019C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122-ECCF-0025-A935-AB51F3F0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250D5-AD4E-9142-D7F6-9F0383B5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30151-5E11-14C5-1D13-8824EC3E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D570-2C8F-1508-C7AD-12AB0E98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3DD68-D66F-F988-D47D-66D09990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A407-2A21-8526-9FC1-7B9E6749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A981-0E28-8A82-1F0E-A3FE5458B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3BE6-6297-436A-A928-64401060EFB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66356-B64E-F676-EEAB-1B1FADDC5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819B-ECFC-6680-5C95-5FF290DF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B281-8908-492A-AFDF-8BE8006CE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5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59A6-8432-797D-A581-999444C61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Exploring Chintamani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2B084-639B-0019-FF75-8BF0E9529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 Cultural and Agricultural Hub</a:t>
            </a:r>
          </a:p>
        </p:txBody>
      </p:sp>
    </p:spTree>
    <p:extLst>
      <p:ext uri="{BB962C8B-B14F-4D97-AF65-F5344CB8AC3E}">
        <p14:creationId xmlns:p14="http://schemas.microsoft.com/office/powerpoint/2010/main" val="373255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6B68-05BE-180B-EE92-988946F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>
                <a:latin typeface="Algerian" panose="04020705040A02060702" pitchFamily="82" charset="0"/>
              </a:rPr>
              <a:t>Introduction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F5EE4-967D-7BDF-BC83-214A81A2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Chintamani is a town in Karnataka, India, known for its agricultural significance, serene landscapes, and cultural heritage. It is a vital economic and cultural center.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9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CC02-BFDC-8DD6-94A2-4E5C84D0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</a:rPr>
              <a:t>Historical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40A00-4B60-7D69-AE18-CD63A6C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The name 'Chintamani' is rooted in cultural significance. Over the centuries, it has grown as a center of trade, agriculture, and tradition, influenced by various rulers.</a:t>
            </a:r>
            <a:endParaRPr lang="en-IN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9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4EF6-F522-A783-0354-193E72B5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>
                <a:latin typeface="Algerian" panose="04020705040A02060702" pitchFamily="82" charset="0"/>
              </a:rPr>
              <a:t>Geographical Significance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943E-9927-76E3-9CE8-BDF66FDA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2270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rial Black" panose="020B0A04020102020204" pitchFamily="34" charset="0"/>
              </a:rPr>
              <a:t>Location: </a:t>
            </a:r>
            <a:r>
              <a:rPr lang="en-IN" sz="3600" dirty="0" err="1">
                <a:latin typeface="Arial Black" panose="020B0A04020102020204" pitchFamily="34" charset="0"/>
              </a:rPr>
              <a:t>Chikkaballapur</a:t>
            </a:r>
            <a:r>
              <a:rPr lang="en-IN" sz="3600" dirty="0">
                <a:latin typeface="Arial Black" panose="020B0A04020102020204" pitchFamily="34" charset="0"/>
              </a:rPr>
              <a:t> District, Karnataka.</a:t>
            </a:r>
          </a:p>
          <a:p>
            <a:pPr algn="ctr"/>
            <a:r>
              <a:rPr lang="en-IN" sz="3600" dirty="0">
                <a:latin typeface="Arial Black" panose="020B0A04020102020204" pitchFamily="34" charset="0"/>
              </a:rPr>
              <a:t>Proximity: ~70 km from Bangalore.</a:t>
            </a:r>
          </a:p>
          <a:p>
            <a:pPr algn="ctr"/>
            <a:r>
              <a:rPr lang="en-IN" sz="3600" dirty="0">
                <a:latin typeface="Arial Black" panose="020B0A04020102020204" pitchFamily="34" charset="0"/>
              </a:rPr>
              <a:t>Climate: Semi-arid, suitable for agriculture.</a:t>
            </a:r>
          </a:p>
          <a:p>
            <a:pPr algn="ctr"/>
            <a:r>
              <a:rPr lang="en-IN" sz="3600" dirty="0">
                <a:latin typeface="Arial Black" panose="020B0A04020102020204" pitchFamily="34" charset="0"/>
              </a:rPr>
              <a:t>Topography: Features hills and fertile plains.</a:t>
            </a:r>
          </a:p>
        </p:txBody>
      </p:sp>
    </p:spTree>
    <p:extLst>
      <p:ext uri="{BB962C8B-B14F-4D97-AF65-F5344CB8AC3E}">
        <p14:creationId xmlns:p14="http://schemas.microsoft.com/office/powerpoint/2010/main" val="396369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20DC-D2F6-420A-F52A-DC6D03E1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</a:rPr>
              <a:t>Economy and Agriculture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D6711-5910-6F5C-70EA-BA4BA2B5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ctr"/>
            <a:r>
              <a:rPr lang="en-US" b="1" i="1" dirty="0">
                <a:latin typeface="Arial Rounded MT Bold" panose="020F0704030504030204" pitchFamily="34" charset="0"/>
              </a:rPr>
              <a:t>Chintamani is a key agricultural hub in Karnataka. Major crops include:</a:t>
            </a:r>
          </a:p>
          <a:p>
            <a:pPr algn="ctr"/>
            <a:r>
              <a:rPr lang="en-US" b="1" i="1" dirty="0">
                <a:latin typeface="Arial Rounded MT Bold" panose="020F0704030504030204" pitchFamily="34" charset="0"/>
              </a:rPr>
              <a:t>- Silk</a:t>
            </a:r>
          </a:p>
          <a:p>
            <a:pPr algn="ctr"/>
            <a:r>
              <a:rPr lang="en-US" b="1" i="1" dirty="0">
                <a:latin typeface="Arial Rounded MT Bold" panose="020F0704030504030204" pitchFamily="34" charset="0"/>
              </a:rPr>
              <a:t>- Grapes</a:t>
            </a:r>
          </a:p>
          <a:p>
            <a:pPr algn="ctr"/>
            <a:r>
              <a:rPr lang="en-US" b="1" i="1" dirty="0">
                <a:latin typeface="Arial Rounded MT Bold" panose="020F0704030504030204" pitchFamily="34" charset="0"/>
              </a:rPr>
              <a:t>- Tomatoes</a:t>
            </a:r>
          </a:p>
          <a:p>
            <a:pPr algn="ctr"/>
            <a:r>
              <a:rPr lang="en-US" b="1" i="1" dirty="0">
                <a:latin typeface="Arial Rounded MT Bold" panose="020F0704030504030204" pitchFamily="34" charset="0"/>
              </a:rPr>
              <a:t>- Flowers</a:t>
            </a:r>
          </a:p>
          <a:p>
            <a:pPr algn="ctr"/>
            <a:r>
              <a:rPr lang="en-US" b="1" i="1" dirty="0">
                <a:latin typeface="Arial Rounded MT Bold" panose="020F0704030504030204" pitchFamily="34" charset="0"/>
              </a:rPr>
              <a:t>The town's markets are known for vibrant trade activities.</a:t>
            </a:r>
            <a:endParaRPr lang="en-IN" b="1" i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5B529-110A-3F0C-C706-3D8CF373D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54" y="2644879"/>
            <a:ext cx="1695243" cy="2469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84578-9EFA-BC70-C96F-801BED889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92" y="2718269"/>
            <a:ext cx="3490258" cy="2346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545C-ED45-7A7A-00EC-5159CCBF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lgerian" panose="04020705040A02060702" pitchFamily="82" charset="0"/>
              </a:rPr>
              <a:t>Tourist Attractions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5713-7C0C-BDDF-F293-ACDCFD56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2271"/>
            <a:ext cx="10515600" cy="4351338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Chintamani has various attractions, including:</a:t>
            </a:r>
          </a:p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 Religious sites (temples, dargahs).</a:t>
            </a:r>
          </a:p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 Natural attractions (hills, lakes).</a:t>
            </a:r>
          </a:p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 Nearby points of interest: Nandi Hills, </a:t>
            </a:r>
            <a:r>
              <a:rPr lang="en-US" b="1" dirty="0" err="1">
                <a:latin typeface="Arial Rounded MT Bold" panose="020F0704030504030204" pitchFamily="34" charset="0"/>
              </a:rPr>
              <a:t>Skandagiri</a:t>
            </a:r>
            <a:r>
              <a:rPr lang="en-US" b="1" dirty="0">
                <a:latin typeface="Arial Rounded MT Bold" panose="020F0704030504030204" pitchFamily="34" charset="0"/>
              </a:rPr>
              <a:t>.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A804-5A93-5645-AE9F-C80A72D77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83" y="4319274"/>
            <a:ext cx="5311877" cy="2385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5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7602-3F79-1292-B759-FD78493C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7A2E-B627-946A-36DA-454D1FBE9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Chintamani stands out for its rich agricultural economy, cultural traditions, and scenic beauty. It is a unique blend of history and modern development.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C1DCD-A934-D02C-832B-D434F7450549}"/>
              </a:ext>
            </a:extLst>
          </p:cNvPr>
          <p:cNvSpPr/>
          <p:nvPr/>
        </p:nvSpPr>
        <p:spPr>
          <a:xfrm>
            <a:off x="3383045" y="4324187"/>
            <a:ext cx="54259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Thank you</a:t>
            </a:r>
            <a:endParaRPr lang="en-IN" sz="7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1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Black</vt:lpstr>
      <vt:lpstr>Arial Rounded MT Bold</vt:lpstr>
      <vt:lpstr>Calibri</vt:lpstr>
      <vt:lpstr>Calibri Light</vt:lpstr>
      <vt:lpstr>Office Theme</vt:lpstr>
      <vt:lpstr>Exploring Chintamani</vt:lpstr>
      <vt:lpstr>Introduction</vt:lpstr>
      <vt:lpstr>Historical Background</vt:lpstr>
      <vt:lpstr>Geographical Significance</vt:lpstr>
      <vt:lpstr>Economy and Agriculture</vt:lpstr>
      <vt:lpstr>Tourist Attractions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Jagannath Nayak</dc:creator>
  <cp:lastModifiedBy>Jagannath Nayak</cp:lastModifiedBy>
  <cp:revision>1</cp:revision>
  <dcterms:created xsi:type="dcterms:W3CDTF">2024-11-27T18:11:49Z</dcterms:created>
  <dcterms:modified xsi:type="dcterms:W3CDTF">2024-11-27T18:11:53Z</dcterms:modified>
</cp:coreProperties>
</file>