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7" r:id="rId2"/>
    <p:sldId id="278" r:id="rId3"/>
    <p:sldId id="279" r:id="rId4"/>
    <p:sldId id="280" r:id="rId5"/>
    <p:sldId id="281" r:id="rId6"/>
    <p:sldId id="282" r:id="rId7"/>
    <p:sldId id="283" r:id="rId8"/>
    <p:sldId id="284" r:id="rId9"/>
    <p:sldId id="295" r:id="rId10"/>
    <p:sldId id="288" r:id="rId11"/>
    <p:sldId id="289" r:id="rId12"/>
    <p:sldId id="290" r:id="rId13"/>
    <p:sldId id="285" r:id="rId14"/>
    <p:sldId id="286" r:id="rId15"/>
    <p:sldId id="287" r:id="rId16"/>
    <p:sldId id="296" r:id="rId17"/>
    <p:sldId id="291" r:id="rId18"/>
    <p:sldId id="292" r:id="rId19"/>
    <p:sldId id="293" r:id="rId20"/>
    <p:sldId id="294"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ill Sans MT" panose="020B0502020104020203" pitchFamily="34" charset="0"/>
        <a:ea typeface="+mn-ea"/>
        <a:cs typeface="+mn-cs"/>
      </a:defRPr>
    </a:lvl1pPr>
    <a:lvl2pPr marL="457200" algn="l" rtl="0" fontAlgn="base">
      <a:spcBef>
        <a:spcPct val="0"/>
      </a:spcBef>
      <a:spcAft>
        <a:spcPct val="0"/>
      </a:spcAft>
      <a:defRPr kern="1200">
        <a:solidFill>
          <a:schemeClr val="tx1"/>
        </a:solidFill>
        <a:latin typeface="Gill Sans MT" panose="020B0502020104020203" pitchFamily="34" charset="0"/>
        <a:ea typeface="+mn-ea"/>
        <a:cs typeface="+mn-cs"/>
      </a:defRPr>
    </a:lvl2pPr>
    <a:lvl3pPr marL="914400" algn="l" rtl="0" fontAlgn="base">
      <a:spcBef>
        <a:spcPct val="0"/>
      </a:spcBef>
      <a:spcAft>
        <a:spcPct val="0"/>
      </a:spcAft>
      <a:defRPr kern="1200">
        <a:solidFill>
          <a:schemeClr val="tx1"/>
        </a:solidFill>
        <a:latin typeface="Gill Sans MT" panose="020B0502020104020203" pitchFamily="34" charset="0"/>
        <a:ea typeface="+mn-ea"/>
        <a:cs typeface="+mn-cs"/>
      </a:defRPr>
    </a:lvl3pPr>
    <a:lvl4pPr marL="1371600" algn="l" rtl="0" fontAlgn="base">
      <a:spcBef>
        <a:spcPct val="0"/>
      </a:spcBef>
      <a:spcAft>
        <a:spcPct val="0"/>
      </a:spcAft>
      <a:defRPr kern="1200">
        <a:solidFill>
          <a:schemeClr val="tx1"/>
        </a:solidFill>
        <a:latin typeface="Gill Sans MT" panose="020B0502020104020203" pitchFamily="34" charset="0"/>
        <a:ea typeface="+mn-ea"/>
        <a:cs typeface="+mn-cs"/>
      </a:defRPr>
    </a:lvl4pPr>
    <a:lvl5pPr marL="1828800" algn="l" rtl="0" fontAlgn="base">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9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68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D89BF-2281-4256-8DEC-C3969578973A}" v="11" dt="2024-02-28T05:48:52.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7869" autoAdjust="0"/>
  </p:normalViewPr>
  <p:slideViewPr>
    <p:cSldViewPr>
      <p:cViewPr varScale="1">
        <p:scale>
          <a:sx n="74" d="100"/>
          <a:sy n="74" d="100"/>
        </p:scale>
        <p:origin x="1714" y="62"/>
      </p:cViewPr>
      <p:guideLst>
        <p:guide orient="horz" pos="2159"/>
        <p:guide pos="2937"/>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72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defRPr sz="1200" noProof="1"/>
            </a:lvl1pPr>
          </a:lstStyle>
          <a:p>
            <a:endParaRPr lang="en-US"/>
          </a:p>
        </p:txBody>
      </p:sp>
      <p:sp>
        <p:nvSpPr>
          <p:cNvPr id="104872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defRPr sz="1200" noProof="1" smtClean="0">
                <a:latin typeface="+mn-lt"/>
              </a:defRPr>
            </a:lvl1pPr>
          </a:lstStyle>
          <a:p>
            <a:fld id="{B4F07742-7680-4C0C-8DDF-4BAA8DEDBD6D}" type="datetimeFigureOut">
              <a:rPr lang="en-US"/>
              <a:t>2/28/2024</a:t>
            </a:fld>
            <a:endParaRPr lang="en-US">
              <a:latin typeface="Gill Sans MT" panose="020B0502020104020203" pitchFamily="34" charset="0"/>
            </a:endParaRPr>
          </a:p>
        </p:txBody>
      </p:sp>
      <p:sp>
        <p:nvSpPr>
          <p:cNvPr id="1048726" name="Slide Image Placeholder 3"/>
          <p:cNvSpPr>
            <a:spLocks noGrp="1" noRot="1" noChangeAspect="1" noChangeArrowheads="1"/>
          </p:cNvSpPr>
          <p:nvPr>
            <p:ph type="sldImg" idx="4294967295"/>
          </p:nvPr>
        </p:nvSpPr>
        <p:spPr bwMode="auto">
          <a:xfrm>
            <a:off x="1143000" y="685800"/>
            <a:ext cx="4572000" cy="3429000"/>
          </a:xfrm>
          <a:prstGeom prst="rect">
            <a:avLst/>
          </a:prstGeom>
          <a:noFill/>
          <a:ln w="12700">
            <a:solidFill>
              <a:srgbClr val="000000"/>
            </a:solidFill>
            <a:round/>
            <a:headEnd/>
            <a:tailEnd/>
          </a:ln>
        </p:spPr>
      </p:sp>
      <p:sp>
        <p:nvSpPr>
          <p:cNvPr id="1048727" name="Notes Placeholder 4"/>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2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defRPr sz="1200" noProof="1"/>
            </a:lvl1pPr>
          </a:lstStyle>
          <a:p>
            <a:endParaRPr lang="en-US"/>
          </a:p>
        </p:txBody>
      </p:sp>
      <p:sp>
        <p:nvSpPr>
          <p:cNvPr id="1048729"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DDE7246-37BA-4FE1-9EE6-7DDDB95139C4}" type="slidenum">
              <a:rPr lang="en-US" altLang="zh-CN"/>
              <a:t>‹#›</a:t>
            </a:fld>
            <a:endParaRPr lang="en-US" altLang="zh-CN">
              <a:latin typeface="Gill Sans MT" panose="020B0502020104020203" pitchFamily="34" charset="0"/>
            </a:endParaRP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Slide Image Placeholder 1"/>
          <p:cNvSpPr>
            <a:spLocks noGrp="1" noRot="1" noChangeAspect="1" noChangeArrowheads="1"/>
          </p:cNvSpPr>
          <p:nvPr>
            <p:ph type="sldImg" idx="4294967295"/>
          </p:nvPr>
        </p:nvSpPr>
        <p:spPr>
          <a:ln>
            <a:miter lim="800000"/>
          </a:ln>
        </p:spPr>
      </p:sp>
      <p:sp>
        <p:nvSpPr>
          <p:cNvPr id="1048634" name="Text Placeholder 2"/>
          <p:cNvSpPr>
            <a:spLocks noGrp="1" noChangeArrowheads="1"/>
          </p:cNvSpPr>
          <p:nvPr>
            <p:ph type="body" idx="4294967295"/>
          </p:nvPr>
        </p:nvSpPr>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6"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endParaRPr lang="en-US" noProof="1"/>
          </a:p>
        </p:txBody>
      </p:sp>
      <p:sp>
        <p:nvSpPr>
          <p:cNvPr id="1048587" name="Oval 2"/>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endParaRPr lang="en-US" noProof="1"/>
          </a:p>
        </p:txBody>
      </p:sp>
      <p:sp>
        <p:nvSpPr>
          <p:cNvPr id="1048588" name="Title 13"/>
          <p:cNvSpPr>
            <a:spLocks noGrp="1"/>
          </p:cNvSpPr>
          <p:nvPr>
            <p:ph type="ctrTitle"/>
          </p:nvPr>
        </p:nvSpPr>
        <p:spPr>
          <a:xfrm>
            <a:off x="1432560" y="359898"/>
            <a:ext cx="7406640" cy="1472184"/>
          </a:xfrm>
        </p:spPr>
        <p:txBody>
          <a:bodyPr anchor="b"/>
          <a:lstStyle>
            <a:lvl1pPr algn="l"/>
          </a:lstStyle>
          <a:p>
            <a:r>
              <a:rPr lang="en-US" noProof="1"/>
              <a:t>Click to edit Master title style</a:t>
            </a:r>
          </a:p>
        </p:txBody>
      </p:sp>
      <p:sp>
        <p:nvSpPr>
          <p:cNvPr id="1048589"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noProof="1"/>
              <a:t>Click to edit Master subtitle style</a:t>
            </a:r>
          </a:p>
        </p:txBody>
      </p:sp>
      <p:sp>
        <p:nvSpPr>
          <p:cNvPr id="1048590" name="Date Placeholder 6"/>
          <p:cNvSpPr>
            <a:spLocks noGrp="1"/>
          </p:cNvSpPr>
          <p:nvPr>
            <p:ph type="dt" sz="half" idx="10"/>
          </p:nvPr>
        </p:nvSpPr>
        <p:spPr/>
        <p:txBody>
          <a:bodyPr/>
          <a:lstStyle/>
          <a:p>
            <a:fld id="{74526DF1-4BBB-4802-A689-3DB7CFA05C87}" type="datetimeFigureOut">
              <a:rPr lang="en-US"/>
              <a:t>2/28/2024</a:t>
            </a:fld>
            <a:endParaRPr lang="en-US"/>
          </a:p>
        </p:txBody>
      </p:sp>
      <p:sp>
        <p:nvSpPr>
          <p:cNvPr id="1048591" name="Footer Placeholder 19"/>
          <p:cNvSpPr>
            <a:spLocks noGrp="1"/>
          </p:cNvSpPr>
          <p:nvPr>
            <p:ph type="ftr" sz="quarter" idx="11"/>
          </p:nvPr>
        </p:nvSpPr>
        <p:spPr/>
        <p:txBody>
          <a:bodyPr/>
          <a:lstStyle/>
          <a:p>
            <a:r>
              <a:rPr lang="en-US"/>
              <a:t>Criminal Database Management System</a:t>
            </a:r>
          </a:p>
        </p:txBody>
      </p:sp>
      <p:sp>
        <p:nvSpPr>
          <p:cNvPr id="1048592" name="Slide Number Placeholder 9"/>
          <p:cNvSpPr>
            <a:spLocks noGrp="1"/>
          </p:cNvSpPr>
          <p:nvPr>
            <p:ph type="sldNum" sz="quarter" idx="12"/>
          </p:nvPr>
        </p:nvSpPr>
        <p:spPr/>
        <p:txBody>
          <a:bodyPr/>
          <a:lstStyle/>
          <a:p>
            <a:fld id="{E4D56CF7-6839-4FBC-86AB-0DE051E8278F}" type="slidenum">
              <a:rPr lang="en-US" altLang="zh-CN"/>
              <a:t>‹#›</a:t>
            </a:fld>
            <a:endParaRPr lang="en-US" altLang="zh-CN"/>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noProof="1"/>
              <a:t>Click to edit Master title style</a:t>
            </a:r>
          </a:p>
        </p:txBody>
      </p:sp>
      <p:sp>
        <p:nvSpPr>
          <p:cNvPr id="1048692"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93" name="Date Placeholder 23"/>
          <p:cNvSpPr>
            <a:spLocks noGrp="1"/>
          </p:cNvSpPr>
          <p:nvPr>
            <p:ph type="dt" sz="half" idx="10"/>
          </p:nvPr>
        </p:nvSpPr>
        <p:spPr/>
        <p:txBody>
          <a:bodyPr/>
          <a:lstStyle/>
          <a:p>
            <a:fld id="{74526DF1-4BBB-4802-A689-3DB7CFA05C87}" type="datetimeFigureOut">
              <a:rPr lang="en-US"/>
              <a:t>2/28/2024</a:t>
            </a:fld>
            <a:endParaRPr lang="en-US"/>
          </a:p>
        </p:txBody>
      </p:sp>
      <p:sp>
        <p:nvSpPr>
          <p:cNvPr id="1048694" name="Footer Placeholder 9"/>
          <p:cNvSpPr>
            <a:spLocks noGrp="1"/>
          </p:cNvSpPr>
          <p:nvPr>
            <p:ph type="ftr" sz="quarter" idx="11"/>
          </p:nvPr>
        </p:nvSpPr>
        <p:spPr/>
        <p:txBody>
          <a:bodyPr/>
          <a:lstStyle/>
          <a:p>
            <a:r>
              <a:rPr lang="en-US"/>
              <a:t>Criminal Database Management System</a:t>
            </a:r>
          </a:p>
        </p:txBody>
      </p:sp>
      <p:sp>
        <p:nvSpPr>
          <p:cNvPr id="1048695" name="Slide Number Placeholder 21"/>
          <p:cNvSpPr>
            <a:spLocks noGrp="1"/>
          </p:cNvSpPr>
          <p:nvPr>
            <p:ph type="sldNum" sz="quarter" idx="12"/>
          </p:nvPr>
        </p:nvSpPr>
        <p:spPr/>
        <p:txBody>
          <a:bodyPr/>
          <a:lstStyle/>
          <a:p>
            <a:fld id="{7B6D44F2-9FB4-466B-BED9-F48CD21DBEE2}" type="slidenum">
              <a:rPr lang="en-US" altLang="zh-CN"/>
              <a:t>‹#›</a:t>
            </a:fld>
            <a:endParaRPr lang="en-US" altLang="zh-CN"/>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7" name="Vertical Title 1"/>
          <p:cNvSpPr>
            <a:spLocks noGrp="1"/>
          </p:cNvSpPr>
          <p:nvPr>
            <p:ph type="title" orient="vert"/>
          </p:nvPr>
        </p:nvSpPr>
        <p:spPr>
          <a:xfrm>
            <a:off x="6858000" y="274639"/>
            <a:ext cx="1828800" cy="5851525"/>
          </a:xfrm>
        </p:spPr>
        <p:txBody>
          <a:bodyPr vert="eaVert"/>
          <a:lstStyle/>
          <a:p>
            <a:r>
              <a:rPr lang="en-US" noProof="1"/>
              <a:t>Click to edit Master title style</a:t>
            </a:r>
          </a:p>
        </p:txBody>
      </p:sp>
      <p:sp>
        <p:nvSpPr>
          <p:cNvPr id="1048678" name="Vertical Text Placeholder 2"/>
          <p:cNvSpPr>
            <a:spLocks noGrp="1"/>
          </p:cNvSpPr>
          <p:nvPr>
            <p:ph type="body" orient="vert" idx="1"/>
          </p:nvPr>
        </p:nvSpPr>
        <p:spPr>
          <a:xfrm>
            <a:off x="1143000" y="274640"/>
            <a:ext cx="55626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79" name="Date Placeholder 23"/>
          <p:cNvSpPr>
            <a:spLocks noGrp="1"/>
          </p:cNvSpPr>
          <p:nvPr>
            <p:ph type="dt" sz="half" idx="10"/>
          </p:nvPr>
        </p:nvSpPr>
        <p:spPr/>
        <p:txBody>
          <a:bodyPr/>
          <a:lstStyle/>
          <a:p>
            <a:fld id="{74526DF1-4BBB-4802-A689-3DB7CFA05C87}" type="datetimeFigureOut">
              <a:rPr lang="en-US"/>
              <a:t>2/28/2024</a:t>
            </a:fld>
            <a:endParaRPr lang="en-US"/>
          </a:p>
        </p:txBody>
      </p:sp>
      <p:sp>
        <p:nvSpPr>
          <p:cNvPr id="1048680" name="Footer Placeholder 9"/>
          <p:cNvSpPr>
            <a:spLocks noGrp="1"/>
          </p:cNvSpPr>
          <p:nvPr>
            <p:ph type="ftr" sz="quarter" idx="11"/>
          </p:nvPr>
        </p:nvSpPr>
        <p:spPr/>
        <p:txBody>
          <a:bodyPr/>
          <a:lstStyle/>
          <a:p>
            <a:r>
              <a:rPr lang="en-US"/>
              <a:t>Criminal Database Management System</a:t>
            </a:r>
          </a:p>
        </p:txBody>
      </p:sp>
      <p:sp>
        <p:nvSpPr>
          <p:cNvPr id="1048681" name="Slide Number Placeholder 21"/>
          <p:cNvSpPr>
            <a:spLocks noGrp="1"/>
          </p:cNvSpPr>
          <p:nvPr>
            <p:ph type="sldNum" sz="quarter" idx="12"/>
          </p:nvPr>
        </p:nvSpPr>
        <p:spPr/>
        <p:txBody>
          <a:bodyPr/>
          <a:lstStyle/>
          <a:p>
            <a:fld id="{1130551E-74E0-4D1C-8E91-597EE8C0342F}" type="slidenum">
              <a:rPr lang="en-US" altLang="zh-CN"/>
              <a:t>‹#›</a:t>
            </a:fld>
            <a:endParaRPr lang="en-US" altLang="zh-CN"/>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noProof="1"/>
              <a:t>Click to edit Master title style</a:t>
            </a:r>
          </a:p>
        </p:txBody>
      </p:sp>
      <p:sp>
        <p:nvSpPr>
          <p:cNvPr id="1048597"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598" name="Date Placeholder 23"/>
          <p:cNvSpPr>
            <a:spLocks noGrp="1"/>
          </p:cNvSpPr>
          <p:nvPr>
            <p:ph type="dt" sz="half" idx="10"/>
          </p:nvPr>
        </p:nvSpPr>
        <p:spPr/>
        <p:txBody>
          <a:bodyPr/>
          <a:lstStyle/>
          <a:p>
            <a:fld id="{74526DF1-4BBB-4802-A689-3DB7CFA05C87}" type="datetimeFigureOut">
              <a:rPr lang="en-US"/>
              <a:t>2/28/2024</a:t>
            </a:fld>
            <a:endParaRPr lang="en-US"/>
          </a:p>
        </p:txBody>
      </p:sp>
      <p:sp>
        <p:nvSpPr>
          <p:cNvPr id="1048599" name="Footer Placeholder 9"/>
          <p:cNvSpPr>
            <a:spLocks noGrp="1"/>
          </p:cNvSpPr>
          <p:nvPr>
            <p:ph type="ftr" sz="quarter" idx="11"/>
          </p:nvPr>
        </p:nvSpPr>
        <p:spPr/>
        <p:txBody>
          <a:bodyPr/>
          <a:lstStyle/>
          <a:p>
            <a:r>
              <a:rPr lang="en-US"/>
              <a:t>Criminal Database Management System</a:t>
            </a:r>
          </a:p>
        </p:txBody>
      </p:sp>
      <p:sp>
        <p:nvSpPr>
          <p:cNvPr id="1048600" name="Slide Number Placeholder 21"/>
          <p:cNvSpPr>
            <a:spLocks noGrp="1"/>
          </p:cNvSpPr>
          <p:nvPr>
            <p:ph type="sldNum" sz="quarter" idx="12"/>
          </p:nvPr>
        </p:nvSpPr>
        <p:spPr/>
        <p:txBody>
          <a:bodyPr/>
          <a:lstStyle/>
          <a:p>
            <a:fld id="{DA1FDE9F-BC64-48E6-9DBF-B3D901ACDB87}" type="slidenum">
              <a:rPr lang="en-US" altLang="zh-CN"/>
              <a:t>‹#›</a:t>
            </a:fld>
            <a:endParaRPr lang="en-US" altLang="zh-CN"/>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6"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697"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69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endParaRPr lang="en-US" noProof="1"/>
          </a:p>
        </p:txBody>
      </p:sp>
      <p:sp>
        <p:nvSpPr>
          <p:cNvPr id="1048699"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endParaRPr lang="en-US" noProof="1"/>
          </a:p>
        </p:txBody>
      </p:sp>
      <p:sp>
        <p:nvSpPr>
          <p:cNvPr id="1048700"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lang="en-US" noProof="1"/>
              <a:t>Click to edit Master title style</a:t>
            </a:r>
          </a:p>
        </p:txBody>
      </p:sp>
      <p:sp>
        <p:nvSpPr>
          <p:cNvPr id="1048701"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noProof="1"/>
              <a:t>Click to edit Master text styles</a:t>
            </a:r>
          </a:p>
        </p:txBody>
      </p:sp>
      <p:sp>
        <p:nvSpPr>
          <p:cNvPr id="1048702" name="Date Placeholder 3"/>
          <p:cNvSpPr>
            <a:spLocks noGrp="1"/>
          </p:cNvSpPr>
          <p:nvPr>
            <p:ph type="dt" sz="half" idx="10"/>
          </p:nvPr>
        </p:nvSpPr>
        <p:spPr/>
        <p:txBody>
          <a:bodyPr/>
          <a:lstStyle/>
          <a:p>
            <a:fld id="{74526DF1-4BBB-4802-A689-3DB7CFA05C87}" type="datetimeFigureOut">
              <a:rPr lang="en-US"/>
              <a:t>2/28/2024</a:t>
            </a:fld>
            <a:endParaRPr lang="en-US"/>
          </a:p>
        </p:txBody>
      </p:sp>
      <p:sp>
        <p:nvSpPr>
          <p:cNvPr id="1048703" name="Footer Placeholder 4"/>
          <p:cNvSpPr>
            <a:spLocks noGrp="1"/>
          </p:cNvSpPr>
          <p:nvPr>
            <p:ph type="ftr" sz="quarter" idx="11"/>
          </p:nvPr>
        </p:nvSpPr>
        <p:spPr/>
        <p:txBody>
          <a:bodyPr/>
          <a:lstStyle/>
          <a:p>
            <a:r>
              <a:rPr lang="en-US"/>
              <a:t>Criminal Database Management System</a:t>
            </a:r>
          </a:p>
        </p:txBody>
      </p:sp>
      <p:sp>
        <p:nvSpPr>
          <p:cNvPr id="1048704" name="Slide Number Placeholder 5"/>
          <p:cNvSpPr>
            <a:spLocks noGrp="1"/>
          </p:cNvSpPr>
          <p:nvPr>
            <p:ph type="sldNum" sz="quarter" idx="12"/>
          </p:nvPr>
        </p:nvSpPr>
        <p:spPr/>
        <p:txBody>
          <a:bodyPr/>
          <a:lstStyle/>
          <a:p>
            <a:fld id="{5002FD26-E69F-4B76-9EA6-8C6D2FC53687}" type="slidenum">
              <a:rPr lang="en-US" altLang="zh-CN"/>
              <a:t>‹#›</a:t>
            </a:fld>
            <a:endParaRPr lang="en-US" altLang="zh-CN"/>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3" name="Title 1"/>
          <p:cNvSpPr>
            <a:spLocks noGrp="1"/>
          </p:cNvSpPr>
          <p:nvPr>
            <p:ph type="title"/>
          </p:nvPr>
        </p:nvSpPr>
        <p:spPr>
          <a:xfrm>
            <a:off x="1435608" y="274320"/>
            <a:ext cx="7498080" cy="1143000"/>
          </a:xfrm>
        </p:spPr>
        <p:txBody>
          <a:bodyPr/>
          <a:lstStyle/>
          <a:p>
            <a:r>
              <a:rPr lang="en-US" noProof="1"/>
              <a:t>Click to edit Master title style</a:t>
            </a:r>
          </a:p>
        </p:txBody>
      </p:sp>
      <p:sp>
        <p:nvSpPr>
          <p:cNvPr id="1048624"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25"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26" name="Date Placeholder 23"/>
          <p:cNvSpPr>
            <a:spLocks noGrp="1"/>
          </p:cNvSpPr>
          <p:nvPr>
            <p:ph type="dt" sz="half" idx="10"/>
          </p:nvPr>
        </p:nvSpPr>
        <p:spPr/>
        <p:txBody>
          <a:bodyPr/>
          <a:lstStyle/>
          <a:p>
            <a:fld id="{74526DF1-4BBB-4802-A689-3DB7CFA05C87}" type="datetimeFigureOut">
              <a:rPr lang="en-US"/>
              <a:t>2/28/2024</a:t>
            </a:fld>
            <a:endParaRPr lang="en-US"/>
          </a:p>
        </p:txBody>
      </p:sp>
      <p:sp>
        <p:nvSpPr>
          <p:cNvPr id="1048627" name="Footer Placeholder 9"/>
          <p:cNvSpPr>
            <a:spLocks noGrp="1"/>
          </p:cNvSpPr>
          <p:nvPr>
            <p:ph type="ftr" sz="quarter" idx="11"/>
          </p:nvPr>
        </p:nvSpPr>
        <p:spPr/>
        <p:txBody>
          <a:bodyPr/>
          <a:lstStyle/>
          <a:p>
            <a:r>
              <a:rPr lang="en-US"/>
              <a:t>Criminal Database Management System</a:t>
            </a:r>
          </a:p>
        </p:txBody>
      </p:sp>
      <p:sp>
        <p:nvSpPr>
          <p:cNvPr id="1048628" name="Slide Number Placeholder 21"/>
          <p:cNvSpPr>
            <a:spLocks noGrp="1"/>
          </p:cNvSpPr>
          <p:nvPr>
            <p:ph type="sldNum" sz="quarter" idx="12"/>
          </p:nvPr>
        </p:nvSpPr>
        <p:spPr/>
        <p:txBody>
          <a:bodyPr/>
          <a:lstStyle/>
          <a:p>
            <a:fld id="{7B0521A1-1EE5-495A-A3EE-E20DDE835789}" type="slidenum">
              <a:rPr lang="en-US" altLang="zh-CN"/>
              <a:t>‹#›</a:t>
            </a:fld>
            <a:endParaRPr lang="en-US" altLang="zh-CN"/>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5" name="Title 1"/>
          <p:cNvSpPr>
            <a:spLocks noGrp="1"/>
          </p:cNvSpPr>
          <p:nvPr>
            <p:ph type="title"/>
          </p:nvPr>
        </p:nvSpPr>
        <p:spPr>
          <a:xfrm>
            <a:off x="457200" y="5160336"/>
            <a:ext cx="8229600" cy="1143000"/>
          </a:xfrm>
        </p:spPr>
        <p:txBody>
          <a:bodyPr/>
          <a:lstStyle>
            <a:lvl1pPr algn="ctr">
              <a:defRPr sz="4500" b="1" cap="none" baseline="0"/>
            </a:lvl1pPr>
          </a:lstStyle>
          <a:p>
            <a:r>
              <a:rPr lang="en-US" noProof="1"/>
              <a:t>Click to edit Master title style</a:t>
            </a:r>
          </a:p>
        </p:txBody>
      </p:sp>
      <p:sp>
        <p:nvSpPr>
          <p:cNvPr id="1048706"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noProof="1"/>
              <a:t>Click to edit Master text styles</a:t>
            </a:r>
          </a:p>
        </p:txBody>
      </p:sp>
      <p:sp>
        <p:nvSpPr>
          <p:cNvPr id="1048707"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a:r>
              <a:rPr lang="en-US" noProof="1"/>
              <a:t>Click to edit Master text styles</a:t>
            </a:r>
          </a:p>
        </p:txBody>
      </p:sp>
      <p:sp>
        <p:nvSpPr>
          <p:cNvPr id="1048708"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709"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710" name="Date Placeholder 23"/>
          <p:cNvSpPr>
            <a:spLocks noGrp="1"/>
          </p:cNvSpPr>
          <p:nvPr>
            <p:ph type="dt" sz="half" idx="10"/>
          </p:nvPr>
        </p:nvSpPr>
        <p:spPr/>
        <p:txBody>
          <a:bodyPr/>
          <a:lstStyle/>
          <a:p>
            <a:fld id="{74526DF1-4BBB-4802-A689-3DB7CFA05C87}" type="datetimeFigureOut">
              <a:rPr lang="en-US"/>
              <a:t>2/28/2024</a:t>
            </a:fld>
            <a:endParaRPr lang="en-US"/>
          </a:p>
        </p:txBody>
      </p:sp>
      <p:sp>
        <p:nvSpPr>
          <p:cNvPr id="1048711" name="Footer Placeholder 9"/>
          <p:cNvSpPr>
            <a:spLocks noGrp="1"/>
          </p:cNvSpPr>
          <p:nvPr>
            <p:ph type="ftr" sz="quarter" idx="11"/>
          </p:nvPr>
        </p:nvSpPr>
        <p:spPr/>
        <p:txBody>
          <a:bodyPr/>
          <a:lstStyle/>
          <a:p>
            <a:r>
              <a:rPr lang="en-US"/>
              <a:t>Criminal Database Management System</a:t>
            </a:r>
          </a:p>
        </p:txBody>
      </p:sp>
      <p:sp>
        <p:nvSpPr>
          <p:cNvPr id="1048712" name="Slide Number Placeholder 21"/>
          <p:cNvSpPr>
            <a:spLocks noGrp="1"/>
          </p:cNvSpPr>
          <p:nvPr>
            <p:ph type="sldNum" sz="quarter" idx="12"/>
          </p:nvPr>
        </p:nvSpPr>
        <p:spPr/>
        <p:txBody>
          <a:bodyPr/>
          <a:lstStyle/>
          <a:p>
            <a:fld id="{BAE5714E-3823-4893-BF08-9A4F98192891}" type="slidenum">
              <a:rPr lang="en-US" altLang="zh-CN"/>
              <a:t>‹#›</a:t>
            </a:fld>
            <a:endParaRPr lang="en-US" altLang="zh-CN"/>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3" name="Title 1"/>
          <p:cNvSpPr>
            <a:spLocks noGrp="1"/>
          </p:cNvSpPr>
          <p:nvPr>
            <p:ph type="title"/>
          </p:nvPr>
        </p:nvSpPr>
        <p:spPr>
          <a:xfrm>
            <a:off x="1435608" y="274320"/>
            <a:ext cx="7498080" cy="1143000"/>
          </a:xfrm>
        </p:spPr>
        <p:txBody>
          <a:bodyPr/>
          <a:lstStyle/>
          <a:p>
            <a:r>
              <a:rPr lang="en-US" noProof="1"/>
              <a:t>Click to edit Master title style</a:t>
            </a:r>
          </a:p>
        </p:txBody>
      </p:sp>
      <p:sp>
        <p:nvSpPr>
          <p:cNvPr id="1048674" name="Date Placeholder 23"/>
          <p:cNvSpPr>
            <a:spLocks noGrp="1"/>
          </p:cNvSpPr>
          <p:nvPr>
            <p:ph type="dt" sz="half" idx="10"/>
          </p:nvPr>
        </p:nvSpPr>
        <p:spPr/>
        <p:txBody>
          <a:bodyPr/>
          <a:lstStyle/>
          <a:p>
            <a:fld id="{74526DF1-4BBB-4802-A689-3DB7CFA05C87}" type="datetimeFigureOut">
              <a:rPr lang="en-US"/>
              <a:t>2/28/2024</a:t>
            </a:fld>
            <a:endParaRPr lang="en-US"/>
          </a:p>
        </p:txBody>
      </p:sp>
      <p:sp>
        <p:nvSpPr>
          <p:cNvPr id="1048675" name="Footer Placeholder 9"/>
          <p:cNvSpPr>
            <a:spLocks noGrp="1"/>
          </p:cNvSpPr>
          <p:nvPr>
            <p:ph type="ftr" sz="quarter" idx="11"/>
          </p:nvPr>
        </p:nvSpPr>
        <p:spPr/>
        <p:txBody>
          <a:bodyPr/>
          <a:lstStyle/>
          <a:p>
            <a:r>
              <a:rPr lang="en-US"/>
              <a:t>Criminal Database Management System</a:t>
            </a:r>
          </a:p>
        </p:txBody>
      </p:sp>
      <p:sp>
        <p:nvSpPr>
          <p:cNvPr id="1048676" name="Slide Number Placeholder 21"/>
          <p:cNvSpPr>
            <a:spLocks noGrp="1"/>
          </p:cNvSpPr>
          <p:nvPr>
            <p:ph type="sldNum" sz="quarter" idx="12"/>
          </p:nvPr>
        </p:nvSpPr>
        <p:spPr/>
        <p:txBody>
          <a:bodyPr/>
          <a:lstStyle/>
          <a:p>
            <a:fld id="{AAC64CE8-57FE-45CB-A83E-B07D9C7CC89D}" type="slidenum">
              <a:rPr lang="en-US" altLang="zh-CN"/>
              <a:t>‹#›</a:t>
            </a:fld>
            <a:endParaRPr lang="en-US" altLang="zh-CN"/>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3"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714"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715" name="Date Placeholder 1"/>
          <p:cNvSpPr>
            <a:spLocks noGrp="1"/>
          </p:cNvSpPr>
          <p:nvPr>
            <p:ph type="dt" sz="half" idx="10"/>
          </p:nvPr>
        </p:nvSpPr>
        <p:spPr/>
        <p:txBody>
          <a:bodyPr/>
          <a:lstStyle/>
          <a:p>
            <a:fld id="{74526DF1-4BBB-4802-A689-3DB7CFA05C87}" type="datetimeFigureOut">
              <a:rPr lang="en-US"/>
              <a:t>2/28/2024</a:t>
            </a:fld>
            <a:endParaRPr lang="en-US"/>
          </a:p>
        </p:txBody>
      </p:sp>
      <p:sp>
        <p:nvSpPr>
          <p:cNvPr id="1048716" name="Footer Placeholder 2"/>
          <p:cNvSpPr>
            <a:spLocks noGrp="1"/>
          </p:cNvSpPr>
          <p:nvPr>
            <p:ph type="ftr" sz="quarter" idx="11"/>
          </p:nvPr>
        </p:nvSpPr>
        <p:spPr/>
        <p:txBody>
          <a:bodyPr/>
          <a:lstStyle/>
          <a:p>
            <a:r>
              <a:rPr lang="en-US"/>
              <a:t>Criminal Database Management System</a:t>
            </a:r>
          </a:p>
        </p:txBody>
      </p:sp>
      <p:sp>
        <p:nvSpPr>
          <p:cNvPr id="1048717" name="Slide Number Placeholder 3"/>
          <p:cNvSpPr>
            <a:spLocks noGrp="1"/>
          </p:cNvSpPr>
          <p:nvPr>
            <p:ph type="sldNum" sz="quarter" idx="12"/>
          </p:nvPr>
        </p:nvSpPr>
        <p:spPr/>
        <p:txBody>
          <a:bodyPr/>
          <a:lstStyle/>
          <a:p>
            <a:fld id="{19485C34-D413-4E05-9063-25BCA9E6390C}" type="slidenum">
              <a:rPr lang="en-US" altLang="zh-CN"/>
              <a:t>‹#›</a:t>
            </a:fld>
            <a:endParaRPr lang="en-US" altLang="zh-CN"/>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8"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lang="en-US" noProof="1"/>
              <a:t>Click to edit Master title style</a:t>
            </a:r>
          </a:p>
        </p:txBody>
      </p:sp>
      <p:sp>
        <p:nvSpPr>
          <p:cNvPr id="1048719"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a:r>
              <a:rPr lang="en-US" noProof="1"/>
              <a:t>Click to edit Master text styles</a:t>
            </a:r>
          </a:p>
        </p:txBody>
      </p:sp>
      <p:sp>
        <p:nvSpPr>
          <p:cNvPr id="1048720"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721" name="Date Placeholder 23"/>
          <p:cNvSpPr>
            <a:spLocks noGrp="1"/>
          </p:cNvSpPr>
          <p:nvPr>
            <p:ph type="dt" sz="half" idx="10"/>
          </p:nvPr>
        </p:nvSpPr>
        <p:spPr/>
        <p:txBody>
          <a:bodyPr/>
          <a:lstStyle/>
          <a:p>
            <a:fld id="{74526DF1-4BBB-4802-A689-3DB7CFA05C87}" type="datetimeFigureOut">
              <a:rPr lang="en-US"/>
              <a:t>2/28/2024</a:t>
            </a:fld>
            <a:endParaRPr lang="en-US"/>
          </a:p>
        </p:txBody>
      </p:sp>
      <p:sp>
        <p:nvSpPr>
          <p:cNvPr id="1048722" name="Footer Placeholder 9"/>
          <p:cNvSpPr>
            <a:spLocks noGrp="1"/>
          </p:cNvSpPr>
          <p:nvPr>
            <p:ph type="ftr" sz="quarter" idx="11"/>
          </p:nvPr>
        </p:nvSpPr>
        <p:spPr/>
        <p:txBody>
          <a:bodyPr/>
          <a:lstStyle/>
          <a:p>
            <a:r>
              <a:rPr lang="en-US"/>
              <a:t>Criminal Database Management System</a:t>
            </a:r>
          </a:p>
        </p:txBody>
      </p:sp>
      <p:sp>
        <p:nvSpPr>
          <p:cNvPr id="1048723" name="Slide Number Placeholder 21"/>
          <p:cNvSpPr>
            <a:spLocks noGrp="1"/>
          </p:cNvSpPr>
          <p:nvPr>
            <p:ph type="sldNum" sz="quarter" idx="12"/>
          </p:nvPr>
        </p:nvSpPr>
        <p:spPr/>
        <p:txBody>
          <a:bodyPr/>
          <a:lstStyle/>
          <a:p>
            <a:fld id="{5B1299A0-8CA4-422D-AAB5-5FFCFCB7B79E}" type="slidenum">
              <a:rPr lang="en-US" altLang="zh-CN"/>
              <a:t>‹#›</a:t>
            </a:fld>
            <a:endParaRPr lang="en-US" altLang="zh-CN"/>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2"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210" fontAlgn="auto">
              <a:lnSpc>
                <a:spcPts val="3000"/>
              </a:lnSpc>
              <a:spcBef>
                <a:spcPts val="600"/>
              </a:spcBef>
              <a:buClr>
                <a:schemeClr val="accent1"/>
              </a:buClr>
              <a:buSzPct val="80000"/>
              <a:buFont typeface="Wingdings 2" panose="05020102010507070707"/>
              <a:buNone/>
            </a:pPr>
            <a:endParaRPr lang="en-US" sz="3200" noProof="1">
              <a:latin typeface="+mn-lt"/>
            </a:endParaRPr>
          </a:p>
        </p:txBody>
      </p:sp>
      <p:sp>
        <p:nvSpPr>
          <p:cNvPr id="1048683"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684"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685"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lang="en-US" noProof="1"/>
              <a:t>Click to edit Master title style</a:t>
            </a:r>
          </a:p>
        </p:txBody>
      </p:sp>
      <p:sp>
        <p:nvSpPr>
          <p:cNvPr id="1048686"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lstStyle>
            <a:lvl1pPr indent="0">
              <a:buNone/>
              <a:defRPr sz="3200"/>
            </a:lvl1pPr>
          </a:lstStyle>
          <a:p>
            <a:r>
              <a:rPr lang="en-US" noProof="1"/>
              <a:t>Click icon to add picture</a:t>
            </a:r>
          </a:p>
        </p:txBody>
      </p:sp>
      <p:sp>
        <p:nvSpPr>
          <p:cNvPr id="1048687"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a:r>
              <a:rPr lang="en-US" noProof="1"/>
              <a:t>Click to edit Master text styles</a:t>
            </a:r>
          </a:p>
        </p:txBody>
      </p:sp>
      <p:sp>
        <p:nvSpPr>
          <p:cNvPr id="1048688" name="Date Placeholder 4"/>
          <p:cNvSpPr>
            <a:spLocks noGrp="1"/>
          </p:cNvSpPr>
          <p:nvPr>
            <p:ph type="dt" sz="half" idx="10"/>
          </p:nvPr>
        </p:nvSpPr>
        <p:spPr/>
        <p:txBody>
          <a:bodyPr/>
          <a:lstStyle/>
          <a:p>
            <a:fld id="{74526DF1-4BBB-4802-A689-3DB7CFA05C87}" type="datetimeFigureOut">
              <a:rPr lang="en-US"/>
              <a:t>2/28/2024</a:t>
            </a:fld>
            <a:endParaRPr lang="en-US"/>
          </a:p>
        </p:txBody>
      </p:sp>
      <p:sp>
        <p:nvSpPr>
          <p:cNvPr id="1048689" name="Footer Placeholder 5"/>
          <p:cNvSpPr>
            <a:spLocks noGrp="1"/>
          </p:cNvSpPr>
          <p:nvPr>
            <p:ph type="ftr" sz="quarter" idx="11"/>
          </p:nvPr>
        </p:nvSpPr>
        <p:spPr/>
        <p:txBody>
          <a:bodyPr/>
          <a:lstStyle/>
          <a:p>
            <a:r>
              <a:rPr lang="en-US"/>
              <a:t>Criminal Database Management System</a:t>
            </a:r>
          </a:p>
        </p:txBody>
      </p:sp>
      <p:sp>
        <p:nvSpPr>
          <p:cNvPr id="1048690" name="Slide Number Placeholder 6"/>
          <p:cNvSpPr>
            <a:spLocks noGrp="1"/>
          </p:cNvSpPr>
          <p:nvPr>
            <p:ph type="sldNum" sz="quarter" idx="12"/>
          </p:nvPr>
        </p:nvSpPr>
        <p:spPr/>
        <p:txBody>
          <a:bodyPr/>
          <a:lstStyle/>
          <a:p>
            <a:fld id="{425C8816-8D3E-433D-84F5-F135660C6230}" type="slidenum">
              <a:rPr lang="en-US" altLang="zh-CN"/>
              <a:t>‹#›</a:t>
            </a:fld>
            <a:endParaRPr lang="en-US" altLang="zh-CN"/>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577"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579"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
        <p:nvSpPr>
          <p:cNvPr id="1048580" name="Title Placeholder 4"/>
          <p:cNvSpPr>
            <a:spLocks noGrp="1"/>
          </p:cNvSpPr>
          <p:nvPr>
            <p:ph type="title"/>
          </p:nvPr>
        </p:nvSpPr>
        <p:spPr>
          <a:xfrm>
            <a:off x="1435100" y="274638"/>
            <a:ext cx="7499350" cy="1143000"/>
          </a:xfrm>
          <a:prstGeom prst="rect">
            <a:avLst/>
          </a:prstGeom>
        </p:spPr>
        <p:txBody>
          <a:bodyPr anchor="ctr">
            <a:normAutofit/>
          </a:bodyPr>
          <a:lstStyle/>
          <a:p>
            <a:r>
              <a:rPr lang="en-US" noProof="1"/>
              <a:t>Click to edit Master title style</a:t>
            </a:r>
          </a:p>
        </p:txBody>
      </p:sp>
      <p:sp>
        <p:nvSpPr>
          <p:cNvPr id="1048581" name="Text Placeholder 8"/>
          <p:cNvSpPr>
            <a:spLocks noGrp="1" noChangeArrowheads="1"/>
          </p:cNvSpPr>
          <p:nvPr>
            <p:ph type="body" idx="4294967295"/>
          </p:nvPr>
        </p:nvSpPr>
        <p:spPr bwMode="auto">
          <a:xfrm>
            <a:off x="1435100" y="1447800"/>
            <a:ext cx="7499350" cy="48006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2"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defRPr kumimoji="0" sz="1200" noProof="1" smtClean="0">
                <a:solidFill>
                  <a:schemeClr val="bg2">
                    <a:shade val="50000"/>
                    <a:satMod val="200000"/>
                  </a:schemeClr>
                </a:solidFill>
                <a:latin typeface="+mn-lt"/>
              </a:defRPr>
            </a:lvl1pPr>
          </a:lstStyle>
          <a:p>
            <a:fld id="{74526DF1-4BBB-4802-A689-3DB7CFA05C87}" type="datetimeFigureOut">
              <a:rPr lang="en-US"/>
              <a:t>2/28/2024</a:t>
            </a:fld>
            <a:endParaRPr lang="en-US"/>
          </a:p>
        </p:txBody>
      </p:sp>
      <p:sp>
        <p:nvSpPr>
          <p:cNvPr id="1048583"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defRPr kumimoji="0" sz="1200" noProof="1">
                <a:solidFill>
                  <a:schemeClr val="bg2">
                    <a:shade val="50000"/>
                    <a:satMod val="200000"/>
                  </a:schemeClr>
                </a:solidFill>
                <a:effectLst/>
                <a:latin typeface="+mn-lt"/>
              </a:defRPr>
            </a:lvl1pPr>
          </a:lstStyle>
          <a:p>
            <a:r>
              <a:rPr lang="en-US"/>
              <a:t>Criminal Database Management System</a:t>
            </a:r>
          </a:p>
        </p:txBody>
      </p:sp>
      <p:sp>
        <p:nvSpPr>
          <p:cNvPr id="1048584"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899BA4"/>
                </a:solidFill>
                <a:ea typeface="SimSun" panose="02010600030101010101" pitchFamily="2" charset="-122"/>
              </a:defRPr>
            </a:lvl1pPr>
          </a:lstStyle>
          <a:p>
            <a:fld id="{C5BB4F75-1195-4AC6-BDB4-1D01674E57F4}" type="slidenum">
              <a:rPr lang="en-US" altLang="zh-CN"/>
              <a:t>‹#›</a:t>
            </a:fld>
            <a:endParaRPr lang="en-US" altLang="zh-CN"/>
          </a:p>
        </p:txBody>
      </p:sp>
      <p:sp>
        <p:nvSpPr>
          <p:cNvPr id="104858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endParaRPr lang="en-US"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4300" kern="1200">
          <a:solidFill>
            <a:srgbClr val="5F688B"/>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F688B"/>
          </a:solidFill>
          <a:latin typeface="Gill Sans MT" panose="020B0502020104020203" pitchFamily="34" charset="0"/>
        </a:defRPr>
      </a:lvl2pPr>
      <a:lvl3pPr algn="l" rtl="0" fontAlgn="base">
        <a:spcBef>
          <a:spcPct val="0"/>
        </a:spcBef>
        <a:spcAft>
          <a:spcPct val="0"/>
        </a:spcAft>
        <a:defRPr sz="4300">
          <a:solidFill>
            <a:srgbClr val="5F688B"/>
          </a:solidFill>
          <a:latin typeface="Gill Sans MT" panose="020B0502020104020203" pitchFamily="34" charset="0"/>
        </a:defRPr>
      </a:lvl3pPr>
      <a:lvl4pPr algn="l" rtl="0" fontAlgn="base">
        <a:spcBef>
          <a:spcPct val="0"/>
        </a:spcBef>
        <a:spcAft>
          <a:spcPct val="0"/>
        </a:spcAft>
        <a:defRPr sz="4300">
          <a:solidFill>
            <a:srgbClr val="5F688B"/>
          </a:solidFill>
          <a:latin typeface="Gill Sans MT" panose="020B0502020104020203" pitchFamily="34" charset="0"/>
        </a:defRPr>
      </a:lvl4pPr>
      <a:lvl5pPr algn="l" rtl="0" fontAlgn="base">
        <a:spcBef>
          <a:spcPct val="0"/>
        </a:spcBef>
        <a:spcAft>
          <a:spcPct val="0"/>
        </a:spcAft>
        <a:defRPr sz="4300">
          <a:solidFill>
            <a:srgbClr val="5F688B"/>
          </a:solidFill>
          <a:latin typeface="Gill Sans MT" panose="020B0502020104020203" pitchFamily="34" charset="0"/>
        </a:defRPr>
      </a:lvl5pPr>
      <a:lvl6pPr marL="457200" algn="l" rtl="0" fontAlgn="base">
        <a:spcBef>
          <a:spcPct val="0"/>
        </a:spcBef>
        <a:spcAft>
          <a:spcPct val="0"/>
        </a:spcAft>
        <a:defRPr sz="4300">
          <a:solidFill>
            <a:srgbClr val="5F688B"/>
          </a:solidFill>
          <a:latin typeface="Gill Sans MT" panose="020B0502020104020203" pitchFamily="34" charset="0"/>
        </a:defRPr>
      </a:lvl6pPr>
      <a:lvl7pPr marL="914400" algn="l" rtl="0" fontAlgn="base">
        <a:spcBef>
          <a:spcPct val="0"/>
        </a:spcBef>
        <a:spcAft>
          <a:spcPct val="0"/>
        </a:spcAft>
        <a:defRPr sz="4300">
          <a:solidFill>
            <a:srgbClr val="5F688B"/>
          </a:solidFill>
          <a:latin typeface="Gill Sans MT" panose="020B0502020104020203" pitchFamily="34" charset="0"/>
        </a:defRPr>
      </a:lvl7pPr>
      <a:lvl8pPr marL="1371600" algn="l" rtl="0" fontAlgn="base">
        <a:spcBef>
          <a:spcPct val="0"/>
        </a:spcBef>
        <a:spcAft>
          <a:spcPct val="0"/>
        </a:spcAft>
        <a:defRPr sz="4300">
          <a:solidFill>
            <a:srgbClr val="5F688B"/>
          </a:solidFill>
          <a:latin typeface="Gill Sans MT" panose="020B0502020104020203" pitchFamily="34" charset="0"/>
        </a:defRPr>
      </a:lvl8pPr>
      <a:lvl9pPr marL="1828800" algn="l" rtl="0" fontAlgn="base">
        <a:spcBef>
          <a:spcPct val="0"/>
        </a:spcBef>
        <a:spcAft>
          <a:spcPct val="0"/>
        </a:spcAft>
        <a:defRPr sz="4300">
          <a:solidFill>
            <a:srgbClr val="5F688B"/>
          </a:solidFill>
          <a:latin typeface="Gill Sans MT" panose="020B0502020104020203" pitchFamily="34" charset="0"/>
        </a:defRPr>
      </a:lvl9pPr>
    </p:titleStyle>
    <p:bodyStyle>
      <a:lvl1pPr marL="365125" indent="-282575" algn="l" rtl="0" fontAlgn="base">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7413" indent="-228600" algn="l" rtl="0" fontAlgn="base">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8CADAE"/>
        </a:buClr>
        <a:buFont typeface="Wingdings 2" panose="05020102010507070707" pitchFamily="18" charset="2"/>
        <a:buChar char=""/>
        <a:defRPr sz="2000" kern="1200">
          <a:solidFill>
            <a:schemeClr val="tx1"/>
          </a:solidFill>
          <a:latin typeface="+mn-lt"/>
          <a:ea typeface="+mn-ea"/>
          <a:cs typeface="+mn-cs"/>
        </a:defRPr>
      </a:lvl4pPr>
      <a:lvl5pPr marL="1298575" indent="-182563" algn="l" rtl="0" fontAlgn="base">
        <a:spcBef>
          <a:spcPct val="20000"/>
        </a:spcBef>
        <a:spcAft>
          <a:spcPct val="0"/>
        </a:spcAft>
        <a:buClr>
          <a:srgbClr val="8C7B7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1143000" y="914400"/>
            <a:ext cx="7696200" cy="1828800"/>
          </a:xfrm>
        </p:spPr>
        <p:txBody>
          <a:bodyPr/>
          <a:lstStyle/>
          <a:p>
            <a:pPr algn="ctr" fontAlgn="auto"/>
            <a:r>
              <a:rPr lang="en-US" sz="2800" noProof="1">
                <a:solidFill>
                  <a:srgbClr val="4F271C">
                    <a:shade val="30000"/>
                    <a:satMod val="150000"/>
                  </a:srgbClr>
                </a:solidFill>
                <a:effectLst/>
                <a:latin typeface="Times New Roman" panose="02020603050405020304" pitchFamily="18" charset="0"/>
                <a:cs typeface="Times New Roman" panose="02020603050405020304" pitchFamily="18" charset="0"/>
                <a:sym typeface="+mn-ea"/>
              </a:rPr>
              <a:t>Criminal Database Management System</a:t>
            </a:r>
            <a:br>
              <a:rPr lang="en-US" sz="2800" dirty="0"/>
            </a:br>
            <a:endParaRPr lang="en-US" sz="2800" noProof="1">
              <a:solidFill>
                <a:srgbClr val="4F271C">
                  <a:shade val="30000"/>
                  <a:satMod val="150000"/>
                </a:srgbClr>
              </a:solidFill>
              <a:effectLst/>
              <a:latin typeface="Times New Roman" panose="02020603050405020304" pitchFamily="18" charset="0"/>
              <a:cs typeface="Times New Roman" panose="02020603050405020304" pitchFamily="18" charset="0"/>
            </a:endParaRPr>
          </a:p>
        </p:txBody>
      </p:sp>
      <p:sp>
        <p:nvSpPr>
          <p:cNvPr id="1048594" name="Subtitle 2"/>
          <p:cNvSpPr>
            <a:spLocks noGrp="1" noChangeArrowheads="1"/>
          </p:cNvSpPr>
          <p:nvPr>
            <p:ph type="subTitle" idx="1"/>
          </p:nvPr>
        </p:nvSpPr>
        <p:spPr>
          <a:xfrm>
            <a:off x="914400" y="2971800"/>
            <a:ext cx="8229600" cy="3581400"/>
          </a:xfrm>
        </p:spPr>
        <p:txBody>
          <a:bodyPr/>
          <a:lstStyle/>
          <a:p>
            <a:pPr marL="26988" algn="ctr">
              <a:lnSpc>
                <a:spcPct val="90000"/>
              </a:lnSpc>
              <a:buClr>
                <a:srgbClr val="D16349"/>
              </a:buClr>
            </a:pPr>
            <a:r>
              <a:rPr lang="en-US" altLang="zh-CN" sz="2000">
                <a:solidFill>
                  <a:srgbClr val="000000"/>
                </a:solidFill>
                <a:latin typeface="Times New Roman" panose="02020603050405020304" pitchFamily="18" charset="0"/>
                <a:ea typeface="SimSun" panose="02010600030101010101" pitchFamily="2" charset="-122"/>
              </a:rPr>
              <a:t>Internal Guide                                                  </a:t>
            </a:r>
          </a:p>
          <a:p>
            <a:pPr marL="26988" algn="ctr">
              <a:lnSpc>
                <a:spcPct val="90000"/>
              </a:lnSpc>
              <a:buClr>
                <a:srgbClr val="D16349"/>
              </a:buClr>
            </a:pPr>
            <a:r>
              <a:rPr lang="en-US" altLang="zh-CN" sz="2000">
                <a:solidFill>
                  <a:srgbClr val="000000"/>
                </a:solidFill>
                <a:latin typeface="Times New Roman" panose="02020603050405020304" pitchFamily="18" charset="0"/>
                <a:ea typeface="SimSun" panose="02010600030101010101" pitchFamily="2" charset="-122"/>
              </a:rPr>
              <a:t> Mrs. Ayesha Noorain</a:t>
            </a:r>
          </a:p>
          <a:p>
            <a:pPr marL="26988" algn="ctr">
              <a:lnSpc>
                <a:spcPct val="90000"/>
              </a:lnSpc>
              <a:buClr>
                <a:srgbClr val="D16349"/>
              </a:buClr>
            </a:pPr>
            <a:r>
              <a:rPr lang="en-US" altLang="zh-CN" sz="2000">
                <a:solidFill>
                  <a:srgbClr val="000000"/>
                </a:solidFill>
                <a:latin typeface="Times New Roman" panose="02020603050405020304" pitchFamily="18" charset="0"/>
                <a:ea typeface="SimSun" panose="02010600030101010101" pitchFamily="2" charset="-122"/>
              </a:rPr>
              <a:t>Designation</a:t>
            </a:r>
          </a:p>
          <a:p>
            <a:pPr marL="26988" algn="ctr">
              <a:lnSpc>
                <a:spcPct val="90000"/>
              </a:lnSpc>
              <a:buClr>
                <a:srgbClr val="D16349"/>
              </a:buClr>
            </a:pPr>
            <a:r>
              <a:rPr lang="en-US" altLang="zh-CN" sz="2000">
                <a:solidFill>
                  <a:srgbClr val="000000"/>
                </a:solidFill>
                <a:latin typeface="Times New Roman" panose="02020603050405020304" pitchFamily="18" charset="0"/>
                <a:ea typeface="SimSun" panose="02010600030101010101" pitchFamily="2" charset="-122"/>
              </a:rPr>
              <a:t>Dept. of  AIML</a:t>
            </a:r>
          </a:p>
          <a:p>
            <a:pPr marL="26988" algn="ctr">
              <a:lnSpc>
                <a:spcPct val="90000"/>
              </a:lnSpc>
              <a:buClr>
                <a:srgbClr val="D16349"/>
              </a:buClr>
            </a:pPr>
            <a:r>
              <a:rPr lang="en-US" altLang="zh-CN" sz="2000">
                <a:solidFill>
                  <a:srgbClr val="000000"/>
                </a:solidFill>
                <a:latin typeface="Times New Roman" panose="02020603050405020304" pitchFamily="18" charset="0"/>
                <a:ea typeface="SimSun" panose="02010600030101010101" pitchFamily="2" charset="-122"/>
              </a:rPr>
              <a:t>KNSIT</a:t>
            </a:r>
          </a:p>
          <a:p>
            <a:pPr marL="26988">
              <a:lnSpc>
                <a:spcPct val="90000"/>
              </a:lnSpc>
              <a:buClr>
                <a:srgbClr val="D16349"/>
              </a:buClr>
            </a:pPr>
            <a:endParaRPr lang="en-US" altLang="zh-CN" sz="2000">
              <a:solidFill>
                <a:srgbClr val="000000"/>
              </a:solidFill>
              <a:latin typeface="Times New Roman" panose="02020603050405020304" pitchFamily="18" charset="0"/>
              <a:ea typeface="SimSun" panose="02010600030101010101" pitchFamily="2" charset="-122"/>
            </a:endParaRPr>
          </a:p>
          <a:p>
            <a:pPr marL="26988">
              <a:lnSpc>
                <a:spcPct val="90000"/>
              </a:lnSpc>
              <a:buClr>
                <a:srgbClr val="D16349"/>
              </a:buClr>
            </a:pPr>
            <a:r>
              <a:rPr lang="en-US" altLang="zh-CN" sz="2000">
                <a:solidFill>
                  <a:srgbClr val="000000"/>
                </a:solidFill>
                <a:latin typeface="Times New Roman" panose="02020603050405020304" pitchFamily="18" charset="0"/>
                <a:ea typeface="SimSun" panose="02010600030101010101" pitchFamily="2" charset="-122"/>
              </a:rPr>
              <a:t>                                                     Presented by  </a:t>
            </a:r>
          </a:p>
          <a:p>
            <a:pPr marL="26988">
              <a:lnSpc>
                <a:spcPct val="90000"/>
              </a:lnSpc>
              <a:buClr>
                <a:srgbClr val="D16349"/>
              </a:buClr>
            </a:pPr>
            <a:r>
              <a:rPr lang="en-US" altLang="zh-CN" sz="2000">
                <a:solidFill>
                  <a:srgbClr val="000000"/>
                </a:solidFill>
                <a:latin typeface="Times New Roman" panose="02020603050405020304" pitchFamily="18" charset="0"/>
                <a:ea typeface="SimSun" panose="02010600030101010101" pitchFamily="2" charset="-122"/>
              </a:rPr>
              <a:t>     Farha    	   Fathima              Harshitha     	   Jaganath </a:t>
            </a:r>
          </a:p>
          <a:p>
            <a:pPr marL="26988">
              <a:lnSpc>
                <a:spcPct val="90000"/>
              </a:lnSpc>
              <a:buClr>
                <a:srgbClr val="D16349"/>
              </a:buClr>
            </a:pPr>
            <a:r>
              <a:rPr lang="en-US" altLang="zh-CN" sz="2000">
                <a:solidFill>
                  <a:srgbClr val="000000"/>
                </a:solidFill>
                <a:latin typeface="Times New Roman" panose="02020603050405020304" pitchFamily="18" charset="0"/>
                <a:ea typeface="SimSun" panose="02010600030101010101" pitchFamily="2" charset="-122"/>
              </a:rPr>
              <a:t>    1KN21AI010	  1KN21AI011      1KN21A012          1KN21AI013   </a:t>
            </a:r>
          </a:p>
          <a:p>
            <a:pPr marL="26988" algn="ctr">
              <a:lnSpc>
                <a:spcPct val="90000"/>
              </a:lnSpc>
              <a:buClr>
                <a:srgbClr val="D16349"/>
              </a:buClr>
            </a:pPr>
            <a:r>
              <a:rPr lang="en-US" altLang="zh-CN" sz="2000">
                <a:solidFill>
                  <a:srgbClr val="000000"/>
                </a:solidFill>
                <a:latin typeface="Times New Roman" panose="02020603050405020304" pitchFamily="18" charset="0"/>
                <a:ea typeface="SimSun" panose="02010600030101010101" pitchFamily="2" charset="-122"/>
              </a:rPr>
              <a:t>                                                   </a:t>
            </a:r>
          </a:p>
          <a:p>
            <a:pPr marL="26988">
              <a:lnSpc>
                <a:spcPct val="90000"/>
              </a:lnSpc>
            </a:pPr>
            <a:endParaRPr lang="en-US" altLang="zh-CN">
              <a:solidFill>
                <a:srgbClr val="323851"/>
              </a:solidFill>
              <a:ea typeface="SimSun" panose="02010600030101010101" pitchFamily="2" charset="-122"/>
            </a:endParaRPr>
          </a:p>
        </p:txBody>
      </p:sp>
      <p:pic>
        <p:nvPicPr>
          <p:cNvPr id="2097152" name="Picture 2"/>
          <p:cNvPicPr>
            <a:picLocks noChangeAspect="1" noChangeArrowheads="1"/>
          </p:cNvPicPr>
          <p:nvPr/>
        </p:nvPicPr>
        <p:blipFill>
          <a:blip r:embed="rId2"/>
          <a:srcRect/>
          <a:stretch>
            <a:fillRect/>
          </a:stretch>
        </p:blipFill>
        <p:spPr bwMode="auto">
          <a:xfrm>
            <a:off x="1066800" y="76200"/>
            <a:ext cx="1239838" cy="1270000"/>
          </a:xfrm>
          <a:prstGeom prst="rect">
            <a:avLst/>
          </a:prstGeom>
          <a:noFill/>
          <a:ln>
            <a:noFill/>
          </a:ln>
        </p:spPr>
      </p:pic>
      <p:pic>
        <p:nvPicPr>
          <p:cNvPr id="2097153"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990600"/>
          </a:xfrm>
          <a:prstGeom prst="rect">
            <a:avLst/>
          </a:prstGeom>
          <a:noFill/>
          <a:ln>
            <a:noFill/>
          </a:ln>
        </p:spPr>
      </p:pic>
      <p:sp>
        <p:nvSpPr>
          <p:cNvPr id="1048595" name="Text Box 3"/>
          <p:cNvSpPr txBox="1">
            <a:spLocks noChangeArrowheads="1"/>
          </p:cNvSpPr>
          <p:nvPr/>
        </p:nvSpPr>
        <p:spPr bwMode="auto">
          <a:xfrm>
            <a:off x="2816225" y="838200"/>
            <a:ext cx="4534913" cy="891540"/>
          </a:xfrm>
          <a:prstGeom prst="rect">
            <a:avLst/>
          </a:prstGeom>
          <a:noFill/>
          <a:ln>
            <a:noFill/>
          </a:ln>
        </p:spPr>
        <p:txBody>
          <a:bodyPr wrap="none">
            <a:spAutoFit/>
          </a:bodyPr>
          <a:lstStyle/>
          <a:p>
            <a:r>
              <a:rPr lang="en-US" altLang="zh-CN">
                <a:solidFill>
                  <a:srgbClr val="320E04"/>
                </a:solidFill>
                <a:latin typeface="Times New Roman" panose="02020603050405020304" pitchFamily="18" charset="0"/>
                <a:ea typeface="SimSun" panose="02010600030101010101" pitchFamily="2" charset="-122"/>
              </a:rPr>
              <a:t>MINI-DATABASE MANAGEMENT PROJECT</a:t>
            </a:r>
          </a:p>
          <a:p>
            <a:r>
              <a:rPr lang="en-US" altLang="zh-CN">
                <a:solidFill>
                  <a:srgbClr val="320E04"/>
                </a:solidFill>
                <a:latin typeface="Times New Roman" panose="02020603050405020304" pitchFamily="18" charset="0"/>
                <a:ea typeface="SimSun" panose="02010600030101010101" pitchFamily="2" charset="-122"/>
              </a:rPr>
              <a:t>	PRESENTATION ON</a:t>
            </a:r>
            <a:br>
              <a:rPr lang="en-US" altLang="zh-CN">
                <a:solidFill>
                  <a:srgbClr val="320E04"/>
                </a:solidFill>
                <a:latin typeface="Times New Roman" panose="02020603050405020304" pitchFamily="18" charset="0"/>
                <a:ea typeface="SimSun" panose="02010600030101010101" pitchFamily="2" charset="-122"/>
              </a:rPr>
            </a:br>
            <a:endParaRPr lang="en-US" altLang="zh-CN">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Footer Placeholder 3"/>
          <p:cNvSpPr>
            <a:spLocks noGrp="1" noChangeArrowheads="1"/>
          </p:cNvSpPr>
          <p:nvPr>
            <p:ph type="ftr" sz="quarter" idx="11"/>
          </p:nvPr>
        </p:nvSpPr>
        <p:spPr bwMode="auto">
          <a:xfrm>
            <a:off x="1204913" y="6305550"/>
            <a:ext cx="7405687"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sp>
        <p:nvSpPr>
          <p:cNvPr id="1048648" name="Slide Number Placeholder 4"/>
          <p:cNvSpPr>
            <a:spLocks noGrp="1" noChangeArrowheads="1"/>
          </p:cNvSpPr>
          <p:nvPr>
            <p:ph type="sldNum" sz="quarter" idx="12"/>
          </p:nvPr>
        </p:nvSpPr>
        <p:spPr bwMode="auto">
          <a:noFill/>
        </p:spPr>
        <p:txBody>
          <a:bodyPr/>
          <a:lstStyle/>
          <a:p>
            <a:r>
              <a:rPr lang="en-US" altLang="zh-CN" dirty="0"/>
              <a:t>8</a:t>
            </a:r>
          </a:p>
        </p:txBody>
      </p:sp>
      <p:pic>
        <p:nvPicPr>
          <p:cNvPr id="2097177" name="Picture 2"/>
          <p:cNvPicPr>
            <a:picLocks noGrp="1" noChangeAspect="1" noChangeArrowheads="1"/>
          </p:cNvPicPr>
          <p:nvPr>
            <p:ph idx="1"/>
          </p:nvPr>
        </p:nvPicPr>
        <p:blipFill>
          <a:blip r:embed="rId2"/>
          <a:srcRect/>
          <a:stretch>
            <a:fillRect/>
          </a:stretch>
        </p:blipFill>
        <p:spPr>
          <a:xfrm>
            <a:off x="1027113" y="0"/>
            <a:ext cx="1268412" cy="1298575"/>
          </a:xfrm>
        </p:spPr>
      </p:pic>
      <p:pic>
        <p:nvPicPr>
          <p:cNvPr id="2097178" name="Picture 2" descr="Image result for knsit logo">
            <a:hlinkClick r:id="rId3"/>
          </p:cNvPr>
          <p:cNvPicPr>
            <a:picLocks noGrp="1" noChangeAspect="1" noChangeArrowheads="1"/>
          </p:cNvPicPr>
          <p:nvPr>
            <p:ph sz="half" idx="4294967295"/>
          </p:nvPr>
        </p:nvPicPr>
        <p:blipFill>
          <a:blip r:embed="rId4"/>
          <a:srcRect/>
          <a:stretch>
            <a:fillRect/>
          </a:stretch>
        </p:blipFill>
        <p:spPr>
          <a:xfrm>
            <a:off x="8181975" y="0"/>
            <a:ext cx="962025" cy="857250"/>
          </a:xfrm>
        </p:spPr>
      </p:pic>
      <p:sp>
        <p:nvSpPr>
          <p:cNvPr id="1048649" name="Text Box 6"/>
          <p:cNvSpPr txBox="1">
            <a:spLocks noChangeArrowheads="1"/>
          </p:cNvSpPr>
          <p:nvPr/>
        </p:nvSpPr>
        <p:spPr bwMode="auto">
          <a:xfrm>
            <a:off x="2788015" y="295275"/>
            <a:ext cx="4979499" cy="688340"/>
          </a:xfrm>
          <a:prstGeom prst="rect">
            <a:avLst/>
          </a:prstGeom>
          <a:noFill/>
          <a:ln>
            <a:noFill/>
          </a:ln>
        </p:spPr>
        <p:txBody>
          <a:bodyPr>
            <a:spAutoFit/>
          </a:bodyPr>
          <a:lstStyle/>
          <a:p>
            <a:r>
              <a:rPr lang="en-US" altLang="zh-CN" sz="4000">
                <a:solidFill>
                  <a:srgbClr val="5F688B"/>
                </a:solidFill>
                <a:latin typeface="Times New Roman" panose="02020603050405020304" pitchFamily="18" charset="0"/>
                <a:ea typeface="SimSun" panose="02010600030101010101" pitchFamily="2" charset="-122"/>
              </a:rPr>
              <a:t>Front-end design</a:t>
            </a:r>
          </a:p>
        </p:txBody>
      </p:sp>
      <p:pic>
        <p:nvPicPr>
          <p:cNvPr id="2097179" name="Picture 7"/>
          <p:cNvPicPr>
            <a:picLocks noChangeAspect="1" noChangeArrowheads="1"/>
          </p:cNvPicPr>
          <p:nvPr/>
        </p:nvPicPr>
        <p:blipFill>
          <a:blip r:embed="rId5"/>
          <a:srcRect/>
          <a:stretch>
            <a:fillRect/>
          </a:stretch>
        </p:blipFill>
        <p:spPr bwMode="auto">
          <a:xfrm>
            <a:off x="1447800" y="2895600"/>
            <a:ext cx="7413625" cy="3563938"/>
          </a:xfrm>
          <a:prstGeom prst="rect">
            <a:avLst/>
          </a:prstGeom>
          <a:noFill/>
          <a:ln>
            <a:noFill/>
          </a:ln>
        </p:spPr>
      </p:pic>
      <p:sp>
        <p:nvSpPr>
          <p:cNvPr id="1048650" name="Text Box 8"/>
          <p:cNvSpPr txBox="1">
            <a:spLocks noChangeArrowheads="1"/>
          </p:cNvSpPr>
          <p:nvPr/>
        </p:nvSpPr>
        <p:spPr bwMode="auto">
          <a:xfrm>
            <a:off x="1447800" y="1219200"/>
            <a:ext cx="7537450" cy="1691641"/>
          </a:xfrm>
          <a:prstGeom prst="rect">
            <a:avLst/>
          </a:prstGeom>
          <a:noFill/>
          <a:ln>
            <a:noFill/>
          </a:ln>
        </p:spPr>
        <p:txBody>
          <a:bodyPr>
            <a:spAutoFit/>
          </a:bodyPr>
          <a:lstStyle>
            <a:lvl1pPr marL="285750" indent="-28575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The code uses Tkinter, a Python library, to design a graphical user interface for an admin login page.</a:t>
            </a:r>
          </a:p>
          <a:p>
            <a:pPr>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 It incorporates functions to manage button clicks, window closure, and user interaction elements such as labels, buttons, and entry fields.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Footer Placeholder 3"/>
          <p:cNvSpPr>
            <a:spLocks noGrp="1" noChangeArrowheads="1"/>
          </p:cNvSpPr>
          <p:nvPr>
            <p:ph type="ftr" sz="quarter" idx="11"/>
          </p:nvPr>
        </p:nvSpPr>
        <p:spPr bwMode="auto">
          <a:xfrm>
            <a:off x="1204913" y="6305550"/>
            <a:ext cx="7405687"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sp>
        <p:nvSpPr>
          <p:cNvPr id="1048652" name="Slide Number Placeholder 4"/>
          <p:cNvSpPr>
            <a:spLocks noGrp="1" noChangeArrowheads="1"/>
          </p:cNvSpPr>
          <p:nvPr>
            <p:ph type="sldNum" sz="quarter" idx="12"/>
          </p:nvPr>
        </p:nvSpPr>
        <p:spPr bwMode="auto">
          <a:noFill/>
        </p:spPr>
        <p:txBody>
          <a:bodyPr/>
          <a:lstStyle/>
          <a:p>
            <a:r>
              <a:rPr lang="en-US" altLang="zh-CN" dirty="0"/>
              <a:t>9</a:t>
            </a:r>
          </a:p>
        </p:txBody>
      </p:sp>
      <p:pic>
        <p:nvPicPr>
          <p:cNvPr id="2097180" name="Picture 2"/>
          <p:cNvPicPr>
            <a:picLocks noGrp="1" noChangeAspect="1" noChangeArrowheads="1"/>
          </p:cNvPicPr>
          <p:nvPr>
            <p:ph idx="1"/>
          </p:nvPr>
        </p:nvPicPr>
        <p:blipFill>
          <a:blip r:embed="rId2"/>
          <a:srcRect/>
          <a:stretch>
            <a:fillRect/>
          </a:stretch>
        </p:blipFill>
        <p:spPr>
          <a:xfrm>
            <a:off x="1027113" y="0"/>
            <a:ext cx="1268412" cy="1298575"/>
          </a:xfrm>
        </p:spPr>
      </p:pic>
      <p:pic>
        <p:nvPicPr>
          <p:cNvPr id="2097181" name="Picture 2" descr="Image result for knsit logo">
            <a:hlinkClick r:id="rId3"/>
          </p:cNvPr>
          <p:cNvPicPr>
            <a:picLocks noGrp="1" noChangeAspect="1" noChangeArrowheads="1"/>
          </p:cNvPicPr>
          <p:nvPr>
            <p:ph sz="half" idx="4294967295"/>
          </p:nvPr>
        </p:nvPicPr>
        <p:blipFill>
          <a:blip r:embed="rId4"/>
          <a:srcRect/>
          <a:stretch>
            <a:fillRect/>
          </a:stretch>
        </p:blipFill>
        <p:spPr>
          <a:xfrm>
            <a:off x="8181975" y="0"/>
            <a:ext cx="962025" cy="857250"/>
          </a:xfrm>
        </p:spPr>
      </p:pic>
      <p:sp>
        <p:nvSpPr>
          <p:cNvPr id="1048653" name="Text Box 8"/>
          <p:cNvSpPr txBox="1">
            <a:spLocks noChangeArrowheads="1"/>
          </p:cNvSpPr>
          <p:nvPr/>
        </p:nvSpPr>
        <p:spPr bwMode="auto">
          <a:xfrm>
            <a:off x="3054350" y="228600"/>
            <a:ext cx="4013200" cy="706438"/>
          </a:xfrm>
          <a:prstGeom prst="rect">
            <a:avLst/>
          </a:prstGeom>
          <a:noFill/>
          <a:ln>
            <a:noFill/>
          </a:ln>
        </p:spPr>
        <p:txBody>
          <a:bodyPr>
            <a:spAutoFit/>
          </a:bodyPr>
          <a:lstStyle/>
          <a:p>
            <a:r>
              <a:rPr lang="en-US" altLang="zh-CN" sz="4000" dirty="0">
                <a:solidFill>
                  <a:srgbClr val="5F688B"/>
                </a:solidFill>
                <a:latin typeface="Times New Roman" panose="02020603050405020304" pitchFamily="18" charset="0"/>
                <a:ea typeface="SimSun" panose="02010600030101010101" pitchFamily="2" charset="-122"/>
              </a:rPr>
              <a:t>Front-end design</a:t>
            </a:r>
            <a:endParaRPr lang="en-US" altLang="zh-CN" sz="4000" dirty="0">
              <a:ea typeface="SimSun" panose="02010600030101010101" pitchFamily="2" charset="-122"/>
            </a:endParaRPr>
          </a:p>
        </p:txBody>
      </p:sp>
      <p:pic>
        <p:nvPicPr>
          <p:cNvPr id="2097182" name="Picture 9"/>
          <p:cNvPicPr>
            <a:picLocks noChangeAspect="1" noChangeArrowheads="1"/>
          </p:cNvPicPr>
          <p:nvPr/>
        </p:nvPicPr>
        <p:blipFill>
          <a:blip r:embed="rId5"/>
          <a:srcRect/>
          <a:stretch>
            <a:fillRect/>
          </a:stretch>
        </p:blipFill>
        <p:spPr bwMode="auto">
          <a:xfrm>
            <a:off x="1204913" y="3276600"/>
            <a:ext cx="7686675" cy="2355548"/>
          </a:xfrm>
          <a:prstGeom prst="rect">
            <a:avLst/>
          </a:prstGeom>
          <a:noFill/>
          <a:ln>
            <a:noFill/>
          </a:ln>
        </p:spPr>
      </p:pic>
      <p:sp>
        <p:nvSpPr>
          <p:cNvPr id="1048654" name="Text Box 1"/>
          <p:cNvSpPr txBox="1">
            <a:spLocks noChangeArrowheads="1"/>
          </p:cNvSpPr>
          <p:nvPr/>
        </p:nvSpPr>
        <p:spPr bwMode="auto">
          <a:xfrm>
            <a:off x="1295400" y="1549400"/>
            <a:ext cx="7324725" cy="1691640"/>
          </a:xfrm>
          <a:prstGeom prst="rect">
            <a:avLst/>
          </a:prstGeom>
          <a:noFill/>
          <a:ln>
            <a:noFill/>
          </a:ln>
        </p:spPr>
        <p:txBody>
          <a:bodyPr>
            <a:spAutoFit/>
          </a:bodyPr>
          <a:lstStyle>
            <a:lvl1pPr marL="285750" indent="-28575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buFont typeface="Arial" panose="020B0604020202020204" pitchFamily="34" charset="0"/>
              <a:buChar char="•"/>
            </a:pPr>
            <a:r>
              <a:rPr lang="en-US" altLang="zh-CN">
                <a:latin typeface="Times New Roman" panose="02020603050405020304" pitchFamily="18" charset="0"/>
                <a:ea typeface="SimSun" panose="02010600030101010101" pitchFamily="2" charset="-122"/>
              </a:rPr>
              <a:t>The code establishes a program exit function (`close()`) and initializes the main Tkinter window with specific attributes.</a:t>
            </a:r>
          </a:p>
          <a:p>
            <a:pPr>
              <a:buFont typeface="Arial" panose="020B0604020202020204" pitchFamily="34" charset="0"/>
              <a:buChar char="•"/>
            </a:pPr>
            <a:r>
              <a:rPr lang="en-US" altLang="zh-CN">
                <a:latin typeface="Times New Roman" panose="02020603050405020304" pitchFamily="18" charset="0"/>
                <a:ea typeface="SimSun" panose="02010600030101010101" pitchFamily="2" charset="-122"/>
              </a:rPr>
              <a:t>It structures the window with frames, loads an image, and adds user interaction elements, including labels, an entry widget, and a submit button, with a caution message and an exit button in the bottom frame.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a:xfrm>
            <a:off x="2514600" y="152400"/>
            <a:ext cx="5494338" cy="847725"/>
          </a:xfrm>
        </p:spPr>
        <p:txBody>
          <a:bodyPr>
            <a:noAutofit/>
          </a:bodyPr>
          <a:lstStyle/>
          <a:p>
            <a:pPr algn="ctr" fontAlgn="auto"/>
            <a:r>
              <a:rPr lang="en-US" sz="2800" noProof="1">
                <a:solidFill>
                  <a:schemeClr val="tx2">
                    <a:satMod val="130000"/>
                  </a:schemeClr>
                </a:solidFill>
                <a:latin typeface="Times New Roman" panose="02020603050405020304" pitchFamily="18" charset="0"/>
                <a:cs typeface="Times New Roman" panose="02020603050405020304" pitchFamily="18" charset="0"/>
              </a:rPr>
              <a:t>Front-End Design for Admin Login Outcome</a:t>
            </a:r>
          </a:p>
        </p:txBody>
      </p:sp>
      <p:pic>
        <p:nvPicPr>
          <p:cNvPr id="2097183" name="Picture 2"/>
          <p:cNvPicPr>
            <a:picLocks noChangeAspect="1" noChangeArrowheads="1"/>
          </p:cNvPicPr>
          <p:nvPr/>
        </p:nvPicPr>
        <p:blipFill>
          <a:blip r:embed="rId2"/>
          <a:srcRect/>
          <a:stretch>
            <a:fillRect/>
          </a:stretch>
        </p:blipFill>
        <p:spPr bwMode="auto">
          <a:xfrm>
            <a:off x="990600" y="76200"/>
            <a:ext cx="1268413" cy="900113"/>
          </a:xfrm>
          <a:prstGeom prst="rect">
            <a:avLst/>
          </a:prstGeom>
          <a:noFill/>
          <a:ln>
            <a:noFill/>
          </a:ln>
        </p:spPr>
      </p:pic>
      <p:pic>
        <p:nvPicPr>
          <p:cNvPr id="2097184"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857250"/>
          </a:xfrm>
          <a:prstGeom prst="rect">
            <a:avLst/>
          </a:prstGeom>
          <a:noFill/>
          <a:ln>
            <a:noFill/>
          </a:ln>
        </p:spPr>
      </p:pic>
      <p:sp>
        <p:nvSpPr>
          <p:cNvPr id="1048656" name="Slide Number Placeholder 6"/>
          <p:cNvSpPr>
            <a:spLocks noGrp="1" noChangeArrowheads="1"/>
          </p:cNvSpPr>
          <p:nvPr>
            <p:ph type="sldNum" sz="quarter" idx="12"/>
          </p:nvPr>
        </p:nvSpPr>
        <p:spPr bwMode="auto">
          <a:noFill/>
        </p:spPr>
        <p:txBody>
          <a:bodyPr/>
          <a:lstStyle/>
          <a:p>
            <a:r>
              <a:rPr lang="en-US" altLang="zh-CN" dirty="0"/>
              <a:t>10</a:t>
            </a:r>
          </a:p>
        </p:txBody>
      </p:sp>
      <p:sp>
        <p:nvSpPr>
          <p:cNvPr id="1048657" name="Footer Placeholder 7"/>
          <p:cNvSpPr>
            <a:spLocks noGrp="1" noChangeArrowheads="1"/>
          </p:cNvSpPr>
          <p:nvPr>
            <p:ph type="ftr" sz="quarter" idx="11"/>
          </p:nvPr>
        </p:nvSpPr>
        <p:spPr bwMode="auto">
          <a:xfrm>
            <a:off x="1128713" y="6305550"/>
            <a:ext cx="7481887"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pic>
        <p:nvPicPr>
          <p:cNvPr id="2097185" name="Picture 4"/>
          <p:cNvPicPr>
            <a:picLocks noChangeAspect="1" noChangeArrowheads="1"/>
          </p:cNvPicPr>
          <p:nvPr/>
        </p:nvPicPr>
        <p:blipFill>
          <a:blip r:embed="rId5"/>
          <a:srcRect l="8322" r="43814" b="24080"/>
          <a:stretch>
            <a:fillRect/>
          </a:stretch>
        </p:blipFill>
        <p:spPr bwMode="auto">
          <a:xfrm>
            <a:off x="2259013" y="3200400"/>
            <a:ext cx="5376862" cy="3055938"/>
          </a:xfrm>
          <a:prstGeom prst="rect">
            <a:avLst/>
          </a:prstGeom>
          <a:noFill/>
          <a:ln>
            <a:noFill/>
          </a:ln>
        </p:spPr>
      </p:pic>
      <p:sp>
        <p:nvSpPr>
          <p:cNvPr id="1048658" name="Text Box 2"/>
          <p:cNvSpPr txBox="1">
            <a:spLocks noChangeArrowheads="1"/>
          </p:cNvSpPr>
          <p:nvPr/>
        </p:nvSpPr>
        <p:spPr bwMode="auto">
          <a:xfrm>
            <a:off x="1600200" y="1066800"/>
            <a:ext cx="7065963" cy="2091691"/>
          </a:xfrm>
          <a:prstGeom prst="rect">
            <a:avLst/>
          </a:prstGeom>
          <a:noFill/>
          <a:ln>
            <a:noFill/>
          </a:ln>
        </p:spPr>
        <p:txBody>
          <a:bodyPr>
            <a:spAutoFit/>
          </a:bodyPr>
          <a:lstStyle>
            <a:lvl1pPr marL="285750" indent="-28575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The front-end design utilizes Tkinter, a Python GUI library, to create an interface for admin login.</a:t>
            </a:r>
          </a:p>
          <a:p>
            <a:pPr>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   It incorporates functions for user interaction, including handling button clicks, window closure, and various input fields such as labels, buttons, and entry field</a:t>
            </a:r>
            <a:r>
              <a:rPr lang="en-US" altLang="zh-CN">
                <a:ea typeface="SimSun" panose="02010600030101010101" pitchFamily="2" charset="-122"/>
              </a:rPr>
              <a: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Picture 5"/>
          <p:cNvPicPr>
            <a:picLocks noChangeAspect="1" noChangeArrowheads="1"/>
          </p:cNvPicPr>
          <p:nvPr/>
        </p:nvPicPr>
        <p:blipFill>
          <a:blip r:embed="rId2"/>
          <a:srcRect/>
          <a:stretch>
            <a:fillRect/>
          </a:stretch>
        </p:blipFill>
        <p:spPr bwMode="auto">
          <a:xfrm>
            <a:off x="1044575" y="0"/>
            <a:ext cx="1254125" cy="1271588"/>
          </a:xfrm>
          <a:prstGeom prst="rect">
            <a:avLst/>
          </a:prstGeom>
          <a:noFill/>
          <a:ln>
            <a:noFill/>
          </a:ln>
        </p:spPr>
      </p:pic>
      <p:pic>
        <p:nvPicPr>
          <p:cNvPr id="2097169" name="Picture 7"/>
          <p:cNvPicPr>
            <a:picLocks noChangeAspect="1" noChangeArrowheads="1"/>
          </p:cNvPicPr>
          <p:nvPr/>
        </p:nvPicPr>
        <p:blipFill>
          <a:blip r:embed="rId3"/>
          <a:srcRect/>
          <a:stretch>
            <a:fillRect/>
          </a:stretch>
        </p:blipFill>
        <p:spPr bwMode="auto">
          <a:xfrm>
            <a:off x="8229600" y="0"/>
            <a:ext cx="962025" cy="866775"/>
          </a:xfrm>
          <a:prstGeom prst="rect">
            <a:avLst/>
          </a:prstGeom>
          <a:noFill/>
          <a:ln>
            <a:noFill/>
          </a:ln>
        </p:spPr>
      </p:pic>
      <p:sp>
        <p:nvSpPr>
          <p:cNvPr id="1048635" name="Text Box 9"/>
          <p:cNvSpPr txBox="1">
            <a:spLocks noChangeArrowheads="1"/>
          </p:cNvSpPr>
          <p:nvPr/>
        </p:nvSpPr>
        <p:spPr bwMode="auto">
          <a:xfrm>
            <a:off x="2768600" y="282575"/>
            <a:ext cx="4718050" cy="706438"/>
          </a:xfrm>
          <a:prstGeom prst="rect">
            <a:avLst/>
          </a:prstGeom>
          <a:noFill/>
          <a:ln>
            <a:noFill/>
          </a:ln>
        </p:spPr>
        <p:txBody>
          <a:bodyPr>
            <a:spAutoFit/>
          </a:bodyPr>
          <a:lstStyle/>
          <a:p>
            <a:r>
              <a:rPr lang="en-US" altLang="zh-CN" sz="4000">
                <a:solidFill>
                  <a:srgbClr val="5F688B"/>
                </a:solidFill>
                <a:latin typeface="Times New Roman" panose="02020603050405020304" pitchFamily="18" charset="0"/>
                <a:ea typeface="SimSun" panose="02010600030101010101" pitchFamily="2" charset="-122"/>
              </a:rPr>
              <a:t>Back-end design</a:t>
            </a:r>
          </a:p>
        </p:txBody>
      </p:sp>
      <p:sp>
        <p:nvSpPr>
          <p:cNvPr id="1048636" name="Text Box 10"/>
          <p:cNvSpPr txBox="1">
            <a:spLocks noChangeArrowheads="1"/>
          </p:cNvSpPr>
          <p:nvPr/>
        </p:nvSpPr>
        <p:spPr bwMode="auto">
          <a:xfrm>
            <a:off x="1373188" y="1271588"/>
            <a:ext cx="7646987" cy="1691641"/>
          </a:xfrm>
          <a:prstGeom prst="rect">
            <a:avLst/>
          </a:prstGeom>
          <a:noFill/>
          <a:ln>
            <a:noFill/>
          </a:ln>
        </p:spPr>
        <p:txBody>
          <a:bodyPr>
            <a:spAutoFit/>
          </a:bodyPr>
          <a:lstStyle>
            <a:lvl1pPr marL="285750" indent="-28575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The code uses SQLite3 in Python to manage the back-end design of the home page, focusing on the criminal database system.</a:t>
            </a:r>
          </a:p>
          <a:p>
            <a:pPr>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It handles various database tasks such as creating tables, inserting data, deleting records, updating records, and searching for records.</a:t>
            </a:r>
          </a:p>
        </p:txBody>
      </p:sp>
      <p:pic>
        <p:nvPicPr>
          <p:cNvPr id="2097170" name="Content Placeholder 11"/>
          <p:cNvPicPr>
            <a:picLocks noGrp="1" noChangeAspect="1" noChangeArrowheads="1"/>
          </p:cNvPicPr>
          <p:nvPr>
            <p:ph idx="1"/>
          </p:nvPr>
        </p:nvPicPr>
        <p:blipFill>
          <a:blip r:embed="rId4"/>
          <a:srcRect/>
          <a:stretch>
            <a:fillRect/>
          </a:stretch>
        </p:blipFill>
        <p:spPr>
          <a:xfrm>
            <a:off x="1371600" y="3073400"/>
            <a:ext cx="7480300" cy="3246438"/>
          </a:xfrm>
        </p:spPr>
      </p:pic>
      <p:sp>
        <p:nvSpPr>
          <p:cNvPr id="1048637" name="Slide Number Placeholder 14"/>
          <p:cNvSpPr>
            <a:spLocks noGrp="1" noChangeArrowheads="1"/>
          </p:cNvSpPr>
          <p:nvPr>
            <p:ph type="sldNum" sz="quarter" idx="12"/>
          </p:nvPr>
        </p:nvSpPr>
        <p:spPr bwMode="auto">
          <a:noFill/>
        </p:spPr>
        <p:txBody>
          <a:bodyPr/>
          <a:lstStyle/>
          <a:p>
            <a:r>
              <a:rPr lang="en-US" altLang="zh-CN" dirty="0"/>
              <a:t>11</a:t>
            </a:r>
          </a:p>
        </p:txBody>
      </p:sp>
      <p:sp>
        <p:nvSpPr>
          <p:cNvPr id="1048638" name="Footer Placeholder 15"/>
          <p:cNvSpPr>
            <a:spLocks noGrp="1" noChangeArrowheads="1"/>
          </p:cNvSpPr>
          <p:nvPr>
            <p:ph type="ftr" sz="quarter" idx="11"/>
          </p:nvPr>
        </p:nvSpPr>
        <p:spPr bwMode="auto">
          <a:xfrm>
            <a:off x="1193800" y="6305550"/>
            <a:ext cx="7416800" cy="476250"/>
          </a:xfrm>
          <a:noFill/>
        </p:spPr>
        <p:txBody>
          <a:bodyPr vert="horz" wrap="square" lIns="91440" tIns="45720" rIns="91440" bIns="45720" numCol="1" anchorCtr="0" compatLnSpc="1">
            <a:prstTxWarp prst="textNoShape">
              <a:avLst/>
            </a:prstTxWarp>
          </a:bodyPr>
          <a:lstStyle/>
          <a:p>
            <a:pPr fontAlgn="base"/>
            <a:r>
              <a:rPr lang="en-US" altLang="zh-CN" dirty="0">
                <a:solidFill>
                  <a:srgbClr val="899BA4"/>
                </a:solidFill>
                <a:ea typeface="SimSun" panose="02010600030101010101" pitchFamily="2" charset="-122"/>
              </a:rPr>
              <a:t>Criminal Database Management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2"/>
          <p:cNvPicPr>
            <a:picLocks noGrp="1" noChangeAspect="1" noChangeArrowheads="1"/>
          </p:cNvPicPr>
          <p:nvPr>
            <p:ph idx="1"/>
          </p:nvPr>
        </p:nvPicPr>
        <p:blipFill>
          <a:blip r:embed="rId2"/>
          <a:srcRect/>
          <a:stretch>
            <a:fillRect/>
          </a:stretch>
        </p:blipFill>
        <p:spPr>
          <a:xfrm>
            <a:off x="1027113" y="0"/>
            <a:ext cx="1268412" cy="1298575"/>
          </a:xfrm>
        </p:spPr>
      </p:pic>
      <p:pic>
        <p:nvPicPr>
          <p:cNvPr id="2097172" name="Picture 2" descr="Image result for knsit logo">
            <a:hlinkClick r:id="rId3"/>
          </p:cNvPr>
          <p:cNvPicPr>
            <a:picLocks noGrp="1" noChangeAspect="1" noChangeArrowheads="1"/>
          </p:cNvPicPr>
          <p:nvPr>
            <p:ph sz="half" idx="4294967295"/>
          </p:nvPr>
        </p:nvPicPr>
        <p:blipFill>
          <a:blip r:embed="rId4"/>
          <a:srcRect/>
          <a:stretch>
            <a:fillRect/>
          </a:stretch>
        </p:blipFill>
        <p:spPr>
          <a:xfrm>
            <a:off x="8181975" y="0"/>
            <a:ext cx="962025" cy="857250"/>
          </a:xfrm>
        </p:spPr>
      </p:pic>
      <p:sp>
        <p:nvSpPr>
          <p:cNvPr id="1048639" name="Text Box 3"/>
          <p:cNvSpPr txBox="1">
            <a:spLocks noChangeArrowheads="1"/>
          </p:cNvSpPr>
          <p:nvPr/>
        </p:nvSpPr>
        <p:spPr bwMode="auto">
          <a:xfrm>
            <a:off x="3070225" y="295275"/>
            <a:ext cx="3986213" cy="706438"/>
          </a:xfrm>
          <a:prstGeom prst="rect">
            <a:avLst/>
          </a:prstGeom>
          <a:noFill/>
          <a:ln>
            <a:noFill/>
          </a:ln>
        </p:spPr>
        <p:txBody>
          <a:bodyPr>
            <a:spAutoFit/>
          </a:bodyPr>
          <a:lstStyle/>
          <a:p>
            <a:r>
              <a:rPr lang="en-US" altLang="zh-CN" sz="4000">
                <a:solidFill>
                  <a:srgbClr val="5F688B"/>
                </a:solidFill>
                <a:latin typeface="Times New Roman" panose="02020603050405020304" pitchFamily="18" charset="0"/>
                <a:ea typeface="SimSun" panose="02010600030101010101" pitchFamily="2" charset="-122"/>
              </a:rPr>
              <a:t>Back-end design</a:t>
            </a:r>
            <a:endParaRPr lang="en-US" altLang="zh-CN" sz="4000">
              <a:ea typeface="SimSun" panose="02010600030101010101" pitchFamily="2" charset="-122"/>
            </a:endParaRPr>
          </a:p>
        </p:txBody>
      </p:sp>
      <p:sp>
        <p:nvSpPr>
          <p:cNvPr id="1048640" name="Text Box 4"/>
          <p:cNvSpPr txBox="1">
            <a:spLocks noChangeArrowheads="1"/>
          </p:cNvSpPr>
          <p:nvPr/>
        </p:nvSpPr>
        <p:spPr bwMode="auto">
          <a:xfrm>
            <a:off x="1447800" y="1219200"/>
            <a:ext cx="7140575" cy="2377440"/>
          </a:xfrm>
          <a:prstGeom prst="rect">
            <a:avLst/>
          </a:prstGeom>
          <a:noFill/>
          <a:ln>
            <a:noFill/>
          </a:ln>
        </p:spPr>
        <p:txBody>
          <a:bodyPr>
            <a:spAutoFit/>
          </a:bodyPr>
          <a:lstStyle>
            <a:lvl1pPr marL="342900" indent="-34290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gn="just">
              <a:lnSpc>
                <a:spcPct val="150000"/>
              </a:lnSpc>
              <a:buFont typeface="Arial" panose="020B0604020202020204" pitchFamily="34" charset="0"/>
              <a:buChar char="•"/>
            </a:pPr>
            <a:r>
              <a:rPr lang="en-US" altLang="zh-CN" sz="2000">
                <a:latin typeface="Times New Roman" panose="02020603050405020304" pitchFamily="18" charset="0"/>
                <a:ea typeface="SimSun" panose="02010600030101010101" pitchFamily="2" charset="-122"/>
              </a:rPr>
              <a:t>The print statement emphasizes the key steps of back-end database design-establishing connections, executing queries, committing changes, &amp; closing connections-showcasing the essential structure of using SQLite3 for the home page.</a:t>
            </a:r>
          </a:p>
        </p:txBody>
      </p:sp>
      <p:pic>
        <p:nvPicPr>
          <p:cNvPr id="2097173" name="Picture 6"/>
          <p:cNvPicPr>
            <a:picLocks noChangeAspect="1" noChangeArrowheads="1"/>
          </p:cNvPicPr>
          <p:nvPr/>
        </p:nvPicPr>
        <p:blipFill>
          <a:blip r:embed="rId5"/>
          <a:srcRect/>
          <a:stretch>
            <a:fillRect/>
          </a:stretch>
        </p:blipFill>
        <p:spPr bwMode="auto">
          <a:xfrm>
            <a:off x="1258888" y="3236913"/>
            <a:ext cx="7329487" cy="2919412"/>
          </a:xfrm>
          <a:prstGeom prst="rect">
            <a:avLst/>
          </a:prstGeom>
          <a:noFill/>
          <a:ln>
            <a:noFill/>
          </a:ln>
        </p:spPr>
      </p:pic>
      <p:sp>
        <p:nvSpPr>
          <p:cNvPr id="1048641" name="Slide Number Placeholder 7"/>
          <p:cNvSpPr>
            <a:spLocks noGrp="1" noChangeArrowheads="1"/>
          </p:cNvSpPr>
          <p:nvPr>
            <p:ph type="sldNum" sz="quarter" idx="12"/>
          </p:nvPr>
        </p:nvSpPr>
        <p:spPr bwMode="auto">
          <a:noFill/>
        </p:spPr>
        <p:txBody>
          <a:bodyPr/>
          <a:lstStyle/>
          <a:p>
            <a:r>
              <a:rPr lang="en-US" altLang="zh-CN" dirty="0"/>
              <a:t>12</a:t>
            </a:r>
          </a:p>
        </p:txBody>
      </p:sp>
      <p:sp>
        <p:nvSpPr>
          <p:cNvPr id="1048642" name="Footer Placeholder 8"/>
          <p:cNvSpPr>
            <a:spLocks noGrp="1" noChangeArrowheads="1"/>
          </p:cNvSpPr>
          <p:nvPr>
            <p:ph type="ftr" sz="quarter" idx="11"/>
          </p:nvPr>
        </p:nvSpPr>
        <p:spPr bwMode="auto">
          <a:xfrm>
            <a:off x="1089025" y="6305550"/>
            <a:ext cx="7521575"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a:xfrm>
            <a:off x="2536825" y="274638"/>
            <a:ext cx="5334000" cy="841375"/>
          </a:xfrm>
        </p:spPr>
        <p:txBody>
          <a:bodyPr>
            <a:noAutofit/>
          </a:bodyPr>
          <a:lstStyle/>
          <a:p>
            <a:pPr algn="ctr" fontAlgn="auto"/>
            <a:r>
              <a:rPr lang="en-US" sz="3000" noProof="1">
                <a:solidFill>
                  <a:schemeClr val="tx2">
                    <a:satMod val="130000"/>
                  </a:schemeClr>
                </a:solidFill>
                <a:latin typeface="Times New Roman" panose="02020603050405020304" pitchFamily="18" charset="0"/>
                <a:cs typeface="Times New Roman" panose="02020603050405020304" pitchFamily="18" charset="0"/>
              </a:rPr>
              <a:t>Back-End Design for Homepage Outcome</a:t>
            </a:r>
          </a:p>
        </p:txBody>
      </p:sp>
      <p:pic>
        <p:nvPicPr>
          <p:cNvPr id="2097174" name="Picture 3"/>
          <p:cNvPicPr>
            <a:picLocks noChangeAspect="1" noChangeArrowheads="1"/>
          </p:cNvPicPr>
          <p:nvPr/>
        </p:nvPicPr>
        <p:blipFill>
          <a:blip r:embed="rId2"/>
          <a:srcRect/>
          <a:stretch>
            <a:fillRect/>
          </a:stretch>
        </p:blipFill>
        <p:spPr bwMode="auto">
          <a:xfrm>
            <a:off x="1066800" y="76200"/>
            <a:ext cx="1268413" cy="914400"/>
          </a:xfrm>
          <a:prstGeom prst="rect">
            <a:avLst/>
          </a:prstGeom>
          <a:noFill/>
          <a:ln>
            <a:noFill/>
          </a:ln>
        </p:spPr>
      </p:pic>
      <p:pic>
        <p:nvPicPr>
          <p:cNvPr id="2097175"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857250"/>
          </a:xfrm>
          <a:prstGeom prst="rect">
            <a:avLst/>
          </a:prstGeom>
          <a:noFill/>
          <a:ln>
            <a:noFill/>
          </a:ln>
        </p:spPr>
      </p:pic>
      <p:sp>
        <p:nvSpPr>
          <p:cNvPr id="1048644" name="Slide Number Placeholder 6"/>
          <p:cNvSpPr>
            <a:spLocks noGrp="1" noChangeArrowheads="1"/>
          </p:cNvSpPr>
          <p:nvPr>
            <p:ph type="sldNum" sz="quarter" idx="12"/>
          </p:nvPr>
        </p:nvSpPr>
        <p:spPr bwMode="auto">
          <a:noFill/>
        </p:spPr>
        <p:txBody>
          <a:bodyPr/>
          <a:lstStyle/>
          <a:p>
            <a:r>
              <a:rPr lang="en-US" altLang="zh-CN" dirty="0"/>
              <a:t>13</a:t>
            </a:r>
          </a:p>
        </p:txBody>
      </p:sp>
      <p:sp>
        <p:nvSpPr>
          <p:cNvPr id="1048645" name="Footer Placeholder 8"/>
          <p:cNvSpPr>
            <a:spLocks noGrp="1" noChangeArrowheads="1"/>
          </p:cNvSpPr>
          <p:nvPr>
            <p:ph type="ftr" sz="quarter" idx="11"/>
          </p:nvPr>
        </p:nvSpPr>
        <p:spPr bwMode="auto">
          <a:xfrm>
            <a:off x="1089025" y="6305550"/>
            <a:ext cx="7521575"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pic>
        <p:nvPicPr>
          <p:cNvPr id="2097176" name="Picture 3"/>
          <p:cNvPicPr>
            <a:picLocks noChangeAspect="1" noChangeArrowheads="1"/>
          </p:cNvPicPr>
          <p:nvPr/>
        </p:nvPicPr>
        <p:blipFill>
          <a:blip r:embed="rId5"/>
          <a:srcRect l="2667" t="4146" r="50204" b="56512"/>
          <a:stretch>
            <a:fillRect/>
          </a:stretch>
        </p:blipFill>
        <p:spPr bwMode="auto">
          <a:xfrm>
            <a:off x="1709738" y="2514600"/>
            <a:ext cx="6007100" cy="3990975"/>
          </a:xfrm>
          <a:prstGeom prst="rect">
            <a:avLst/>
          </a:prstGeom>
          <a:noFill/>
          <a:ln>
            <a:noFill/>
          </a:ln>
        </p:spPr>
      </p:pic>
      <p:sp>
        <p:nvSpPr>
          <p:cNvPr id="1048646" name="Text Box 2"/>
          <p:cNvSpPr txBox="1">
            <a:spLocks noChangeArrowheads="1"/>
          </p:cNvSpPr>
          <p:nvPr/>
        </p:nvSpPr>
        <p:spPr bwMode="auto">
          <a:xfrm>
            <a:off x="1709738" y="1244600"/>
            <a:ext cx="6280150" cy="1291590"/>
          </a:xfrm>
          <a:prstGeom prst="rect">
            <a:avLst/>
          </a:prstGeom>
          <a:noFill/>
          <a:ln>
            <a:noFill/>
          </a:ln>
        </p:spPr>
        <p:txBody>
          <a:bodyPr>
            <a:spAutoFit/>
          </a:bodyPr>
          <a:lstStyle>
            <a:lvl1pPr marL="285750" indent="-28575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Involves the structuring and implementation of the back-end logic, ensuring the desired functionalities and outcomes are seamlessly integrated into the homepage.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6245C9-C2C0-19A1-7115-18F8163E0C4F}"/>
              </a:ext>
            </a:extLst>
          </p:cNvPr>
          <p:cNvSpPr>
            <a:spLocks noGrp="1"/>
          </p:cNvSpPr>
          <p:nvPr>
            <p:ph type="ftr" sz="quarter" idx="11"/>
          </p:nvPr>
        </p:nvSpPr>
        <p:spPr>
          <a:xfrm>
            <a:off x="1065155" y="6381750"/>
            <a:ext cx="2895600" cy="476250"/>
          </a:xfrm>
        </p:spPr>
        <p:txBody>
          <a:bodyPr/>
          <a:lstStyle/>
          <a:p>
            <a:r>
              <a:rPr lang="en-US" dirty="0"/>
              <a:t>Criminal Database Management System</a:t>
            </a:r>
          </a:p>
        </p:txBody>
      </p:sp>
      <p:sp>
        <p:nvSpPr>
          <p:cNvPr id="3" name="Slide Number Placeholder 2">
            <a:extLst>
              <a:ext uri="{FF2B5EF4-FFF2-40B4-BE49-F238E27FC236}">
                <a16:creationId xmlns:a16="http://schemas.microsoft.com/office/drawing/2014/main" id="{CBDC6DFC-F3EA-768F-2AE7-6A47F204BFFA}"/>
              </a:ext>
            </a:extLst>
          </p:cNvPr>
          <p:cNvSpPr>
            <a:spLocks noGrp="1"/>
          </p:cNvSpPr>
          <p:nvPr>
            <p:ph type="sldNum" sz="quarter" idx="12"/>
          </p:nvPr>
        </p:nvSpPr>
        <p:spPr/>
        <p:txBody>
          <a:bodyPr/>
          <a:lstStyle/>
          <a:p>
            <a:r>
              <a:rPr lang="en-US" altLang="zh-CN" dirty="0"/>
              <a:t>14</a:t>
            </a:r>
          </a:p>
        </p:txBody>
      </p:sp>
      <p:pic>
        <p:nvPicPr>
          <p:cNvPr id="4" name="Picture 2">
            <a:extLst>
              <a:ext uri="{FF2B5EF4-FFF2-40B4-BE49-F238E27FC236}">
                <a16:creationId xmlns:a16="http://schemas.microsoft.com/office/drawing/2014/main" id="{AE7EFC30-D32D-7350-73BF-8A4E9DDE190A}"/>
              </a:ext>
            </a:extLst>
          </p:cNvPr>
          <p:cNvPicPr>
            <a:picLocks noChangeAspect="1" noChangeArrowheads="1"/>
          </p:cNvPicPr>
          <p:nvPr/>
        </p:nvPicPr>
        <p:blipFill>
          <a:blip r:embed="rId2"/>
          <a:srcRect/>
          <a:stretch>
            <a:fillRect/>
          </a:stretch>
        </p:blipFill>
        <p:spPr>
          <a:xfrm>
            <a:off x="1027113" y="0"/>
            <a:ext cx="1268412" cy="1298575"/>
          </a:xfrm>
          <a:prstGeom prst="rect">
            <a:avLst/>
          </a:prstGeom>
        </p:spPr>
      </p:pic>
      <p:pic>
        <p:nvPicPr>
          <p:cNvPr id="5" name="Picture 2" descr="Image result for knsit logo">
            <a:hlinkClick r:id="rId3"/>
            <a:extLst>
              <a:ext uri="{FF2B5EF4-FFF2-40B4-BE49-F238E27FC236}">
                <a16:creationId xmlns:a16="http://schemas.microsoft.com/office/drawing/2014/main" id="{84FE715E-A89E-1B7E-C684-371A27465F78}"/>
              </a:ext>
            </a:extLst>
          </p:cNvPr>
          <p:cNvPicPr>
            <a:picLocks noChangeAspect="1" noChangeArrowheads="1"/>
          </p:cNvPicPr>
          <p:nvPr/>
        </p:nvPicPr>
        <p:blipFill>
          <a:blip r:embed="rId4"/>
          <a:srcRect/>
          <a:stretch>
            <a:fillRect/>
          </a:stretch>
        </p:blipFill>
        <p:spPr bwMode="auto">
          <a:xfrm>
            <a:off x="8181975" y="0"/>
            <a:ext cx="962025" cy="943919"/>
          </a:xfrm>
          <a:prstGeom prst="rect">
            <a:avLst/>
          </a:prstGeom>
          <a:noFill/>
          <a:ln>
            <a:noFill/>
          </a:ln>
        </p:spPr>
      </p:pic>
      <p:sp>
        <p:nvSpPr>
          <p:cNvPr id="6" name="Title 1">
            <a:extLst>
              <a:ext uri="{FF2B5EF4-FFF2-40B4-BE49-F238E27FC236}">
                <a16:creationId xmlns:a16="http://schemas.microsoft.com/office/drawing/2014/main" id="{B4002CF3-73D2-C157-42E2-7061788350C5}"/>
              </a:ext>
            </a:extLst>
          </p:cNvPr>
          <p:cNvSpPr txBox="1">
            <a:spLocks/>
          </p:cNvSpPr>
          <p:nvPr/>
        </p:nvSpPr>
        <p:spPr>
          <a:xfrm>
            <a:off x="2267808" y="381577"/>
            <a:ext cx="5494338" cy="847725"/>
          </a:xfrm>
          <a:prstGeom prst="rect">
            <a:avLst/>
          </a:prstGeom>
        </p:spPr>
        <p:txBody>
          <a:bodyPr>
            <a:noAutofit/>
          </a:bodyPr>
          <a:lstStyle>
            <a:lvl1pPr algn="l" rtl="0" fontAlgn="base">
              <a:spcBef>
                <a:spcPct val="0"/>
              </a:spcBef>
              <a:spcAft>
                <a:spcPct val="0"/>
              </a:spcAft>
              <a:defRPr sz="4300" kern="1200">
                <a:solidFill>
                  <a:srgbClr val="5F688B"/>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F688B"/>
                </a:solidFill>
                <a:latin typeface="Gill Sans MT" panose="020B0502020104020203" pitchFamily="34" charset="0"/>
              </a:defRPr>
            </a:lvl2pPr>
            <a:lvl3pPr algn="l" rtl="0" fontAlgn="base">
              <a:spcBef>
                <a:spcPct val="0"/>
              </a:spcBef>
              <a:spcAft>
                <a:spcPct val="0"/>
              </a:spcAft>
              <a:defRPr sz="4300">
                <a:solidFill>
                  <a:srgbClr val="5F688B"/>
                </a:solidFill>
                <a:latin typeface="Gill Sans MT" panose="020B0502020104020203" pitchFamily="34" charset="0"/>
              </a:defRPr>
            </a:lvl3pPr>
            <a:lvl4pPr algn="l" rtl="0" fontAlgn="base">
              <a:spcBef>
                <a:spcPct val="0"/>
              </a:spcBef>
              <a:spcAft>
                <a:spcPct val="0"/>
              </a:spcAft>
              <a:defRPr sz="4300">
                <a:solidFill>
                  <a:srgbClr val="5F688B"/>
                </a:solidFill>
                <a:latin typeface="Gill Sans MT" panose="020B0502020104020203" pitchFamily="34" charset="0"/>
              </a:defRPr>
            </a:lvl4pPr>
            <a:lvl5pPr algn="l" rtl="0" fontAlgn="base">
              <a:spcBef>
                <a:spcPct val="0"/>
              </a:spcBef>
              <a:spcAft>
                <a:spcPct val="0"/>
              </a:spcAft>
              <a:defRPr sz="4300">
                <a:solidFill>
                  <a:srgbClr val="5F688B"/>
                </a:solidFill>
                <a:latin typeface="Gill Sans MT" panose="020B0502020104020203" pitchFamily="34" charset="0"/>
              </a:defRPr>
            </a:lvl5pPr>
            <a:lvl6pPr marL="457200" algn="l" rtl="0" fontAlgn="base">
              <a:spcBef>
                <a:spcPct val="0"/>
              </a:spcBef>
              <a:spcAft>
                <a:spcPct val="0"/>
              </a:spcAft>
              <a:defRPr sz="4300">
                <a:solidFill>
                  <a:srgbClr val="5F688B"/>
                </a:solidFill>
                <a:latin typeface="Gill Sans MT" panose="020B0502020104020203" pitchFamily="34" charset="0"/>
              </a:defRPr>
            </a:lvl6pPr>
            <a:lvl7pPr marL="914400" algn="l" rtl="0" fontAlgn="base">
              <a:spcBef>
                <a:spcPct val="0"/>
              </a:spcBef>
              <a:spcAft>
                <a:spcPct val="0"/>
              </a:spcAft>
              <a:defRPr sz="4300">
                <a:solidFill>
                  <a:srgbClr val="5F688B"/>
                </a:solidFill>
                <a:latin typeface="Gill Sans MT" panose="020B0502020104020203" pitchFamily="34" charset="0"/>
              </a:defRPr>
            </a:lvl7pPr>
            <a:lvl8pPr marL="1371600" algn="l" rtl="0" fontAlgn="base">
              <a:spcBef>
                <a:spcPct val="0"/>
              </a:spcBef>
              <a:spcAft>
                <a:spcPct val="0"/>
              </a:spcAft>
              <a:defRPr sz="4300">
                <a:solidFill>
                  <a:srgbClr val="5F688B"/>
                </a:solidFill>
                <a:latin typeface="Gill Sans MT" panose="020B0502020104020203" pitchFamily="34" charset="0"/>
              </a:defRPr>
            </a:lvl8pPr>
            <a:lvl9pPr marL="1828800" algn="l" rtl="0" fontAlgn="base">
              <a:spcBef>
                <a:spcPct val="0"/>
              </a:spcBef>
              <a:spcAft>
                <a:spcPct val="0"/>
              </a:spcAft>
              <a:defRPr sz="4300">
                <a:solidFill>
                  <a:srgbClr val="5F688B"/>
                </a:solidFill>
                <a:latin typeface="Gill Sans MT" panose="020B0502020104020203" pitchFamily="34" charset="0"/>
              </a:defRPr>
            </a:lvl9pPr>
          </a:lstStyle>
          <a:p>
            <a:pPr algn="ctr" fontAlgn="auto"/>
            <a:r>
              <a:rPr lang="en-US" sz="3200" noProof="1">
                <a:solidFill>
                  <a:schemeClr val="tx2">
                    <a:satMod val="130000"/>
                  </a:schemeClr>
                </a:solidFill>
                <a:latin typeface="Times New Roman" panose="02020603050405020304" pitchFamily="18" charset="0"/>
                <a:cs typeface="Times New Roman" panose="02020603050405020304" pitchFamily="18" charset="0"/>
              </a:rPr>
              <a:t>Outcomes</a:t>
            </a:r>
          </a:p>
        </p:txBody>
      </p:sp>
      <p:pic>
        <p:nvPicPr>
          <p:cNvPr id="8" name="Picture 7">
            <a:extLst>
              <a:ext uri="{FF2B5EF4-FFF2-40B4-BE49-F238E27FC236}">
                <a16:creationId xmlns:a16="http://schemas.microsoft.com/office/drawing/2014/main" id="{D71BC30B-9F3D-1D45-BBC2-F84CFCA6F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161" y="1360490"/>
            <a:ext cx="7713927" cy="4583043"/>
          </a:xfrm>
          <a:prstGeom prst="rect">
            <a:avLst/>
          </a:prstGeom>
        </p:spPr>
      </p:pic>
    </p:spTree>
    <p:extLst>
      <p:ext uri="{BB962C8B-B14F-4D97-AF65-F5344CB8AC3E}">
        <p14:creationId xmlns:p14="http://schemas.microsoft.com/office/powerpoint/2010/main" val="43107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a:xfrm>
            <a:off x="2438400" y="381000"/>
            <a:ext cx="5630863" cy="1143000"/>
          </a:xfrm>
        </p:spPr>
        <p:txBody>
          <a:bodyPr/>
          <a:lstStyle/>
          <a:p>
            <a:pPr algn="ctr" fontAlgn="auto"/>
            <a:r>
              <a:rPr lang="en-US" sz="2665" noProof="1">
                <a:solidFill>
                  <a:schemeClr val="tx2">
                    <a:satMod val="130000"/>
                  </a:schemeClr>
                </a:solidFill>
                <a:latin typeface="Times New Roman" panose="02020603050405020304" pitchFamily="18" charset="0"/>
                <a:cs typeface="Times New Roman" panose="02020603050405020304" pitchFamily="18" charset="0"/>
              </a:rPr>
              <a:t>FUTURE ENHANCEMENT</a:t>
            </a:r>
            <a:br>
              <a:rPr lang="en-US" sz="2400" dirty="0">
                <a:latin typeface="Times New Roman" panose="02020603050405020304" pitchFamily="18" charset="0"/>
                <a:cs typeface="Times New Roman" panose="02020603050405020304" pitchFamily="18" charset="0"/>
              </a:rPr>
            </a:br>
            <a:endParaRPr lang="en-US" sz="2220" noProof="1">
              <a:solidFill>
                <a:schemeClr val="tx1"/>
              </a:solidFill>
              <a:latin typeface="Times New Roman" panose="02020603050405020304" pitchFamily="18" charset="0"/>
              <a:cs typeface="Times New Roman" panose="02020603050405020304" pitchFamily="18" charset="0"/>
            </a:endParaRPr>
          </a:p>
        </p:txBody>
      </p:sp>
      <p:sp>
        <p:nvSpPr>
          <p:cNvPr id="1048660" name="Content Placeholder 2"/>
          <p:cNvSpPr>
            <a:spLocks noGrp="1" noChangeArrowheads="1"/>
          </p:cNvSpPr>
          <p:nvPr>
            <p:ph sz="half" idx="1"/>
          </p:nvPr>
        </p:nvSpPr>
        <p:spPr>
          <a:xfrm>
            <a:off x="1435100" y="1524000"/>
            <a:ext cx="3657600" cy="4664075"/>
          </a:xfrm>
        </p:spPr>
        <p:txBody>
          <a:bodyPr/>
          <a:lstStyle/>
          <a:p>
            <a:pPr algn="just">
              <a:buFont typeface="Wingdings 2" panose="05020102010507070707" pitchFamily="18" charset="2"/>
              <a:buNone/>
            </a:pPr>
            <a:endParaRPr lang="en-US" altLang="zh-CN" sz="2000">
              <a:latin typeface="Times New Roman" panose="02020603050405020304" pitchFamily="18" charset="0"/>
              <a:ea typeface="SimSun" panose="02010600030101010101" pitchFamily="2" charset="-122"/>
            </a:endParaRPr>
          </a:p>
          <a:p>
            <a:pPr algn="just">
              <a:buFont typeface="Wingdings 2" panose="05020102010507070707" pitchFamily="18" charset="2"/>
              <a:buNone/>
            </a:pPr>
            <a:endParaRPr lang="en-US" altLang="zh-CN" sz="2000">
              <a:latin typeface="Times New Roman" panose="02020603050405020304" pitchFamily="18" charset="0"/>
              <a:ea typeface="SimSun" panose="02010600030101010101" pitchFamily="2" charset="-122"/>
            </a:endParaRPr>
          </a:p>
          <a:p>
            <a:pPr algn="just">
              <a:buFont typeface="Wingdings 2" panose="05020102010507070707" pitchFamily="18" charset="2"/>
              <a:buNone/>
            </a:pPr>
            <a:r>
              <a:rPr lang="en-US" altLang="zh-CN">
                <a:ea typeface="SimSun" panose="02010600030101010101" pitchFamily="2" charset="-122"/>
              </a:rPr>
              <a:t>  </a:t>
            </a:r>
            <a:endParaRPr lang="en-US" altLang="zh-CN" sz="2400">
              <a:ea typeface="SimSun" panose="02010600030101010101" pitchFamily="2" charset="-122"/>
            </a:endParaRPr>
          </a:p>
        </p:txBody>
      </p:sp>
      <p:pic>
        <p:nvPicPr>
          <p:cNvPr id="2097186" name="Picture 2"/>
          <p:cNvPicPr>
            <a:picLocks noChangeAspect="1" noChangeArrowheads="1"/>
          </p:cNvPicPr>
          <p:nvPr/>
        </p:nvPicPr>
        <p:blipFill>
          <a:blip r:embed="rId2"/>
          <a:srcRect/>
          <a:stretch>
            <a:fillRect/>
          </a:stretch>
        </p:blipFill>
        <p:spPr bwMode="auto">
          <a:xfrm>
            <a:off x="1066800" y="12700"/>
            <a:ext cx="1268413" cy="1066800"/>
          </a:xfrm>
          <a:prstGeom prst="rect">
            <a:avLst/>
          </a:prstGeom>
          <a:noFill/>
          <a:ln>
            <a:noFill/>
          </a:ln>
        </p:spPr>
      </p:pic>
      <p:pic>
        <p:nvPicPr>
          <p:cNvPr id="2097187"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857250"/>
          </a:xfrm>
          <a:prstGeom prst="rect">
            <a:avLst/>
          </a:prstGeom>
          <a:noFill/>
          <a:ln>
            <a:noFill/>
          </a:ln>
        </p:spPr>
      </p:pic>
      <p:sp>
        <p:nvSpPr>
          <p:cNvPr id="1048661" name="Slide Number Placeholder 6"/>
          <p:cNvSpPr>
            <a:spLocks noGrp="1" noChangeArrowheads="1"/>
          </p:cNvSpPr>
          <p:nvPr>
            <p:ph type="sldNum" sz="quarter" idx="12"/>
          </p:nvPr>
        </p:nvSpPr>
        <p:spPr bwMode="auto">
          <a:noFill/>
        </p:spPr>
        <p:txBody>
          <a:bodyPr/>
          <a:lstStyle/>
          <a:p>
            <a:r>
              <a:rPr lang="en-US" altLang="zh-CN" dirty="0"/>
              <a:t>15</a:t>
            </a:r>
          </a:p>
        </p:txBody>
      </p:sp>
      <p:sp>
        <p:nvSpPr>
          <p:cNvPr id="1048662" name="Footer Placeholder 8"/>
          <p:cNvSpPr>
            <a:spLocks noGrp="1" noChangeArrowheads="1"/>
          </p:cNvSpPr>
          <p:nvPr>
            <p:ph type="ftr" sz="quarter" idx="11"/>
          </p:nvPr>
        </p:nvSpPr>
        <p:spPr bwMode="auto">
          <a:xfrm>
            <a:off x="1079500" y="6305550"/>
            <a:ext cx="7531100" cy="476250"/>
          </a:xfrm>
          <a:noFill/>
        </p:spPr>
        <p:txBody>
          <a:bodyPr vert="horz" wrap="square" lIns="91440" tIns="45720" rIns="91440" bIns="45720" numCol="1" anchorCtr="0" compatLnSpc="1">
            <a:prstTxWarp prst="textNoShape">
              <a:avLst/>
            </a:prstTxWarp>
          </a:bodyPr>
          <a:lstStyle/>
          <a:p>
            <a:pPr fontAlgn="base"/>
            <a:r>
              <a:rPr lang="en-US" altLang="zh-CN" dirty="0">
                <a:solidFill>
                  <a:srgbClr val="899BA4"/>
                </a:solidFill>
                <a:ea typeface="SimSun" panose="02010600030101010101" pitchFamily="2" charset="-122"/>
              </a:rPr>
              <a:t>Criminal Database Management System</a:t>
            </a:r>
          </a:p>
        </p:txBody>
      </p:sp>
      <p:sp>
        <p:nvSpPr>
          <p:cNvPr id="1048663" name="Text Box 11"/>
          <p:cNvSpPr txBox="1">
            <a:spLocks noChangeArrowheads="1"/>
          </p:cNvSpPr>
          <p:nvPr/>
        </p:nvSpPr>
        <p:spPr bwMode="auto">
          <a:xfrm>
            <a:off x="1685925" y="1371600"/>
            <a:ext cx="7080250" cy="4663440"/>
          </a:xfrm>
          <a:prstGeom prst="rect">
            <a:avLst/>
          </a:prstGeom>
          <a:noFill/>
          <a:ln>
            <a:noFill/>
          </a:ln>
        </p:spPr>
        <p:txBody>
          <a:bodyPr>
            <a:spAutoFit/>
          </a:bodyPr>
          <a:lstStyle>
            <a:lvl1pPr marL="342900" indent="-34290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 Implement advanced search capabilities for complex queries based on location, criminal profiles, crime types, and case details.</a:t>
            </a:r>
          </a:p>
          <a:p>
            <a:pPr>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Integrate data analysis and visualization tools, offering graphical representations of crime trends, heatmaps, and demographic analyses.</a:t>
            </a:r>
          </a:p>
          <a:p>
            <a:pPr>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 Incorporate machine learning algorithms for predictive analytics, identifying crime hotspots and patterns in criminal behavior.</a:t>
            </a:r>
          </a:p>
          <a:p>
            <a:pPr>
              <a:lnSpc>
                <a:spcPct val="150000"/>
              </a:lnSpc>
              <a:buFont typeface="Arial" panose="020B0604020202020204" pitchFamily="34" charset="0"/>
              <a:buChar char="•"/>
            </a:pPr>
            <a:endParaRPr lang="en-US" altLang="zh-CN" sz="2000" dirty="0">
              <a:latin typeface="Times New Roman" panose="02020603050405020304" pitchFamily="18" charset="0"/>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8" name="Picture 2"/>
          <p:cNvPicPr>
            <a:picLocks noGrp="1" noChangeAspect="1" noChangeArrowheads="1"/>
          </p:cNvPicPr>
          <p:nvPr>
            <p:ph idx="1"/>
          </p:nvPr>
        </p:nvPicPr>
        <p:blipFill>
          <a:blip r:embed="rId2"/>
          <a:srcRect/>
          <a:stretch>
            <a:fillRect/>
          </a:stretch>
        </p:blipFill>
        <p:spPr>
          <a:xfrm>
            <a:off x="990600" y="0"/>
            <a:ext cx="1268413" cy="1298575"/>
          </a:xfrm>
        </p:spPr>
      </p:pic>
      <p:pic>
        <p:nvPicPr>
          <p:cNvPr id="2097189" name="Picture 2" descr="Image result for knsit logo">
            <a:hlinkClick r:id="rId3"/>
          </p:cNvPr>
          <p:cNvPicPr>
            <a:picLocks noGrp="1" noChangeAspect="1" noChangeArrowheads="1"/>
          </p:cNvPicPr>
          <p:nvPr>
            <p:ph sz="half" idx="4294967295"/>
          </p:nvPr>
        </p:nvPicPr>
        <p:blipFill>
          <a:blip r:embed="rId4"/>
          <a:srcRect/>
          <a:stretch>
            <a:fillRect/>
          </a:stretch>
        </p:blipFill>
        <p:spPr>
          <a:xfrm>
            <a:off x="8181975" y="0"/>
            <a:ext cx="962025" cy="857250"/>
          </a:xfrm>
        </p:spPr>
      </p:pic>
      <p:sp>
        <p:nvSpPr>
          <p:cNvPr id="1048664" name="Text Box 4"/>
          <p:cNvSpPr txBox="1">
            <a:spLocks noChangeArrowheads="1"/>
          </p:cNvSpPr>
          <p:nvPr/>
        </p:nvSpPr>
        <p:spPr bwMode="auto">
          <a:xfrm>
            <a:off x="1844675" y="1143000"/>
            <a:ext cx="6769100" cy="4892040"/>
          </a:xfrm>
          <a:prstGeom prst="rect">
            <a:avLst/>
          </a:prstGeom>
          <a:noFill/>
          <a:ln>
            <a:noFill/>
          </a:ln>
        </p:spPr>
        <p:txBody>
          <a:bodyPr>
            <a:spAutoFit/>
          </a:bodyPr>
          <a:lstStyle>
            <a:lvl1pPr marL="285750" indent="-28575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Enables swift and accurate access to critical criminal data for law enforcement, legal authorities, and relevant parties.</a:t>
            </a:r>
          </a:p>
          <a:p>
            <a:pPr algn="just">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Features like adding, searching, updating, and removing ensure the database's reliability and up-to-date information.</a:t>
            </a:r>
          </a:p>
          <a:p>
            <a:pPr algn="just">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Integration of MySQL and Python provides flexibility, scalability, and easy maintenance.</a:t>
            </a:r>
          </a:p>
          <a:p>
            <a:pPr algn="just">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SQL queries allow for efficient data manipulation, ensuring optimal system performance.</a:t>
            </a:r>
          </a:p>
          <a:p>
            <a:pPr algn="just">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Serves as a valuable tool in the fight against crime by providing timely and actionable insights to stakeholders.</a:t>
            </a:r>
          </a:p>
          <a:p>
            <a:pPr algn="just">
              <a:lnSpc>
                <a:spcPct val="150000"/>
              </a:lnSpc>
              <a:buFont typeface="Arial" panose="020B0604020202020204" pitchFamily="34" charset="0"/>
              <a:buChar char="•"/>
            </a:pPr>
            <a:r>
              <a:rPr lang="en-US" altLang="zh-CN">
                <a:latin typeface="Times New Roman" panose="02020603050405020304" pitchFamily="18" charset="0"/>
                <a:ea typeface="SimSun" panose="02010600030101010101" pitchFamily="2" charset="-122"/>
              </a:rPr>
              <a:t>Acknowledges the need for continuous improvement and  to meet evolving technological and law enforcement needs.</a:t>
            </a:r>
            <a:endParaRPr lang="zh-CN" altLang="en-US"/>
          </a:p>
        </p:txBody>
      </p:sp>
      <p:sp>
        <p:nvSpPr>
          <p:cNvPr id="1048665" name="Slide Number Placeholder 1"/>
          <p:cNvSpPr>
            <a:spLocks noGrp="1" noChangeArrowheads="1"/>
          </p:cNvSpPr>
          <p:nvPr>
            <p:ph type="sldNum" sz="quarter" idx="12"/>
          </p:nvPr>
        </p:nvSpPr>
        <p:spPr bwMode="auto">
          <a:noFill/>
        </p:spPr>
        <p:txBody>
          <a:bodyPr/>
          <a:lstStyle/>
          <a:p>
            <a:r>
              <a:rPr lang="en-US" altLang="zh-CN" dirty="0"/>
              <a:t>16</a:t>
            </a:r>
          </a:p>
        </p:txBody>
      </p:sp>
      <p:sp>
        <p:nvSpPr>
          <p:cNvPr id="1048666" name="Footer Placeholder 2"/>
          <p:cNvSpPr>
            <a:spLocks noGrp="1" noChangeArrowheads="1"/>
          </p:cNvSpPr>
          <p:nvPr>
            <p:ph type="ftr" sz="quarter" idx="11"/>
          </p:nvPr>
        </p:nvSpPr>
        <p:spPr bwMode="auto">
          <a:xfrm>
            <a:off x="1077913" y="6305550"/>
            <a:ext cx="7532687"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sp>
        <p:nvSpPr>
          <p:cNvPr id="1048667" name="Text Box 3"/>
          <p:cNvSpPr txBox="1">
            <a:spLocks noChangeArrowheads="1"/>
          </p:cNvSpPr>
          <p:nvPr/>
        </p:nvSpPr>
        <p:spPr bwMode="auto">
          <a:xfrm>
            <a:off x="3048000" y="457200"/>
            <a:ext cx="4414838" cy="768350"/>
          </a:xfrm>
          <a:prstGeom prst="rect">
            <a:avLst/>
          </a:prstGeom>
          <a:noFill/>
          <a:ln>
            <a:noFill/>
          </a:ln>
        </p:spPr>
        <p:txBody>
          <a:bodyPr>
            <a:spAutoFit/>
          </a:bodyPr>
          <a:lstStyle/>
          <a:p>
            <a:r>
              <a:rPr lang="en-US" altLang="zh-CN" sz="4400">
                <a:solidFill>
                  <a:srgbClr val="5F688B"/>
                </a:solidFill>
                <a:latin typeface="Times New Roman" panose="02020603050405020304" pitchFamily="18" charset="0"/>
                <a:ea typeface="SimSun" panose="02010600030101010101" pitchFamily="2" charset="-122"/>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0" name="Picture 2"/>
          <p:cNvPicPr>
            <a:picLocks noGrp="1" noChangeAspect="1" noChangeArrowheads="1"/>
          </p:cNvPicPr>
          <p:nvPr>
            <p:ph idx="1"/>
          </p:nvPr>
        </p:nvPicPr>
        <p:blipFill>
          <a:blip r:embed="rId2"/>
          <a:srcRect/>
          <a:stretch>
            <a:fillRect/>
          </a:stretch>
        </p:blipFill>
        <p:spPr>
          <a:xfrm>
            <a:off x="990600" y="0"/>
            <a:ext cx="1268413" cy="1298575"/>
          </a:xfrm>
        </p:spPr>
      </p:pic>
      <p:pic>
        <p:nvPicPr>
          <p:cNvPr id="2097191" name="Picture 2" descr="Image result for knsit logo">
            <a:hlinkClick r:id="rId3"/>
          </p:cNvPr>
          <p:cNvPicPr>
            <a:picLocks noGrp="1" noChangeAspect="1" noChangeArrowheads="1"/>
          </p:cNvPicPr>
          <p:nvPr>
            <p:ph sz="half" idx="4294967295"/>
          </p:nvPr>
        </p:nvPicPr>
        <p:blipFill>
          <a:blip r:embed="rId4"/>
          <a:srcRect/>
          <a:stretch>
            <a:fillRect/>
          </a:stretch>
        </p:blipFill>
        <p:spPr>
          <a:xfrm>
            <a:off x="8181975" y="0"/>
            <a:ext cx="962025" cy="857250"/>
          </a:xfrm>
        </p:spPr>
      </p:pic>
      <p:sp>
        <p:nvSpPr>
          <p:cNvPr id="1048668" name="Text Box 99"/>
          <p:cNvSpPr txBox="1"/>
          <p:nvPr/>
        </p:nvSpPr>
        <p:spPr>
          <a:xfrm>
            <a:off x="1447800" y="1447800"/>
            <a:ext cx="7156450" cy="4053841"/>
          </a:xfrm>
          <a:prstGeom prst="rect">
            <a:avLst/>
          </a:prstGeom>
          <a:noFill/>
          <a:ln w="9525">
            <a:noFill/>
          </a:ln>
        </p:spPr>
        <p:txBody>
          <a:bodyPr>
            <a:spAutoFit/>
          </a:bodyPr>
          <a:lstStyle/>
          <a:p>
            <a:pPr fontAlgn="auto">
              <a:buFont typeface="Arial" panose="020B0604020202020204" pitchFamily="34" charset="0"/>
              <a:buNone/>
            </a:pPr>
            <a:endParaRPr lang="en-US" sz="2000" noProof="1">
              <a:solidFill>
                <a:srgbClr val="000000"/>
              </a:solidFill>
              <a:latin typeface="Times New Roman" panose="02020603050405020304" pitchFamily="18" charset="0"/>
            </a:endParaRPr>
          </a:p>
          <a:p>
            <a:pPr marL="342900" indent="-342900" fontAlgn="auto">
              <a:buFont typeface="Arial" panose="020B0604020202020204" pitchFamily="34" charset="0"/>
              <a:buChar char="•"/>
            </a:pPr>
            <a:r>
              <a:rPr lang="en-US" sz="2000" noProof="1">
                <a:solidFill>
                  <a:srgbClr val="000000"/>
                </a:solidFill>
                <a:latin typeface="Times New Roman" panose="02020603050405020304" pitchFamily="18" charset="0"/>
              </a:rPr>
              <a:t>Silberschatz Korth and Sudharshan, Database System Concepts, 6th Edition, McGraw Hill, 2013.</a:t>
            </a:r>
          </a:p>
          <a:p>
            <a:pPr marL="342900" indent="-342900" fontAlgn="auto">
              <a:buFont typeface="Arial" panose="020B0604020202020204" pitchFamily="34" charset="0"/>
              <a:buChar char="•"/>
            </a:pPr>
            <a:endParaRPr lang="en-US" sz="2000" noProof="1">
              <a:solidFill>
                <a:srgbClr val="000000"/>
              </a:solidFill>
              <a:latin typeface="Times New Roman" panose="02020603050405020304" pitchFamily="18" charset="0"/>
            </a:endParaRPr>
          </a:p>
          <a:p>
            <a:pPr marL="342900" indent="-342900" fontAlgn="auto">
              <a:buFont typeface="Arial" panose="020B0604020202020204" pitchFamily="34" charset="0"/>
              <a:buChar char="•"/>
            </a:pPr>
            <a:r>
              <a:rPr lang="en-US" sz="2000" noProof="1">
                <a:solidFill>
                  <a:srgbClr val="000000"/>
                </a:solidFill>
                <a:latin typeface="Times New Roman" panose="02020603050405020304" pitchFamily="18" charset="0"/>
              </a:rPr>
              <a:t>Fundamentals of Database Systems, Ramez Elmasri and Shamkant B. Navathe, 7th Edition, 2017, Pearson.</a:t>
            </a:r>
          </a:p>
          <a:p>
            <a:pPr marL="342900" indent="-342900" fontAlgn="auto">
              <a:buFont typeface="Arial" panose="020B0604020202020204" pitchFamily="34" charset="0"/>
              <a:buChar char="•"/>
            </a:pPr>
            <a:endParaRPr lang="en-US" sz="2000" noProof="1">
              <a:solidFill>
                <a:srgbClr val="000000"/>
              </a:solidFill>
              <a:latin typeface="Times New Roman" panose="02020603050405020304" pitchFamily="18" charset="0"/>
            </a:endParaRPr>
          </a:p>
          <a:p>
            <a:pPr marL="342900" indent="-342900" fontAlgn="auto">
              <a:buFont typeface="Arial" panose="020B0604020202020204" pitchFamily="34" charset="0"/>
              <a:buChar char="•"/>
            </a:pPr>
            <a:r>
              <a:rPr lang="en-US" sz="2000" noProof="1">
                <a:solidFill>
                  <a:srgbClr val="000000"/>
                </a:solidFill>
                <a:latin typeface="Times New Roman" panose="02020603050405020304" pitchFamily="18" charset="0"/>
              </a:rPr>
              <a:t>Database management systems, Ramakrishna, and Gehrke, 3rd Edition, 2014, McGrawHill, 2013.</a:t>
            </a:r>
          </a:p>
          <a:p>
            <a:pPr marL="342900" indent="-342900" fontAlgn="auto">
              <a:buFont typeface="Arial" panose="020B0604020202020204" pitchFamily="34" charset="0"/>
              <a:buChar char="•"/>
            </a:pPr>
            <a:endParaRPr lang="en-US" sz="2000" noProof="1">
              <a:solidFill>
                <a:srgbClr val="000000"/>
              </a:solidFill>
              <a:latin typeface="Times New Roman" panose="02020603050405020304" pitchFamily="18" charset="0"/>
            </a:endParaRPr>
          </a:p>
          <a:p>
            <a:pPr marL="342900" indent="-342900" fontAlgn="auto">
              <a:buFont typeface="Arial" panose="020B0604020202020204" pitchFamily="34" charset="0"/>
              <a:buChar char="•"/>
            </a:pPr>
            <a:r>
              <a:rPr lang="en-US" sz="2000" noProof="1">
                <a:solidFill>
                  <a:srgbClr val="000000"/>
                </a:solidFill>
                <a:latin typeface="Times New Roman" panose="02020603050405020304" pitchFamily="18" charset="0"/>
              </a:rPr>
              <a:t>https://www.w3schools.com</a:t>
            </a:r>
          </a:p>
          <a:p>
            <a:pPr marL="342900" indent="-342900" fontAlgn="auto">
              <a:buFont typeface="Arial" panose="020B0604020202020204" pitchFamily="34" charset="0"/>
              <a:buChar char="•"/>
            </a:pPr>
            <a:endParaRPr lang="en-US" sz="2000" noProof="1">
              <a:solidFill>
                <a:srgbClr val="000000"/>
              </a:solidFill>
              <a:latin typeface="Times New Roman" panose="02020603050405020304" pitchFamily="18" charset="0"/>
            </a:endParaRPr>
          </a:p>
          <a:p>
            <a:pPr marL="342900" indent="-342900" fontAlgn="auto">
              <a:buFont typeface="Arial" panose="020B0604020202020204" pitchFamily="34" charset="0"/>
              <a:buChar char="•"/>
            </a:pPr>
            <a:r>
              <a:rPr lang="en-US" sz="2000" noProof="1">
                <a:solidFill>
                  <a:srgbClr val="000000"/>
                </a:solidFill>
                <a:latin typeface="Times New Roman" panose="02020603050405020304" pitchFamily="18" charset="0"/>
              </a:rPr>
              <a:t>https://github.com</a:t>
            </a:r>
          </a:p>
        </p:txBody>
      </p:sp>
      <p:sp>
        <p:nvSpPr>
          <p:cNvPr id="1048669" name="Text Box 1"/>
          <p:cNvSpPr txBox="1">
            <a:spLocks noChangeArrowheads="1"/>
          </p:cNvSpPr>
          <p:nvPr/>
        </p:nvSpPr>
        <p:spPr bwMode="auto">
          <a:xfrm>
            <a:off x="3305175" y="457200"/>
            <a:ext cx="3829050" cy="1285240"/>
          </a:xfrm>
          <a:prstGeom prst="rect">
            <a:avLst/>
          </a:prstGeom>
          <a:noFill/>
          <a:ln>
            <a:noFill/>
          </a:ln>
        </p:spPr>
        <p:txBody>
          <a:bodyPr>
            <a:spAutoFit/>
          </a:bodyPr>
          <a:lstStyle/>
          <a:p>
            <a:r>
              <a:rPr lang="en-US" altLang="zh-CN" sz="4000" b="1">
                <a:solidFill>
                  <a:srgbClr val="5F688B"/>
                </a:solidFill>
                <a:latin typeface="Times New Roman" panose="02020603050405020304" pitchFamily="18" charset="0"/>
                <a:ea typeface="SimSun" panose="02010600030101010101" pitchFamily="2" charset="-122"/>
              </a:rPr>
              <a:t>REFERENCE</a:t>
            </a:r>
            <a:r>
              <a:rPr lang="en-US" altLang="zh-CN" sz="4000" b="1">
                <a:solidFill>
                  <a:srgbClr val="7030A0"/>
                </a:solidFill>
                <a:latin typeface="Times New Roman" panose="02020603050405020304" pitchFamily="18" charset="0"/>
                <a:ea typeface="SimSun" panose="02010600030101010101" pitchFamily="2" charset="-122"/>
              </a:rPr>
              <a:t> </a:t>
            </a:r>
            <a:endParaRPr lang="en-US" altLang="zh-CN" sz="4000">
              <a:solidFill>
                <a:srgbClr val="7030A0"/>
              </a:solidFill>
              <a:latin typeface="Times New Roman" panose="02020603050405020304" pitchFamily="18" charset="0"/>
              <a:ea typeface="SimSun" panose="02010600030101010101" pitchFamily="2" charset="-122"/>
            </a:endParaRPr>
          </a:p>
          <a:p>
            <a:endParaRPr lang="en-US" altLang="zh-CN" sz="4000">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3776663" y="261938"/>
            <a:ext cx="2278062" cy="658812"/>
          </a:xfrm>
        </p:spPr>
        <p:txBody>
          <a:bodyPr>
            <a:normAutofit fontScale="90000"/>
          </a:bodyPr>
          <a:lstStyle/>
          <a:p>
            <a:pPr fontAlgn="auto"/>
            <a:r>
              <a:rPr lang="en-US" sz="4445" noProof="1">
                <a:solidFill>
                  <a:schemeClr val="tx2">
                    <a:satMod val="130000"/>
                  </a:schemeClr>
                </a:solidFill>
                <a:latin typeface="Times New Roman" panose="02020603050405020304" pitchFamily="18" charset="0"/>
                <a:cs typeface="Times New Roman" panose="02020603050405020304" pitchFamily="18" charset="0"/>
              </a:rPr>
              <a:t>Contents</a:t>
            </a:r>
          </a:p>
        </p:txBody>
      </p:sp>
      <p:sp>
        <p:nvSpPr>
          <p:cNvPr id="1048602" name="Content Placeholder 2"/>
          <p:cNvSpPr>
            <a:spLocks noGrp="1" noChangeArrowheads="1"/>
          </p:cNvSpPr>
          <p:nvPr>
            <p:ph idx="1"/>
          </p:nvPr>
        </p:nvSpPr>
        <p:spPr/>
        <p:txBody>
          <a:bodyPr/>
          <a:lstStyle/>
          <a:p>
            <a:pPr>
              <a:lnSpc>
                <a:spcPct val="90000"/>
              </a:lnSpc>
            </a:pPr>
            <a:r>
              <a:rPr lang="en-US" altLang="zh-CN" sz="2400" dirty="0">
                <a:latin typeface="Times New Roman" panose="02020603050405020304" pitchFamily="18" charset="0"/>
                <a:ea typeface="SimSun" panose="02010600030101010101" pitchFamily="2" charset="-122"/>
              </a:rPr>
              <a:t>Abstract</a:t>
            </a:r>
          </a:p>
          <a:p>
            <a:pPr>
              <a:lnSpc>
                <a:spcPct val="90000"/>
              </a:lnSpc>
            </a:pPr>
            <a:r>
              <a:rPr lang="en-US" altLang="zh-CN" sz="2400" dirty="0">
                <a:latin typeface="Times New Roman" panose="02020603050405020304" pitchFamily="18" charset="0"/>
                <a:ea typeface="SimSun" panose="02010600030101010101" pitchFamily="2" charset="-122"/>
              </a:rPr>
              <a:t>Introduction</a:t>
            </a:r>
          </a:p>
          <a:p>
            <a:pPr>
              <a:lnSpc>
                <a:spcPct val="90000"/>
              </a:lnSpc>
            </a:pPr>
            <a:r>
              <a:rPr lang="en-US" altLang="zh-CN" sz="2400" dirty="0">
                <a:latin typeface="Times New Roman" panose="02020603050405020304" pitchFamily="18" charset="0"/>
                <a:ea typeface="SimSun" panose="02010600030101010101" pitchFamily="2" charset="-122"/>
              </a:rPr>
              <a:t>About Python and SQL</a:t>
            </a:r>
          </a:p>
          <a:p>
            <a:pPr>
              <a:lnSpc>
                <a:spcPct val="90000"/>
              </a:lnSpc>
            </a:pPr>
            <a:r>
              <a:rPr lang="en-US" altLang="zh-CN" sz="2400" dirty="0">
                <a:latin typeface="Times New Roman" panose="02020603050405020304" pitchFamily="18" charset="0"/>
                <a:ea typeface="SimSun" panose="02010600030101010101" pitchFamily="2" charset="-122"/>
              </a:rPr>
              <a:t>Literature Survey</a:t>
            </a:r>
          </a:p>
          <a:p>
            <a:pPr>
              <a:lnSpc>
                <a:spcPct val="90000"/>
              </a:lnSpc>
            </a:pPr>
            <a:r>
              <a:rPr lang="en-US" altLang="zh-CN" sz="2400" dirty="0">
                <a:latin typeface="Times New Roman" panose="02020603050405020304" pitchFamily="18" charset="0"/>
                <a:ea typeface="SimSun" panose="02010600030101010101" pitchFamily="2" charset="-122"/>
              </a:rPr>
              <a:t>SQL Database Description</a:t>
            </a:r>
          </a:p>
          <a:p>
            <a:pPr>
              <a:lnSpc>
                <a:spcPct val="90000"/>
              </a:lnSpc>
            </a:pPr>
            <a:r>
              <a:rPr lang="en-US" altLang="zh-CN" sz="2400" dirty="0">
                <a:latin typeface="Times New Roman" panose="02020603050405020304" pitchFamily="18" charset="0"/>
                <a:ea typeface="SimSun" panose="02010600030101010101" pitchFamily="2" charset="-122"/>
              </a:rPr>
              <a:t>Back-end design</a:t>
            </a:r>
          </a:p>
          <a:p>
            <a:pPr>
              <a:lnSpc>
                <a:spcPct val="90000"/>
              </a:lnSpc>
            </a:pPr>
            <a:r>
              <a:rPr lang="en-US" altLang="zh-CN" sz="2400" dirty="0">
                <a:latin typeface="Times New Roman" panose="02020603050405020304" pitchFamily="18" charset="0"/>
                <a:ea typeface="SimSun" panose="02010600030101010101" pitchFamily="2" charset="-122"/>
              </a:rPr>
              <a:t>Front-end design </a:t>
            </a:r>
          </a:p>
          <a:p>
            <a:pPr>
              <a:lnSpc>
                <a:spcPct val="90000"/>
              </a:lnSpc>
            </a:pPr>
            <a:r>
              <a:rPr lang="en-US" altLang="zh-CN" sz="2400" dirty="0">
                <a:latin typeface="Times New Roman" panose="02020603050405020304" pitchFamily="18" charset="0"/>
                <a:ea typeface="SimSun" panose="02010600030101010101" pitchFamily="2" charset="-122"/>
              </a:rPr>
              <a:t>Outcomes</a:t>
            </a:r>
          </a:p>
          <a:p>
            <a:pPr>
              <a:lnSpc>
                <a:spcPct val="90000"/>
              </a:lnSpc>
            </a:pPr>
            <a:r>
              <a:rPr lang="en-US" altLang="zh-CN" sz="2400" dirty="0">
                <a:latin typeface="Times New Roman" panose="02020603050405020304" pitchFamily="18" charset="0"/>
                <a:ea typeface="SimSun" panose="02010600030101010101" pitchFamily="2" charset="-122"/>
              </a:rPr>
              <a:t>Future Enhancement</a:t>
            </a:r>
          </a:p>
          <a:p>
            <a:pPr>
              <a:lnSpc>
                <a:spcPct val="90000"/>
              </a:lnSpc>
            </a:pPr>
            <a:r>
              <a:rPr lang="en-US" altLang="zh-CN" sz="2400" dirty="0">
                <a:latin typeface="Times New Roman" panose="02020603050405020304" pitchFamily="18" charset="0"/>
                <a:ea typeface="SimSun" panose="02010600030101010101" pitchFamily="2" charset="-122"/>
              </a:rPr>
              <a:t>Conclusion</a:t>
            </a:r>
          </a:p>
          <a:p>
            <a:pPr>
              <a:lnSpc>
                <a:spcPct val="90000"/>
              </a:lnSpc>
            </a:pPr>
            <a:r>
              <a:rPr lang="en-US" altLang="zh-CN" sz="2400" dirty="0">
                <a:latin typeface="Times New Roman" panose="02020603050405020304" pitchFamily="18" charset="0"/>
                <a:ea typeface="SimSun" panose="02010600030101010101" pitchFamily="2" charset="-122"/>
              </a:rPr>
              <a:t>References</a:t>
            </a:r>
          </a:p>
        </p:txBody>
      </p:sp>
      <p:pic>
        <p:nvPicPr>
          <p:cNvPr id="2097154" name="Picture 2"/>
          <p:cNvPicPr>
            <a:picLocks noChangeAspect="1" noChangeArrowheads="1"/>
          </p:cNvPicPr>
          <p:nvPr/>
        </p:nvPicPr>
        <p:blipFill>
          <a:blip r:embed="rId2"/>
          <a:srcRect/>
          <a:stretch>
            <a:fillRect/>
          </a:stretch>
        </p:blipFill>
        <p:spPr bwMode="auto">
          <a:xfrm>
            <a:off x="1066800" y="0"/>
            <a:ext cx="1268413" cy="1298575"/>
          </a:xfrm>
          <a:prstGeom prst="rect">
            <a:avLst/>
          </a:prstGeom>
          <a:noFill/>
          <a:ln>
            <a:noFill/>
          </a:ln>
        </p:spPr>
      </p:pic>
      <p:pic>
        <p:nvPicPr>
          <p:cNvPr id="2097155"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857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3"/>
          <p:cNvSpPr>
            <a:spLocks noGrp="1"/>
          </p:cNvSpPr>
          <p:nvPr>
            <p:ph type="title"/>
          </p:nvPr>
        </p:nvSpPr>
        <p:spPr>
          <a:xfrm>
            <a:off x="1752600" y="2286000"/>
            <a:ext cx="7497763" cy="1143000"/>
          </a:xfrm>
        </p:spPr>
        <p:txBody>
          <a:bodyPr/>
          <a:lstStyle/>
          <a:p>
            <a:pPr fontAlgn="auto"/>
            <a:r>
              <a:rPr lang="en-US" noProof="1">
                <a:solidFill>
                  <a:schemeClr val="tx2">
                    <a:satMod val="130000"/>
                  </a:schemeClr>
                </a:solidFill>
              </a:rPr>
              <a:t>          </a:t>
            </a:r>
            <a:r>
              <a:rPr lang="en-US" sz="4800" noProof="1"/>
              <a:t>THANK</a:t>
            </a:r>
            <a:r>
              <a:rPr lang="en-US" sz="4800" noProof="1">
                <a:solidFill>
                  <a:schemeClr val="tx2">
                    <a:satMod val="130000"/>
                  </a:schemeClr>
                </a:solidFill>
              </a:rPr>
              <a:t>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066800" y="66675"/>
            <a:ext cx="8077200" cy="1076325"/>
          </a:xfrm>
        </p:spPr>
        <p:txBody>
          <a:bodyPr/>
          <a:lstStyle/>
          <a:p>
            <a:pPr algn="ctr" fontAlgn="auto"/>
            <a:r>
              <a:rPr lang="en-US" sz="4000" noProof="1">
                <a:solidFill>
                  <a:schemeClr val="tx2">
                    <a:satMod val="130000"/>
                  </a:schemeClr>
                </a:solidFill>
                <a:latin typeface="Times New Roman" panose="02020603050405020304" pitchFamily="18" charset="0"/>
                <a:cs typeface="Times New Roman" panose="02020603050405020304" pitchFamily="18" charset="0"/>
              </a:rPr>
              <a:t>Abstract</a:t>
            </a:r>
          </a:p>
        </p:txBody>
      </p:sp>
      <p:pic>
        <p:nvPicPr>
          <p:cNvPr id="2097156" name="Picture 2"/>
          <p:cNvPicPr>
            <a:picLocks noChangeAspect="1" noChangeArrowheads="1"/>
          </p:cNvPicPr>
          <p:nvPr/>
        </p:nvPicPr>
        <p:blipFill>
          <a:blip r:embed="rId2"/>
          <a:srcRect/>
          <a:stretch>
            <a:fillRect/>
          </a:stretch>
        </p:blipFill>
        <p:spPr bwMode="auto">
          <a:xfrm>
            <a:off x="1066800" y="0"/>
            <a:ext cx="1268413" cy="1298575"/>
          </a:xfrm>
          <a:prstGeom prst="rect">
            <a:avLst/>
          </a:prstGeom>
          <a:noFill/>
          <a:ln>
            <a:noFill/>
          </a:ln>
        </p:spPr>
      </p:pic>
      <p:pic>
        <p:nvPicPr>
          <p:cNvPr id="2097157"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857250"/>
          </a:xfrm>
          <a:prstGeom prst="rect">
            <a:avLst/>
          </a:prstGeom>
          <a:noFill/>
          <a:ln>
            <a:noFill/>
          </a:ln>
        </p:spPr>
      </p:pic>
      <p:sp>
        <p:nvSpPr>
          <p:cNvPr id="1048604" name="Content Placeholder 6"/>
          <p:cNvSpPr>
            <a:spLocks noGrp="1" noChangeArrowheads="1"/>
          </p:cNvSpPr>
          <p:nvPr>
            <p:ph idx="1"/>
          </p:nvPr>
        </p:nvSpPr>
        <p:spPr>
          <a:xfrm>
            <a:off x="1447800" y="1447800"/>
            <a:ext cx="7497763" cy="4800600"/>
          </a:xfrm>
        </p:spPr>
        <p:txBody>
          <a:bodyPr/>
          <a:lstStyle/>
          <a:p>
            <a:pPr>
              <a:lnSpc>
                <a:spcPct val="150000"/>
              </a:lnSpc>
            </a:pPr>
            <a:r>
              <a:rPr lang="en-US" altLang="zh-CN" sz="1600">
                <a:latin typeface="Times New Roman" panose="02020603050405020304" pitchFamily="18" charset="0"/>
                <a:ea typeface="SimSun" panose="02010600030101010101" pitchFamily="2" charset="-122"/>
              </a:rPr>
              <a:t> </a:t>
            </a:r>
            <a:r>
              <a:rPr lang="en-US" altLang="zh-CN" sz="2000">
                <a:latin typeface="Times New Roman" panose="02020603050405020304" pitchFamily="18" charset="0"/>
                <a:ea typeface="SimSun" panose="02010600030101010101" pitchFamily="2" charset="-122"/>
              </a:rPr>
              <a:t>The Criminal Database Management System (CDBMS) is a user-friendly and efficient solution designed to streamline the management of criminal records.</a:t>
            </a:r>
          </a:p>
          <a:p>
            <a:pPr>
              <a:lnSpc>
                <a:spcPct val="150000"/>
              </a:lnSpc>
            </a:pPr>
            <a:r>
              <a:rPr lang="en-US" altLang="zh-CN" sz="2000">
                <a:latin typeface="Times New Roman" panose="02020603050405020304" pitchFamily="18" charset="0"/>
                <a:ea typeface="SimSun" panose="02010600030101010101" pitchFamily="2" charset="-122"/>
              </a:rPr>
              <a:t>The system ensures the database's accuracy and reliability by allowing for the addition of new criminals, quick searches for specific individuals, record updates, and removal of outdated data.</a:t>
            </a:r>
          </a:p>
          <a:p>
            <a:pPr>
              <a:lnSpc>
                <a:spcPct val="150000"/>
              </a:lnSpc>
            </a:pPr>
            <a:r>
              <a:rPr lang="en-US" altLang="zh-CN" sz="2000">
                <a:latin typeface="Times New Roman" panose="02020603050405020304" pitchFamily="18" charset="0"/>
                <a:ea typeface="SimSun" panose="02010600030101010101" pitchFamily="2" charset="-122"/>
              </a:rPr>
              <a:t>The integration of MySQL as the backend database and Python as the programming language provides flexibility, scalability, and easy maintenance.</a:t>
            </a:r>
          </a:p>
        </p:txBody>
      </p:sp>
      <p:sp>
        <p:nvSpPr>
          <p:cNvPr id="1048605" name="Slide Number Placeholder 8"/>
          <p:cNvSpPr>
            <a:spLocks noGrp="1" noChangeArrowheads="1"/>
          </p:cNvSpPr>
          <p:nvPr>
            <p:ph type="sldNum" sz="quarter" idx="12"/>
          </p:nvPr>
        </p:nvSpPr>
        <p:spPr bwMode="auto">
          <a:noFill/>
        </p:spPr>
        <p:txBody>
          <a:bodyPr/>
          <a:lstStyle/>
          <a:p>
            <a:r>
              <a:rPr lang="en-US" altLang="zh-CN"/>
              <a:t>1</a:t>
            </a:r>
          </a:p>
        </p:txBody>
      </p:sp>
      <p:sp>
        <p:nvSpPr>
          <p:cNvPr id="1048606" name="Footer Placeholder 9"/>
          <p:cNvSpPr>
            <a:spLocks noGrp="1" noChangeArrowheads="1"/>
          </p:cNvSpPr>
          <p:nvPr>
            <p:ph type="ftr" sz="quarter" idx="11"/>
          </p:nvPr>
        </p:nvSpPr>
        <p:spPr bwMode="auto">
          <a:xfrm>
            <a:off x="1076325" y="6305550"/>
            <a:ext cx="7534275"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2743200" y="381000"/>
            <a:ext cx="4746625" cy="838200"/>
          </a:xfrm>
        </p:spPr>
        <p:txBody>
          <a:bodyPr>
            <a:normAutofit fontScale="90000"/>
          </a:bodyPr>
          <a:lstStyle/>
          <a:p>
            <a:pPr algn="ctr" fontAlgn="auto"/>
            <a:r>
              <a:rPr lang="en-US" sz="4445" noProof="1">
                <a:solidFill>
                  <a:schemeClr val="tx2">
                    <a:satMod val="130000"/>
                  </a:schemeClr>
                </a:solidFill>
                <a:latin typeface="Times New Roman" panose="02020603050405020304" pitchFamily="18" charset="0"/>
                <a:cs typeface="Times New Roman" panose="02020603050405020304" pitchFamily="18" charset="0"/>
              </a:rPr>
              <a:t>Introduction</a:t>
            </a:r>
            <a:br>
              <a:rPr lang="en-US" sz="4445" dirty="0">
                <a:latin typeface="Times New Roman" panose="02020603050405020304" pitchFamily="18" charset="0"/>
                <a:cs typeface="Times New Roman" panose="02020603050405020304" pitchFamily="18" charset="0"/>
              </a:rPr>
            </a:br>
            <a:endParaRPr lang="en-US" sz="4445" noProof="1">
              <a:solidFill>
                <a:schemeClr val="tx2">
                  <a:satMod val="130000"/>
                </a:schemeClr>
              </a:solidFill>
              <a:latin typeface="Times New Roman" panose="02020603050405020304" pitchFamily="18" charset="0"/>
              <a:cs typeface="Times New Roman" panose="02020603050405020304" pitchFamily="18" charset="0"/>
            </a:endParaRPr>
          </a:p>
        </p:txBody>
      </p:sp>
      <p:sp>
        <p:nvSpPr>
          <p:cNvPr id="1048608" name="Slide Number Placeholder 4"/>
          <p:cNvSpPr>
            <a:spLocks noGrp="1" noChangeArrowheads="1"/>
          </p:cNvSpPr>
          <p:nvPr>
            <p:ph type="sldNum" sz="quarter" idx="12"/>
          </p:nvPr>
        </p:nvSpPr>
        <p:spPr bwMode="auto">
          <a:xfrm>
            <a:off x="8001000" y="6305550"/>
            <a:ext cx="1298575" cy="476250"/>
          </a:xfrm>
          <a:noFill/>
        </p:spPr>
        <p:txBody>
          <a:bodyPr/>
          <a:lstStyle/>
          <a:p>
            <a:r>
              <a:rPr lang="en-US" altLang="zh-CN">
                <a:solidFill>
                  <a:srgbClr val="000000"/>
                </a:solidFill>
              </a:rPr>
              <a:t>         2</a:t>
            </a:r>
            <a:endParaRPr lang="en-US" altLang="zh-CN">
              <a:solidFill>
                <a:srgbClr val="5F688B"/>
              </a:solidFill>
            </a:endParaRPr>
          </a:p>
        </p:txBody>
      </p:sp>
      <p:pic>
        <p:nvPicPr>
          <p:cNvPr id="2097158" name="Picture 2"/>
          <p:cNvPicPr>
            <a:picLocks noChangeAspect="1" noChangeArrowheads="1"/>
          </p:cNvPicPr>
          <p:nvPr/>
        </p:nvPicPr>
        <p:blipFill>
          <a:blip r:embed="rId2"/>
          <a:srcRect/>
          <a:stretch>
            <a:fillRect/>
          </a:stretch>
        </p:blipFill>
        <p:spPr bwMode="auto">
          <a:xfrm>
            <a:off x="1066800" y="0"/>
            <a:ext cx="1268413" cy="1066800"/>
          </a:xfrm>
          <a:prstGeom prst="rect">
            <a:avLst/>
          </a:prstGeom>
          <a:noFill/>
          <a:ln>
            <a:noFill/>
          </a:ln>
        </p:spPr>
      </p:pic>
      <p:pic>
        <p:nvPicPr>
          <p:cNvPr id="2097159"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857250"/>
          </a:xfrm>
          <a:prstGeom prst="rect">
            <a:avLst/>
          </a:prstGeom>
          <a:noFill/>
          <a:ln>
            <a:noFill/>
          </a:ln>
        </p:spPr>
      </p:pic>
      <p:sp>
        <p:nvSpPr>
          <p:cNvPr id="1048609" name="Footer Placeholder 11"/>
          <p:cNvSpPr>
            <a:spLocks noGrp="1" noChangeArrowheads="1"/>
          </p:cNvSpPr>
          <p:nvPr>
            <p:ph type="ftr" sz="quarter" idx="11"/>
          </p:nvPr>
        </p:nvSpPr>
        <p:spPr bwMode="auto">
          <a:xfrm>
            <a:off x="1139825" y="6305550"/>
            <a:ext cx="7470775"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 </a:t>
            </a:r>
          </a:p>
        </p:txBody>
      </p:sp>
      <p:sp>
        <p:nvSpPr>
          <p:cNvPr id="1048610" name="Text Box 4"/>
          <p:cNvSpPr txBox="1">
            <a:spLocks noChangeArrowheads="1"/>
          </p:cNvSpPr>
          <p:nvPr/>
        </p:nvSpPr>
        <p:spPr bwMode="auto">
          <a:xfrm>
            <a:off x="1411288" y="1447800"/>
            <a:ext cx="7199312" cy="3749040"/>
          </a:xfrm>
          <a:prstGeom prst="rect">
            <a:avLst/>
          </a:prstGeom>
          <a:noFill/>
          <a:ln>
            <a:noFill/>
          </a:ln>
        </p:spPr>
        <p:txBody>
          <a:bodyPr>
            <a:spAutoFit/>
          </a:bodyPr>
          <a:lstStyle>
            <a:lvl1pPr marL="285750" indent="-28575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gn="just">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Efficiently manages data, ensuring integrity and security.</a:t>
            </a:r>
          </a:p>
          <a:p>
            <a:pPr algn="just">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Utilizes Python for flexible and rapid system development.</a:t>
            </a:r>
          </a:p>
          <a:p>
            <a:pPr algn="just">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Integrates SQL for efficient data manipulation and querying.</a:t>
            </a:r>
          </a:p>
          <a:p>
            <a:pPr algn="just">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Facilitates quick access to critical criminal information.</a:t>
            </a:r>
          </a:p>
          <a:p>
            <a:pPr algn="just">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Enhances </a:t>
            </a:r>
            <a:r>
              <a:rPr lang="en-US" altLang="zh-CN" sz="2000" dirty="0" err="1">
                <a:latin typeface="Times New Roman" panose="02020603050405020304" pitchFamily="18" charset="0"/>
                <a:ea typeface="SimSun" panose="02010600030101010101" pitchFamily="2" charset="-122"/>
              </a:rPr>
              <a:t>effciency</a:t>
            </a:r>
            <a:r>
              <a:rPr lang="en-US" altLang="zh-CN" sz="2000" dirty="0">
                <a:latin typeface="Times New Roman" panose="02020603050405020304" pitchFamily="18" charset="0"/>
                <a:ea typeface="SimSun" panose="02010600030101010101" pitchFamily="2" charset="-122"/>
              </a:rPr>
              <a:t> in law enforcement and legal proceedings.</a:t>
            </a:r>
          </a:p>
          <a:p>
            <a:pPr algn="just">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Adapts to evolving needs with scalable architecture.</a:t>
            </a:r>
          </a:p>
          <a:p>
            <a:pPr algn="just">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Continuous improvement planned for future enhancements.</a:t>
            </a:r>
            <a:endParaRPr lang="en-US" altLang="zh-CN" sz="2000" dirty="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2"/>
          <p:cNvPicPr>
            <a:picLocks noChangeAspect="1" noChangeArrowheads="1"/>
          </p:cNvPicPr>
          <p:nvPr/>
        </p:nvPicPr>
        <p:blipFill>
          <a:blip r:embed="rId2"/>
          <a:srcRect/>
          <a:stretch>
            <a:fillRect/>
          </a:stretch>
        </p:blipFill>
        <p:spPr bwMode="auto">
          <a:xfrm>
            <a:off x="1066800" y="0"/>
            <a:ext cx="1268413" cy="1066800"/>
          </a:xfrm>
          <a:prstGeom prst="rect">
            <a:avLst/>
          </a:prstGeom>
          <a:noFill/>
          <a:ln>
            <a:noFill/>
          </a:ln>
        </p:spPr>
      </p:pic>
      <p:pic>
        <p:nvPicPr>
          <p:cNvPr id="2097161"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857250"/>
          </a:xfrm>
          <a:prstGeom prst="rect">
            <a:avLst/>
          </a:prstGeom>
          <a:noFill/>
          <a:ln>
            <a:noFill/>
          </a:ln>
        </p:spPr>
      </p:pic>
      <p:sp>
        <p:nvSpPr>
          <p:cNvPr id="1048611" name="Text Box 6"/>
          <p:cNvSpPr txBox="1">
            <a:spLocks noChangeArrowheads="1"/>
          </p:cNvSpPr>
          <p:nvPr/>
        </p:nvSpPr>
        <p:spPr bwMode="auto">
          <a:xfrm>
            <a:off x="2774950" y="304800"/>
            <a:ext cx="5279300" cy="688340"/>
          </a:xfrm>
          <a:prstGeom prst="rect">
            <a:avLst/>
          </a:prstGeom>
          <a:noFill/>
          <a:ln>
            <a:noFill/>
          </a:ln>
        </p:spPr>
        <p:txBody>
          <a:bodyPr wrap="none">
            <a:spAutoFit/>
          </a:bodyPr>
          <a:lstStyle/>
          <a:p>
            <a:r>
              <a:rPr lang="en-US" altLang="zh-CN" sz="4000">
                <a:solidFill>
                  <a:srgbClr val="5F688B"/>
                </a:solidFill>
                <a:latin typeface="Times New Roman" panose="02020603050405020304" pitchFamily="18" charset="0"/>
                <a:ea typeface="SimSun" panose="02010600030101010101" pitchFamily="2" charset="-122"/>
              </a:rPr>
              <a:t>About Python and SQL</a:t>
            </a:r>
          </a:p>
        </p:txBody>
      </p:sp>
      <p:sp>
        <p:nvSpPr>
          <p:cNvPr id="1048612" name="Text Box 7"/>
          <p:cNvSpPr txBox="1">
            <a:spLocks noChangeArrowheads="1"/>
          </p:cNvSpPr>
          <p:nvPr/>
        </p:nvSpPr>
        <p:spPr bwMode="auto">
          <a:xfrm>
            <a:off x="1624013" y="1371600"/>
            <a:ext cx="7099300" cy="4358640"/>
          </a:xfrm>
          <a:prstGeom prst="rect">
            <a:avLst/>
          </a:prstGeom>
          <a:noFill/>
          <a:ln>
            <a:noFill/>
          </a:ln>
        </p:spPr>
        <p:txBody>
          <a:bodyPr>
            <a:spAutoFit/>
          </a:bodyPr>
          <a:lstStyle>
            <a:lvl1pPr marL="342900" indent="-34290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gn="just">
              <a:buFont typeface="Arial" panose="020B0604020202020204" pitchFamily="34" charset="0"/>
              <a:buChar char="•"/>
            </a:pPr>
            <a:r>
              <a:rPr lang="en-US" altLang="zh-CN" sz="2000">
                <a:latin typeface="Times New Roman" panose="02020603050405020304" pitchFamily="18" charset="0"/>
                <a:ea typeface="SimSun" panose="02010600030101010101" pitchFamily="2" charset="-122"/>
              </a:rPr>
              <a:t>Python is the main language making the Criminal Database Management System (CDBMS) user-friendly.</a:t>
            </a:r>
          </a:p>
          <a:p>
            <a:pPr algn="just">
              <a:buFont typeface="Arial" panose="020B0604020202020204" pitchFamily="34" charset="0"/>
              <a:buChar char="•"/>
            </a:pPr>
            <a:endParaRPr lang="en-US" altLang="zh-CN" sz="2000">
              <a:latin typeface="Times New Roman" panose="02020603050405020304" pitchFamily="18" charset="0"/>
              <a:ea typeface="SimSun" panose="02010600030101010101" pitchFamily="2" charset="-122"/>
            </a:endParaRPr>
          </a:p>
          <a:p>
            <a:pPr algn="just">
              <a:buFont typeface="Arial" panose="020B0604020202020204" pitchFamily="34" charset="0"/>
              <a:buChar char="•"/>
            </a:pPr>
            <a:r>
              <a:rPr lang="en-US" altLang="zh-CN" sz="2000">
                <a:latin typeface="Times New Roman" panose="02020603050405020304" pitchFamily="18" charset="0"/>
                <a:ea typeface="SimSun" panose="02010600030101010101" pitchFamily="2" charset="-122"/>
              </a:rPr>
              <a:t>Python's simplicity helps create an easy-to-use interface for law enforcement.</a:t>
            </a:r>
          </a:p>
          <a:p>
            <a:pPr algn="just">
              <a:buFont typeface="Arial" panose="020B0604020202020204" pitchFamily="34" charset="0"/>
              <a:buChar char="•"/>
            </a:pPr>
            <a:endParaRPr lang="en-US" altLang="zh-CN" sz="2000">
              <a:latin typeface="Times New Roman" panose="02020603050405020304" pitchFamily="18" charset="0"/>
              <a:ea typeface="SimSun" panose="02010600030101010101" pitchFamily="2" charset="-122"/>
            </a:endParaRPr>
          </a:p>
          <a:p>
            <a:pPr algn="just">
              <a:buFont typeface="Arial" panose="020B0604020202020204" pitchFamily="34" charset="0"/>
              <a:buChar char="•"/>
            </a:pPr>
            <a:r>
              <a:rPr lang="en-US" altLang="zh-CN" sz="2000">
                <a:latin typeface="Times New Roman" panose="02020603050405020304" pitchFamily="18" charset="0"/>
                <a:ea typeface="SimSun" panose="02010600030101010101" pitchFamily="2" charset="-122"/>
              </a:rPr>
              <a:t>SQL, specifcally MySQL, is used to store, retrieve, and manage criminal data efficiently.</a:t>
            </a:r>
            <a:endParaRPr lang="zh-CN" altLang="en-US"/>
          </a:p>
          <a:p>
            <a:pPr algn="just">
              <a:buFont typeface="Arial" panose="020B0604020202020204" pitchFamily="34" charset="0"/>
              <a:buChar char="•"/>
            </a:pPr>
            <a:r>
              <a:rPr lang="en-US" altLang="zh-CN" sz="2000">
                <a:latin typeface="Times New Roman" panose="02020603050405020304" pitchFamily="18" charset="0"/>
                <a:ea typeface="SimSun" panose="02010600030101010101" pitchFamily="2" charset="-122"/>
              </a:rPr>
              <a:t>SQL ensures data accuracy by enforcing rules defined during the database setup.</a:t>
            </a:r>
          </a:p>
          <a:p>
            <a:pPr algn="just">
              <a:buFont typeface="Arial" panose="020B0604020202020204" pitchFamily="34" charset="0"/>
              <a:buChar char="•"/>
            </a:pPr>
            <a:endParaRPr lang="en-US" altLang="zh-CN" sz="2000">
              <a:latin typeface="Times New Roman" panose="02020603050405020304" pitchFamily="18" charset="0"/>
              <a:ea typeface="SimSun" panose="02010600030101010101" pitchFamily="2" charset="-122"/>
            </a:endParaRPr>
          </a:p>
          <a:p>
            <a:pPr algn="just">
              <a:buClr>
                <a:srgbClr val="D16349"/>
              </a:buClr>
              <a:buFont typeface="Arial" panose="020B0604020202020204" pitchFamily="34" charset="0"/>
              <a:buChar char="•"/>
            </a:pPr>
            <a:r>
              <a:rPr lang="en-US" altLang="zh-CN" sz="2000">
                <a:latin typeface="Times New Roman" panose="02020603050405020304" pitchFamily="18" charset="0"/>
                <a:ea typeface="SimSun" panose="02010600030101010101" pitchFamily="2" charset="-122"/>
              </a:rPr>
              <a:t>Python and SQL together provide a powerful &amp; straightforward solution for managing criminal records.</a:t>
            </a:r>
          </a:p>
          <a:p>
            <a:pPr algn="just">
              <a:buFont typeface="Arial" panose="020B0604020202020204" pitchFamily="34" charset="0"/>
              <a:buChar char="•"/>
            </a:pPr>
            <a:endParaRPr lang="en-US" altLang="zh-CN" sz="2000">
              <a:latin typeface="Times New Roman" panose="02020603050405020304" pitchFamily="18" charset="0"/>
              <a:ea typeface="SimSun" panose="02010600030101010101" pitchFamily="2" charset="-122"/>
            </a:endParaRPr>
          </a:p>
        </p:txBody>
      </p:sp>
      <p:sp>
        <p:nvSpPr>
          <p:cNvPr id="1048613" name="Slide Number Placeholder 8"/>
          <p:cNvSpPr>
            <a:spLocks noGrp="1" noChangeArrowheads="1"/>
          </p:cNvSpPr>
          <p:nvPr>
            <p:ph type="sldNum" sz="quarter" idx="12"/>
          </p:nvPr>
        </p:nvSpPr>
        <p:spPr bwMode="auto">
          <a:noFill/>
        </p:spPr>
        <p:txBody>
          <a:bodyPr/>
          <a:lstStyle/>
          <a:p>
            <a:r>
              <a:rPr lang="en-US" altLang="zh-CN"/>
              <a:t>3</a:t>
            </a:r>
          </a:p>
        </p:txBody>
      </p:sp>
      <p:sp>
        <p:nvSpPr>
          <p:cNvPr id="1048614" name="Footer Placeholder 9"/>
          <p:cNvSpPr>
            <a:spLocks noGrp="1" noChangeArrowheads="1"/>
          </p:cNvSpPr>
          <p:nvPr>
            <p:ph type="ftr" sz="quarter" idx="11"/>
          </p:nvPr>
        </p:nvSpPr>
        <p:spPr bwMode="auto">
          <a:xfrm>
            <a:off x="1130300" y="6305550"/>
            <a:ext cx="7480300"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3"/>
          <p:cNvPicPr>
            <a:picLocks noChangeAspect="1" noChangeArrowheads="1"/>
          </p:cNvPicPr>
          <p:nvPr/>
        </p:nvPicPr>
        <p:blipFill>
          <a:blip r:embed="rId2"/>
          <a:srcRect/>
          <a:stretch>
            <a:fillRect/>
          </a:stretch>
        </p:blipFill>
        <p:spPr bwMode="auto">
          <a:xfrm>
            <a:off x="1066800" y="0"/>
            <a:ext cx="1276350" cy="1066800"/>
          </a:xfrm>
          <a:prstGeom prst="rect">
            <a:avLst/>
          </a:prstGeom>
          <a:noFill/>
          <a:ln>
            <a:noFill/>
          </a:ln>
        </p:spPr>
      </p:pic>
      <p:pic>
        <p:nvPicPr>
          <p:cNvPr id="2097163" name="Content Placeholder 5"/>
          <p:cNvPicPr>
            <a:picLocks noGrp="1" noChangeAspect="1" noChangeArrowheads="1"/>
          </p:cNvPicPr>
          <p:nvPr>
            <p:ph idx="1"/>
          </p:nvPr>
        </p:nvPicPr>
        <p:blipFill>
          <a:blip r:embed="rId3"/>
          <a:srcRect/>
          <a:stretch>
            <a:fillRect/>
          </a:stretch>
        </p:blipFill>
        <p:spPr>
          <a:xfrm>
            <a:off x="8229600" y="0"/>
            <a:ext cx="962025" cy="866775"/>
          </a:xfrm>
        </p:spPr>
      </p:pic>
      <p:sp>
        <p:nvSpPr>
          <p:cNvPr id="1048615" name="Text Box 7"/>
          <p:cNvSpPr txBox="1">
            <a:spLocks noChangeArrowheads="1"/>
          </p:cNvSpPr>
          <p:nvPr/>
        </p:nvSpPr>
        <p:spPr bwMode="auto">
          <a:xfrm>
            <a:off x="2593626" y="304800"/>
            <a:ext cx="5258130" cy="706438"/>
          </a:xfrm>
          <a:prstGeom prst="rect">
            <a:avLst/>
          </a:prstGeom>
          <a:noFill/>
          <a:ln>
            <a:noFill/>
          </a:ln>
        </p:spPr>
        <p:txBody>
          <a:bodyPr>
            <a:spAutoFit/>
          </a:bodyPr>
          <a:lstStyle/>
          <a:p>
            <a:r>
              <a:rPr lang="en-US" altLang="zh-CN" sz="4000" dirty="0">
                <a:solidFill>
                  <a:srgbClr val="5F688B"/>
                </a:solidFill>
                <a:latin typeface="Times New Roman" panose="02020603050405020304" pitchFamily="18" charset="0"/>
                <a:ea typeface="SimSun" panose="02010600030101010101" pitchFamily="2" charset="-122"/>
              </a:rPr>
              <a:t>Literature Survey</a:t>
            </a:r>
          </a:p>
        </p:txBody>
      </p:sp>
      <p:sp>
        <p:nvSpPr>
          <p:cNvPr id="1048616" name="Text Box 8"/>
          <p:cNvSpPr txBox="1">
            <a:spLocks noChangeArrowheads="1"/>
          </p:cNvSpPr>
          <p:nvPr/>
        </p:nvSpPr>
        <p:spPr bwMode="auto">
          <a:xfrm>
            <a:off x="1327953" y="1066800"/>
            <a:ext cx="7617165" cy="4746877"/>
          </a:xfrm>
          <a:prstGeom prst="rect">
            <a:avLst/>
          </a:prstGeom>
          <a:noFill/>
          <a:ln>
            <a:noFill/>
          </a:ln>
        </p:spPr>
        <p:txBody>
          <a:bodyPr>
            <a:spAutoFit/>
          </a:bodyPr>
          <a:lstStyle>
            <a:lvl1pPr marL="342900" indent="-34290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nSpc>
                <a:spcPct val="150000"/>
              </a:lnSpc>
              <a:buFont typeface="Wingdings" panose="05000000000000000000" pitchFamily="2" charset="2"/>
              <a:buChar char="Ø"/>
            </a:pPr>
            <a:r>
              <a:rPr lang="en-US" altLang="zh-CN" sz="2400" b="1" dirty="0">
                <a:latin typeface="Times New Roman" panose="02020603050405020304" pitchFamily="18" charset="0"/>
                <a:ea typeface="SimSun" panose="02010600030101010101" pitchFamily="2" charset="-122"/>
              </a:rPr>
              <a:t>Scope of the Project</a:t>
            </a:r>
          </a:p>
          <a:p>
            <a:pPr>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The project aims to develop a Criminal Database Management System (CDBMS) to streamline the management of criminal records.</a:t>
            </a:r>
          </a:p>
          <a:p>
            <a:pPr>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 Scope includes ensuring database accuracy and reliability by incorporating features for data validation and integrity.</a:t>
            </a:r>
          </a:p>
          <a:p>
            <a:pPr>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Integration of MySQL as the backend database and Python as the programming language provides flexibility, scalability, &amp; easy maintenance.</a:t>
            </a:r>
          </a:p>
          <a:p>
            <a:pPr>
              <a:lnSpc>
                <a:spcPct val="150000"/>
              </a:lnSpc>
              <a:buFont typeface="Arial" panose="020B0604020202020204" pitchFamily="34" charset="0"/>
              <a:buChar char="•"/>
            </a:pPr>
            <a:r>
              <a:rPr lang="en-US" altLang="zh-CN" sz="2000" dirty="0">
                <a:latin typeface="Times New Roman" panose="02020603050405020304" pitchFamily="18" charset="0"/>
                <a:ea typeface="SimSun" panose="02010600030101010101" pitchFamily="2" charset="-122"/>
              </a:rPr>
              <a:t>The project scope extends to enhancing efficiency in criminal investigations through centralized and organized data management</a:t>
            </a:r>
            <a:r>
              <a:rPr lang="en-US" altLang="zh-CN" sz="2000" dirty="0">
                <a:ea typeface="SimSun" panose="02010600030101010101" pitchFamily="2" charset="-122"/>
              </a:rPr>
              <a:t>.</a:t>
            </a:r>
          </a:p>
        </p:txBody>
      </p:sp>
      <p:sp>
        <p:nvSpPr>
          <p:cNvPr id="1048617" name="Slide Number Placeholder 9"/>
          <p:cNvSpPr>
            <a:spLocks noGrp="1" noChangeArrowheads="1"/>
          </p:cNvSpPr>
          <p:nvPr>
            <p:ph type="sldNum" sz="quarter" idx="12"/>
          </p:nvPr>
        </p:nvSpPr>
        <p:spPr bwMode="auto">
          <a:noFill/>
        </p:spPr>
        <p:txBody>
          <a:bodyPr/>
          <a:lstStyle/>
          <a:p>
            <a:r>
              <a:rPr lang="en-US" altLang="zh-CN"/>
              <a:t>4</a:t>
            </a:r>
          </a:p>
        </p:txBody>
      </p:sp>
      <p:sp>
        <p:nvSpPr>
          <p:cNvPr id="1048618" name="Footer Placeholder 10"/>
          <p:cNvSpPr>
            <a:spLocks noGrp="1" noChangeArrowheads="1"/>
          </p:cNvSpPr>
          <p:nvPr>
            <p:ph type="ftr" sz="quarter" idx="11"/>
          </p:nvPr>
        </p:nvSpPr>
        <p:spPr bwMode="auto">
          <a:xfrm>
            <a:off x="1243013" y="6305550"/>
            <a:ext cx="7367587"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2"/>
          <p:cNvPicPr>
            <a:picLocks noGrp="1" noChangeAspect="1" noChangeArrowheads="1"/>
          </p:cNvPicPr>
          <p:nvPr>
            <p:ph idx="1"/>
          </p:nvPr>
        </p:nvPicPr>
        <p:blipFill>
          <a:blip r:embed="rId2"/>
          <a:srcRect/>
          <a:stretch>
            <a:fillRect/>
          </a:stretch>
        </p:blipFill>
        <p:spPr>
          <a:xfrm>
            <a:off x="1020763" y="0"/>
            <a:ext cx="1268412" cy="1298575"/>
          </a:xfrm>
        </p:spPr>
      </p:pic>
      <p:pic>
        <p:nvPicPr>
          <p:cNvPr id="2097165" name="Picture 2" descr="Image result for knsit logo">
            <a:hlinkClick r:id="rId3"/>
          </p:cNvPr>
          <p:cNvPicPr>
            <a:picLocks noGrp="1" noChangeAspect="1" noChangeArrowheads="1"/>
          </p:cNvPicPr>
          <p:nvPr>
            <p:ph sz="half" idx="4294967295"/>
          </p:nvPr>
        </p:nvPicPr>
        <p:blipFill>
          <a:blip r:embed="rId4"/>
          <a:srcRect/>
          <a:stretch>
            <a:fillRect/>
          </a:stretch>
        </p:blipFill>
        <p:spPr>
          <a:xfrm>
            <a:off x="8181975" y="0"/>
            <a:ext cx="962025" cy="857250"/>
          </a:xfrm>
        </p:spPr>
      </p:pic>
      <p:sp>
        <p:nvSpPr>
          <p:cNvPr id="1048620" name="Slide Number Placeholder 4"/>
          <p:cNvSpPr>
            <a:spLocks noGrp="1" noChangeArrowheads="1"/>
          </p:cNvSpPr>
          <p:nvPr>
            <p:ph type="sldNum" sz="quarter" idx="12"/>
          </p:nvPr>
        </p:nvSpPr>
        <p:spPr bwMode="auto">
          <a:noFill/>
        </p:spPr>
        <p:txBody>
          <a:bodyPr/>
          <a:lstStyle/>
          <a:p>
            <a:r>
              <a:rPr lang="en-US" altLang="zh-CN"/>
              <a:t>5</a:t>
            </a:r>
          </a:p>
        </p:txBody>
      </p:sp>
      <p:sp>
        <p:nvSpPr>
          <p:cNvPr id="1048621" name="Footer Placeholder 9"/>
          <p:cNvSpPr>
            <a:spLocks noGrp="1" noChangeArrowheads="1"/>
          </p:cNvSpPr>
          <p:nvPr>
            <p:ph type="ftr" sz="quarter" idx="11"/>
          </p:nvPr>
        </p:nvSpPr>
        <p:spPr bwMode="auto">
          <a:xfrm>
            <a:off x="1089025" y="6324600"/>
            <a:ext cx="7521575"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sp>
        <p:nvSpPr>
          <p:cNvPr id="2" name="Text Box 7">
            <a:extLst>
              <a:ext uri="{FF2B5EF4-FFF2-40B4-BE49-F238E27FC236}">
                <a16:creationId xmlns:a16="http://schemas.microsoft.com/office/drawing/2014/main" id="{04C921FE-2961-FE6D-DFDD-F0BBDD4EEC68}"/>
              </a:ext>
            </a:extLst>
          </p:cNvPr>
          <p:cNvSpPr txBox="1">
            <a:spLocks noChangeArrowheads="1"/>
          </p:cNvSpPr>
          <p:nvPr/>
        </p:nvSpPr>
        <p:spPr bwMode="auto">
          <a:xfrm>
            <a:off x="2593626" y="304800"/>
            <a:ext cx="5258130" cy="706438"/>
          </a:xfrm>
          <a:prstGeom prst="rect">
            <a:avLst/>
          </a:prstGeom>
          <a:noFill/>
          <a:ln>
            <a:noFill/>
          </a:ln>
        </p:spPr>
        <p:txBody>
          <a:bodyPr>
            <a:spAutoFit/>
          </a:bodyPr>
          <a:lstStyle/>
          <a:p>
            <a:r>
              <a:rPr lang="en-US" altLang="zh-CN" sz="4000" dirty="0">
                <a:solidFill>
                  <a:srgbClr val="5F688B"/>
                </a:solidFill>
                <a:latin typeface="Times New Roman" panose="02020603050405020304" pitchFamily="18" charset="0"/>
                <a:ea typeface="SimSun" panose="02010600030101010101" pitchFamily="2" charset="-122"/>
              </a:rPr>
              <a:t>Literature Survey</a:t>
            </a:r>
          </a:p>
        </p:txBody>
      </p:sp>
      <p:sp>
        <p:nvSpPr>
          <p:cNvPr id="4" name="Text Box 8">
            <a:extLst>
              <a:ext uri="{FF2B5EF4-FFF2-40B4-BE49-F238E27FC236}">
                <a16:creationId xmlns:a16="http://schemas.microsoft.com/office/drawing/2014/main" id="{F8394F37-AC7B-E1B3-2F01-86A7EAFC4F81}"/>
              </a:ext>
            </a:extLst>
          </p:cNvPr>
          <p:cNvSpPr txBox="1">
            <a:spLocks noChangeArrowheads="1"/>
          </p:cNvSpPr>
          <p:nvPr/>
        </p:nvSpPr>
        <p:spPr bwMode="auto">
          <a:xfrm>
            <a:off x="1327953" y="1066800"/>
            <a:ext cx="7617165" cy="5167056"/>
          </a:xfrm>
          <a:prstGeom prst="rect">
            <a:avLst/>
          </a:prstGeom>
          <a:noFill/>
          <a:ln>
            <a:noFill/>
          </a:ln>
        </p:spPr>
        <p:txBody>
          <a:bodyPr>
            <a:spAutoFit/>
          </a:bodyPr>
          <a:lstStyle>
            <a:lvl1pPr marL="342900" indent="-34290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nSpc>
                <a:spcPct val="150000"/>
              </a:lnSpc>
              <a:buFont typeface="Wingdings" panose="05000000000000000000" pitchFamily="2" charset="2"/>
              <a:buChar char="Ø"/>
            </a:pPr>
            <a:r>
              <a:rPr lang="en-US" altLang="zh-CN" sz="2400" b="1" dirty="0">
                <a:latin typeface="Times New Roman" panose="02020603050405020304" pitchFamily="18" charset="0"/>
                <a:ea typeface="SimSun" panose="02010600030101010101" pitchFamily="2" charset="-122"/>
              </a:rPr>
              <a:t>Review of Existing System</a:t>
            </a:r>
          </a:p>
          <a:p>
            <a:pPr>
              <a:lnSpc>
                <a:spcPct val="150000"/>
              </a:lnSpc>
              <a:buFont typeface="Arial" panose="020B0604020202020204" pitchFamily="34" charset="0"/>
              <a:buChar char="•"/>
            </a:pPr>
            <a:r>
              <a:rPr lang="en-US" altLang="zh-CN" dirty="0">
                <a:latin typeface="Times New Roman" panose="02020603050405020304" pitchFamily="18" charset="0"/>
                <a:ea typeface="SimSun" panose="02010600030101010101" pitchFamily="2" charset="-122"/>
                <a:cs typeface="Times New Roman" panose="02020603050405020304" pitchFamily="18" charset="0"/>
              </a:rPr>
              <a:t>Functionality: Evaluate the system's core functionalities, such as data input, retrieval, and update. Assess the system's ability to handle diverse types of criminal data.</a:t>
            </a:r>
          </a:p>
          <a:p>
            <a:pPr>
              <a:lnSpc>
                <a:spcPct val="150000"/>
              </a:lnSpc>
              <a:buFont typeface="Arial" panose="020B0604020202020204" pitchFamily="34" charset="0"/>
              <a:buChar char="•"/>
            </a:pPr>
            <a:r>
              <a:rPr lang="en-US" altLang="zh-CN" dirty="0">
                <a:latin typeface="Times New Roman" panose="02020603050405020304" pitchFamily="18" charset="0"/>
                <a:ea typeface="SimSun" panose="02010600030101010101" pitchFamily="2" charset="-122"/>
                <a:cs typeface="Times New Roman" panose="02020603050405020304" pitchFamily="18" charset="0"/>
              </a:rPr>
              <a:t>Database Design: Examine the database structure, normalization, and indexing. Evaluate the efficiency and organization of the data model.</a:t>
            </a:r>
          </a:p>
          <a:p>
            <a:pPr>
              <a:lnSpc>
                <a:spcPct val="150000"/>
              </a:lnSpc>
              <a:buFont typeface="Arial" panose="020B0604020202020204" pitchFamily="34" charset="0"/>
              <a:buChar char="•"/>
            </a:pPr>
            <a:r>
              <a:rPr lang="en-US" altLang="zh-CN" dirty="0">
                <a:latin typeface="Times New Roman" panose="02020603050405020304" pitchFamily="18" charset="0"/>
                <a:ea typeface="SimSun" panose="02010600030101010101" pitchFamily="2" charset="-122"/>
                <a:cs typeface="Times New Roman" panose="02020603050405020304" pitchFamily="18" charset="0"/>
              </a:rPr>
              <a:t>Security Measures: Review the implemented security mechanisms, including encryption and access controls. Check for vulnerabilities and assess the system's resilience against unauthorized access.</a:t>
            </a:r>
          </a:p>
          <a:p>
            <a:pPr>
              <a:lnSpc>
                <a:spcPct val="150000"/>
              </a:lnSpc>
              <a:buFont typeface="Arial" panose="020B0604020202020204" pitchFamily="34" charset="0"/>
              <a:buChar char="•"/>
            </a:pPr>
            <a:r>
              <a:rPr lang="en-US" altLang="zh-CN" dirty="0">
                <a:latin typeface="Times New Roman" panose="02020603050405020304" pitchFamily="18" charset="0"/>
                <a:ea typeface="SimSun" panose="02010600030101010101" pitchFamily="2" charset="-122"/>
                <a:cs typeface="Times New Roman" panose="02020603050405020304" pitchFamily="18" charset="0"/>
              </a:rPr>
              <a:t>Biometric Integration: Evaluate the accuracy and reliability of biometric technologies integrated into the system. Consider the system's adaptability to emerging biometric advancements.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2"/>
          <p:cNvPicPr>
            <a:picLocks noGrp="1" noChangeAspect="1" noChangeArrowheads="1"/>
          </p:cNvPicPr>
          <p:nvPr>
            <p:ph sz="half" idx="1"/>
          </p:nvPr>
        </p:nvPicPr>
        <p:blipFill>
          <a:blip r:embed="rId3"/>
          <a:srcRect/>
          <a:stretch>
            <a:fillRect/>
          </a:stretch>
        </p:blipFill>
        <p:spPr>
          <a:xfrm>
            <a:off x="1027113" y="0"/>
            <a:ext cx="1268412" cy="1298575"/>
          </a:xfrm>
        </p:spPr>
      </p:pic>
      <p:pic>
        <p:nvPicPr>
          <p:cNvPr id="2097167" name="Picture 2" descr="Image result for knsit logo">
            <a:hlinkClick r:id="rId4"/>
          </p:cNvPr>
          <p:cNvPicPr>
            <a:picLocks noGrp="1" noChangeAspect="1" noChangeArrowheads="1"/>
          </p:cNvPicPr>
          <p:nvPr>
            <p:ph sz="half" idx="2"/>
          </p:nvPr>
        </p:nvPicPr>
        <p:blipFill>
          <a:blip r:embed="rId5"/>
          <a:srcRect/>
          <a:stretch>
            <a:fillRect/>
          </a:stretch>
        </p:blipFill>
        <p:spPr>
          <a:xfrm>
            <a:off x="8181975" y="0"/>
            <a:ext cx="962025" cy="857250"/>
          </a:xfrm>
        </p:spPr>
      </p:pic>
      <p:sp>
        <p:nvSpPr>
          <p:cNvPr id="1048630" name="Slide Number Placeholder 7"/>
          <p:cNvSpPr>
            <a:spLocks noGrp="1" noChangeArrowheads="1"/>
          </p:cNvSpPr>
          <p:nvPr>
            <p:ph type="sldNum" sz="quarter" idx="12"/>
          </p:nvPr>
        </p:nvSpPr>
        <p:spPr bwMode="auto">
          <a:noFill/>
        </p:spPr>
        <p:txBody>
          <a:bodyPr/>
          <a:lstStyle/>
          <a:p>
            <a:r>
              <a:rPr lang="en-US" altLang="zh-CN"/>
              <a:t>6</a:t>
            </a:r>
          </a:p>
        </p:txBody>
      </p:sp>
      <p:sp>
        <p:nvSpPr>
          <p:cNvPr id="1048631" name="Footer Placeholder 12"/>
          <p:cNvSpPr>
            <a:spLocks noGrp="1" noChangeArrowheads="1"/>
          </p:cNvSpPr>
          <p:nvPr>
            <p:ph type="ftr" sz="quarter" idx="11"/>
          </p:nvPr>
        </p:nvSpPr>
        <p:spPr bwMode="auto">
          <a:xfrm>
            <a:off x="1027113" y="6305550"/>
            <a:ext cx="7583487" cy="476250"/>
          </a:xfrm>
          <a:noFill/>
        </p:spPr>
        <p:txBody>
          <a:bodyPr vert="horz" wrap="square" lIns="91440" tIns="45720" rIns="91440" bIns="45720" numCol="1" anchorCtr="0" compatLnSpc="1">
            <a:prstTxWarp prst="textNoShape">
              <a:avLst/>
            </a:prstTxWarp>
          </a:bodyPr>
          <a:lstStyle/>
          <a:p>
            <a:pPr fontAlgn="base"/>
            <a:r>
              <a:rPr lang="en-US" altLang="zh-CN">
                <a:solidFill>
                  <a:srgbClr val="899BA4"/>
                </a:solidFill>
                <a:ea typeface="SimSun" panose="02010600030101010101" pitchFamily="2" charset="-122"/>
              </a:rPr>
              <a:t>Criminal Database Management System</a:t>
            </a:r>
          </a:p>
        </p:txBody>
      </p:sp>
      <p:sp>
        <p:nvSpPr>
          <p:cNvPr id="4" name="Text Box 7">
            <a:extLst>
              <a:ext uri="{FF2B5EF4-FFF2-40B4-BE49-F238E27FC236}">
                <a16:creationId xmlns:a16="http://schemas.microsoft.com/office/drawing/2014/main" id="{31C90472-D41D-AA7F-FB82-79CE867C7F6E}"/>
              </a:ext>
            </a:extLst>
          </p:cNvPr>
          <p:cNvSpPr txBox="1">
            <a:spLocks noChangeArrowheads="1"/>
          </p:cNvSpPr>
          <p:nvPr/>
        </p:nvSpPr>
        <p:spPr bwMode="auto">
          <a:xfrm>
            <a:off x="2609685" y="532437"/>
            <a:ext cx="5258130" cy="706438"/>
          </a:xfrm>
          <a:prstGeom prst="rect">
            <a:avLst/>
          </a:prstGeom>
          <a:noFill/>
          <a:ln>
            <a:noFill/>
          </a:ln>
        </p:spPr>
        <p:txBody>
          <a:bodyPr>
            <a:spAutoFit/>
          </a:bodyPr>
          <a:lstStyle/>
          <a:p>
            <a:r>
              <a:rPr lang="en-US" altLang="zh-CN" sz="4000" dirty="0">
                <a:solidFill>
                  <a:srgbClr val="5F688B"/>
                </a:solidFill>
                <a:latin typeface="Times New Roman" panose="02020603050405020304" pitchFamily="18" charset="0"/>
                <a:ea typeface="SimSun" panose="02010600030101010101" pitchFamily="2" charset="-122"/>
              </a:rPr>
              <a:t>Literature Survey</a:t>
            </a:r>
          </a:p>
        </p:txBody>
      </p:sp>
      <p:sp>
        <p:nvSpPr>
          <p:cNvPr id="5" name="Text Box 8">
            <a:extLst>
              <a:ext uri="{FF2B5EF4-FFF2-40B4-BE49-F238E27FC236}">
                <a16:creationId xmlns:a16="http://schemas.microsoft.com/office/drawing/2014/main" id="{ACFDFCDF-A99F-F0E5-4846-981B6CB4D70D}"/>
              </a:ext>
            </a:extLst>
          </p:cNvPr>
          <p:cNvSpPr txBox="1">
            <a:spLocks noChangeArrowheads="1"/>
          </p:cNvSpPr>
          <p:nvPr/>
        </p:nvSpPr>
        <p:spPr bwMode="auto">
          <a:xfrm>
            <a:off x="1225210" y="1620499"/>
            <a:ext cx="7617165" cy="4243726"/>
          </a:xfrm>
          <a:prstGeom prst="rect">
            <a:avLst/>
          </a:prstGeom>
          <a:noFill/>
          <a:ln>
            <a:noFill/>
          </a:ln>
        </p:spPr>
        <p:txBody>
          <a:bodyPr>
            <a:spAutoFit/>
          </a:bodyPr>
          <a:lstStyle>
            <a:lvl1pPr marL="342900" indent="-34290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nSpc>
                <a:spcPct val="150000"/>
              </a:lnSpc>
              <a:buFont typeface="Wingdings" panose="05000000000000000000" pitchFamily="2" charset="2"/>
              <a:buChar char="Ø"/>
            </a:pPr>
            <a:r>
              <a:rPr lang="en-US" altLang="zh-CN" sz="2000" b="1" dirty="0">
                <a:latin typeface="Times New Roman" panose="02020603050405020304" pitchFamily="18" charset="0"/>
                <a:ea typeface="SimSun" panose="02010600030101010101" pitchFamily="2" charset="-122"/>
              </a:rPr>
              <a:t>Technologies Used:</a:t>
            </a:r>
          </a:p>
          <a:p>
            <a:pPr>
              <a:lnSpc>
                <a:spcPct val="15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tkinter</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Python's standard GUI library for creating graphical user interfaces. It provides tools for building windows, buttons, labels, etc.</a:t>
            </a:r>
          </a:p>
          <a:p>
            <a:pPr>
              <a:lnSpc>
                <a:spcPct val="150000"/>
              </a:lnSpc>
              <a:buFont typeface="Arial" panose="020B0604020202020204" pitchFamily="34" charset="0"/>
              <a:buChar char="•"/>
            </a:pPr>
            <a:r>
              <a:rPr lang="en-US" altLang="zh-CN" b="1" dirty="0">
                <a:latin typeface="Times New Roman" panose="02020603050405020304" pitchFamily="18" charset="0"/>
                <a:ea typeface="SimSun" panose="02010600030101010101" pitchFamily="2" charset="-122"/>
                <a:cs typeface="Times New Roman" panose="02020603050405020304" pitchFamily="18" charset="0"/>
              </a:rPr>
              <a:t>SQlite3: </a:t>
            </a:r>
            <a:r>
              <a:rPr lang="en-US" altLang="zh-CN" dirty="0">
                <a:latin typeface="Times New Roman" panose="02020603050405020304" pitchFamily="18" charset="0"/>
                <a:ea typeface="SimSun" panose="02010600030101010101" pitchFamily="2" charset="-122"/>
                <a:cs typeface="Times New Roman" panose="02020603050405020304" pitchFamily="18" charset="0"/>
              </a:rPr>
              <a:t>A standalone command-line shell program called sqlite3 is provided in SQLite's distribution. It can be used to create a database, define tables, insert and change rows, run queries and manage an SQLite database file. It also serves as an example for writing applications that use the SQLite library.</a:t>
            </a:r>
          </a:p>
          <a:p>
            <a:pPr marL="0" indent="0">
              <a:lnSpc>
                <a:spcPct val="150000"/>
              </a:lnSpc>
            </a:pPr>
            <a:endParaRPr lang="en-US" altLang="zh-CN" b="1" dirty="0">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buFont typeface="Arial" panose="020B0604020202020204" pitchFamily="34" charset="0"/>
              <a:buChar char="•"/>
            </a:pPr>
            <a:endParaRPr lang="en-US" altLang="zh-CN" b="1"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71129D-88D0-124F-F8B1-1384C4DCEA3B}"/>
              </a:ext>
            </a:extLst>
          </p:cNvPr>
          <p:cNvSpPr>
            <a:spLocks noGrp="1"/>
          </p:cNvSpPr>
          <p:nvPr>
            <p:ph type="ftr" sz="quarter" idx="11"/>
          </p:nvPr>
        </p:nvSpPr>
        <p:spPr>
          <a:xfrm>
            <a:off x="1080599" y="6345382"/>
            <a:ext cx="2895600" cy="476250"/>
          </a:xfrm>
        </p:spPr>
        <p:txBody>
          <a:bodyPr/>
          <a:lstStyle/>
          <a:p>
            <a:r>
              <a:rPr lang="en-US" dirty="0"/>
              <a:t>Criminal Database Management System</a:t>
            </a:r>
          </a:p>
        </p:txBody>
      </p:sp>
      <p:sp>
        <p:nvSpPr>
          <p:cNvPr id="3" name="Slide Number Placeholder 2">
            <a:extLst>
              <a:ext uri="{FF2B5EF4-FFF2-40B4-BE49-F238E27FC236}">
                <a16:creationId xmlns:a16="http://schemas.microsoft.com/office/drawing/2014/main" id="{2E824B18-474B-7B36-3BA9-281652EDA9FE}"/>
              </a:ext>
            </a:extLst>
          </p:cNvPr>
          <p:cNvSpPr>
            <a:spLocks noGrp="1"/>
          </p:cNvSpPr>
          <p:nvPr>
            <p:ph type="sldNum" sz="quarter" idx="12"/>
          </p:nvPr>
        </p:nvSpPr>
        <p:spPr/>
        <p:txBody>
          <a:bodyPr/>
          <a:lstStyle/>
          <a:p>
            <a:r>
              <a:rPr lang="en-US" altLang="zh-CN" dirty="0"/>
              <a:t>7</a:t>
            </a:r>
          </a:p>
        </p:txBody>
      </p:sp>
      <p:pic>
        <p:nvPicPr>
          <p:cNvPr id="4" name="Picture 2">
            <a:extLst>
              <a:ext uri="{FF2B5EF4-FFF2-40B4-BE49-F238E27FC236}">
                <a16:creationId xmlns:a16="http://schemas.microsoft.com/office/drawing/2014/main" id="{475E6AB3-B3C5-A8AB-C74F-1C5C95749635}"/>
              </a:ext>
            </a:extLst>
          </p:cNvPr>
          <p:cNvPicPr>
            <a:picLocks noChangeAspect="1" noChangeArrowheads="1"/>
          </p:cNvPicPr>
          <p:nvPr/>
        </p:nvPicPr>
        <p:blipFill>
          <a:blip r:embed="rId2"/>
          <a:srcRect/>
          <a:stretch>
            <a:fillRect/>
          </a:stretch>
        </p:blipFill>
        <p:spPr bwMode="auto">
          <a:xfrm>
            <a:off x="1066800" y="0"/>
            <a:ext cx="1268413" cy="1066800"/>
          </a:xfrm>
          <a:prstGeom prst="rect">
            <a:avLst/>
          </a:prstGeom>
          <a:noFill/>
          <a:ln>
            <a:noFill/>
          </a:ln>
        </p:spPr>
      </p:pic>
      <p:pic>
        <p:nvPicPr>
          <p:cNvPr id="5" name="Picture 2" descr="Image result for knsit logo">
            <a:hlinkClick r:id="rId3"/>
            <a:extLst>
              <a:ext uri="{FF2B5EF4-FFF2-40B4-BE49-F238E27FC236}">
                <a16:creationId xmlns:a16="http://schemas.microsoft.com/office/drawing/2014/main" id="{1B75E1A7-183A-4162-49FB-93575C24A78A}"/>
              </a:ext>
            </a:extLst>
          </p:cNvPr>
          <p:cNvPicPr>
            <a:picLocks noChangeAspect="1" noChangeArrowheads="1"/>
          </p:cNvPicPr>
          <p:nvPr/>
        </p:nvPicPr>
        <p:blipFill>
          <a:blip r:embed="rId4"/>
          <a:srcRect/>
          <a:stretch>
            <a:fillRect/>
          </a:stretch>
        </p:blipFill>
        <p:spPr bwMode="auto">
          <a:xfrm>
            <a:off x="8181975" y="0"/>
            <a:ext cx="962025" cy="857250"/>
          </a:xfrm>
          <a:prstGeom prst="rect">
            <a:avLst/>
          </a:prstGeom>
          <a:noFill/>
          <a:ln>
            <a:noFill/>
          </a:ln>
        </p:spPr>
      </p:pic>
      <p:sp>
        <p:nvSpPr>
          <p:cNvPr id="6" name="Title 1">
            <a:extLst>
              <a:ext uri="{FF2B5EF4-FFF2-40B4-BE49-F238E27FC236}">
                <a16:creationId xmlns:a16="http://schemas.microsoft.com/office/drawing/2014/main" id="{66DCC056-FC7C-8149-38B4-C5482371E0EF}"/>
              </a:ext>
            </a:extLst>
          </p:cNvPr>
          <p:cNvSpPr txBox="1">
            <a:spLocks/>
          </p:cNvSpPr>
          <p:nvPr/>
        </p:nvSpPr>
        <p:spPr>
          <a:xfrm>
            <a:off x="2743248" y="313557"/>
            <a:ext cx="4746625" cy="838200"/>
          </a:xfrm>
          <a:prstGeom prst="rect">
            <a:avLst/>
          </a:prstGeom>
        </p:spPr>
        <p:txBody>
          <a:bodyPr>
            <a:normAutofit fontScale="67500" lnSpcReduction="20000"/>
          </a:bodyPr>
          <a:lstStyle>
            <a:lvl1pPr algn="l" rtl="0" fontAlgn="base">
              <a:spcBef>
                <a:spcPct val="0"/>
              </a:spcBef>
              <a:spcAft>
                <a:spcPct val="0"/>
              </a:spcAft>
              <a:defRPr sz="4300" kern="1200">
                <a:solidFill>
                  <a:srgbClr val="5F688B"/>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F688B"/>
                </a:solidFill>
                <a:latin typeface="Gill Sans MT" panose="020B0502020104020203" pitchFamily="34" charset="0"/>
              </a:defRPr>
            </a:lvl2pPr>
            <a:lvl3pPr algn="l" rtl="0" fontAlgn="base">
              <a:spcBef>
                <a:spcPct val="0"/>
              </a:spcBef>
              <a:spcAft>
                <a:spcPct val="0"/>
              </a:spcAft>
              <a:defRPr sz="4300">
                <a:solidFill>
                  <a:srgbClr val="5F688B"/>
                </a:solidFill>
                <a:latin typeface="Gill Sans MT" panose="020B0502020104020203" pitchFamily="34" charset="0"/>
              </a:defRPr>
            </a:lvl3pPr>
            <a:lvl4pPr algn="l" rtl="0" fontAlgn="base">
              <a:spcBef>
                <a:spcPct val="0"/>
              </a:spcBef>
              <a:spcAft>
                <a:spcPct val="0"/>
              </a:spcAft>
              <a:defRPr sz="4300">
                <a:solidFill>
                  <a:srgbClr val="5F688B"/>
                </a:solidFill>
                <a:latin typeface="Gill Sans MT" panose="020B0502020104020203" pitchFamily="34" charset="0"/>
              </a:defRPr>
            </a:lvl4pPr>
            <a:lvl5pPr algn="l" rtl="0" fontAlgn="base">
              <a:spcBef>
                <a:spcPct val="0"/>
              </a:spcBef>
              <a:spcAft>
                <a:spcPct val="0"/>
              </a:spcAft>
              <a:defRPr sz="4300">
                <a:solidFill>
                  <a:srgbClr val="5F688B"/>
                </a:solidFill>
                <a:latin typeface="Gill Sans MT" panose="020B0502020104020203" pitchFamily="34" charset="0"/>
              </a:defRPr>
            </a:lvl5pPr>
            <a:lvl6pPr marL="457200" algn="l" rtl="0" fontAlgn="base">
              <a:spcBef>
                <a:spcPct val="0"/>
              </a:spcBef>
              <a:spcAft>
                <a:spcPct val="0"/>
              </a:spcAft>
              <a:defRPr sz="4300">
                <a:solidFill>
                  <a:srgbClr val="5F688B"/>
                </a:solidFill>
                <a:latin typeface="Gill Sans MT" panose="020B0502020104020203" pitchFamily="34" charset="0"/>
              </a:defRPr>
            </a:lvl6pPr>
            <a:lvl7pPr marL="914400" algn="l" rtl="0" fontAlgn="base">
              <a:spcBef>
                <a:spcPct val="0"/>
              </a:spcBef>
              <a:spcAft>
                <a:spcPct val="0"/>
              </a:spcAft>
              <a:defRPr sz="4300">
                <a:solidFill>
                  <a:srgbClr val="5F688B"/>
                </a:solidFill>
                <a:latin typeface="Gill Sans MT" panose="020B0502020104020203" pitchFamily="34" charset="0"/>
              </a:defRPr>
            </a:lvl7pPr>
            <a:lvl8pPr marL="1371600" algn="l" rtl="0" fontAlgn="base">
              <a:spcBef>
                <a:spcPct val="0"/>
              </a:spcBef>
              <a:spcAft>
                <a:spcPct val="0"/>
              </a:spcAft>
              <a:defRPr sz="4300">
                <a:solidFill>
                  <a:srgbClr val="5F688B"/>
                </a:solidFill>
                <a:latin typeface="Gill Sans MT" panose="020B0502020104020203" pitchFamily="34" charset="0"/>
              </a:defRPr>
            </a:lvl8pPr>
            <a:lvl9pPr marL="1828800" algn="l" rtl="0" fontAlgn="base">
              <a:spcBef>
                <a:spcPct val="0"/>
              </a:spcBef>
              <a:spcAft>
                <a:spcPct val="0"/>
              </a:spcAft>
              <a:defRPr sz="4300">
                <a:solidFill>
                  <a:srgbClr val="5F688B"/>
                </a:solidFill>
                <a:latin typeface="Gill Sans MT" panose="020B0502020104020203" pitchFamily="34" charset="0"/>
              </a:defRPr>
            </a:lvl9pPr>
          </a:lstStyle>
          <a:p>
            <a:pPr algn="ctr" fontAlgn="auto"/>
            <a:r>
              <a:rPr lang="en-US" sz="4445" noProof="1">
                <a:solidFill>
                  <a:schemeClr val="tx2">
                    <a:satMod val="130000"/>
                  </a:schemeClr>
                </a:solidFill>
                <a:latin typeface="Times New Roman" panose="02020603050405020304" pitchFamily="18" charset="0"/>
                <a:cs typeface="Times New Roman" panose="02020603050405020304" pitchFamily="18" charset="0"/>
              </a:rPr>
              <a:t>SQL Database Description</a:t>
            </a:r>
            <a:br>
              <a:rPr lang="en-US" sz="4445" dirty="0">
                <a:latin typeface="Times New Roman" panose="02020603050405020304" pitchFamily="18" charset="0"/>
                <a:cs typeface="Times New Roman" panose="02020603050405020304" pitchFamily="18" charset="0"/>
              </a:rPr>
            </a:br>
            <a:endParaRPr lang="en-US" sz="4445" noProof="1">
              <a:solidFill>
                <a:schemeClr val="tx2">
                  <a:satMod val="130000"/>
                </a:schemeClr>
              </a:solidFill>
              <a:latin typeface="Times New Roman" panose="02020603050405020304" pitchFamily="18" charset="0"/>
              <a:cs typeface="Times New Roman" panose="02020603050405020304" pitchFamily="18" charset="0"/>
            </a:endParaRPr>
          </a:p>
        </p:txBody>
      </p:sp>
      <p:sp>
        <p:nvSpPr>
          <p:cNvPr id="7" name="Text Box 4">
            <a:extLst>
              <a:ext uri="{FF2B5EF4-FFF2-40B4-BE49-F238E27FC236}">
                <a16:creationId xmlns:a16="http://schemas.microsoft.com/office/drawing/2014/main" id="{66A64D14-F05C-A322-A0E5-3015F1E1E6DF}"/>
              </a:ext>
            </a:extLst>
          </p:cNvPr>
          <p:cNvSpPr txBox="1">
            <a:spLocks noChangeArrowheads="1"/>
          </p:cNvSpPr>
          <p:nvPr/>
        </p:nvSpPr>
        <p:spPr bwMode="auto">
          <a:xfrm>
            <a:off x="1412876" y="1032866"/>
            <a:ext cx="7199312" cy="5444054"/>
          </a:xfrm>
          <a:prstGeom prst="rect">
            <a:avLst/>
          </a:prstGeom>
          <a:noFill/>
          <a:ln>
            <a:noFill/>
          </a:ln>
        </p:spPr>
        <p:txBody>
          <a:bodyPr>
            <a:spAutoFit/>
          </a:bodyPr>
          <a:lstStyle>
            <a:lvl1pPr marL="285750" indent="-285750">
              <a:defRPr>
                <a:solidFill>
                  <a:schemeClr val="tx1"/>
                </a:solidFill>
                <a:latin typeface="Gill Sans MT" panose="020B0502020104020203" pitchFamily="34" charset="0"/>
              </a:defRPr>
            </a:lvl1pPr>
            <a:lvl2pPr>
              <a:defRPr>
                <a:solidFill>
                  <a:schemeClr val="tx1"/>
                </a:solidFill>
                <a:latin typeface="Gill Sans MT" panose="020B0502020104020203" pitchFamily="34" charset="0"/>
              </a:defRPr>
            </a:lvl2pPr>
            <a:lvl3pPr>
              <a:defRPr>
                <a:solidFill>
                  <a:schemeClr val="tx1"/>
                </a:solidFill>
                <a:latin typeface="Gill Sans MT" panose="020B0502020104020203" pitchFamily="34" charset="0"/>
              </a:defRPr>
            </a:lvl3pPr>
            <a:lvl4pPr>
              <a:defRPr>
                <a:solidFill>
                  <a:schemeClr val="tx1"/>
                </a:solidFill>
                <a:latin typeface="Gill Sans MT" panose="020B0502020104020203" pitchFamily="34" charset="0"/>
              </a:defRPr>
            </a:lvl4pPr>
            <a:lvl5pPr>
              <a:defRPr>
                <a:solidFill>
                  <a:schemeClr val="tx1"/>
                </a:solidFill>
                <a:latin typeface="Gill Sans MT" panose="020B0502020104020203" pitchFamily="34" charset="0"/>
              </a:defRPr>
            </a:lvl5pPr>
            <a:lvl6pPr fontAlgn="base">
              <a:spcBef>
                <a:spcPct val="0"/>
              </a:spcBef>
              <a:spcAft>
                <a:spcPct val="0"/>
              </a:spcAft>
              <a:defRPr>
                <a:solidFill>
                  <a:schemeClr val="tx1"/>
                </a:solidFill>
                <a:latin typeface="Gill Sans MT" panose="020B0502020104020203" pitchFamily="34" charset="0"/>
              </a:defRPr>
            </a:lvl6pPr>
            <a:lvl7pPr fontAlgn="base">
              <a:spcBef>
                <a:spcPct val="0"/>
              </a:spcBef>
              <a:spcAft>
                <a:spcPct val="0"/>
              </a:spcAft>
              <a:defRPr>
                <a:solidFill>
                  <a:schemeClr val="tx1"/>
                </a:solidFill>
                <a:latin typeface="Gill Sans MT" panose="020B0502020104020203" pitchFamily="34" charset="0"/>
              </a:defRPr>
            </a:lvl7pPr>
            <a:lvl8pPr fontAlgn="base">
              <a:spcBef>
                <a:spcPct val="0"/>
              </a:spcBef>
              <a:spcAft>
                <a:spcPct val="0"/>
              </a:spcAft>
              <a:defRPr>
                <a:solidFill>
                  <a:schemeClr val="tx1"/>
                </a:solidFill>
                <a:latin typeface="Gill Sans MT" panose="020B0502020104020203" pitchFamily="34" charset="0"/>
              </a:defRPr>
            </a:lvl8pPr>
            <a:lvl9pPr fontAlgn="base">
              <a:spcBef>
                <a:spcPct val="0"/>
              </a:spcBef>
              <a:spcAft>
                <a:spcPct val="0"/>
              </a:spcAft>
              <a:defRPr>
                <a:solidFill>
                  <a:schemeClr val="tx1"/>
                </a:solidFill>
                <a:latin typeface="Gill Sans MT" panose="020B0502020104020203" pitchFamily="34" charset="0"/>
              </a:defRPr>
            </a:lvl9pPr>
          </a:lstStyle>
          <a:p>
            <a:pPr algn="just">
              <a:lnSpc>
                <a:spcPct val="150000"/>
              </a:lnSpc>
              <a:buFont typeface="Arial" panose="020B0604020202020204" pitchFamily="34" charset="0"/>
              <a:buChar char="•"/>
            </a:pPr>
            <a:r>
              <a:rPr lang="en-US" altLang="zh-CN" dirty="0">
                <a:latin typeface="Times New Roman" panose="02020603050405020304" pitchFamily="18" charset="0"/>
                <a:ea typeface="SimSun" panose="02010600030101010101" pitchFamily="2" charset="-122"/>
                <a:cs typeface="Times New Roman" panose="02020603050405020304" pitchFamily="18" charset="0"/>
              </a:rPr>
              <a:t>This database stores information about criminals involved in various crimes. Each criminal entry includes details such as their name, gender, nationality, age, height, weight, the crime they conducted, and a description providing additional information about the individual. </a:t>
            </a:r>
          </a:p>
          <a:p>
            <a:pPr algn="just">
              <a:lnSpc>
                <a:spcPct val="150000"/>
              </a:lnSpc>
              <a:buFont typeface="Arial" panose="020B0604020202020204" pitchFamily="34" charset="0"/>
              <a:buChar char="•"/>
            </a:pPr>
            <a:r>
              <a:rPr lang="en-US" altLang="zh-CN" dirty="0">
                <a:latin typeface="Times New Roman" panose="02020603050405020304" pitchFamily="18" charset="0"/>
                <a:ea typeface="SimSun" panose="02010600030101010101" pitchFamily="2" charset="-122"/>
                <a:cs typeface="Times New Roman" panose="02020603050405020304" pitchFamily="18" charset="0"/>
              </a:rPr>
              <a:t>The 'id' field serves as a unique identifier for each criminal record. The 'name' field stores the name of the criminal, while 'gender' indicates their gender. 'Nationality' records the nationality of the criminal, while 'age' stores their age in years. </a:t>
            </a:r>
          </a:p>
          <a:p>
            <a:pPr algn="just">
              <a:lnSpc>
                <a:spcPct val="150000"/>
              </a:lnSpc>
              <a:buFont typeface="Arial" panose="020B0604020202020204" pitchFamily="34" charset="0"/>
              <a:buChar char="•"/>
            </a:pPr>
            <a:r>
              <a:rPr lang="en-US" altLang="zh-CN" dirty="0">
                <a:latin typeface="Times New Roman" panose="02020603050405020304" pitchFamily="18" charset="0"/>
                <a:ea typeface="SimSun" panose="02010600030101010101" pitchFamily="2" charset="-122"/>
                <a:cs typeface="Times New Roman" panose="02020603050405020304" pitchFamily="18" charset="0"/>
              </a:rPr>
              <a:t>The 'description' field allows for a more detailed paragraph about the criminal, potentially containing up to 10 lines of text. This database facilitates the storage and management of data related to criminal activities, aiding law enforcement agencies and judicial systems in tracking and apprehending perpetrators.</a:t>
            </a:r>
          </a:p>
        </p:txBody>
      </p:sp>
    </p:spTree>
    <p:extLst>
      <p:ext uri="{BB962C8B-B14F-4D97-AF65-F5344CB8AC3E}">
        <p14:creationId xmlns:p14="http://schemas.microsoft.com/office/powerpoint/2010/main" val="455511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1312</Words>
  <Application>Microsoft Office PowerPoint</Application>
  <PresentationFormat>On-screen Show (4:3)</PresentationFormat>
  <Paragraphs>141</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SimSun</vt:lpstr>
      <vt:lpstr>Arial</vt:lpstr>
      <vt:lpstr>Calibri</vt:lpstr>
      <vt:lpstr>Gill Sans MT</vt:lpstr>
      <vt:lpstr>Times New Roman</vt:lpstr>
      <vt:lpstr>Verdana</vt:lpstr>
      <vt:lpstr>Wingdings</vt:lpstr>
      <vt:lpstr>Wingdings 2</vt:lpstr>
      <vt:lpstr>Solstice</vt:lpstr>
      <vt:lpstr>Criminal Database Management System </vt:lpstr>
      <vt:lpstr>Contents</vt:lpstr>
      <vt:lpstr>Abstract</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Front-End Design for Admin Login Outcome</vt:lpstr>
      <vt:lpstr>PowerPoint Presentation</vt:lpstr>
      <vt:lpstr>PowerPoint Presentation</vt:lpstr>
      <vt:lpstr>Back-End Design for Homepage Outcome</vt:lpstr>
      <vt:lpstr>PowerPoint Presentation</vt:lpstr>
      <vt:lpstr>FUTURE ENHANCEMENT </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Afrah Tazeen</cp:lastModifiedBy>
  <cp:revision>4</cp:revision>
  <dcterms:created xsi:type="dcterms:W3CDTF">2014-11-19T06:15:00Z</dcterms:created>
  <dcterms:modified xsi:type="dcterms:W3CDTF">2024-02-28T07:49:09Z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6539caf2d87d40edba48589262034702</vt:lpwstr>
  </property>
  <property fmtid="{D5CDD505-2E9C-101B-9397-08002B2CF9AE}" pid="3" name="KSOProductBuildVer">
    <vt:lpwstr>1033-11.2.0.11225</vt:lpwstr>
  </property>
</Properties>
</file>