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6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7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8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4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9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89C5-6E85-4FE2-A0D4-1F92D7BE09D1}" type="datetimeFigureOut">
              <a:rPr lang="en-IN" smtClean="0"/>
              <a:t>18-06-2015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CE6A-AF71-4146-B098-2128A9FC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2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ganper/mrnd-node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Developing RESTful Services in </a:t>
            </a:r>
            <a:r>
              <a:rPr lang="en-IN" dirty="0" err="1" smtClean="0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1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Build a RESTful Service that manages contacts</a:t>
            </a:r>
          </a:p>
          <a:p>
            <a:r>
              <a:rPr lang="en-IN" dirty="0" smtClean="0"/>
              <a:t>Steps</a:t>
            </a:r>
          </a:p>
          <a:p>
            <a:pPr lvl="1"/>
            <a:r>
              <a:rPr lang="en-IN" dirty="0" smtClean="0"/>
              <a:t>Setup-</a:t>
            </a:r>
            <a:r>
              <a:rPr lang="en-IN" dirty="0" err="1" smtClean="0"/>
              <a:t>Nodejs</a:t>
            </a:r>
            <a:r>
              <a:rPr lang="en-IN" dirty="0" smtClean="0"/>
              <a:t>: Install </a:t>
            </a:r>
            <a:r>
              <a:rPr lang="en-IN" dirty="0" err="1" smtClean="0"/>
              <a:t>NodeJS</a:t>
            </a:r>
            <a:r>
              <a:rPr lang="en-IN" dirty="0" smtClean="0"/>
              <a:t>, Express and Jasmine</a:t>
            </a:r>
          </a:p>
          <a:p>
            <a:pPr lvl="2"/>
            <a:r>
              <a:rPr lang="en-IN" dirty="0" smtClean="0"/>
              <a:t>Follow steps in earlier slide</a:t>
            </a:r>
          </a:p>
          <a:p>
            <a:pPr lvl="1"/>
            <a:r>
              <a:rPr lang="en-IN" dirty="0" smtClean="0"/>
              <a:t>Setup-git: clone git </a:t>
            </a:r>
            <a:r>
              <a:rPr lang="en-IN" dirty="0"/>
              <a:t>repo -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github.com/jaganper/mrnd-nodejs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Learn JavaScript – </a:t>
            </a:r>
            <a:r>
              <a:rPr lang="en-IN" dirty="0" err="1" smtClean="0"/>
              <a:t>JSIntroSpec</a:t>
            </a:r>
            <a:r>
              <a:rPr lang="en-IN" dirty="0" smtClean="0"/>
              <a:t> tests should pass</a:t>
            </a:r>
          </a:p>
          <a:p>
            <a:pPr lvl="1"/>
            <a:r>
              <a:rPr lang="en-IN" dirty="0" smtClean="0"/>
              <a:t>Learn Http Concepts – </a:t>
            </a:r>
            <a:r>
              <a:rPr lang="en-IN" dirty="0" err="1" smtClean="0"/>
              <a:t>HttpIntroSpec</a:t>
            </a:r>
            <a:r>
              <a:rPr lang="en-IN" dirty="0" smtClean="0"/>
              <a:t> tests should pass</a:t>
            </a:r>
          </a:p>
          <a:p>
            <a:pPr lvl="1"/>
            <a:r>
              <a:rPr lang="en-IN" dirty="0" smtClean="0"/>
              <a:t>Implement </a:t>
            </a:r>
            <a:r>
              <a:rPr lang="en-IN" dirty="0" err="1" smtClean="0"/>
              <a:t>nodeJS</a:t>
            </a:r>
            <a:r>
              <a:rPr lang="en-IN" dirty="0" smtClean="0"/>
              <a:t> web server that</a:t>
            </a:r>
          </a:p>
          <a:p>
            <a:pPr lvl="2"/>
            <a:r>
              <a:rPr lang="en-IN" dirty="0" smtClean="0"/>
              <a:t>accepts CRUD requests on Contacts – </a:t>
            </a:r>
            <a:r>
              <a:rPr lang="en-IN" dirty="0" err="1" smtClean="0"/>
              <a:t>ContactsSpec</a:t>
            </a:r>
            <a:r>
              <a:rPr lang="en-IN" dirty="0" smtClean="0"/>
              <a:t> tests should pass</a:t>
            </a:r>
          </a:p>
          <a:p>
            <a:pPr lvl="2"/>
            <a:r>
              <a:rPr lang="en-IN" dirty="0" smtClean="0"/>
              <a:t>Extend Contact Web Service to allow posting of messages to a contact</a:t>
            </a:r>
          </a:p>
          <a:p>
            <a:pPr lvl="2"/>
            <a:r>
              <a:rPr lang="en-IN" dirty="0" smtClean="0"/>
              <a:t>Extend Contact Web Service to allow file persistence of data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88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should the following requests do</a:t>
            </a:r>
          </a:p>
          <a:p>
            <a:pPr lvl="1"/>
            <a:r>
              <a:rPr lang="en-IN" dirty="0" smtClean="0"/>
              <a:t>POST /contacts</a:t>
            </a:r>
          </a:p>
          <a:p>
            <a:pPr marL="457200" lvl="1" indent="0">
              <a:buNone/>
            </a:pPr>
            <a:r>
              <a:rPr lang="en-IN" dirty="0" smtClean="0"/>
              <a:t>{"</a:t>
            </a:r>
            <a:r>
              <a:rPr lang="en-IN" dirty="0"/>
              <a:t>firstName":"jagan","lastName":"peri","phone":"23002300"}</a:t>
            </a:r>
          </a:p>
          <a:p>
            <a:pPr lvl="1"/>
            <a:r>
              <a:rPr lang="en-IN" dirty="0" smtClean="0"/>
              <a:t>GET /contacts</a:t>
            </a:r>
          </a:p>
          <a:p>
            <a:pPr lvl="1"/>
            <a:r>
              <a:rPr lang="en-IN" dirty="0" smtClean="0"/>
              <a:t>GET /contacts/id1</a:t>
            </a:r>
          </a:p>
          <a:p>
            <a:pPr lvl="1"/>
            <a:r>
              <a:rPr lang="en-IN" dirty="0" smtClean="0"/>
              <a:t>PUT or PATCH /contacts/id1</a:t>
            </a:r>
          </a:p>
          <a:p>
            <a:pPr marL="457200" lvl="1" indent="0">
              <a:buNone/>
            </a:pPr>
            <a:r>
              <a:rPr lang="en-IN" dirty="0"/>
              <a:t>{"</a:t>
            </a:r>
            <a:r>
              <a:rPr lang="en-IN" dirty="0" err="1"/>
              <a:t>firstName</a:t>
            </a:r>
            <a:r>
              <a:rPr lang="en-IN" dirty="0"/>
              <a:t>":"Jagan-updated“}</a:t>
            </a:r>
          </a:p>
          <a:p>
            <a:pPr lvl="1"/>
            <a:r>
              <a:rPr lang="en-IN" dirty="0" smtClean="0"/>
              <a:t>POST /contacts/id1/messages</a:t>
            </a:r>
          </a:p>
          <a:p>
            <a:pPr marL="457200" lvl="1" indent="0">
              <a:buNone/>
            </a:pPr>
            <a:r>
              <a:rPr lang="en-IN" dirty="0" smtClean="0"/>
              <a:t>{“</a:t>
            </a:r>
            <a:r>
              <a:rPr lang="en-IN" dirty="0" err="1" smtClean="0"/>
              <a:t>msg</a:t>
            </a:r>
            <a:r>
              <a:rPr lang="en-IN" dirty="0" smtClean="0"/>
              <a:t>”:”Please do the </a:t>
            </a:r>
            <a:r>
              <a:rPr lang="en-IN" dirty="0" err="1" smtClean="0"/>
              <a:t>nodejs</a:t>
            </a:r>
            <a:r>
              <a:rPr lang="en-IN" dirty="0" smtClean="0"/>
              <a:t> project”}</a:t>
            </a:r>
          </a:p>
          <a:p>
            <a:pPr lvl="1"/>
            <a:r>
              <a:rPr lang="en-IN" dirty="0" smtClean="0"/>
              <a:t>GET /contacts/id1/messages</a:t>
            </a:r>
          </a:p>
          <a:p>
            <a:pPr marL="914400" lvl="2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11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Things to Figure out </a:t>
            </a:r>
            <a:r>
              <a:rPr lang="en-IN" smtClean="0"/>
              <a:t>in Express:</a:t>
            </a:r>
            <a:endParaRPr lang="en-IN" dirty="0" smtClean="0"/>
          </a:p>
          <a:p>
            <a:pPr lvl="1"/>
            <a:r>
              <a:rPr lang="en-IN" dirty="0" smtClean="0"/>
              <a:t>How to route /contacts to a new file (contacts.js) you write.</a:t>
            </a:r>
          </a:p>
          <a:p>
            <a:pPr lvl="1"/>
            <a:r>
              <a:rPr lang="en-IN" dirty="0" smtClean="0"/>
              <a:t>How to read parameterized values in URLs (ex: /contacts/Jagan or /contacts/Nikhil)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92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0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Developing RESTful Services in NodeJS</vt:lpstr>
      <vt:lpstr>Project Overview</vt:lpstr>
      <vt:lpstr>URLS</vt:lpstr>
      <vt:lpstr>Express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RESTful Services in NodeJS</dc:title>
  <dc:creator>Jagan Peri</dc:creator>
  <cp:lastModifiedBy>Jagan Peri</cp:lastModifiedBy>
  <cp:revision>113</cp:revision>
  <dcterms:created xsi:type="dcterms:W3CDTF">2015-05-25T15:23:08Z</dcterms:created>
  <dcterms:modified xsi:type="dcterms:W3CDTF">2015-06-18T14:46:50Z</dcterms:modified>
</cp:coreProperties>
</file>