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19472" units="cm"/>
          <inkml:channel name="Y" type="integer" max="11152" units="cm"/>
          <inkml:channel name="F" type="integer" max="4096" units="dev"/>
          <inkml:channel name="T" type="integer" max="2.14748E9" units="dev"/>
        </inkml:traceFormat>
        <inkml:channelProperties>
          <inkml:channelProperty channel="X" name="resolution" value="630.1618" units="1/cm"/>
          <inkml:channelProperty channel="Y" name="resolution" value="640.91956" units="1/cm"/>
          <inkml:channelProperty channel="F" name="resolution" value="0" units="1/dev"/>
          <inkml:channelProperty channel="T" name="resolution" value="1" units="1/dev"/>
        </inkml:channelProperties>
      </inkml:inkSource>
      <inkml:timestamp xml:id="ts0" timeString="2022-09-09T09:18:11.166"/>
    </inkml:context>
    <inkml:brush xml:id="br0">
      <inkml:brushProperty name="width" value="0.05292" units="cm"/>
      <inkml:brushProperty name="height" value="0.05292" units="cm"/>
      <inkml:brushProperty name="color" value="#FF0000"/>
    </inkml:brush>
  </inkml:definitions>
  <inkml:trace contextRef="#ctx0" brushRef="#br0">2767 2017 2790 0,'0'0'0'0,"0"0"290"15,0 0-290-15,0 0 291 0,-21 7-291 0,21-7 188 16,0 0-188-16,-8 0 188 0,4 2-188 0,4-2 84 0,0 0-84 16,-3 10 85-16,6 6-85 0,-3-16-1 0,0 0 1 15,4 27 0-15,1 12 0 0,-5-39-1 0,0 0 1 16,7 43-1-16,1 3 1 0,-8-46-4 0,0 0 4 16,9 58-3-16,0 5 3 0,-9-63-2 0,0 0 2 0,9 93-2 15,-1 19 2-15,-8-112-2 0,0 0 2 0,7 122-1 16,-7 13 1-16,0-135 0 0,0 0 0 0,0 140 0 15,-3 12 0-15,3-152 0 0,0 0 0 0,0 152 0 16,-4 10 0-16,4-162 0 0,0 0 0 0,0 149 0 16,0-3 0-16,0-146-1 0,0 0 1 0,0 132 0 15,0-11 0-15,0-121-1 0,0 0 1 0,4 110 0 16,-1-11 0-16,-3-99-1 0,0 0 1 0,0 82 0 16,5-12 0-16,-5-70-1 0,0 0 1 0,0 48 0 15,0-14 0-15,0-34-1 0,0 0 1 0,0 24 0 16,0-14 0-16,0-10-1 0,0 0 1 0,0-4 0 15,0-18 0-15,0 22 0 0,0 0 0 0,4-39 1 0,1-21-1 16,-5 60 0-16,0 0 0 0,7-101 1 0,2-34-1 16,8-99-2862-16</inkml:trace>
  <inkml:trace contextRef="#ctx0" brushRef="#br0" timeOffset="1134.1">2590 2098 2790 0,'0'0'0'0,"0"0"279"0,0 0-279 0,-7-11 279 16,-2-9-279-16,9 20 185 0,0 0-185 0,-9-15 186 15,4 3-186-15,5 12 88 0,0 0-88 0,0-7 89 16,0-2-89-16,0 9 0 0,0 0 0 0,18-7 0 16,11-1 0-16,-29 8-1 0,0 0 1 0,38-4 0 15,9-2 0-15,-47 6 0 0,0 0 0 0,66-6 0 16,18 3 0-16,-84 3 0 0,0 0 0 0,118-8 1 0,34-8-1 15,-152 16 0-15,0 0 0 0,160-15 0 0,17-7 0 16,-177 22-1-16,0 0 1 0,198-21 0 0,18-3 0 16,-216 24-1-16,0 0 1 0,235-25 0 0,22-3 0 0,-257 28-1 15,0 0 1-15,261-24 0 0,9 5 0 0,-270 19 0 16,0 0 0-16,260-17 0 0,-2 7 0 0,-258 10 0 16,0 0 0-16,243-8 0 0,-8 1 0 0,-235 7 0 15,0 0 0-15,223-9 0 0,-8 2 0 0,-215 7 0 16,0 0 0-16,204-1 0 0,-8-3 0 0,-196 4 0 15,0 0 0-15,181-3 0 0,-8 3 0 0,-173 0 0 16,0 0 0-16,160 0 0 0,-13-4 0 0,-147 4 0 16,0 0 0-16,131 0 0 0,-13 0 0 0,-118 0 0 0,0 0 0 15,104 0 0-15,-6 4 0 0,-98-4 0 0,0 0 0 16,85 0 0-16,-7-4 0 0,-78 4 0 0,0 0 0 16,72-3 0-16,-8 3 0 0,-64 0 0 0,0 0 0 15,50 0 0-15,-11-2 0 0,-39 2 0 0,0 0 0 0,33 2 0 16,-12 1 0-16,-21-3 0 0,0 0 0 0,14 4 0 15,-6-1 0-15,-8-3 0 0,0 0 0 0,9 5 0 16,-2 2 0-16,-7-7 0 0,0 0 0 0,9 16 0 16,-4 4 0-16,-5-20 0 0,0 0 0 0,3 31 1 15,1 6-1-15,-4-37 0 0,0 0 0 0,3 48 1 16,2 7-1-16,-5-55 3 0,0 0-3 0,9 85 3 16,3 23-3-16,-12-108 2 0,0 0-2 0,14 116 2 15,5 12-2-15,-19-128 1 0,0 0-1 0,21 130 2 16,5 8-2-16,-26-138 0 0,0 0 0 0,25 141 0 15,1 2 0-15,-26-143 0 0,0 0 0 0,29 142 0 0,-3 0 0 16,-26-142 0-16,0 0 0 0,30 145 0 0,0 5 0 16,-30-150 0-16,0 0 0 0,29 140 0 0,1-8 0 0,-30-132 0 15,0 0 0-15,24 124 0 0,-7-7 0 0,-17-117 0 16,0 0 0-16,13 100 0 0,-6-9 0 16,-7-91 0-16,0 0 0 0,-4 77 0 0,-8-19 0 0,12-58 0 15,0 0 0-15,-24 54 0 0,-11-9 0 0,35-45 0 16,0 0 0-16,-47 34 0 0,-16-7 0 0,63-27 0 15,0 0 0-15,-83 16 1 0,-18-9-1 0,101-7 0 16,0 0 0-16,-115-4 1 0,-19-4-1 0,134 8 0 16,0 0 0-16,-148-11 1 0,-17-1-1 0,165 12 3 15,0 0-3-15,-184-12 3 0,-18 1-3 0,202 11 2 0,0 0-2 16,-223-11 2-16,-20 3-2 0,243 8 1 0,0 0-1 16,-258-7 2-16,-11 7-2 0,269 0 0 0,0 0 0 15,-273 0 0-15,-2 3 0 0,275-3 0 0,0 0 0 0,-278 7 0 16,-1 2 0-16,279-9-2 0,0 0 2 15,-264 12-1-15,7 6 1 0,257-18 0 0,0 0 0 0,-244 19 0 16,8-2 0-16,236-17-2 0,0 0 2 0,-223 19-1 16,9-4 1-16,214-15-2 0,0 0 2 0,-195 12-1 15,11 4 1-15,184-16-4 0,0 0 4 0,-157 12-3 16,18 3 3-16,139-15-3 0,0 0 3 0,-130 12-2 16,17-2 2-16,113-10 0 0,0 0 0 0,-89 9 0 15,21-9 0-15,68 0 0 0,0 0 0 0,-54 0 0 16,21-5 0-16,33 5 0 0,0 0 0 0,-26-10 0 15,14-11 0-15,12 21 0 0,0 0 0 0,0-31 0 16,16-8 0-16,-16 39 0 0,0 0 0 0,26-55 0 0,15-15 0 16,-41 70 0-16,0 0 0 0,51-73 0 0,8-7 0 15,47-72-2868-15</inkml:trace>
  <inkml:trace contextRef="#ctx0" brushRef="#br0" timeOffset="1166.7">3272 3640 2599 0,'0'0'0'0</inkml:trace>
  <inkml:trace contextRef="#ctx0" brushRef="#br0" timeOffset="1950.17">3694 2612 2779 0,'0'0'0'0,"0"0"283"0,0 0-283 0,0 0 284 16,-22-4-284-16,22 4 191 0,0 0-191 0,-13-1 192 15,5 1-192-15,8 0 95 0,0 0-95 0,-9 12 96 16,-3 12-96-16,12-24-1 0,0 0 1 0,-9 30-1 16,2 10 1-16,7-40-1 0,0 0 1 0,-5 49-1 15,1 14 1-15,4-63-1 0,0 0 1 0,-5 70-1 16,2 11 1-16,3-81-1 0,0 0 1 0,0 99-1 15,3 17 1-15,-3-116-1 0,0 0 1 0,5 104 0 16,4-6 0-16,-9-98-1 0,0 0 1 0,4 85 0 0,-1-12 0 16,-3-73-1-16,0 0 1 0,0 62 0 0,0-14 0 15,0-48 0-15,0 0 0 0,-3 30 1 0,3-18-1 16,0-12 0-16,0 0 0 0,-4 11 1 0,-1-10-1 16,5-1 0-16,0 0 0 0,-12-12 1 0,0-18-1 0,12 30 3 15,0 0-3-15,-18-40 3 0,-3-14-3 0,21 54 0 16,0 0 0-16,-24-65 0 0,1-10 0 0,23 75 0 15,0 0 0-15,-27-108 0 0,0-22 0 0,27 130 0 16,0 0 0-16,-13-128 0 0,9-3 0 0,4 131 0 16,0 0 0-16,4-113 0 0,9 15 0 0,-13 98 0 15,0 0 0-15,21-82 0 0,9 21 0 0,-30 61 0 16,0 0 0-16,24-46 0 0,6 18 0 0,-30 28 0 0,0 0 0 16,21-18 0-16,0 13 0 0,-21 5-1 0,0 0 1 15,26 5-1-15,7 10 1 0,-33-15-1 0,0 0 1 0,26 22-1 16,-2 9 1-16,-24-31-1 0,0 0 1 0,18 39-1 15,-6 16 1-15,-12-55-1 0,0 0 1 0,5 55 0 16,-9 3 0-16,4-58-1 0,0 0 1 0,-5 66 0 16,-7 11 0-16,12-77-1 0,0 0 1 0,-5 55 0 15,5-6 0-15,0-49 0 0,0 0 0 0,9 45 0 16,8-2 0-16,-17-43 0 0,0 0 0 0,36 49 1 16,20 6-1-16,-56-55 0 0,0 0 0 0,59 49 1 15,9-6-1-15,-68-43 3 0,0 0-3 0,57 39 3 16,-1-3-3-16,-56-36 0 0,0 0 0 0,38 31 0 15,-13-4 0-15,-25-27 0 0,0 0 0 0,14 31 0 16,-7-4 0-16,-7-27-1 0,0 0 1 0,-7 31 0 16,-14 2 0-16,21-33-1 0,0 0 1 0,-32 30-1 15,-13 1 1-15,45-31-1 0,0 0 1 0,-50 24-1 0,-6 2 1 0,56-26-1 16,0 0 1-16,-71 20 0 0,-13-1 0 0,84-19-1 16,0 0 1-16,-54 8 0 0,20-8 0 15,34 0-1-15,0 0 1 0,-30-8 0 0,9-14 0 0,-26-7-2872 16</inkml:trace>
  <inkml:trace contextRef="#ctx0" brushRef="#br0" timeOffset="3182.96">4101 3182 2756 0,'0'0'0'0,"14"-18"0"0,10-10 0 0,-24 28 287 16,0 0-287-16,18-19 287 0,-3 2-287 0,-15 17 196 16,0 0-196-16,11-12 197 0,-2 2-197 0,-9 10 97 0,0 0-97 15,10-2 97-15,-5 8-97 0,-5-6 0 0,0 0 0 16,4 15 0-16,-3 5 0 0,-1-20 0 0,0 0 0 0,-1 30 0 15,-3 5 0-15,4-35 0 0,0 0 0 0,-3 36 0 16,-2 5 0-16,5-41-1 0,0 0 1 0,0 43 0 16,3 0 0-16,-3-43-1 0,0 0 1 0,9 42-1 15,5 1 1-15,-14-43-1 0,0 0 1 0,24 36-1 16,9-2 1-16,-33-34-1 0,0 0 1 0,38 27 0 16,13-6 0-16,-51-21-1 0,0 0 1 0,43 9 0 15,2-6 0-15,-45-3-3 0,0 0 3 0,39-3-2 16,-6-9 2-16,-33 12-2 0,0 0 2 0,21-21-1 15,-13-6 1-15,-8 27-2 0,0 0 2 0,-3-34-1 16,-15-9 1-16,18 43-1 0,0 0 1 0,-26-43-1 16,-7-8 1-16,33 51-1 0,0 0 1 0,-38-51 0 0,2-2 0 15,36 53-1-15,0 0 1 0,-30-40 0 0,4 5 0 16,26 35-1-16,0 0 1 0,-21-26 0 0,5 2 0 16,16 24 0-16,0 0 0 0,-10-15 0 0,6 3 0 15,4 12 0-15,0 0 0 0,0-9 1 0,9 9-1 16,-9 0 0-16,0 0 0 0,9 9 1 0,6 9-1 0,-15-18 0 15,0 0 0-15,11 21 1 0,-1 6-1 0,-10-27 0 16,0 0 0-16,6 31 1 0,-6 5-1 0,0-36 0 16,0 0 0-16,0 37 1 0,0 3-1 0,0-40 0 15,0 0 0-15,3 39 0 0,-3-1 0 0,0-38 2 16,0 0-2-16,14 36 2 0,7-6-2 0,-21-30 1 0,0 0-1 16,15 28 2-16,3-10-2 0,-18-18 1 0,0 0-1 15,26 12 2-15,10-8-2 0,-36-4-1 0,0 0 1 16,35-7-1-16,4-5 1 0,-39 12-5 0,0 0 5 0,27-24-5 15,-1-7 5-15,-26 31-4 0,0 0 4 0,13-42-3 16,-13-10 3-16,0 52-7 0,0 0 7 0,-9-49-6 16,-12-6 6-16,21 55-3 0,0 0 3 0,-33-49-3 15,-9 1 3-15,42 48 0 0,0 0 0 0,-55-46 0 16,-15 6 0-16,70 40 0 0,0 0 0 0,-40-25 0 16,19 16 0-16,21 9-1 0,0 0 1 0,-15-8-1 15,9 8 1-15,6 0-4 0,0 0 4 0,18-4-3 16,20 8 3-16,-38-4-7 0,0 0 7 0,45-4-7 15,11-4 7-15,-56 8-8 0,0 0 8 0,62-14-8 16,10-3 8-16,-72 17-1 0,0 0 1 0,92-31-1 16,11-3 1-16,-103 34-7 0,0 0 7 0,88-39-7 0,-4-1 7 15,-84 40-8-15,0 0 8 0,66-39-8 0,-14 2 8 16,-52 37-8-16,0 0 8 0,30-24-8 0,-18 12 8 16,-12 12-8-16,0 0 8 0,12-12-8 0,-9 2 8 0,-3 10-8 15,0 0 8-15,-7-6-8 0,-10 6 8 0,17 0-8 16,0 0 8-16,-21 16-8 0,-8 4 8 0,29-20-8 15,0 0 8-15,-26 34-8 0,-4 13 8 0,30-47-8 16,0 0 8-16,-24 54-8 0,3 13 8 0,21-67-8 16,0 0 8-16,-21 82-8 0,0 12 8 0,21-94-15 15,0 0 15-15,-21 95-15 0,7-1 15 0,14-94-15 16,0 0 15-16,-8 89-14 0,4-10 14 0,4-79-9 16,0 0 9-16,4 70-9 0,4-9 9 0,-8-61-10 15,0 0 10-15,5 36-9 0,2-17 9 0,-7-19-8 16,0 0 8-16,0 15-8 0,2-8 8 0,-2-7-24 0,0 0 24 15,9-12-23-15,6-19 23 0,-15 31-13 0,0 0 13 0,18-42-12 16,3-16 12-16,-21 58-10 0,0 0 10 0,47-89-10 16,19-27 10-16,-66 116-10 0,0 0 10 0,71-113-10 15,9-5 10-15,-80 118 0 0,0 0 0 0,77-96 0 16,3 11 0-16,-80 85 10 0,0 0-10 0,67-63 11 16,-7 17-11-16,-60 46 35 0,0 0-35 0,50-24 35 15,-8 24-35-15,-42 0 29 0,0 0-29 0,24 17 29 16,-19 20-29-16,-5-37 23 0,0 0-23 0,-8 43 24 15,-18 15-24-15,26-58 17 0,0 0-17 0,-42 55 17 16,-9 3-17-16,51-58 28 0,0 0-28 0,-59 55 28 16,-9-4-28-16,68-51 6 0,0 0-6 0,-66 46 6 15,-2-3-6-15,68-43 17 0,0 0-17 0,-46 39 17 0,9-8-17 16,37-31 15-16,0 0-15 0,-17 27 15 0,17-3-15 16,0-24 9-16,0 0-9 0,12 27 9 0,14 2-9 15,-26-29 4-15,0 0-4 0,33 29 4 0,9-1-4 16,-42-28 7-16,0 0-7 0,41 29 7 0,6 0-7 15,-47-29 3-15,0 0-3 0,51 25 3 0,-1-1-3 0,-50-24 1 16,0 0-1-16,47 24 2 0,0-5-2 0,-47-19 4 16,0 0-4-16,38 12 5 0,-5 0-5 0,-33-12 6 15,0 0-6-15,28 3 6 0,-5-3-6 0,-23 0 3 16,0 0-3-16,24-18 3 0,2-13-3 0,-26 31 6 16,0 0-6-16,25-43 6 0,-3-11-6 0,27-44-2877 15</inkml:trace>
  <inkml:trace contextRef="#ctx0" brushRef="#br0" timeOffset="3516.25">6240 2607 2767 0,'-5'-4'0'0,"5"4"288"0,0 0-288 0,-28 4 288 16,-13-4-288-16,41 0 186 0,0 0-186 0,-44 20 187 16,-1 11-187-16,45-31 95 0,0 0-95 0,-44 39 95 15,3 13-95-15,41-52 1 0,0 0-1 0,-37 71 1 16,11 11-1-16,26-82 0 0,0 0 0 0,-5 75 1 15,22-1-1-15,-17-74 3 0,0 0-3 0,44 66 4 16,22-1-4-16,-66-65 0 0,0 0 0 0,76 58 1 16,11 1-1-16,-87-59 0 0,0 0 0 0,89 58 0 15,0-7 0-15,-89-51 0 0,0 0 0 0,85 49 0 0,2-6 0 16,-87-43 0-16,0 0 0 0,64 39 0 0,-10-3 0 16,-54-36-1-16,0 0 1 0,35 31 0 0,-18-4 0 0,-17-27-1 15,0 0 1-15,0 19-1 0,-14-7 1 16,14-12-1-16,0 0 1 0,-29 7-1 0,-9-5 1 0,38-2-1 15,0 0 1-15,-46-5 0 0,-4-11 0 0,50 16-1 16,0 0 1-16,-56-39 0 0,-12-16 0 0,68 55-1 16,0 0 1-16,-50-65 0 0,5-17 0 0,-49-65-2872 15</inkml:trace>
  <inkml:trace contextRef="#ctx0" brushRef="#br0" timeOffset="4549.52">6602 2328 2779 0,'-3'4'0'0,"3"-4"283"0,0 0-283 16,8 3 284-16,10 6-284 0,-18-9 191 0,0 0-191 15,15 22 192-15,6 14-192 0,-21-36 101 0,0 0-101 0,18 49 102 16,-1 8-102-16,-17-57 0 0,0 0 0 0,19 71 0 16,-5 11 0-16,-14-82-1 0,0 0 1 0,16 106 0 15,1 14 0-15,-17-120-1 0,0 0 1 0,9 109 0 16,-6-1 0-16,-3-108-4 0,0 0 4 0,-3 94-3 15,-2-9 3-15,5-85-2 0,0 0 2 0,-12 74-2 16,-9-11 2-16,21-63-2 0,0 0 2 0,-30 49-1 16,-8-18 1-16,38-31-1 0,0 0 1 0,-45 24-1 15,-15-9 1-15,60-15-1 0,0 0 1 0,-47 4-1 16,6-14 1-16,41 10 0 0,0 0 0 0,-39-19 0 16,6-10 0-16,33 29 0 0,0 0 0 0,-29-40 0 0,8-9 0 15,21 49 0-15,0 0 0 0,-9-65 1 0,13-14-1 16,-4 79 0-16,0 0 0 0,19-61 1 0,21 6-1 15,-40 55-1-15,0 0 1 0,50-42 0 0,15 9 0 16,-65 33 0-16,0 0 0 0,68-26 0 0,10 9 0 0,-78 17 0 16,0 0 0-16,69-6 0 0,3 2 0 0,-72 4 2 15,0 0-2-15,69 7 2 0,-4 5-2 0,-65-12 0 16,0 0 0-16,54 15 0 0,-13 6 0 0,-41-21 1 16,0 0-1-16,39 25 2 0,-5 8-2 0,-34-33 0 15,0 0 0-15,26 37 0 0,-5 3 0 0,-21-40-1 0,0 0 1 16,19 39-1-16,-5-1 1 0,-14-38-1 15,0 0 1-15,9 32-1 0,-2-10 1 0,-7-22-1 0,0 0 1 16,5 21-1-16,-1-6 1 0,-4-15-1 0,0 0 1 16,1 9-1-16,1-2 1 0,-2-7-1 0,0 0 1 0,-2-12 0 15,1-11 0-15,1 23-1 0,0 0 1 0,-9-30 0 16,-10-13 0-16,19 43-1 0,0 0 1 0,-30-44 0 16,-8-3 0-16,38 47 0 0,0 0 0 0,-47-46 0 15,-7 4 0-15,54 42 0 0,0 0 0 0,-68-36 0 16,-17 8 0-16,85 28 0 0,0 0 0 0,-75-12 0 15,-1 14 0-15,76-2 0 0,0 0 0 0,-45 4 0 16,18 2 0-16,27-6-2 0,0 0 2 0,-12 9-2 16,12 6 2-16,0-15-2 0,0 0 2 0,16 16-1 15,10 2 1-15,-26-18-2 0,0 0 2 0,33 12-1 16,11-3 1-16,-44-9 0 0,0 0 0 0,45 7 0 0,7-7 0 16,-52 0 1-16,0 0-1 0,54-4 2 0,3-4-2 15,-57 8 0-15,0 0 0 0,56-7 0 0,-2-2 0 16,-54 9 0-16,0 0 0 0,40-6 0 0,-7-3 0 0,-33 9-1 15,0 0 1-15,33-7 0 0,0-1 0 0,-33 8 0 16,0 0 0-16,23-7 0 0,-4 7 0 0,-19 0 0 16,0 0 0-16,17 0 0 0,-8 0 0 0,-9 0 1 15,0 0-1-15,12 10 2 0,-7 7-2 0,-5-17 0 16,0 0 0-16,7 22 0 0,2 9 0 0,-9-31 0 16,0 0 0-16,9 33 0 0,4 1 0 0,-13-34 0 15,0 0 0-15,21 34 0 0,5 2 0 0,-26-36-1 16,0 0 1-16,33 31-1 0,9-8 1 0,-42-23-1 15,0 0 1-15,45 19-1 0,2-7 1 0,-47-12-1 0,0 0 1 16,46 5-1-16,6-6 1 0,-52 1-1 0,0 0 1 16,47-16-1-16,1-8 1 0,-48 24-1 0,0 0 1 15,42-30 0-15,-4-8 0 0,-38 38-1 0,0 0 1 16,30-43 0-16,-13-5 0 0,-17 48-1 0,0 0 1 0,6-46 0 16,-12 4 0-16,6 42-2 0,0 0 2 0,-15-31-2 15,-11 7 2-15,26 24-2 0,0 0 2 0,-33-7-1 16,-2 14 1-16,35-7 0 0,0 0 0 0,-42 24 0 15,-1 10 0-15,43-34 0 0,0 0 0 0,-37 43 0 16,2 8 0-16,35-51 0 0,0 0 0 0,-12 46 0 16,14-3 0-16,-2-43-1 0,0 0 1 0,28 31-1 15,19-11 1-15,-47-20-4 0,0 0 4 0,101 0-3 16,45-15 3-16,-146 15-7 0,0 0 7 0,248-19-2840 16,-496 38 2840-16</inkml:trace>
  <inkml:trace contextRef="#ctx0" brushRef="#br0" timeOffset="6600.37">4510 4122 2756 0,'0'0'0'0,"0"0"0"0,-30 20 0 0,30-20 281 15,0 0-281-15,0-5 282 0,9-8-282 0,-9 13 201 0,0 0-201 16,5-9 201-16,2-3-201 0,-7 12 91 0,0 0-91 16,5-8 92-16,2-3-92 0,-7 11 0 0,0 0 0 15,2-5 0-15,2 2 0 0,-4 3 1 0,0 0-1 0,0-4 1 16,0 4-1-16,0 0 0 0,0 0 0 0,0 0 0 15,0-5 0-15,0 5 0 0,0 0 0 0,0 0 0 16,0 0 0-16,0 0 0 0,0 0 0 0,0 0 0 16,0 0 0-16,0 0 0 0,0 0 0 0,3 9 0 15,-1 6 0-15,-2-15 0 0,0 0 0 0,7 31 0 16,1 8 0-16,-8-39 0 0,0 0 0 0,9 51 0 16,0 11 0-16,-9-62 0 0,0 0 0 0,12 73 0 15,-3 6 0-15,-9-79-2 0,0 0 2 0,17 108-1 16,7 16 1-16,-24-124-2 0,0 0 2 0,21 116-1 15,0 1 1-15,-21-117-9 0,0 0 9 0,21 112-9 0,-4-2 9 16,-17-110-9-16,0 0 9 0,13 102-8 0,-5-3 8 16,-8-99-4-16,0 0 4 0,6 94-3 0,-10-8 3 0,4-86-1 15,0 0 1-15,0 70 0 0,-2-9 0 0,2-61 0 16,0 0 0-16,0 39 0 0,0-11 0 0,0-28 0 16,0 0 0-16,0 15 1 0,0-11-1 0,0-4 3 15,0 0-3-15,-3 0 4 0,-6-11-4 0,9 11 3 16,0 0-3-16,-12-17 3 0,-5-14-3 0,17 31 5 15,0 0-5-15,-25-27 6 0,-4 0-6 0,-24-31-2853 16</inkml:trace>
  <inkml:trace contextRef="#ctx0" brushRef="#br0" timeOffset="6983.07">4115 5451 2756 0,'0'0'0'0,"21"3"0"16,12-1 0-16,-33-2 292 0,0 0-292 0,3-2 293 15,-18-10-293-15,15 12 198 0,0 0-198 0,-9-6 198 16,-3-1-198-16,12 7 92 0,0 0-92 0,-9-2 92 16,6-1-92-16,3 3 0 0,0 0 0 0,7 3 0 15,7 0 0-15,-14-3-1 0,0 0 1 0,17 9-1 16,4 3 1-16,-21-12-2 0,0 0 2 0,28 15-1 16,1 6 1-16,-29-21-1 0,0 0 1 0,30 29-1 15,-1 7 1-15,-29-36-1 0,0 0 1 0,33 36-1 16,-3 5 1-16,-30-41-1 0,0 0 1 0,35 47 0 15,-2 3 0-15,-33-50-1 0,0 0 1 0,33 51 0 16,2-1 0-16,-35-50-1 0,0 0 1 0,50 56 0 16,9 2 0-16,-59-58 0 0,0 0 0 0,66 46 0 0,7-12 0 15,-73-34 0-15,0 0 0 0,72 18 0 0,3-12 0 0,-75-6 0 16,0 0 0-16,71-12 0 0,-3-18 0 0,-68 30-6 16,0 0 6-16,67-43-6 0,1-15 6 0,-68 58-15 15,0 0 15-15,63-63-14 0,0-6 14 0,-63 69-1 16,0 0 1-16,43-58-1 0,-10 7 1 0,-33 51-1 15,0 0 1-15,-3-36-1 0,-24 17 1 0,1-35-2838 16</inkml:trace>
  <inkml:trace contextRef="#ctx0" brushRef="#br0" timeOffset="8984.7">2631 7087 2745 0,'0'0'0'0,"-3"4"0"0,0 3 0 0,3-7 280 0,0 0-280 16,0 3 280-16,0-3-280 0,0 0 189 0,0 0-189 15,0 0 189-15,3-3-189 0,-3 3 94 0,0 0-94 16,0-4 95-16,3 1-95 0,-3 3 1 0,0 0-1 15,2-4 1-15,-2-1-1 0,0 5 1 0,0 0-1 0,0-7 1 16,0-1-1-16,0 8 1 0,0 0-1 0,4-12 1 16,-4-3-1-16,0 15 1 0,0 0-1 0,5-24 1 15,4-2-1-15,-9 26 3 0,0 0-3 0,7-27 3 16,-4-4-3-16,-3 31 1 0,0 0-1 0,2-33 2 16,1-4-2-16,-3 37 5 0,0 0-5 0,0-27 5 15,0 6-5-15,0 21 2 0,0 0-2 0,-3-19 3 16,1 7-3-16,2 12 1 0,0 0-1 0,-3-5 2 15,-1 7-2-15,4-2 1 0,0 0-1 0,-9 19 2 16,1 11-2-16,8-30 1 0,0 0-1 0,-9 43 1 0,6 8-1 16,3-51 0-16,0 0 0 0,6 62 1 0,3 8-1 15,-9-70 0-15,0 0 0 0,23 94 1 0,10 22-1 16,-33-116 0-16,0 0 0 0,35 109 1 0,6 8-1 16,-41-117-1-16,0 0 1 0,33 107 0 0,0 2 0 15,-33-109-1-15,0 0 1 0,27 98 0 0,-7-4 0 0,-20-94-3 16,0 0 3-16,0 92-3 0,-12-7 3 0,12-85-2 15,0 0 2-15,-29 74-2 0,-15-11 2 0,44-63-5 16,0 0 5-16,-50 50-5 0,-8-20 5 0,58-30-3 16,0 0 3-16,-55 12-3 0,-1-20 3 0,56 8-5 15,0 0 5-15,-45-26-5 0,7-22 5 0,38 48-1 16,0 0 1-16,-18-59 0 0,18-13 0 0,0 72-2 16,0 0 2-16,14-77-2 0,23-2 2 0,-37 79-2 0,0 0 2 15,43-80-1-15,11 1 1 0,-54 79-10 0,0 0 10 16,50-73-9-16,1 0 9 0,-51 73-9 0,0 0 9 15,59-70-8-15,9 0 8 0,-68 70-15 0,0 0 15 0,68-67-15 16,3 4 15-16,-71 63-4 0,0 0 4 0,59-62-3 16,-5 1 3-16,-54 61-13 0,0 0 13 0,38-53-13 15,-12 5 13-15,-26 48-15 0,0 0 15 0,16-27-15 16,-12 11 15-16,-4 16-9 0,0 0 9 0,-4-15-8 16,-5 6 8-16,9 9-10 0,0 0 10 0,-29 2-9 15,-13 12 9-15,42-14-8 0,0 0 8 0,-47 15-8 16,-7 9 8-16,54-24 0 0,0 0 0 0,-47 27 0 15,-3 9 0-15,50-36 5 0,0 0-5 0,-45 46 5 16,-2 9-5-16,47-55 15 0,0 0-15 0,-25 43 16 16,17-4-16-16,8-39 26 0,0 0-26 0,-4 38 26 15,11-6-26-15,-7-32 6 0,0 0-6 0,9 26 7 0,5-6-7 16,-14-20 17-16,0 0-17 0,20 12 17 0,8-5-17 16,-28-7 3-16,0 0-3 0,30-5 4 0,-1-5-4 15,-29 10 21-15,0 0-21 0,30-19 21 0,3-10-21 16,-33 29 13-16,0 0-13 0,30-34 14 0,-4-13-14 0,-26 47 17 15,0 0-17-15,24-46 17 0,-1-2-17 0,-23 48 1 16,0 0-1-16,21-46 1 0,-4 4-1 0,-17 42 0 16,0 0 0-16,16-31 0 0,-8 7 0 0,-8 24-1 15,0 0 1-15,12-15-1 0,-3 3 1 0,-9 12-2 16,0 0 2-16,5-9-1 0,2 6 1 0,-7 3-2 16,0 0 2-16,13 8-1 0,0 8 1 0,-13-16-1 15,0 0 1-15,16 20-1 0,1 6 1 0,-17-26-4 16,0 0 4-16,18 30-3 0,-1 6 3 0,-17-36-2 15,0 0 2-15,21 36-2 0,-3 5 2 0,-18-41-5 0,0 0 5 16,20 39-5-16,1 1 5 0,-21-40-22 0,0 0 22 16,19 34-22-16,-5-7 22 0,-14-27-2 0,0 0 2 15,12 21-2-15,-3-6 2 0,-9-15-1 0,0 0 1 16,9 12 0-16,-4-5 0 0,-5-7 0 0,0 0 0 0,11-9 0 16,2-8 0-16,-13 17 0 0,0 0 0 0,13-25 1 15,4-9-1-15,-17 34 3 0,0 0-3 0,16-43 4 16,5-7-4-16,-21 50 2 0,0 0-2 0,20-46 2 15,3 2-2-15,-23 44 1 0,0 0-1 0,16-38 2 16,-2 9-2-16,-14 29 4 0,0 0-4 0,12-22 5 16,5 10-5-16,-17 12 2 0,0 0-2 0,16-3 2 15,1 13-2-15,-17-10 1 0,0 0-1 0,21 20 2 0,-4 13-2 16,-17-33 1-16,0 0-1 0,25 37 2 16,1 3-2-16,-26-40 1 0,0 0-1 0,29 41 1 0,1 0-1 15,-30-41 0-15,0 0 0 0,37 34 1 0,1-3-1 0,-38-31 0 16,0 0 0-16,33 15 1 0,-2-8-1 15,-31-7 0-15,0 0 0 0,28-5 1 0,-2-9-1 16,-26 14-1-16,0 0 1 0,21-27 0 0,-7-14 0 0,-14 41 0 16,0 0 0-16,12-48 0 0,-5-10 0 0,-7 58 0 15,0 0 0-15,5-89 0 0,-1-26 0 0,-4 115-1 16,0 0 1-16,0-104 0 0,-4 0 0 0,4 104-1 16,0 0 1-16,-8-82 0 0,-10 17 0 0,18 65-1 15,0 0 1-15,-9-36 0 0,-3 24 0 0,12 12-1 0,0 0 1 16,-8 0 0-16,-1 16 0 0,9-16-1 0,0 0 1 15,-4 18 0-15,10 11 0 0,-6 21-2860 0</inkml:trace>
  <inkml:trace contextRef="#ctx0" brushRef="#br0" timeOffset="9499.6">4670 7033 2756 0,'0'0'0'0,"21"10"0"15,8 2 0-15,-29-12 292 0,0 0-292 0,30 3 293 16,-4 1-293-16,-26-4 198 0,0 0-198 0,24-2 198 15,-1-3-198-15,-23 5 97 0,0 0-97 0,16-10 98 16,-4-2-98-16,-12 12 0 0,0 0 0 0,2-17 0 16,-8-7 0-16,6 24 0 0,0 0 0 0,-17-22 0 0,-13-4 0 15,30 26 0-15,0 0 0 0,-38-17 0 0,-11 1 0 16,49 16-1-16,0 0 1 0,-47-5 0 0,-8 7 0 16,55-2-1-16,0 0 1 0,-58 10 0 0,-3 7 0 15,61-17-1-15,0 0 1 0,-71 31-1 0,-9 12 1 16,80-43-1-16,0 0 1 0,-62 39 0 0,15 7 0 0,47-46-1 15,0 0 1-15,-30 34 0 0,23-6 0 0,7-28-1 16,0 0 1-16,0 30 0 0,9 1 0 0,-9-31 0 16,0 0 0-16,21 29 0 0,12-3 0 0,-33-26 0 15,0 0 0-15,34 20 0 0,8-4 0 0,-42-16 0 16,0 0 0-16,42 3 0 0,0-6 0 0,-42 3 0 16,0 0 0-16,38-12 0 0,0-7 0 0,-38 19-2 15,0 0 2-15,37-24-2 0,-2-7 2 0,-35 31-5 16,0 0 5-16,33-39-5 0,-4-7 5 0,-29 46-3 0,0 0 3 15,30-46-3-15,-6-2 3 0,-24 48-2 0,0 0 2 16,21-34-2-16,-7 6 2 0,-14 28-2 0,0 0 2 16,12-18-1-16,-3 6 1 0,-9 12 0 0,0 0 0 0,8 7 0 15,5 13 0-15,-13-20 0 0,0 0 0 0,14 31 0 16,1 5 0-16,-15-36 0 0,0 0 0 0,18 41 0 16,6-2 0-16,-24-39 0 0,0 0 0 0,26 39 1 15,7-5-1-15,-33-34 0 0,0 0 0 0,33 28 0 16,5-11 0-16,-38-17 2 0,0 0-2 0,39 13 2 15,-1-9-2-15,-38-4 1 0,0 0-1 0,42 0 2 16,-1-7-2-16,-41 7 1 0,0 0-1 0,84-7-2871 16,-168 14 2871-16</inkml:trace>
  <inkml:trace contextRef="#ctx0" brushRef="#br0" timeOffset="10166.51">6237 6795 2611 0,'-17'0'0'0,"-10"-3"0"0,27 3 271 16,0 0-271-16,-6-9 271 0,14-3-271 0,-8 12 181 16,0 0-181-16,12-12 181 0,9-3-181 0,-21 15 84 15,0 0-84-15,18-15 85 0,3-6-85 0,-21 21-2 16,0 0 2-16,17-29-1 0,-1-7 1 0,-16 36-2 0,0 0 2 15,3-39-1-15,-6-2 1 0,3 41-2 0,0 0 2 16,-27-36-1-16,-18 0 1 0,45 36-4 0,0 0 4 16,-50-22-4-16,-13 7 4 0,63 15 0 0,0 0 0 0,-64-2 0 15,-4 12 0-15,68-10 0 0,0 0 0 0,-87 26 1 16,-10 13-1-16,97-39 3 0,0 0-3 0,-86 43 4 16,3 3-4-16,83-46 21 0,0 0-21 15,-59 46 21-15,12 2-21 0,47-48 21 0,0 0-21 0,-28 34 21 16,19-13-21-16,9-21 15 0,0 0-15 0,-8 23 16 15,8 0-16-15,0-23 18 0,0 0-18 0,12 24 19 16,5 1-19-16,-17-25 8 0,0 0-8 0,30 21 9 16,6 1-9-16,-36-22 9 0,0 0-9 0,44 24 10 15,10-4-10-15,-54-20 3 0,0 0-3 0,50 23 4 16,6-6-4-16,-56-17 2 0,0 0-2 0,50 22 2 16,4-3-2-16,-54-19 5 0,0 0-5 0,51 18 5 0,-4 6-5 15,-47-24 2-15,0 0-2 0,41 21 2 0,-8 3-2 16,-33-24 1-16,0 0-1 0,26 22 2 0,-5 0-2 15,-21-22 4-15,0 0-4 0,6 26 5 0,-8 3-5 0,2-29 6 16,0 0-6-16,-12 29 6 0,-13 2-6 0,25-31 3 16,0 0-3-16,-29 30 3 0,-10 1-3 0,39-31 0 15,0 0 0-15,-41 24 1 0,-10-2-1 0,51-22-3 16,0 0 3-16,-55 19-3 0,-8-5 3 0,63-14-1 16,0 0 1-16,-77 10 0 0,-6-3 0 0,83-7-1 15,0 0 1-15,-71-5 0 0,12-9 0 0,59 14-3 16,0 0 3-16,-42-24-3 0,16-7 3 0,26 31 0 15,0 0 0-15,-7-42 0 0,19-13 0 0,-12 55 0 16,0 0 0-16,47-80 0 0,31-21 0 0,-78 101 0 0,0 0 0 0,103-98 0 16,25-6 0-16,-128 104 0 0,0 0 0 15,140-94 0-15,13 5 0 0,-153 89-2 0,0 0 2 0,142-88-1 16,-8 2 1-16,144-86-2867 0</inkml:trace>
  <inkml:trace contextRef="#ctx0" brushRef="#br0" timeOffset="13083.79">3134 8714 2745 0,'0'0'0'0,"0"0"0"0,-12-16 0 16,12 16 291-16,0 0-291 0,-2-12 291 0,-1 0-291 15,3 12 186-15,0 0-186 0,-5-15 186 0,-2-7-186 16,7 22 89-16,0 0-89 0,-6-19 90 0,-2-2-90 0,8 21 0 16,0 0 0-16,-7-17 0 0,1 4 0 0,6 13 0 15,0 0 0-15,-3-9 1 0,-2 1-1 0,5 8 0 16,0 0 0-16,-9 5 1 0,2 10-1 0,7-15 0 16,0 0 0-16,-12 31 1 0,2 13-1 0,10-44 2 15,0 0-2-15,-4 57 3 0,1 9-3 0,3-66 5 16,0 0-5-16,3 70 5 0,6 7-5 0,-9-77 3 15,0 0-3-15,17 94 3 0,11 10-3 0,-28-104 2 16,0 0-2-16,23 87 2 0,-3-6-2 0,-20-81 1 16,0 0-1-16,16 63 2 0,-7-14-2 0,-9-49 1 0,0 0-1 15,2 33 1-15,-2-18-1 0,0-15 0 16,0 0 0-16,-6 11 1 0,-2-11-1 0,8 0 0 0,0 0 0 0,-13-12 1 16,-4-17-1-16,17 29 0 0,0 0 0 15,-12-41 1-15,3-14-1 0,9 55 0 0,0 0 0 0,-5-84 1 16,5-22-1-16,0 106 0 0,0 0 0 0,9-116 0 15,8-12 0-15,-17 128 0 0,0 0 0 0,26-120 0 16,4 3 0-16,-30 117 0 0,0 0 0 0,33-93 0 16,2 16 0-16,-35 77 0 0,0 0 0 0,33-47 0 15,0 19 0-15,-33 28 2 0,0 0-2 0,33-8 2 16,1 16-2-16,-34-8 0 0,0 0 0 0,30 16 0 16,-4 8 0-16,-26-24-1 0,0 0 1 0,28 34 0 15,1 8 0-15,-29-42-4 0,0 0 4 0,34 60-3 16,0 15 3-16,-34-75-1 0,0 0 1 0,30 70 0 15,-4 6 0-15,-26-76-1 0,0 0 1 0,19 61 0 0,-8-3 0 16,-11-58-1-16,0 0 1 0,7 33 0 0,-7-18 0 16,0-15 0-16,0 0 0 0,0 14 0 0,-4-9 0 0,4-5 0 15,0 0 0-15,-5-4 0 0,-4-8 0 0,9 12 0 16,0 0 0-16,-9-24 0 0,2-13 0 16,7 37-2-16,0 0 2 0,-8-48-2 0,3-10 2 15,5 58-2-15,0 0 2 0,-4-68-1 0,8-13 1 0,-4 81-2 16,0 0 2-16,5-92-1 0,10-19 1 0,-15 111-1 15,0 0 1-15,14-78-1 0,2 14 1 0,-16 64-1 16,0 0 1-16,10-37 0 0,1 23 0 0,-11 14-1 16,0 0 1-16,17-5 0 0,4 15 0 0,-21-10 0 15,0 0 0-15,21 22 0 0,5 14 0 0,-26-36 0 0,0 0 0 16,24 40 1-16,6 11-1 0,-30-51 0 0,0 0 0 16,35 72 1-16,0 15-1 0,-35-87 3 0,0 0-3 15,33 83 3-15,-6 5-3 0,-27-88 1 0,0 0-1 0,20 80 2 16,-10-2-2-16,-10-78 5 0,0 0-5 0,10 65 5 15,1-7-5-15,-11-58 2 0,0 0-2 0,5 36 3 16,-5-20-3-16,0-16 1 0,0 0-1 0,4 13 2 16,1-6-2-16,-5-7 0 0,0 0 0 0,8-2 0 15,8-8 0-15,-16 10-1 0,0 0 1 0,18-24-1 16,-1-13 1-16,-17 37-5 0,0 0 5 0,21-46-5 16,0-11 5-16,-21 57-3 0,0 0 3 0,21-58-3 15,-1-3 3-15,-20 61-2 0,0 0 2 0,21-48-2 16,-3 7 2-16,-18 41 0 0,0 0 0 0,17-29 0 0,-1 12 0 15,-16 17 0-15,0 0 0 0,21-2 0 0,-1 17 0 16,-20-15 0-16,0 0 0 0,23 21 0 0,1 13 0 16,-24-34 1-16,0 0-1 0,27 39 2 15,-3 7-2-15,-24-46 1 0,0 0-1 0,33 43 2 0,2 2-2 0,-35-45 1 16,0 0-1-16,33 37 1 0,-4-6-1 16,-29-31 0-16,0 0 0 0,35 22 0 0,2-5 0 0,-37-17-2 15,0 0 2-15,34 4-1 0,3-8 1 0,-37 4-2 16,0 0 2-16,35-15-1 0,-2-9 1 0,-33 24 0 15,0 0 0-15,26-34 0 0,0-6 0 0,-26 40 0 16,0 0 0-16,21-49 0 0,-2-6 0 0,-19 55 1 16,0 0-1-16,14-51 1 0,-5 1-1 0,-9 50 0 15,0 0 0-15,3-35 0 0,-3 11 0 0,0 24-1 0,0 0 1 16,-9-9-1-16,-3 18 1 0,12-9-4 0,0 0 4 16,-9 24-4-16,1 18 4 0,8-42-3 0,0 0 3 15,-7 51-3-15,7 14 3 0,0-65 0 0,0 0 0 0,9 91 0 16,10 20 0-16,-19-111 0 0,0 0 0 0,26 106 0 15,7 0 0-15,-33-106-2 0,0 0 2 0,29 97-1 16,1-5 1-16,-30-92-1 0,0 0 1 0,14 86-1 16,-11-8 1-16,-3-78-9 0,0 0 9 0,-17 74-9 15,-16-6 9-15,33-68-9 0,0 0 9 0,-47 55-8 16,-16-12 8-16,63-43-9 0,0 0 9 0,-54 17-8 16,2-17 8-16,52 0-4 0,0 0 4 0,-38-28-3 15,8-23 3-15,30 51-6 0,0 0 6 0,-12-67-6 16,21-21 6-16,-9 88-3 0,0 0 3 0,33-98-3 15,26-15 3-15,-59 113-5 0,0 0 5 0,73-112-5 0,19-10 5 16,-92 122-7-16,0 0 7 0,98-116-7 16,10 0 7-16,-108 116-15 0,0 0 15 0,102-111-14 0,2 5 14 15,-104 106-15-15,0 0 15 0,94-102-14 16,-7 6 14-16,-87 96-16 0,0 0 16 0,65-82-15 0,-17 14 15 0,-48 68-5 16,0 0 5-16,30-45-4 0,-20 21 4 0,-10 24 0 15,0 0 0-15,-13-3 0 0,-29 20 0 0,42-17 6 16,0 0-6-16,-47 32 6 0,-12 20-6 0,59-52 26 15,0 0-26-15,-54 54 26 0,3 13-26 0,51-67 6 16,0 0-6-16,-34 62 7 0,13 4-7 0,21-66 10 16,0 0-10-16,0 63 10 0,17 2-10 15,-17-65 8-15,0 0-8 0,24 63 9 0,11-1-9 0,-35-62 8 16,0 0-8-16,26 61 8 0,2 1-8 0,-28-62 15 0,0 0-15 16,18 46 15-16,-13-10-15 0,-5-36 3 0,0 0-3 15,3 36 4-15,-8-2-4 0,5-34 2 0,0 0-2 16,-9 31 3-16,-1-7-3 0,10-24 5 0,0 0-5 0,-5 15 5 15,-4-8-5-15,9-7 2 0,0 0-2 0,3-4 3 16,6-8-3-16,-9 12 1 0,0 0-1 0,18-17 2 16,2-5-2-16,-20 22 4 0,0 0-4 0,33-25 5 15,6-10-5-15,-39 35 0 0,0 0 0 0,41-35 1 16,10-5-1-16,-51 40 1 0,0 0-1 0,50-42 2 16,-3-5-2-16,-47 47 1 0,0 0-1 0,51-58 2 15,-4-8-2-15,-47 66 1 0,0 0-1 0,26-50 1 16,-11 11-1-16,-15 39 3 0,0 0-3 0,6-34 4 15,-12 8-4-15,6 26 2 0,0 0-2 0,-20-15 2 16,-17 8-2-16,37 7 1 0,0 0-1 0,-40 0 2 16,-9 7-2-16,49-7 0 0,0 0 0 0,-43 15 0 0,-4 9 0 15,47-24 0-15,0 0 0 0,-42 27 0 0,4 13 0 16,38-40 0-16,0 0 0 0,-30 36 0 0,9 5 0 0,21-41 0 16,0 0 0-16,-15 39 0 0,10-3 0 0,5-36 0 15,0 0 0-15,0 30 0 0,5-2 0 0,-5-28 0 16,0 0 0-16,12 22 0 0,5-7 0 0,-17-15 0 15,0 0 0-15,21 11 0 0,4-6 0 0,-25-5 0 16,0 0 0-16,26-5 0 0,-2-9 0 0,-24 14 0 16,0 0 0-16,21-22 0 0,-2-2 0 0,-19 24 0 15,0 0 0-15,16-36 0 0,-4-5 0 0,-12 41 0 0,0 0 0 16,9-39 0-16,-1-1 0 0,-8 40 0 16,0 0 0-16,9-30 0 0,-2 6 0 0,-7 24 0 0,0 0 0 15,5-19 0-15,-1 4 0 0,-4 15 0 0,0 0 0 16,5-9 0-16,3 6 0 0,-8 3 0 0,0 0 0 0,9 8 0 15,7 11 0-15,-16-19 0 0,0 0 0 0,17 26 0 16,-1 6 0-16,-16-32 0 0,0 0 0 0,17 39 0 16,1 7 0-16,-18-46 0 0,0 0 0 0,15 52 0 15,-1 4 0-15,-14-56 0 0,0 0 0 0,16 51 0 16,-6 0 0-16,-10-51 0 0,0 0 0 0,12 53 0 16,4 0 0-16,-16-53 0 0,0 0 0 0,12 43 0 15,2-9 0-15,-14-34 0 0,0 0 0 0,16 24 0 16,-2-12 0-16,-14-12 0 0,0 0 0 0,21-7 0 15,0-15 0-15,-21 22 0 0,0 0 0 0,20-39 0 16,-2-18 0-16,-18 57 0 0,0 0 0 0,17-85 0 16,4-24 0-16,-21 109 0 0,0 0 0 0,21-113 0 15,-4-12 0-15,-17 125 0 0,0 0 0 0,13-101 1 0,-5 14-1 16,-8 87 3-16,0 0-3 0,7-58 3 0,-7 26-3 16,0 32 6-16,0 0-6 0,0-17 7 0,-3 17-7 0,3 0 3 15,0 0-3-15,-9 12 4 0,0 10-4 0,9-22 6 16,0 0-6-16,-7 20 6 0,2-1-6 0,-7 20-2901 15</inkml:trace>
  <inkml:trace contextRef="#ctx0" brushRef="#br0" timeOffset="13483.03">6235 9098 2756 0,'0'0'0'16,"0"0"0"-16,-3-9 0 0,3 9 287 0,0 0-287 15,8 2 287-15,5 2-287 0,-13-4 191 0,0 0-191 16,12 3 191-16,7-3-191 0,-19 0 90 0,0 0-90 0,24-12 90 15,9-7-90-15,-33 19 0 0,0 0 0 0,33-31 0 16,2-13 0-16,-35 44-2 0,0 0 2 0,35-50-1 16,1-11 1-16,-36 61 0 0,0 0 0 0,33-91 1 15,-3-16-1-15,-30 107 0 0,0 0 0 0,21-109 1 16,-7-8-1-16,-14 117 1 0,0 0-1 0,3-97 1 16,-10 8-1-16,7 89 1 0,0 0-1 0,-10-61 1 15,-11 21-1-15,21 40 0 0,0 0 0 0,-24-15 1 16,-2 24-1-16,26-9 3 0,0 0-3 0,-28 22 3 15,-4 17-3-15,32-39 5 0,0 0-5 0,-38 62 5 16,-4 23-5-16,42-85 3 0,0 0-3 0,-29 80 3 16,10 11-3-16,19-91 0 0,0 0 0 0,-5 78 1 15,8-1-1-15,-3-77 0 0,0 0 0 0,17 70 0 0,8-8 0 16,-25-62-1-16,0 0 1 0,38 44-1 0,14-15 1 16,-52-29-1-16,0 0 1 0,63 16-1 0,12-15 1 0,-75-1-1 15,0 0 1-15,73-5-1 0,5-14 1 0,-78 19-1 16,0 0 1-16,76-37 0 0,-1-16 0 0,-75 53-1 15,0 0 1-15,59-53 0 0,-12-10 0 0,63-53-2874 16</inkml:trace>
  <inkml:trace contextRef="#ctx0" brushRef="#br0" timeOffset="14285.02">8089 8150 2723 0,'0'0'0'0,"0"0"0"0,4-7 0 0,-4 7 294 16,0 0-294-16,8-8 294 0,1-8-294 0,-9 16 191 16,0 0-191-16,16-12 192 0,-2-3-192 0,-14 15 101 15,0 0-101-15,28-16 102 0,6 1-102 0,-34 15-1 16,0 0 1-16,42-15 0 0,5-1 0 0,-47 16 0 16,0 0 0-16,54-12 0 0,2 4 0 0,-56 8 0 0,0 0 0 15,50-7 0-15,-5 2 0 0,-45 5 0 0,0 0 0 16,35-4 0-16,-5 1 0 0,-30 3 0 0,0 0 0 0,17 0 1 15,-5-3-1-15,-12 3 0 0,0 0 0 16,-9 0 1-16,-20 0-1 0,29 0 0 0,0 0 0 0,-38 5 1 16,-20 5-1-16,58-10 0 0,0 0 0 0,-59 15 0 15,-5 6 0-15,64-21 2 0,0 0-2 0,-85 27 2 16,-15 7-2-16,100-34 1 0,0 0-1 0,-88 36 2 16,-1 5-2-16,89-41 1 0,0 0-1 0,-71 40 2 15,12-6-2-15,59-34 0 0,0 0 0 0,-39 24 0 16,24-9 0-16,15-15-2 0,0 0 2 0,-11 12-1 15,11 0 1-15,0-12-2 0,0 0 2 0,9 7-1 16,12 1 1-16,-21-8-2 0,0 0 2 0,26 4-1 16,12-1 1-16,-38-3-10 0,0 0 10 0,45-2-9 15,2-3 9-15,-47 5-4 0,0 0 4 0,51-7-3 0,-4 2 3 16,-47 5-6-16,0 0 6 0,50 0-6 0,4 2 6 16,-54-2-8-16,0 0 8 0,50 10-7 0,1 9 7 15,-51-19-3-15,0 0 3 0,47 24-3 0,-5 7 3 0,-42-31-6 16,0 0 6-16,41 36-6 0,-2 6 6 0,-39-42-7 15,0 0 7-15,26 41-7 0,-5 2 7 0,-21-43-15 16,0 0 15-16,3 43-14 0,-15-2 14 0,12-41-8 16,0 0 8-16,-45 49-8 0,-25 6 8 0,70-55-9 15,0 0 9-15,-101 43-9 0,-29-8 9 0,130-35-8 16,0 0 8-16,-155 41-8 0,-21-1 8 0,-152 40-2740 16</inkml:trace>
  <inkml:trace contextRef="#ctx0" brushRef="#br0" timeOffset="16900.41">3125 10330 2711 0,'0'0'0'0,"0"0"0"0,9-26 0 0,-9 26 304 16,0 0-304-16,7-14 305 0,-2-1-305 0,-5 15 198 16,0 0-198-16,9-15 199 0,-2 3-199 0,-7 12 98 15,0 0-98-15,5-11 99 0,0 6-99 0,-5 5 0 16,0 0 0-16,7-3 0 0,-5 3 0 0,-2 0 0 15,0 0 0-15,7 15 1 0,-3 7-1 0,-4-22 0 0,0 0 0 16,5 36 0-16,-2 7 0 0,-3-43 0 0,0 0 0 16,5 49 0-16,2 10 0 0,-7-59 0 0,0 0 0 0,9 63 0 15,5 2 0-15,-14-65 0 0,0 0 0 0,17 82 0 16,8 13 0-16,-25-95 0 0,0 0 0 0,24 84 0 16,2-2 0-16,-26-82 0 0,0 0 0 0,18 67 0 15,-6-6 0-15,-12-61-1 0,0 0 1 0,3 39 0 16,-3-13 0-16,0-26-1 0,0 0 1 0,-7 21 0 15,-1-6 0-15,8-15-1 0,0 0 1 0,-14 0 0 16,-7-7 0-16,21 7 0 0,0 0 0 0,-21-24 0 16,-3-15 0-16,24 39-1 0,0 0 1 0,-18-55 0 15,-3-10 0-15,21 65 0 0,0 0 0 0,-14-94 0 16,-1-22 0-16,15 116 0 0,0 0 0 0,-5-119 1 16,1-8-1-16,4 127 0 0,0 0 0 0,4-104 1 0,4 7-1 15,-8 97 0-15,0 0 0 0,9-65 1 16,0 22-1-16,-9 43 0 0,0 0 0 0,8-24 1 0,8 14-1 15,-16 10 0-15,0 0 0 0,23 2 0 0,4 11 0 0,-27-13 0 16,0 0 0-16,32 22 0 0,4 11 0 0,-36-33 2 16,0 0-2-16,42 41 2 0,1 7-2 0,-43-48 1 15,0 0-1-15,46 65 2 0,6 8-2 0,-52-73 1 16,0 0-1-16,49 70 2 0,-6 0-2 0,-43-70 0 16,0 0 0-16,30 57 0 0,-6-10 0 0,-24-47 0 15,0 0 0-15,17 29 0 0,-11-17 0 0,-6-12-2 16,0 0 2-16,7 11-2 0,-4-8 2 0,-3-3-2 0,0 0 2 15,9-7-1-15,-1-13 1 0,-8 20 0 0,0 0 0 16,9-31 0-16,-4-13 0 0,-5 44 0 0,0 0 0 16,7-55 0-16,-2-12 0 0,-5 67 1 0,0 0-1 15,13-94 1-15,-1-27-1 0,-12 121 1 0,0 0-1 0,17-114 2 16,9-4-2-16,-26 118 1 0,0 0-1 0,25-93 1 16,-1 20-1-16,-24 73 1 0,0 0-1 0,17-48 1 15,-3 23-1-15,-14 25 0 0,0 0 0 0,19-7 1 16,-1 19-1-16,-18-12 0 0,0 0 0 0,21 25 1 15,5 18-1-15,-26-43 0 0,0 0 0 0,24 68 0 16,2 25 0-16,-26-93-1 0,0 0 1 0,21 97 0 16,-7 12 0-16,-14-109-3 0,0 0 3 0,16 104-3 15,1 2 3-15,-17-106-2 0,0 0 2 0,16 101-2 16,-4-7 2-16,-12-94-2 0,0 0 2 0,10 82-1 16,-1-12 1-16,-9-70-1 0,0 0 1 0,7 51-1 0,-2-18 1 15,-5-33-1-15,0 0 1 0,7 24 0 0,-2-19 0 16,-5-5-1-16,0 0 1 0,9 0 0 0,3-10 0 15,-12 10-1-15,0 0 1 0,21-26 0 0,0-12 0 0,-21 38 0 16,0 0 0-16,26-44 0 0,2-9 0 0,-28 53 0 16,0 0 0-16,23-48 1 0,1-1-1 0,-24 49 0 15,0 0 0-15,21-36 1 0,-9 9-1 0,-12 27 0 16,0 0 0-16,10-24 1 0,-1 10-1 0,-9 14 0 16,0 0 0-16,7-5 1 0,-7 10-1 0,0-5-1 15,0 0 1-15,3 15 0 0,-1 13 0 0,-2-28-1 16,0 0 1-16,9 27 0 0,3 5 0 0,-12-32-1 15,0 0 1-15,16 33 0 0,1-6 0 0,-17-27-3 16,0 0 3-16,18 24-3 0,-1-2 3 0,-17-22-2 0,0 0 2 16,19 12-1-16,-5-5 1 0,-14-7-2 0,0 0 2 15,21-3-1-15,3-11 1 0,-24 14-1 0,0 0 1 16,23-20-1-16,-2-8 1 0,-21 28-8 0,0 0 8 16,15-37-8-16,-6-6 8 0,-9 43-4 0,0 0 4 0,0-44-3 15,-12-8 3-15,12 52-2 0,0 0 2 0,-14-39-2 16,-7 5 2-16,21 34-2 0,0 0 2 0,-30-19-1 15,-6 14 1-15,36 5-1 0,0 0 1 0,-44 8-1 16,-1 16 1-16,45-24-1 0,0 0 1 0,-38 28 0 16,5 8 0-16,33-36-3 0,0 0 3 0,-21 32-3 15,12 4 3-15,9-36 0 0,0 0 0 0,7 27 0 16,12 1 0-16,-19-28 0 0,0 0 0 0,28 18 0 16,11-4 0-16,-39-14 0 0,0 0 0 0,38 7 1 15,7-7-1-15,-45 0 3 0,0 0-3 0,44-7 4 0,1-8-4 16,-45 15 2-16,0 0-2 0,47-17 3 0,3-4-3 15,-50 21 5-15,0 0-5 0,47-20 6 0,0-4-6 16,-47 24 3-16,0 0-3 0,42-21 3 0,0 2-3 0,-42 19 1 16,0 0-1-16,33-13 2 0,-4 2-2 0,-29 11 1 15,0 0-1-15,33-3 2 0,-3 10-2 0,-30-7 3 16,0 0-3-16,26 12 4 0,3 7-4 0,-29-19 2 16,0 0-2-16,25 25 2 0,-4 6-2 0,-21-31 1 15,0 0-1-15,21 31 2 0,-1 3-2 0,-20-34 1 16,0 0-1-16,18 31 1 0,-6-4-1 0,-12-27 0 15,0 0 0-15,9 27 0 0,-4-8 0 0,-5-19 0 16,0 0 0-16,3 17 1 0,-3-5-1 0,0-12 0 16,0 0 0-16,0 10 1 0,0-5-1 0,0-5 0 0,0 0 0 15,-3-8 1-15,3-13-1 0,0 21 0 0,0 0 0 16,3-30 1-16,6-13-1 0,-9 43 2 0,0 0-2 16,14-55 2-16,5-10-2 0,-19 65 1 0,0 0-1 0,21-66 2 15,5-4-2-15,-26 70 1 0,0 0-1 0,21-58 2 16,2 6-2-16,-23 52 0 0,0 0 0 0,19-34 0 15,-7 9 0-15,-12 25-2 0,0 0 2 0,14-2-1 16,-2 14 1-16,-12-12-2 0,0 0 2 0,9 27-1 16,-1 13 1-16,-8-40-2 0,0 0 2 0,7 49-1 15,4 9 1-15,-11-58-1 0,0 0 1 0,12 82-1 16,0 15 1-16,-12-97-1 0,0 0 1 0,14 96 0 16,2 3 0-16,-16-99-1 0,0 0 1 0,12 96 0 15,-7 1 0-15,-5-97 0 0,0 0 0 0,0 84 0 16,-2-4 0-16,2-80 0 0,0 0 0 0,-12 67 1 0,-4-11-1 15,16-56 0-15,0 0 0 0,-8 36 1 0,-4-17-1 16,12-19 0-16,0 0 0 0,-23 8 1 0,-7-11-1 16,30 3-1-16,0 0 1 0,-27-17 0 0,-3-14 0 0,30 31-1 15,0 0 1-15,-21-46 0 0,7-12 0 0,14 58-1 16,0 0 1-16,0-94 0 0,18-26 0 0,-18 120-1 16,0 0 1-16,33-107 0 0,10-4 0 0,-43 111-1 15,0 0 1-15,51-99 0 0,8 8 0 0,-59 91 0 16,0 0 0-16,69-80 0 0,8 8 0 0,-77 72 0 15,0 0 0-15,71-65 0 0,-3 7 0 0,-68 58 0 16,0 0 0-16,63-51 0 0,-4 5 0 0,-59 46 0 0,0 0 0 16,47-33 0-16,-14 15 0 0,-33 18 0 0,0 0 0 15,21-16 1-15,-11 13-1 0,-10 3 0 0,0 0 0 16,7 3 1-16,-11 2-1 0,4-5 3 0,0 0-3 0,-8 23 3 16,-13 4-3-16,21-27 2 0,0 0-2 0,-17 34 2 15,-4 7-2-15,21-41 0 0,0 0 0 0,-18 41 0 16,1 3 0-16,17-44 0 0,0 0 0 0,-11 41 0 15,6 2 0-15,5-43 0 0,0 0 0 0,0 34 0 16,0-1 0-16,0-33 0 0,0 0 0 0,4 27 0 16,1-6 0-16,-5-21 0 0,0 0 0 0,12 13 0 15,0-4 0-15,-12-9 0 0,0 0 0 0,18 0 0 16,-1-9 0-16,-17 9-2 0,0 0 2 0,21-15-1 16,-4-7 1-16,-17 22-1 0,0 0 1 0,19-24-1 15,2-10 1-15,-21 34-1 0,0 0 1 0,14-31-1 16,-2 0 1-16,-12 31-1 0,0 0 1 0,9-24-1 0,0 5 1 15,-9 19-1-15,0 0 1 0,7-13 0 0,-2 1 0 16,-5 12-1-16,0 0 1 0,3-10 0 0,-3 1 0 16,0 9 0-16,0 0 0 0,2-7 0 0,-2 4 0 15,0 3 2-15,0 0-2 0,0-5 3 0,0 1-3 16,0-4-2877-16</inkml:trace>
  <inkml:trace contextRef="#ctx0" brushRef="#br0" timeOffset="17950.5">6042 10422 2779 0,'0'0'0'0,"5"-5"0"16,-1-4 0-16,-4 9 294 0,0 0-294 0,5-5 295 15,2-5-295-15,-7 10 199 0,0 0-199 0,5-9 200 16,4-6-200-16,-9 15 93 0,0 0-93 0,7-12 93 16,2 0-93-16,-9 12 0 0,0 0 0 0,1-12 0 15,3 0 0-15,-4 12-1 0,0 0 1 0,-5-15-1 16,-4-1 1-16,9 16-5 0,0 0 5 0,-12-15-4 15,-6 1 4-15,18 14-7 0,0 0 7 0,-24-1-7 0,-6 2 7 16,30-1-4-16,0 0 4 0,-38 14-3 0,0 8 3 16,38-22 0-16,0 0 0 0,-45 29 0 0,-6 7 0 0,51-36 0 15,0 0 0-15,-47 38 0 0,0 4 0 0,47-42 0 16,0 0 0-16,-36 34 1 0,10 2-1 0,26-36 0 16,0 0 0-16,-16 31 0 0,14-4 0 0,2-27-1 15,0 0 1-15,11 19-1 0,13-5 1 0,-24-14-2 16,0 0 2-16,30 5-1 0,8-8 1 0,-38 3-5 15,0 0 5-15,42-11-4 0,-1-7 4 0,-41 18-3 16,0 0 3-16,42-21-2 0,0-10 2 0,-42 31-2 16,0 0 2-16,38-30-1 0,-3-6 1 0,-35 36-1 0,0 0 1 15,33-31-1-15,-3 0 1 0,-30 31 0 0,0 0 0 16,20-20 0-16,1 6 0 0,-21 14 0 0,0 0 0 16,18 2 0-16,-3 11 0 0,-15-13 0 0,0 0 0 0,18 29 0 15,-1 12 0-15,-17-41 2 0,0 0-2 0,18 53 2 16,2 5-2-16,-20-58 1 0,0 0-1 0,26 82 2 15,8 19-2-15,-34-101 1 0,0 0-1 0,33 94 2 16,5 7-2-16,-38-101 0 0,0 0 0 0,26 94 0 16,-2-2 0-16,-24-92 0 0,0 0 0 0,12 80 0 15,-12-6 0-15,0-74 0 0,0 0 0 0,-8 63 0 16,-10-15 0-16,18-48-2 0,0 0 2 0,-15 31-2 16,-3-16 2-16,18-15-2 0,0 0 2 0,-24 3-1 15,-2-13 1-15,26 10-2 0,0 0 2 0,-21-25-1 16,0-16 1-16,21 41-1 0,0 0 1 0,-12-55-1 15,10-15 1-15,2 70-1 0,0 0 1 0,2-101 0 0,7-27 0 16,-9 128-1-16,0 0 1 0,19-121 0 0,10-6 0 16,-29 127-1-16,0 0 1 0,26-106 0 0,7 14 0 15,-33 92 0-15,0 0 0 0,30-75 1 0,-4 17-1 0,-26 58 0 16,0 0 0-16,33-46 1 0,-3 12-1 0,-30 34 3 16,0 0-3-16,26-23 3 0,-5 17-3 0,-21 6 0 15,0 0 0-15,24-7 0 0,-1 10 0 0,-23-3 0 16,0 0 0-16,24 10 0 0,-3 13 0 0,-21-23-1 15,0 0 1-15,21 29 0 0,-4 10 0 0,-17-39-1 16,0 0 1-16,16 39-1 0,1 7 1 0,-17-46-1 16,0 0 1-16,14 40-1 0,2-4 1 0,-16-36-1 15,0 0 1-15,17 29 0 0,4-5 0 0,-21-24-1 16,0 0 1-16,16 15 0 0,1-7 0 0,-17-8-3 0,0 0 3 16,21-6-2-16,-4-11 2 0,-17 17-5 0,0 0 5 15,18-28-5-15,-3-11 5 0,-15 39-3 0,0 0 3 16,6-45-3-16,-3-9 3 0,-3 54-6 0,0 0 6 0,-3-58-6 15,-6-5 6-15,9 63-3 0,0 0 3 0,-21-55-3 16,-9 2 3-16,30 53 0 0,0 0 0 0,-38-33 0 16,-7 11 0-16,45 22 0 0,0 0 0 0,-43-5 0 15,-6 14 0-15,49-9-4 0,0 0 4 0,-40 22-4 16,-2 7 4-16,42-29-7 0,0 0 7 0,-28 34-7 16,11 4 7-16,17-38-9 0,0 0 9 0,0 32-8 15,17-3 8-15,-17-29-4 0,0 0 4 0,37 21-3 16,17-13 3-16,36 23-2796 0</inkml:trace>
  <inkml:trace contextRef="#ctx0" brushRef="#br0" timeOffset="18867.52">7672 10306 2734 0,'0'0'0'0,"21"-11"0"0,17-4 0 16,-38 15 290-16,0 0-290 0,42-19 290 0,8-3-290 16,-50 22 190-16,0 0-190 0,42-17 191 0,-2 3-191 0,-40 14 101 15,0 0-101-15,31-13 102 0,-12 1-102 0,-19 12 1 16,0 0-1-16,4-16 2 0,-13 1-2 0,9 15 1 15,0 0-1-15,-29-9 2 0,-13 1-2 0,42 8 1 16,0 0-1-16,-52 0 2 0,-11 8-2 0,63-8 1 16,0 0-1-16,-89 16 2 0,-20 8-2 0,109-24 1 15,0 0-1-15,-96 27 1 0,7 4-1 0,89-31 0 16,0 0 0-16,-71 30 0 0,17 1 0 0,54-31-2 0,0 0 2 16,-31 22-2-16,15-4 2 0,16-18-2 0,0 0 2 15,-5 20-2-15,10-1 2 0,-5-19-2 0,0 0 2 16,12 15-2-16,14-3 2 0,-26-12-1 0,0 0 1 15,39 0-1-15,11-8 1 0,-50 8-1 0,0 0 1 0,58-16-1 16,9-6 1-16,-67 22-1 0,0 0 1 0,77-38 0 16,12-11 0-16,-89 49-1 0,0 0 1 0,74-53 0 15,-2-7 0-15,-72 60-1 0,0 0 1 0,59-66 0 16,-12-10 0-16,-47 76 0 0,0 0 0 0,36-71 1 16,-15-8-1-16,-21 79 0 0,0 0 0 0,11-80 1 15,-11-6-1-15,0 86 0 0,0 0 0 0,-6-70 1 16,-9 12-1-16,15 58 0 0,0 0 0 0,-11-36 1 15,-1 23-1-15,12 13 0 0,0 0 0 0,-21 1 1 16,0 20-1-16,21-21 0 0,0 0 0 0,-20 27 1 16,2 6-1-16,18-33 0 0,0 0 0 0,-12 44 0 15,3 11 0-15,9-55 2 0,0 0-2 0,0 72 2 0,4 18-2 16,-4-90 1-16,0 0-1 0,19 85 2 0,12 1-2 16,-31-86 1-16,0 0-1 0,44 78 2 0,13-8-2 0,-57-70 1 15,0 0-1-15,56 52 1 0,6-11-1 0,-62-41 0 16,0 0 0-16,59 25 1 0,1-13-1 0,-60-12 0 15,0 0 0-15,55-1 0 0,-1-15 0 0,-54 16-1 16,0 0 1-16,44-20 0 0,-8-8 0 0,-36 28-1 16,0 0 1-16,30-37 0 0,-4-13 0 0,-26 50 0 15,0 0 0-15,24-70 0 0,-3-17 0 0,-21 87 0 16,0 0 0-16,9-89 1 0,-6-11-1 0,-3 100 0 0,0 0 0 16,2-89 1-16,-2 7-1 0,0 82 0 0,0 0 0 15,-2-55 1-15,-1 19-1 0,3 36 0 0,0 0 0 16,-5-20 1-16,3 15-1 0,2 5-1 0,0 0 1 0,-2 6 0 15,2 18 0-15,0-24-1 0,0 0 1 16,0 38 0-16,5 13 0 0,-5-51-1 0,0 0 1 0,9 55 0 16,3 3 0-16,-12-58-1 0,0 0 1 0,7 60 0 15,4-1 0-15,-11-59-3 0,0 0 3 0,12 67-2 16,0 5 2-16,-12-72 0 0,0 0 0 0,9 46 0 16,-6-15 0-16,-3-31 0 0,0 0 0 0,4 24 0 15,-3-6 0-15,-1-18 0 0,0 0 0 0,4 9 0 16,1-6 0-16,-5-3 0 0,0 0 0 0,12-8 0 15,9-16 0-15,-21 24 0 0,0 0 0 0,24-26 0 16,11-8 0-16,-35 34 0 0,0 0 0 0,38-29 0 0,9-2 0 16,-47 31 0-16,0 0 0 0,49-15 0 0,3 3 0 15,-52 12 0-15,0 0 0 0,49 2 0 0,-2 11 0 16,-47-13-2-16,0 0 2 0,36 21-1 0,-4 8 1 16,-32-29 0-16,0 0 0 0,21 29 0 0,-9 2 0 15,-12-31 0-15,0 0 0 0,-9 27 0 0,-12 0 0 16,21-27 1-16,0 0-1 0,-38 24 1 0,-19-2-1 0,57-22 1 15,0 0-1-15,-73 21 2 0,-20 5-2 0,93-26 1 16,0 0-1-16,-80 12 1 0,4-6-1 0,-84 15-2872 16</inkml:trace>
  <inkml:trace contextRef="#ctx0" brushRef="#br0" timeOffset="19517.05">3437 11882 2711 0,'0'0'0'0,"0"0"0"0,0 0 0 0,0 0 293 0,0 0-293 16,0 0 294-16,3-34-294 0,-3 34 184 0,0 0-184 15,2-15 185-15,1 3-185 0,-3 12 106 0,0 0-106 0,-3 7 106 16,1 15-106-16,2-22 2 0,0 0-2 0,-3 36 2 16,-2 12-2-16,5-48 2 0,0 0-2 0,0 59 2 15,1 15-2-15,-1-74 2 0,0 0-2 0,12 92 2 16,4 16-2-16,-16-108 4 0,0 0-4 0,14 106 5 16,7-2-5-16,-21-104 2 0,0 0-2 0,16 97 2 15,1-6-2-15,-17-91 1 0,0 0-1 0,9 89 2 16,-6-11-2-16,-3-78 0 0,0 0 0 0,0 74 0 15,-9-8 0-15,9-66 0 0,0 0 0 0,-12 55 0 16,-3-12 0-16,15-43-2 0,0 0 2 0,-9 25-1 16,0-13 1-16,9-12-2 0,0 0 2 0,-9-7-1 15,3-18 1-15,-8-8-2866 0</inkml:trace>
  <inkml:trace contextRef="#ctx0" brushRef="#br0" timeOffset="21699.81">4089 11918 2767 0,'0'0'0'0,"0"12"0"0,5 10 0 0,-5-22 294 15,0 0-294-15,4 29 294 0,-1 9-294 0,-3-38 193 16,0 0-193-16,-3 44 193 0,-6 11-193 0,9-55 97 16,0 0-97-16,-21 60 97 0,-12 6-97 0,33-66 0 15,0 0 0-15,-56 77 0 0,-24 12 0 0,80-89 0 0,0 0 0 16,-80 80 0-16,-7-3 0 0,87-77-1 0,0 0 1 15,-85 57-1-15,0-16 1 0,85-41-1 0,0 0 1 0,-71 20-1 16,8-16 1-16,63-4 0 0,0 0 0 0,-45-16 0 16,19-16 0-16,26 32 0 0,0 0 0 0,-5-43 0 15,15-12 0-15,-10 55 0 0,0 0 0 0,21-39 0 16,15 10 0-16,-36 29 0 0,0 0 0 0,39-22 0 16,2 5 0-16,-41 17 0 0,0 0 0 0,47-9 0 15,-1 6 0-15,-46 3 0 0,0 0 0 0,47 7 0 16,3 5 0-16,-50-12 0 0,0 0 0 0,54 17 0 15,5 8 0-15,-59-25-20 0,0 0 20 0,70 36-20 16,10 14 20-16,-80-50-1 0,0 0 1 0,74 42-1 16,-6 1 1-16,-68-43 0 0,0 0 0 0,75 38 0 15,-4-6 0-15,-71-32-2 0,0 0 2 0,72 21-2 16,-1-9 2-16,-71-12 0 0,0 0 0 0,64 3 0 0,-8-6 0 16,-56 3-1-16,0 0 1 0,45-9-1 0,-12-5 1 15,-33 14-1-15,0 0 1 0,30-20-1 0,-1-9 1 0,-29 29-3 16,0 0 3-16,23-38-3 15,1-10 3-15,-24 48-1 0,0 0 1 0,12-46 0 0,-8-7 0 0,-4 53 0 16,0 0 0-16,-4-39 1 0,-11 7-1 0,15 32 0 16,0 0 0-16,-23-21 1 0,-6 14-1 0,29 7 3 15,0 0-3-15,-33 9 4 0,-6 11-4 0,39-20 0 16,0 0 0-16,-41 26 1 0,-1 1-1 0,42-27-1 16,0 0 1-16,-35 34 0 0,7 4 0 0,28-38-1 15,0 0 1-15,-17 36 0 0,5 0 0 0,12-36 0 16,0 0 0-16,0 31 0 0,8-2 0 0,-8-29 0 0,0 0 0 15,16 22 0-15,5-7 0 0,-21-15 0 16,0 0 0-16,21 10 0 0,5-4 0 0,-26-6 2 0,0 0-2 16,26-7 2-16,3-5-2 0,-29 12 1 0,0 0-1 0,28-21 2 15,2-6-2-15,-30 27 1 0,0 0-1 0,33-31 2 16,2-5-2-16,-35 36 1 0,0 0-1 0,33-30 1 16,5 1-1-16,-38 29 1 0,0 0-1 0,35-21 1 15,3 7-1-15,-38 14 0 0,0 0 0 0,33-5 0 16,-3 9 0-16,-30-4-1 0,0 0 1 0,29 6 0 15,1 12 0-15,-30-18-1 0,0 0 1 0,33 20 0 16,0 9 0-16,-33-29-1 0,0 0 1 0,29 27 0 16,1 4 0-16,-30-31 0 0,0 0 0 0,33 28 0 15,2-1 0-15,-35-27 0 0,0 0 0 0,29 17 1 16,1-2-1-16,-30-15 0 0,0 0 0 0,28 11 0 16,-6-6 0-16,-22-5 0 0,0 0 0 0,21-5 0 0,-3-7 0 15,-18 12-1-15,0 0 1 0,15-24 0 0,-2-10 0 16,-13 34-6-16,0 0 6 0,5-43-6 0,-2-8 6 0,-3 51-8 15,0 0 8-15,-3-59-8 0,-1-9 8 0,4 68-9 16,0 0 9-16,-8-94-8 0,-5-25 8 0,13 119-15 16,0 0 15-16,-10-98-15 0,-2 8 15 0,12 90-4 15,0 0 4-15,-12-62-3 0,6 23 3 0,6 39 0 16,0 0 0-16,-7-22 0 0,-1 17 0 0,8 5 3 16,0 0-3-16,-9 13 3 0,0 20-3 0,9-33 7 15,0 0-7-15,-8 48 7 0,-1 10-7 0,9-58 8 16,0 0-8-16,-4 85 8 0,4 16-8 0,0-101 8 0,0 0-8 15,4 101 8-15,5 3-8 0,-9-104 8 0,0 0-8 16,5 106 8-16,2 1-8 0,-7-107 3 0,0 0-3 16,2 99 4-16,1-5-4 0,-3-94 6 0,0 0-6 15,9 86 6-15,-1-9-6 0,-8-77 3 0,0 0-3 0,16 61 3 16,-2-11-3-16,-14-50 5 0,0 0-5 0,24 30 5 16,6-16-5-16,-30-14 3 0,0 0-3 0,26-3 3 15,2-16-3-15,-28 19 1 0,0 0-1 0,26-33 2 16,-5-13-2-16,-21 46 0 0,0 0 0 0,17-68 0 15,-5-21 0-15,-12 89 1 0,0 0-1 0,4-92 1 16,-15-14-1-16,11 106 0 0,0 0 0 0,-22-91 1 16,-11 8-1-16,33 83 0 0,0 0 0 0,-45-58 0 15,-11 15 0-15,56 43 0 0,0 0 0 0,-56-24 0 16,-3 17 0-16,59 7-1 0,0 0 1 0,-42 0 0 0,18 11 0 16,24-11 0-16,0 0 0 0,-23 8 0 15,11 4 0-15,12-12-2 0,0 0 2 0,-3 12-2 0,11 0 2 16,-8-12-2-16,0 0 2 0,25 8-1 0,17-2 1 15,-42-6-2-15,0 0 2 0,55 0-1 0,13-7 1 0,-68 7-1 16,0 0 1-16,83-19-1 0,22-12 1 0,-105 31 0 16,0 0 0-16,99-37 0 0,9-8 0 0,-108 45 0 15,0 0 0-15,85-51 0 0,-7-2 0 0,-78 53 0 16,0 0 0-16,65-61 0 0,-11-8 0 0,-54 69 0 16,0 0 0-16,38-72 0 0,-9-3 0 0,-29 75-1 15,0 0 1-15,21-73 0 0,-7-2 0 0,-14 75-1 16,0 0 1-16,7-50 0 0,-7 11 0 0,0 39-1 15,0 0 1-15,-12-19 0 0,-5 16 0 0,17 3-1 0,0 0 1 16,-21 10 0-16,-4 16 0 0,25-26 0 0,0 0 0 16,-26 34 0-16,2 12 0 0,24-46 0 0,0 0 0 15,-23 53 1-15,2 8-1 0,21-61 0 0,0 0 0 0,-19 79 1 16,2 15-1-16,17-94 0 0,0 0 0 0,-14 85 1 16,7 1-1-16,7-86 0 0,0 0 0 0,0 75 1 15,7-7-1-15,-7-68 0 0,0 0 0 0,5 62 0 16,4-8 0-16,-9-54 0 0,0 0 0 0,7 38 0 15,-5-13 0-15,-2-25-1 0,0 0 1 0,3 18 0 16,1-7 0-16,-4-11-1 0,0 0 1 0,8-1 0 16,1-11 0-16,-9 12-1 0,0 0 1 0,12-29 0 15,2-12 0-15,-14 41-1 0,0 0 1 0,21-53 0 16,0-10 0-16,-21 63 0 0,0 0 0 0,29-91 0 16,8-17 0-16,-37 108 0 0,0 0 0 0,43-95 0 0,8 4 0 15,-51 91 0-15,0 0 0 0,45-70 0 16,-1 16 0-16,-44 54 0 0,0 0 0 0,36-36 0 0,-6 15 0 15,-30 21-2-15,0 0 2 0,22-5-2 0,-6 14 2 0,-16-9-2 16,0 0 2-16,14 18-1 0,-2 11 1 16,-12-29-2-16,0 0 2 0,7 35-1 0,-7 6 1 0,0-41-1 15,0 0 1-15,-12 42-1 0,-6 3 1 0,18-45-1 16,0 0 1-16,-33 44 0 0,-14-1 0 0,47-43-1 16,0 0 1-16,-62 51 0 0,-13 4 0 0,75-55-1 15,0 0 1-15,-68 41 0 0,0-7 0 0,68-34-1 16,0 0 1-16,-41 19 0 0,14-12 0 0,27-7 0 0,0 0 0 15,-24 0 0-15,12-9 0 0,12 9 0 0,0 0 0 16,-5-9 0-16,5-1 0 0,0 10 0 0,0 0 0 16,8-12 0-16,10 2 0 0,-18 10 0 0,0 0 0 0,24-3 1 15,6 3-1-15,-30 0 0 0,0 0 0 0,31 10 1 16,9 2-1-16,-40-12 0 0,0 0 0 0,42 19 1 16,6 1-1-16,-48-20 0 0,0 0 0 0,49 26 1 15,3 3-1-15,-52-29 0 0,0 0 0 0,49 27 1 16,-2 0-1-16,-47-27-1 0,0 0 1 0,47 26 0 15,3-4 0-15,-50-22-1 0,0 0 1 0,46 17 0 16,1-5 0-16,-47-12-3 0,0 0 3 0,47 7-3 16,-1-10 3-16,-46 3-2 0,0 0 2 0,46-7-2 15,-5-5 2-15,-41 12-2 0,0 0 2 0,30-17-1 16,-4-2 1-16,-26 19-1 0,0 0 1 0,19-31-1 16,-5-5 1-16,-14 36-1 0,0 0 1 0,4-37 0 15,-11-6 0-15,7 43 0 0,0 0 0 0,-14-34 0 0,-7 5 0 16,21 29 0-16,0 0 0 0,-30-19 0 0,-8 11 0 15,38 8 0-15,0 0 0 0,-36 0 0 0,-3 8 0 0,39-8 0 16,0 0 0-16,-33 12 0 0,7 3 0 16,26-15 0-16,0 0 0 0,-26 21 1 0,5 5-1 0,21-26 0 15,0 0 0-15,-9 24 1 0,6 1-1 0,3-25 2 16,0 0-2-16,3 21 2 0,8-6-2 0,-11-15 5 16,0 0-5-16,24 12 5 0,9-9-5 0,-33-3 3 15,0 0-3-15,39 4 3 0,8-4-3 0,-47 0 0 16,0 0 0-16,45-5 1 0,5-7-1 0,-50 12 0 15,0 0 0-15,47-16 0 0,-2-4 0 0,-45 20-8 0,0 0 8 16,39-17-8-16,-6 0 8 0,-33 17-26 0,0 0 26 16,29-12-26-16,-3 7 26 0,-26 5-13 0,0 0 13 15,26 0-12-15,2 3 12 0,-28-3 0 0,0 0 0 16,32 9 0-16,1-3 0 0,-33-6 0 0,0 0 0 0,41 9 0 16,6-4 0-16,-47-5 8 0,0 0-8 0,58-8 8 15,6-13-8-15,58-8-2812 0</inkml:trace>
  <inkml:trace contextRef="#ctx0" brushRef="#br0" timeOffset="24719.77">1360 6958 2745 0,'0'0'0'0,"0"0"285"0,0 0-285 15,0 0 286-15,0 0-286 0,0 0 196 0,0 0-196 16,0 0 196-16,0 0-196 0,0 0 96 0,0 0-96 15,0 0 97-15,0 0-97 0,0 0 0 0,0 0 0 0,0 0 0 16,2 27 0-16,-2-27 0 0,0 0 0 0,0 17 0 16,3 2 0-16,-3-19 0 0,0 0 0 0,4 24 0 15,-2 1 0-15,-2-25 0 0,0 0 0 0,3 31 0 16,-3 5 0-16,0-36 0 0,0 0 0 0,0 39 0 16,0 11 0-16,0-50-1 0,0 0 1 0,-3 58 0 15,3 8 0-15,0-66-1 0,0 0 1 0,3 89-1 16,4 21 1-16,-7-110 0 0,0 0 0 0,9 112 0 15,5 8 0-15,-14-120 0 0,0 0 0 0,20 128 0 16,5 4 0-16,-25-132 0 0,0 0 0 0,26 145 0 0,0 10 0 16,-26-155 2-16,0 0-2 0,30 166 2 0,3 10-2 15,-33-176 1-15,0 0-1 0,38 198 2 0,4 16-2 16,-42-214 1-16,0 0-1 0,41 218 2 0,1 11-2 0,-42-229 1 16,0 0-1-16,35 232 1 0,-2 1-1 0,-33-233 0 15,0 0 0-15,36 232 0 0,-1 2 0 0,-35-234 0 16,0 0 0-16,38 232 0 0,4 2 0 0,-42-234-1 15,0 0 1-15,45 234 0 0,2 4 0 0,-47-238 0 16,0 0 0-16,47 239 0 0,4 2 0 0,-51-241 0 16,0 0 0-16,38 222 0 0,-5-10 0 0,-33-212 0 15,0 0 0-15,33 198 0 0,-2-15 0 0,-31-183 0 16,0 0 0-16,34 177 0 0,-1-6 0 0,-33-171 0 16,0 0 0-16,33 156 0 0,5-15 0 0,-38-141 0 0,0 0 0 15,38 122 0-15,4-18 0 0,-42-104 0 0,0 0 0 16,43 80 1-16,6-20-1 0,-49-60 0 0,0 0 0 15,38 41 1-15,1-21-1 0,37 42-2874 0</inkml:trace>
  <inkml:trace contextRef="#ctx0" brushRef="#br0" timeOffset="25216.88">1146 6671 2667 0,'0'0'0'0,"0"0"299"0,0 0-299 0,0 0 300 16,18 32-300-16,-18-32 200 0,0 0-200 0,8 15 201 15,1-1-201-15,10 13-2741 0</inkml:trace>
  <inkml:trace contextRef="#ctx0" brushRef="#br0" timeOffset="25252.63">1244 6775 2443 0,'0'0'0'0,"3"0"0"16,6 0 0-16,3 0-1773 0</inkml:trace>
  <inkml:trace contextRef="#ctx0" brushRef="#br0" timeOffset="26636.29">1442 6911 2734 0,'0'0'0'0,"0"0"290"15,0 0-290-15,-9 0 290 0,-5 0-290 0,14 0 190 16,0 0-190-16,-8 0 191 0,1 0-191 0,7 0 101 16,0 0-101-16,-6 0 102 0,6 0-102 0,0 0 0 15,0 0 0-15,0 0 0 0,2 4 0 0,-2-4 0 16,0 0 0-16,11-4 0 0,-1 4 0 0,-10 0-1 16,0 0 1-16,21-8 0 0,3-4 0 0,-24 12-1 15,0 0 1-15,33-15 0 0,5-4 0 0,-38 19-1 0,0 0 1 16,47-19 0-16,4-2 0 0,-51 21-1 0,0 0 1 15,59-18 0-15,7-6 0 0,-66 24-1 0,0 0 1 16,94-29 0-16,19-4 0 0,-113 33 0 0,0 0 0 16,115-24 0-16,7 2 0 0,-122 22 0 0,0 0 0 0,137-20 0 15,7-4 0-15,-144 24 0 0,0 0 0 0,157-22 0 16,12 1 0-16,-169 21 0 0,0 0 0 0,179-26 1 16,10-8-1-16,-189 34 2 0,0 0-2 0,207-32 3 15,16 1-3-15,-223 31 6 0,0 0-6 0,228-39 6 16,7-1-6-16,-235 40 1 0,0 0-1 0,240-37 1 15,0 1-1-15,-240 36 0 0,0 0 0 0,248-34 0 16,5 3 0-16,-253 31-1 0,0 0 1 0,248-29 0 16,1 3 0-16,-249 26-1 0,0 0 1 0,249-27 0 15,-1-7 0-15,-248 34-1 0,0 0 1 0,240-24 0 0,-5 0 0 16,-235 24 0-16,0 0 0 0,232-24 0 0,-1 2 0 16,-231 22 0-16,0 0 0 0,215-21 1 0,-9-4-1 15,-206 25 3-15,0 0-3 0,189-21 3 0,-10-4-3 0,-179 25 2 16,0 0-2-16,167-21 2 0,-15 2-2 0,-152 19 1 15,0 0-1-15,148-15 2 0,-15 1-2 0,-133 14 0 16,0 0 0-16,119-13 0 0,-15-1 0 0,-104 14 0 16,0 0 0-16,101-7 0 0,-7-1 0 0,-94 8 0 15,0 0 0-15,83-2 1 0,-6 4-1 0,-77-2 0 16,0 0 0-16,71 1 1 0,-3 3-1 0,-68-4 0 16,0 0 0-16,63 8 1 0,-4 4-1 0,-59-12 0 15,0 0 0-15,59 23 1 0,-5 4-1 0,-54-27 0 16,0 0 0-16,47 37 1 0,-9 8-1 0,-38-45 0 15,0 0 0-15,35 55 1 0,-7 6-1 0,-28-61 0 0,0 0 0 16,24 73 1-16,-3 8-1 0,-21-81-1 0,0 0 1 16,19 94 0-16,0 8 0 0,-19-102-1 0,0 0 1 0,19 111 0 15,0 11 0-15,-19-122-1 0,0 0 1 0,21 124 0 16,0 11 0-16,-21-135-1 0,0 0 1 0,19 144 0 16,4 11 0-16,-23-155-1 0,0 0 1 0,23 164 0 15,1 10 0-15,-24-174-1 0,0 0 1 0,26 183 0 16,4 8 0-16,-30-191 0 0,0 0 0 0,29 183 0 15,4-2 0-15,-33-181-2 0,0 0 2 0,26 183-2 16,-1-5 2-16,-25-178 0 0,0 0 0 0,20 179 0 16,-2-3 0-16,-18-176 0 0,0 0 0 0,16 178 0 15,1-1 0-15,-17-177-2 0,0 0 2 0,14 176-1 16,-2-5 1-16,-12-171-1 0,0 0 1 0,16 168-1 16,-2-6 1-16,-14-162-1 0,0 0 1 0,17 164-1 0,0-5 1 15,-17-159-1-15,0 0 1 0,23 155-1 0,3-3 1 16,-26-152-1-16,0 0 1 0,30 147 0 0,3-10 0 15,-33-137-1-15,0 0 1 0,29 135 0 0,3-4 0 0,-32-131 0 16,0 0 0-16,29 123 0 0,1-7 0 0,-30-116 0 16,0 0 0-16,24 113 1 0,-3-5-1 0,-21-108 3 15,0 0-3-15,16 100 3 0,-3-6-3 0,-13-94 0 16,0 0 0-16,7 89 0 0,-1-7 0 0,-6-82 0 16,0 0 0-16,-7 77 0 0,-7-7 0 0,14-70-1 15,0 0 1-15,-26 63 0 0,-16-1 0 0,42-62-1 0,0 0 1 16,-54 53-1-16,-14-4 1 0,68-49-1 15,0 0 1-15,-71 48-1 0,-9-2 1 0,80-46 0 0,0 0 0 16,-106 45 0-16,-25 1 0 0,131-46 0 0,0 0 0 0,-134 43 0 16,-13 1 0-16,147-44 0 0,0 0 0 15,-152 39 1-15,-8-5-1 0,160-34 2 0,0 0-2 0,-177 38 3 16,-13-2-3-16,190-36 0 0,0 0 0 0,-196 37 0 16,-11-1 0-16,207-36 0 0,0 0 0 0,-211 36 0 15,-8 2 0-15,219-38 0 0,0 0 0 0,-222 36 0 16,-6 1 0-16,228-37 0 0,0 0 0 0,-237 39 0 15,-3 1 0-15,240-40-1 0,0 0 1 0,-238 37-1 16,1-1 1-16,237-36 0 0,0 0 0 0,-231 40 0 16,3 1 0-16,228-41-1 0,0 0 1 0,-235 41 0 15,-1 0 0-15,236-41-1 0,0 0 1 0,-238 41-1 16,4 1 1-16,234-42-1 0,0 0 1 0,-227 40 0 16,7-5 0-16,220-35-1 0,0 0 1 0,-210 29 0 0,10-5 0 15,200-24-3-15,0 0 3 0,-191 23-3 0,6-5 3 16,185-18-2-16,0 0 2 0,-174 19-1 0,11-4 1 0,163-15-2 15,0 0 2-15,-151 14-1 0,8-2 1 0,143-12-4 16,0 0 4-16,-143 12-4 0,8 0 4 0,135-12-2 16,0 0 2-16,-110 10-2 0,14-3 2 0,96-7-5 15,0 0 5-15,-90 7-5 0,7-4 5 0,83-3-1 16,0 0 1-16,-75 4 0 0,14-1 0 0,61-3-2 16,0 0 2-16,-45 2-2 0,12-4 2 0,33 2-5 15,0 0 5-15,-21 0-5 0,12 0 5 0,9 0-7 16,0 0 7-16,-9-2-7 0,9 1 7 0,0 1-4 15,0 0 4-15,0-10-3 0,9-6 3 0,-9 16-2 0,0 0 2 16,12-25-2-16,9-11 2 0,-21 36-2 16,0 0 2-16,18-46-1 0,-1-9 1 0,19-46-2816 0</inkml:trace>
  <inkml:trace contextRef="#ctx0" brushRef="#br0" timeOffset="32333.73">10048 12205 2779 0,'0'0'0'0,"0"0"0"0,-19 2 0 16,19-2 289-16,0 0-289 0,-7 0 289 0,-2-2-289 0,9 2 193 15,0 0-193-15,-9-2 193 0,0 1-193 0,9 1 90 16,0 0-90-16,-8 0 91 0,1-5-91 0,7 5 0 16,0 0 0-16,-9-5 0 0,0-1 0 0,9 6-2 15,0 0 2-15,-8-10-1 0,-1 2 1 0,9 8-2 16,0 0 2-16,-7-9-1 0,2 2 1 0,5 7-2 16,0 0 2-16,-5-5-1 0,1 2 1 0,4 3-1 15,0 0 1-15,0 0-1 0,0 0 1 0,0 0-1 16,0 0 1-16,4 7 0 0,1 8 0 0,-5-15-1 0,0 0 1 15,9 22 0-15,6 9 0 0,-15-31-1 0,0 0 1 16,18 36 0-16,6 6 0 0,-24-42-1 0,0 0 1 16,30 48 0-16,8 0 0 0,-38-48 0 0,0 0 0 0,42 55 0 15,10 5 0-15,-52-60 0 0,0 0 0 0,71 75 0 16,12 14 0-16,-83-89 0 0,0 0 0 0,82 71 0 16,5-2 0-16,-87-69 0 0,0 0 0 0,92 53 1 15,2-6-1-15,-94-47 0 0,0 0 0 0,84 35 1 16,-11-12-1-16,-73-23 3 0,0 0-3 0,66 12 3 15,-7-15-3-15,-59 3 2 0,0 0-2 0,50-15 2 16,-13-13-2-16,-37 28 1 0,0 0-1 0,30-29 2 16,-17-3-2-16,-13 32 1 0,0 0-1 0,13-43 1 15,-8-10-1-15,-5 53 0 0,0 0 0 0,3-68 0 16,1-14 0-16,-4 82-2 0,0 0 2 0,2-58-1 16,1 15 1-16,-3 43-2 0,0 0 2 0,5-36-2 0,2 14 2 15,-7 22-2-15,0 0 2 0,18-17-1 0,11 8 1 16,-29 9-1-16,0 0 1 0,30 2-1 0,3 10 1 15,-33-12-1-15,0 0 1 0,33 15-1 0,5 9 1 0,-38-24 0 16,0 0 0-16,35 26 0 0,1 3 0 0,-36-29 0 16,0 0 0-16,30 29 0 0,-4 3 0 0,-26-32 2 15,0 0-2-15,16 33 3 0,-15 4-3 0,-1-37 0 16,0 0 0-16,-5 36 0 0,-10 5 0 0,15-41 0 16,0 0 0-16,-23 45 0 0,-10 4 0 0,33-49 0 15,0 0 0-15,-54 70 0 0,-16 17 0 0,70-87 0 16,0 0 0-16,-121 159-2878 0,242-318 2878 0</inkml:trace>
  <inkml:trace contextRef="#ctx0" brushRef="#br0" timeOffset="34934.76">19876 1792 2723 0,'0'0'0'0,"0"0"294"0,0 0-294 0,0 22 294 15,2 11-294-15,-2-33 197 0,0 0-197 0,3 37 197 16,1 11-197-16,-4-48 97 0,0 0-97 0,5 55 97 0,2 10-97 15,-7-65 0-15,0 0 0 0,5 90 0 0,0 18 0 16,-5-108 0-16,0 0 0 0,7 109 0 16,2 7 0-16,-9-116 0 0,0 0 0 0,9 125 0 0,3 6 0 15,-12-131 0-15,0 0 0 0,10 137 0 0,4 7 0 0,-14-144 0 16,0 0 0-16,18 146 0 0,1 7 0 16,-19-153 2-16,0 0-2 0,22 167 2 0,5 11-2 0,-27-178 1 15,0 0-1-15,33 186 2 0,5 12-2 0,-38-198 1 16,0 0-1-16,40 207 2 0,5 3-2 0,-45-210 1 15,0 0-1-15,38 220 1 0,-1 6-1 0,-37-226 0 16,0 0 0-16,26 234 1 0,-5 6-1 0,-21-240 0 16,0 0 0-16,22 238 0 0,-1 6 0 0,-21-244-1 15,0 0 1-15,19 244 0 0,-1 1 0 0,-18-245-3 0,0 0 3 16,14 258-2-16,-2 13 2 0,-12-271-2 0,0 0 2 16,9 275-2-16,-2 2 2 0,-7-277 0 0,0 0 0 15,0 282 0-15,0 5 0 0,0-287 0 0,0 0 0 0,0 280 0 16,5-3 0-16,-5-277 0 0,0 0 0 0,2 275 0 15,-2-7 0-15,0-268 0 0,0 0 0 0,-2 275 0 16,-2 2 0-16,4-277 0 0,0 0 0 0,-1 275 0 16,1 1 0-16,0-276 0 0,0 0 0 0,0 272 0 15,0-4 0-15,0-268 1 0,0 0-1 0,-6 262 2 16,3-8-2-16,3-254 1 0,0 0-1 0,0 251 1 16,2-6-1-16,-2-245 1 0,0 0-1 0,7 230 1 15,1-11-1-15,-8-219 0 0,0 0 0 0,9 215 0 16,1-8 0-16,-10-207 0 0,0 0 0 0,11 194 0 15,1-9 0-15,-12-185-6 0,0 0 6 0,10 172-5 0,3-9 5 16,-13-163-4-16,0 0 4 0,7 143-3 16,-4-16 3-16,-3-127-7 0,0 0 7 0,0 114-6 0,-2-13 6 15,2-101-8-15,0 0 8 0,-1 82-7 0,-3-19 7 0,4-63-8 16,0 0 8-16,-2 44-7 0,1-18 7 0,1-26-8 16,0 0 8-16,1-7-8 0,5-32 8 0,1-7-2812 15</inkml:trace>
  <inkml:trace contextRef="#ctx0" brushRef="#br0" timeOffset="37284.76">19831 1768 2767 0,'0'0'0'0,"0"0"271"0,0 0-271 0,0 0 272 16,-2-34-272-16,2 34 194 0,0 0-194 0,-2-12 194 0,1 3-194 15,1 9 100-15,0 0-100 0,0-10 101 0,0 2-101 16,0 8 0-16,0 0 0 0,8-16 0 0,1 1 0 0,-9 15-1 16,0 0 1-16,12-21 0 0,6 3 0 0,-18 18-1 15,0 0 1-15,21-24 0 0,8 1 0 0,-29 23 0 16,0 0 0-16,37-24 0 0,6-3 0 0,-43 27 0 15,0 0 0-15,54-27 0 0,10-1 0 0,-64 28 0 16,0 0 0-16,70-27 1 0,8-2-1 0,-78 29-1 16,0 0 1-16,110-36 0 0,24-10 0 0,-134 46-1 15,0 0 1-15,132-39 0 0,9 0 0 0,-141 39-1 16,0 0 1-16,151-35 0 0,11 5 0 0,-162 30 0 16,0 0 0-16,177-33 0 0,13-4 0 0,-190 37 0 15,0 0 0-15,209-33 1 0,17-1-1 0,-226 34 0 16,0 0 0-16,233-27 1 0,10 3-1 0,-243 24 0 0,0 0 0 0,249-28 1 15,5 1-1-15,-254 27 0 0,0 0 0 16,264-19 1-16,9 4-1 0,-273 15 0 0,0 0 0 0,282-15 0 16,8-1 0-16,-290 16 0 0,0 0 0 0,286-20 0 15,1 1 0-15,-287 19 0 0,0 0 0 0,297-19 0 16,7 4 0-16,-304 15 0 0,0 0 0 0,301-24 0 16,0 0 0-16,-301 24-1 0,0 0 1 0,296-22 0 15,-6 1 0-15,-290 21 0 0,0 0 0 0,275-22 0 16,-10-2 0-16,-265 24-1 0,0 0 1 0,255-19 0 15,-6 4 0-15,-249 15-1 0,0 0 1 0,245-12 0 16,-5 7 0-16,-240 5-3 0,0 0 3 0,221-10-3 16,-16 1 3-16,-205 9-2 0,0 0 2 0,200-7-2 15,-8 2 2-15,-192 5-2 0,0 0 2 0,179 0-1 0,-12-3 1 16,-167 3-4-16,0 0 4 0,146 3-4 0,-16-3 4 16,-130 0-2-16,0 0 2 0,136 3-2 0,-4-1 2 15,-132-2-5-15,0 0 5 0,104 4-5 0,-17-1 5 0,-87-3-7 16,0 0 7-16,86 9-7 0,-10 1 7 0,-76-10-8 15,0 0 8-15,78 12-7 0,-3 3 7 0,-75-15-4 16,0 0 4-16,63 17-3 0,-9 9 3 0,-54-26-12 16,0 0 12-16,45 27-12 0,-8 6 12 0,-37-33-15 15,0 0 15-15,29 41-14 0,-6 3 14 0,-23-44-9 16,0 0 9-16,21 50-8 0,-2 8 8 0,-19-58-4 16,0 0 4-16,19 63-4 0,-2 5 4 0,-17-68-13 0,0 0 13 15,16 75-13-15,-2 2 13 0,-14-77-15 0,0 0 15 16,12 89-14-16,-3 8 14 0,-9-97-1 0,0 0 1 15,10 103-1-15,1 5 1 0,-11-108 1 0,0 0-1 0,10 116 1 16,-1 5-1-16,-9-121 10 0,0 0-10 16,12 131 10-16,0 6-10 0,-12-137 27 0,0 0-27 0,12 150 27 15,0 11-27-15,-12-161 12 0,0 0-12 0,18 171 12 16,1 15-12-16,-19-186 18 0,0 0-18 0,21 198 19 16,3 19-19-16,-24-217 8 0,0 0-8 0,24 219 9 15,1 13-9-15,-25-232 4 0,0 0-4 0,26 229 4 16,0 5-4-16,-26-234 7 0,0 0-7 0,30 239 7 15,3 7-7-15,-33-246 3 0,0 0-3 0,27 248 3 16,1 5-3-16,-28-253 1 0,0 0-1 0,25 264 2 16,-1 5-2-16,-24-269 1 0,0 0-1 0,24 278 2 15,2 7-2-15,-26-285 1 0,0 0-1 0,25 291 1 0,-1-1-1 16,-24-290 3-16,0 0-3 0,26 297 3 0,0 4-3 16,-26-301 1-16,0 0-1 0,23 309 2 0,-4 7-2 15,-19-316 1-15,0 0-1 0,14 309 2 0,-4-3-2 16,-10-306 1-16,0 0-1 0,9 308 1 0,-2 1-1 15,-7-309 3-15,0 0-3 0,7 307 4 0,0-6-4 0,-7-301 2 16,0 0-2-16,3 301 2 0,-3-2-2 0,0-299 1 16,0 0-1-16,2 292 2 0,-2-5-2 0,0-287 0 15,0 0 0-15,2 278 0 0,1-8 0 0,-3-270 0 16,0 0 0-16,0 258 1 0,-1-12-1 0,1-246 0 16,0 0 0-16,-6 246 0 0,-1-4 0 0,7-242 0 0,0 0 0 15,-7 229 0-15,1-8 0 0,6-221 0 16,0 0 0-16,-7 201 0 0,0-15 0 0,7-186 0 0,0 0 0 15,-11 175 0-15,1-16 0 0,10-159 0 0,0 0 0 16,-12 148 0-16,-2-13 0 0,14-135 0 0,0 0 0 16,-13 127 0-16,1-11 0 0,12-116 0 0,0 0 0 0,-14 102 1 15,-1-13-1-15,15-89 0 0,0 0 0 0,-21 75 1 16,-2-12-1-16,23-63 0 0,0 0 0 0,-24 53 1 16,-2-12-1-16,26-41 0 0,0 0 0 0,-31 40 1 15,-3-8-1-15,34-32 0 0,0 0 0 0,-34 26 1 16,-3-4-1-16,37-22 0 0,0 0 0 0,-47 8 1 15,-8-6-1-15,55-2 0 0,0 0 0 0,-74-3 0 16,-14-7 0-16,88 10 0 0,0 0 0 0,-89-11 0 16,-3-2 0-16,92 13-1 0,0 0 1 0,-113-16 0 15,-16-4 0-15,129 20-1 0,0 0 1 0,-144-21 0 16,-14-1 0-16,158 22-1 0,0 0 1 0,-173-22 0 0,-15-6 0 16,188 28-1-16,0 0 1 0,-208-23 0 15,-22-1 0-15,230 24 0 0,0 0 0 0,-235-19 0 0,-12 3 0 16,247 16 0-16,0 0 0 0,-253-18 1 0,-10-5-1 15,263 23 0-15,0 0 0 0,-266-15 1 0,-6 1-1 0,272 14 0 16,0 0 0-16,-267-10 1 0,-1 2-1 0,268 8 2 16,0 0-2-16,-273-7 2 0,-4 3-2 0,277 4 1 15,0 0-1-15,-280-1 2 0,-2-1-2 0,282 2 1 16,0 0-1-16,-278-2 2 0,3 2-2 0,275 0 0 16,0 0 0-16,-269 4 0 0,6 1 0 0,263-5 0 15,0 0 0-15,-252 3 0 0,8 1 0 0,244-4-2 16,0 0 2-16,-231 5-1 0,12 3 1 0,219-8-2 0,0 0 2 15,-221 11-1-15,7 2 1 0,214-13-2 0,0 0 2 16,-210 10-1-16,1 1 1 0,209-11 0 0,0 0 0 16,-197 12 0-16,10 1 0 0,187-13-1 0,0 0 1 0,-181 12 0 15,7 0 0-15,174-12-1 16,0 0 1-16,-167 11 0 0,5-1 0 0,162-10-1 0,0 0 1 16,-162 5 0-16,2-2 0 0,160-3-1 0,0 0 1 0,-141 9 0 15,14 1 0-15,127-10-1 0,0 0 1 0,-121 5 0 16,6-3 0-16,115-2-1 0,0 0 1 0,-99 0 0 15,10-3 0-15,89 3 0 0,0 0 0 0,-89-4 1 16,6 1-1-16,83 3 0 0,0 0 0 0,-77-5 0 16,8-1 0-16,69 6 0 0,0 0 0 0,-63-12 0 15,11-3 0-15,52 15-1 0,0 0 1 0,-43-10 0 16,11 3 0-16,32 7 0 0,0 0 0 0,-29-14 0 16,4-4 0-16,25 18 0 0,0 0 0 0,-14-12 0 15,7 1 0-15,7 11 0 0,0 0 0 0,-5-20 0 0,2-6 0 0,3 26 0 16,0 0 0-16,-2-32 0 0,2-6 0 15,0 38 0-15,0 0 0 0,0-46 0 0,0-5 0 0,0 51 0 16,0 0 0-16,2-63 0 0,3-7 0 0,-5 70 0 16,0 0 0-16,7-108 0 0,3-29 0 0,-10 137 0 15,0 0 0-15,18-167 0 0,6-30 0 0,20-166-2872 16</inkml:trace>
  <inkml:trace contextRef="#ctx0" brushRef="#br0" timeOffset="38750.76">20765 1874 2767 0,'-9'0'0'16,"9"0"288"-16,0 0-288 0,-7-5 288 0,-1-2-288 0,8 7 192 16,0 0-192-16,-9-9 192 0,0 6-192 15,9 3 90-15,0 0-90 0,-15-3 91 0,-5-1-91 0,20 4-10 16,0 0 10-16,-24 0-10 0,-6 4 10 0,30-4-17 16,0 0 17-16,-29 0-17 0,-8 3 17 0,37-3-9 15,0 0 9-15,-34 5-9 0,-8 5 9 0,42-10-10 16,0 0 10-16,-38 5-10 0,-1 6 10 0,39-11 0 15,0 0 0-15,-47 8 0 0,-5 4 0 0,52-12 5 0,0 0-5 16,-59 12 5-16,-7 2-5 0,66-14 4 0,0 0-4 16,-82 20 4-16,-12 3-4 0,94-23 7 0,0 0-7 15,-92 23 8-15,-2-2-8 0,94-21 3 0,0 0-3 16,-92 22 3-16,0-3-3 0,92-19 5 0,0 0-5 16,-92 20 6-16,3 3-6 0,89-23 3 0,0 0-3 0,-101 20 3 15,-3 4-3-15,104-24 5 0,0 0-5 0,-99 19 5 16,-1-4-5-16,100-15 0 0,0 0 0 0,-106 9 1 15,-3-9-1-15,109 0 2 0,0 0-2 0,-105-4 2 16,8-4-2-16,97 8 1 0,0 0-1 0,-106-16 2 16,2-4-2-16,104 20 4 0,0 0-4 0,-101-26 5 15,3-6-5-15,98 32 2 0,0 0-2 0,-92-39 3 16,5-11-3-16,87 50 1 0,0 0-1 0,-85-55 2 16,3-6-2-16,82 61 4 0,0 0-4 0,-71-70 5 15,7-4-5-15,64 74 0 0,0 0 0 0,-46-75 1 0,17-5-1 16,29 80-1-16,0 0 1 0,-7-82 0 15,22 3 0-15,-15 79-1 0,0 0 1 0,35-73 0 0,19 3 0 16,-54 70-1-16,0 0 1 0,61-58-1 0,14 12 1 16,57-55-2875-16</inkml:trace>
  <inkml:trace contextRef="#ctx0" brushRef="#br0" timeOffset="42267.32">14164 1209 2723 0,'0'0'0'0,"0"0"283"15,0 0-283-15,-43 4 283 0,-32 4-283 0,75-8 194 16,0 0-194-16,-80-8 195 0,-14-11-195 0,94 19 101 16,0 0-101-16,-78-27 101 0,7-16-101 0,71 43 1 15,0 0-1-15,-47-48 2 0,12-10-2 0,35 58 12 16,0 0-12-16,-11-61 13 0,20-9-13 0,-9 70 8 0,0 0-8 16,28-62 9-16,14 7-9 0,-42 55 9 0,0 0-9 15,59-39 9-15,17 5-9 0,-76 34 1 0,0 0-1 16,75-17 1-16,-2 10-1 0,-73 7 0 0,0 0 0 0,79 3 1 15,1 6-1-15,-80-9 0 0,0 0 0 0,81 27 1 16,3 16-1-16,-84-43-1 0,0 0 1 0,75 43 0 16,-8 8 0-16,-67-51-3 0,0 0 3 0,53 56-3 15,-12 8 3-15,-41-64-2 0,0 0 2 0,30 58-2 16,-11 3 2-16,-19-61-6 0,0 0 6 0,2 58-5 16,-11-3 5-16,9-55-3 0,0 0 3 0,-14 46-3 15,-5-14 3-15,19-32-5 0,0 0 5 0,-17 28-5 16,-1-9 5-16,18-19-3 0,0 0 3 0,-14 8-3 15,2-4 3-15,12-4 0 0,0 0 0 0,-3-9 0 16,6-10 0-16,-3 19 0 0,0 0 0 0,18-27 0 0,4-7 0 16,-22 34 1-16,0 0-1 0,40-33 1 0,11-1-1 15,-51 34 1-15,0 0-1 0,55-34 1 0,10 1-1 16,-65 33 1-16,0 0-1 0,71-39 1 0,7-2-1 16,-78 41 1-16,0 0-1 0,63-36 1 0,-8 6-1 0,-55 30 0 15,0 0 0-15,35-28 1 0,-14 4-1 0,-21 24 3 16,0 0-3-16,16-18 3 0,-8 2-3 0,-8 16 1 15,0 0-1-15,0-8 2 0,-8-3-2 0,8 11 1 16,0 0-1-16,-18 4 2 0,-6 8-2 0,24-12 1 16,0 0-1-16,-26 15 1 0,-4 7-1 0,30-22 1 15,0 0-1-15,-24 31 1 0,0 8-1 0,24-39 0 16,0 0 0-16,-18 40 1 0,10-4-1 0,8-36 0 16,0 0 0-16,-6 37 1 0,12-6-1 0,-6-31 0 0,0 0 0 15,12 31 1-15,5-7-1 0,-17-24 0 0,0 0 0 16,16 15 0-16,5-3 0 0,-21-12 0 0,0 0 0 15,26 5 0-15,-2-7 0 0,-24 2-1 0,0 0 1 0,26-7 0 16,4-11 0-16,-30 18-1 0,0 0 1 0,24-28 0 16,4-11 0-16,-28 39-1 0,0 0 1 0,24-39 0 15,1-7 0-15,-25 46-1 0,0 0 1 0,22-52 0 16,-1-2 0-16,-21 54-1 0,0 0 1 0,16-43 0 16,-4 12 0-16,-12 31-1 0,0 0 1 0,9-24 0 15,-6 6 0-15,-3 18 0 0,0 0 0 0,7-7 0 16,3 10 0-16,-10-3 0 0,0 0 0 0,9 12 0 15,5 10 0-15,-14-22 0 0,0 0 0 0,17 28 0 16,3 7 0-16,-20-35 0 0,0 0 0 0,22 31 0 16,6 0 0-16,-28-31 0 0,0 0 0 0,38 24 0 15,4-9 0-15,-42-15 0 0,0 0 0 0,50 12 0 0,4-5 0 16,-54-7-2-16,0 0 2 0,56 0-2 0,0-12 2 16,-56 12-2-16,0 0 2 0,54-15-1 0,0-7 1 15,-54 22-2-15,0 0 2 0,43-24-1 0,-5-4 1 0,-38 28-1 16,0 0 1-16,28-27-1 0,-9 0 1 0,-19 27-1 15,0 0 1-15,12-28 0 0,-8 1 0 0,-4 27-3 16,0 0 3-16,-9-19-3 0,-8 7 3 0,17 12-2 16,0 0 2-16,-28-7-2 0,-10 7 2 0,38 0-2 15,0 0 2-15,-44 7-1 0,-4 5 1 0,48-12 0 16,0 0 0-16,-47 24 0 0,0 3 0 0,47-27 0 16,0 0 0-16,-42 35 0 0,9 4 0 0,33-39 0 0,0 0 0 15,-23 39 0-15,11 4 0 0,12-43 0 0,0 0 0 16,-5 37 0-16,12-1 0 0,-7-36 2 0,0 0-2 15,15 31 2-15,10-4-2 0,-25-27 1 0,0 0-1 0,33 12 2 16,10-8-2-16,-43-4 0 0,0 0 0 0,42-4 0 16,2-11 0-16,-44 15 0 0,0 0 0 0,45-27 0 15,0-13 0-15,-45 40 0 0,0 0 0 0,50-54 0 16,6-13 0-16,-56 67 0 0,0 0 0 0,42-73 0 16,-9-16 0-16,-33 89 0 0,0 0 0 0,26-86 0 15,-9-2 0-15,-17 88 0 0,0 0 0 0,13-74 1 16,-5 11-1-16,-8 63 1 0,0 0-1 0,5-43 1 15,-1 21-1-15,-4 22 1 0,0 0-1 0,-4-17 1 16,1 5-1-16,3 12 0 0,0 0 0 0,-9-3 1 16,-1 11-1-16,10-8 0 0,0 0 0 0,-12 22 1 15,-1 11-1-15,13-33 0 0,0 0 0 0,-13 37 0 0,2 11 0 16,11-48 0-16,0 0 0 0,-2 50 0 0,4 4 0 16,-2-54 0-16,0 0 0 0,9 52 0 0,6 2 0 15,-15-54 0-15,0 0 0 0,21 46 1 0,5-8-1 0,-26-38-1 16,0 0 1-16,25 32 0 0,1-9 0 0,-26-23-1 15,0 0 1-15,24 15 0 0,2-10 0 0,-26-5-1 16,0 0 1-16,25-3 0 0,-3-9 0 0,-22 12-3 16,0 0 3-16,19-33-3 0,-5-13 3 0,-14 46-2 15,0 0 2-15,16-51-1 0,1-11 1 0,-17 62-2 16,0 0 2-16,13-58-1 0,-1-3 1 0,-12 61-1 16,0 0 1-16,8-43-1 0,1 7 1 0,-9 36 0 15,0 0 0-15,4-27 0 0,1 8 0 0,-5 19 0 16,0 0 0-16,2-12 0 0,1 0 0 0,-3 12 0 0,0 0 0 15,4 4 1-15,-1 8-1 0,-3-12 2 0,0 0-2 16,2 24 2-16,-2 11-2 0,0-35 1 0,0 0-1 16,0 41 2-16,0 11-2 0,0-52 0 0,0 0 0 0,0 51 0 15,1 7 0-15,-1-58 0 0,0 0 0 0,2 49 0 16,2-2 0-16,-4-47 0 0,0 0 0 0,0 44 0 16,0-6 0-16,0-38 0 0,0 0 0 0,0 30 0 15,0-6 0-15,0-24 0 0,0 0 0 0,1 16 0 16,3-4 0-16,-4-12 0 0,0 0 0 0,9 0 0 15,6-4 0-15,-15 4 0 0,0 0 0 0,18-12 0 16,6-7 0-16,-24 19 0 0,0 0 0 0,23-17 0 16,4-1 0-16,-27 18 0 0,0 0 0 0,32-23 0 15,1-1 0-15,-33 24 0 0,0 0 0 0,29-15 0 0,-1 0 0 16,-28 15 0-16,0 0 0 0,26-12 0 16,-1 7 0-16,-25 5 0 0,0 0 0 0,27 0 0 0,5 5 0 15,-32-5 1-15,0 0-1 0,26 12 1 0,0 3-1 0,-26-15 1 16,0 0-1-16,26 15 1 0,-2 8-1 0,-24-23 1 15,0 0-1-15,25 17 1 0,1 5-1 0,-26-22 0 16,0 0 0-16,24 12 1 0,1-4-1 0,-25-8 0 16,0 0 0-16,27 7 1 0,5-7-1 0,-32 0 2 15,0 0-2-15,29-3 3 0,1-6-3 0,-30 9 0 16,0 0 0-16,26-15 0 0,-4-4 0 0,-22 19 0 16,0 0 0-16,16-31 0 0,-7-4 0 0,-9 35 0 15,0 0 0-15,3-35 0 0,-8 3 0 0,5 32 0 0,0 0 0 16,-19-26 0-16,-14 6 0 0,33 20 0 0,0 0 0 15,-38-16 0-15,-9 10 0 0,47 6-1 0,0 0 1 0,-46-2-1 16,-2 4 1-16,48-2-4 0,0 0 4 0,-42 12-3 16,4 6 3-16,38-18-7 0,0 0 7 0,-33 16-6 15,5 2 6-15,28-18-4 0,0 0 4 0,-23 21-3 16,6-2 3-16,17-19-2 0,0 0 2 0,-16 15-2 16,11 1 2-16,5-16-5 0,0 0 5 0,-3 15-5 15,6-3 5-15,-3-12-2 0,0 0 2 0,9 8-2 16,-1-1 2-16,-8-7-5 0,0 0 5 0,21 0-5 15,5-3 5-15,-26 3-3 0,0 0 3 0,33-9-3 16,0-6 3-16,-33 15-5 0,0 0 5 0,39-12-5 16,2-3 5-16,-41 15-7 0,0 0 7 0,39-12-7 15,-4 1 7-15,-35 11-15 0,0 0 15 0,36-5-14 0,2 2 14 16,-38 3-8-16,0 0 8 0,30 3-8 0,-4 6 8 16,-26-9-9-16,0 0 9 0,24 8-9 0,-6 8 9 0,-18-16-8 15,0 0 8-15,15 18-8 0,-6 3 8 0,-9-21-8 16,0 0 8-16,9 22-8 0,-8-3 8 0,-1-19-8 15,0 0 8-15,2 17-8 0,-2-2 8 0,0-15-8 16,0 0 8-16,0 11-8 0,0-3 8 0,0-8-15 16,0 0 15-16,0 7-15 0,-2-2 15 15,1 5-2692-15</inkml:trace>
  <inkml:trace contextRef="#ctx0" brushRef="#br0" timeOffset="42449.88">17431 740 2655 0,'3'3'0'0,"-3"-3"293"0,0 0-293 16,12 3 293-16,9 6-293 0,-21-9 199 0,0 0-199 16,14 7 199-16,-2-2-199 0,-12-5 108 0,0 0-108 15,11 3 108-15,1-3-108 0,-12 0 3 0,0 0-3 0,17 4 4 16,6 1-4-16,-23-5 3 0,0 0-3 0,23 3 4 16,1 1-4-16,-24-4 2 0,0 0-2 0,26-12 3 15,4-7-3-15,27-12-2847 0</inkml:trace>
  <inkml:trace contextRef="#ctx0" brushRef="#br0" timeOffset="43617.11">18398 436 2767 0,'-4'-4'0'0,"4"4"282"16,0 0-282-16,-21-8 283 0,-8-6-283 0,29 14 196 16,0 0-196-16,-21-9 197 0,4 4-197 0,17 5 96 15,0 0-96-15,-13 0 97 0,1 2-97 0,12-2 1 16,0 0-1-16,-15 10 1 0,1 7-1 0,14-17 0 16,0 0 0-16,-21 19 0 0,0 3 0 0,21-22 0 15,0 0 0-15,-23 28 0 0,1-1 0 0,22-27 0 16,0 0 0-16,-19 32 0 0,3-1 0 0,16-31 0 15,0 0 0-15,-9 38 0 0,6 4 0 0,3-42 0 0,0 0 0 16,7 43 0-16,7 0 0 0,-14-43 0 0,0 0 0 16,24 39 0-16,6 0 0 0,-30-39 0 0,0 0 0 0,41 35 0 15,10-6 0-15,-51-29 0 0,0 0 0 0,54 22 0 16,3-7 0-16,-57-15 0 0,0 0 0 0,57 9 0 16,-4-9 0-16,-53 0 0 0,0 0 0 0,48-12 0 15,-1-9 0-15,-47 21 0 0,0 0 0 0,42-25 0 16,-7-15 0-16,-35 40 0 0,0 0 0 0,29-39 0 15,-3-4 0-15,-26 43 0 0,0 0 0 0,20-35 0 16,-8 0 0-16,-12 35-1 0,0 0 1 0,3-27-1 16,-3 5 1-16,0 22-1 0,0 0 1 0,-10-12-1 15,-9 3 1-15,19 9-1 0,0 0 1 0,-21 4-1 16,-4 4 1-16,25-8-1 0,0 0 1 0,-20 16-1 0,-1 2 1 16,21-18-1-16,0 0 1 0,-14 28 0 0,7 3 0 15,7-31-1-15,0 0 1 0,0 29 0 0,9 1 0 16,-9-30 0-16,0 0 0 0,17 31 0 0,9-7 0 0,-26-24 0 15,0 0 0-15,35 22 0 0,12-6 0 0,-47-16 0 16,0 0 0-16,43 8 0 0,6-4 0 0,-49-4-1 16,0 0 1-16,42-4 0 0,-6-4 0 0,-36 8 0 15,0 0 0-15,32-19 1 0,-6-5-1 0,-26 24 0 16,0 0 0-16,12-27 1 0,-7-4-1 0,-5 31 0 16,0 0 0-16,-3-31 0 0,-8 0 0 0,11 31 0 15,0 0 0-15,-21-27 0 0,-8 3 0 0,29 24-1 16,0 0 1-16,-28-19 0 0,2 7 0 0,26 12-3 15,0 0 3-15,-25-12-2 0,8 6 2 0,17 6-2 16,0 0 2-16,-9-6-1 0,8 3 1 0,1 3-2 0,0 0 2 16,13-7-1-16,14 2 1 0,-27 5 0 0,0 0 0 15,29-3 0-15,9-4 0 0,-38 7 0 0,0 0 0 16,39-2 0-16,2-1 0 0,-41 3 0 0,0 0 0 0,40 3 0 16,2-1 0-16,-42-2 2 0,0 0-2 0,35 10 2 15,-2 2-2-15,-33-12 1 0,0 0-1 0,23 19 2 16,-8 1-2-16,-15-20 1 0,0 0-1 0,9 22 2 15,-13 8-2-15,4-30 1 0,0 0-1 0,-8 25 1 16,-10 2-1-16,18-27 0 0,0 0 0 0,-17 21 1 16,-4-2-1-16,21-19 0 0,0 0 0 0,-21 15 1 15,0 1-1-15,21-16 0 0,0 0 0 0,-19 5 1 16,9-2-1-16,10-3 0 0,0 0 0 0,-12 0 1 0,6-8-1 16,6 8 0-16,0 0 0 0,2-16 0 0,7-11 0 15,-9 27 0-15,0 0 0 0,15-31 0 0,8-3 0 16,-23 34 0-16,0 0 0 0,30-29 0 0,8-5 0 15,-38 34 0-15,0 0 0 0,40-24 0 0,5 5 0 0,-45 19 0 16,0 0 0-16,38-12 0 0,-1 5 0 0,-37 7 2 16,0 0-2-16,31 7 2 0,-6 5-2 0,-25-12 0 15,0 0 0-15,22 19 0 0,-6 5 0 0,-16-24 0 16,0 0 0-16,17 27 0 0,-6 0 0 0,-11-27 0 16,0 0 0-16,8 24 0 0,-2-2 0 0,-6-22 0 15,0 0 0-15,5 19 0 0,-3-7 0 0,-2-12-1 16,0 0 1-16,1 12-1 0,-1-3 1 0,0-9-1 0,0 0 1 15,0 3-1-15,0-3 1 0,0 0-1 0,0 0 1 16,2-8-1-16,3-6 1 0,-5 14-1 0,0 0 1 16,16-21 0-16,8-6 0 0,-24 27-1 0,0 0 1 15,35-24 0-15,10-7 0 0,-45 31-1 0,0 0 1 0,47-15 0 16,7 5 0-16,-54 10-1 0,0 0 1 0,47 10 0 16,-9 11 0-16,-38-21 0 0,0 0 0 0,26 42 0 15,-10 20 0-15,-16-62 0 0,0 0 0 0,-19 89 0 16,-25 27 0-16,44-116 0 0,0 0 0 0,-67 113 1 15,-26 4-1-15,93-117 0 0,0 0 0 0,-121 96 1 16,-27-14-1-16,-122 97-2874 0</inkml:trace>
  <inkml:trace contextRef="#ctx0" brushRef="#br0" timeOffset="44216.81">13100 2188 2734 0,'0'0'0'0,"0"0"284"0,0 0-284 0,0 0 285 15,40-7-285-15,-40 7 195 0,0 0-195 0,19 0 195 16,6 0-195-16,-25 0 96 0,0 0-96 0,29 4 96 16,8-1-96-16,-37-3 0 0,0 0 0 0,47 0 0 15,6 0 0-15,-53 0 1 0,0 0-1 0,61-3 2 16,14-6-2-16,-75 9 1 0,0 0-1 0,106-15 2 16,28-7-2-16,-134 22 1 0,0 0-1 0,145-17 1 15,16-6-1-15,-161 23 1 0,0 0-1 0,179-17 1 16,20-1-1-16,-199 18 0 0,0 0 0 0,238-19 1 0,32-5-1 15,-270 24 0-15,0 0 0 0,295-28 1 0,32-6-1 16,-327 34 0-16,0 0 0 0,350-32 1 0,29-6-1 16,-379 38 0-16,0 0 0 0,383-42 1 0,8-5-1 0,-391 47 0 15,0 0 0-15,381-44 0 0,-4 1 0 0,-377 43 0 16,0 0 0-16,374-42 0 0,-5 1 0 0,-369 41 0 16,0 0 0-16,341-33 0 0,-21 2 0 0,-320 31-1 15,0 0 1-15,289-18 0 0,-29 9 0 0,-260 9 0 16,0 0 0-16,220-12 0 0,-36 0 0 0,219-10-2864 15</inkml:trace>
  <inkml:trace contextRef="#ctx0" brushRef="#br0" timeOffset="63817.36">21212 2347 2756 0,'0'0'0'0,"0"0"287"0,0 0-287 0,0 0 287 0,17-15-287 15,-17 15 191-15,0 0-191 0,7-4 191 16,-3-1-191-16,-4 5 96 0,0 0-96 0,5-3 96 0,-5 3-96 0,0 0-1 16,0 0 1-16,0 0-1 0,2-4 1 0,-2 4 0 15,0 0 0-15,0 0 0 0,0 0 0 0,0 0 0 16,0 0 0-16,0 0 0 0,0 0 0 0,0 0 0 15,0 0 0-15,0 0 0 0,-2 0 0 0,2 0 0 16,0 0 0-16,-4 4 0 0,4-1 0 0,0-3 0 16,0 0 0-16,-1 9 0 0,-3 3 0 0,4-12 0 15,0 0 0-15,-3 12 0 0,-2 3 0 0,5-15 0 16,0 0 0-16,-7 15 0 0,1 1 0 0,6-16 1 16,0 0-1-16,-8 15 2 0,2-6-2 0,6-9 1 15,0 0-1-15,-12 25-2871 0,24-50 2871 0</inkml:trace>
  <inkml:trace contextRef="#ctx0" brushRef="#br0" timeOffset="65169.36">21261 2231 2745 0,'0'0'0'0,"0"0"297"0,0 0-297 0,0 0 297 15,0 0-297-15,0 0 192 0,0 0-192 0,0 0 193 0,0 0-193 16,0 0 97-16,0 0-97 0,0 0 97 0,0 0-97 15,0 0 0-15,0 0 0 0,0 0 0 0,-20-15 0 0,20 15 0 16,0 0 0-16,-12-9 0 0,-2-3 0 0,14 12 0 16,0 0 0-16,-19-15 0 0,2-1 0 0,17 16 0 15,0 0 0-15,-14-15 0 0,-2-4 0 0,16 19-1 16,0 0 1-16,-14-20-1 0,-1-3 1 0,15 23-1 16,0 0 1-16,-12-15-1 0,1-2 1 0,11 17-1 15,0 0 1-15,-9-10-1 0,2 5 1 0,7 5-1 16,0 0 1-16,-8 1 0 0,-1 13 0 0,9-14 0 0,0 0 0 15,-14 27 0-15,-2 16 0 0,16-43 0 0,0 0 0 16,-13 56 1-16,-3 21-1 0,16-77 0 0,0 0 0 16,-9 104 1-16,1 25-1 0,8-129 0 0,0 0 0 0,1 131 1 15,8 11-1-15,-9-142 0 0,0 0 0 16,16 131 1-16,6 1-1 0,-22-132 2 0,0 0-2 0,23 125 2 16,3-6-2-16,-26-119 1 0,0 0-1 0,21 106 2 15,1-10-2-15,-22-96 1 0,0 0-1 0,18 85 2 16,-4-6-2-16,-14-79 1 0,0 0-1 0,10 58 1 15,-1-12-1-15,-9-46 0 0,0 0 0 0,7 29 0 16,-5-10 0-16,-2-19 0 0,0 0 0 0,6 7 0 16,0-14 0-16,-6 7-1 0,0 0 1 0,15-24 0 15,6-19 0-15,-21 43-3 0,0 0 3 0,26-82-2 16,7-31 2-16,-33 113-2 0,0 0 2 0,23-116-1 16,-4-19 1-16,23-114-2879 0</inkml:trace>
  <inkml:trace contextRef="#ctx0" brushRef="#br0" timeOffset="65983.78">21203 1966 2779 0,'4'9'0'0,"-4"-9"289"16,0 0-289-16,0-9 289 0,-4-6-289 0,4 15 193 15,0 0-193-15,0-7 193 0,4-2-193 0,-4 9 96 16,0 0-96-16,21-8 97 0,12 1-97 0,-33 7-1 0,0 0 1 15,55-9-1-15,15-1 1 0,-70 10-1 0,0 0 1 16,106-12-1-16,31-3 1 0,-137 15-1 0,0 0 1 16,155-15-1-16,21-3 1 0,-176 18-1 0,0 0 1 15,188-15-1-15,15 3 1 0,-203 12-1 0,0 0 1 0,230-14 0 16,20 2 0-16,-250 12-1 0,0 0 1 0,263-15 0 16,15-2 0-16,-278 17-3 0,0 0 3 0,282-19-2 15,8 4 2-15,-290 15 0 0,0 0 0 0,284-19 0 16,-4-1 0-16,-280 20 0 0,0 0 0 0,264-16 0 15,-12 4 0-15,-252 12 0 0,0 0 0 0,237-12 0 16,-16 5 0-16,-221 7 0 0,0 0 0 0,189-8 0 16,-25 1 0-16,-164 7-2 0,0 0 2 0,139-7-1 15,-23 6 1-15,-116 1 0 0,0 0 0 0,87 1 0 16,-22 6 0-16,-65-7 0 0,0 0 0 0,54 7 0 16,-14 1 0-16,-40-8 0 0,0 0 0 0,36 16 0 15,-6 3 0-15,-30-19 0 0,0 0 0 0,22 36 0 16,-4 10 0-16,-18-46 0 0,0 0 0 0,15 63 0 0,-1 10 0 15,-14-73 0-15,0 0 0 0,16 81 0 0,0 4 0 16,-16-85 0-16,0 0 0 0,19 99 0 0,3 9 0 0,-22-108 0 16,0 0 0-16,21 109 0 0,2 0 0 0,-23-109 0 15,0 0 0-15,17 113 0 0,-1 0 0 0,-16-113 0 16,0 0 0-16,9 111 0 0,-4 2 0 0,-5-113-1 16,0 0 1-16,3 100-1 0,-3-2 1 0,0-98-1 15,0 0 1-15,-8 94-1 0,-6-5 1 0,14-89-4 16,0 0 4-16,-28 76-3 0,-12-9 3 0,40-67-2 0,0 0 2 15,-56 58-2-15,-13-7 2 0,69-51-2 16,0 0 2-16,-79 38-1 0,-11-11 1 0,90-27-1 0,0 0 1 16,-115 21-1-16,-20-9 1 0,135-12-1 0,0 0 1 15,-152 3-1-15,-17-11 1 0,169 8 0 0,0 0 0 16,-194-11 0-16,-24-1 0 0,218 12 0 0,0 0 0 0,-245-15 0 16,-28-2 0-16,273 17 0 0,0 0 0 0,-289-10 1 15,-17-2-1-15,306 12 0 0,0 0 0 0,-301-4 1 16,-1 4-1-16,302 0 2 0,0 0-2 0,-282 7 2 15,12 5-2-15,270-12 1 0,0 0-1 0,-250 15 2 16,19 4-2-16,231-19 1 0,0 0-1 0,-206 21 2 16,24-2-2-16,182-19 1 0,0 0-1 0,-153 20 1 15,29 2-1-15,124-22 1 0,0 0-1 0,-99 19 1 16,28-2-1-16,71-17 0 0,0 0 0 0,-58 7 1 16,20-5-1-16,38-2 0 0,0 0 0 0,-26-2 1 15,14-5-1-15,12 7 0 0,0 0 0 0,7-20 1 0,19-11-1 16,-26 31 0-16,0 0 0 0,42-46 0 0,17-12 0 15,-59 58-1-15,0 0 1 0,97-105-2876 0,-194 210 2876 16</inkml:trace>
  <inkml:trace contextRef="#ctx0" brushRef="#br0" timeOffset="68453">22306 2503 2767 0,'0'0'0'0,"0"0"288"15,0 0-288-15,-24-12 288 0,-11-7-288 0,35 19 186 16,0 0-186-16,-28-12 187 0,5 3-187 0,23 9 95 0,0 0-95 16,-19 9 95-16,4 10-95 0,15-19 1 0,0 0-1 15,-11 32 1-15,6 14-1 0,5-46 0 0,0 0 0 16,-5 55 1-16,3 10-1 0,2-65 1 0,0 0-1 0,0 90 1 16,3 15-1-16,-3-105 0 0,0 0 0 0,4 88 1 15,3-6-1-15,-7-82 0 0,0 0 0 0,5 74 0 16,-1-4 0-16,-4-70-1 0,0 0 1 0,5 51 0 15,-5-20 0-15,0-31-1 0,0 0 1 0,1 31 0 16,1-11 0-16,-2-20-1 0,0 0 1 0,2 19 0 16,-2-7 0-16,0-12 0 0,0 0 0 0,0 3 0 15,3-3 0-15,-3 0 0 0,0 0 0 0,-3-19 0 16,-1-16 0-16,4 35 0 0,0 0 0 0,-5-53 1 16,0-11-1-16,5 64 0 0,0 0 0 0,-5-97 1 15,0-26-1-15,5 123 3 0,0 0-3 0,-2-121 3 16,2-7-3-16,0 128 2 0,0 0-2 0,3-110 2 0,8 10-2 15,-11 100 0-15,0 0 0 0,12-81 0 0,5 21 0 16,-17 60 0-16,0 0 0 0,18-39 0 0,3 17 0 16,-21 22 0-16,0 0 0 0,27-5 0 0,1 17 0 0,-28-12 0 15,0 0 0-15,37 20 0 0,5 14 0 0,-42-34 0 16,0 0 0-16,48 52 0 0,8 13 0 0,-56-65 0 16,0 0 0-16,43 63 0 0,-4 2 0 0,-39-65 1 15,0 0-1-15,26 63 1 0,-11-2-1 0,-15-61 1 16,0 0-1-16,7 47 1 0,-12-8-1 0,5-39 1 15,0 0-1-15,-12 39 1 0,-9-5-1 0,21-34 0 16,0 0 0-16,-30 33 1 0,-6-2-1 0,36-31 0 16,0 0 0-16,-33 18 1 0,2-2-1 0,31-16 0 0,0 0 0 15,-26 12 1-15,6-9-1 0,20-3-1 0,0 0 1 16,-5-12 0-16,5-10 0 0,0 22-1 0,0 0 1 16,12-31 0-16,11-12 0 0,-23 43-3 0,0 0 3 15,31-46-3-15,13-5 3 0,-44 51 0 0,0 0 0 0,54-77 0 16,14-13 0-16,-68 90 0 0,0 0 0 0,64-82 0 15,0 1 0-15,-64 81-2 0,0 0 2 0,61-78-1 16,0 1 1-16,-61 77-2 0,0 0 2 0,45-67-1 16,-8 9 1-16,-37 58-1 0,0 0 1 0,26-39-1 15,-16 15 1-15,-10 24 0 0,0 0 0 0,11-14 0 16,-11 13 0-16,0 1 0 0,0 0 0 0,0 5 0 16,0 14 0-16,0-19 2 0,0 0-2 0,-6 23 2 15,3 15-2-15,3-38 0 0,0 0 0 0,-4 44 0 16,3 13 0-16,1-57 0 0,0 0 0 0,0 60 0 0,3 5 0 15,-3-65-1-15,0 0 1 0,5 82 0 0,2 11 0 16,-7-93-1-16,0 0 1 0,9 86-1 0,0-6 1 0,-9-80-1 16,0 0 1-16,7 70-1 0,-2-12 1 0,-5-58 0 15,0 0 0-15,3 36 0 0,1-17 0 0,-4-19 0 16,0 0 0-16,2 15 0 0,-1-6 0 0,-1-9 0 16,0 0 0-16,4 3 1 0,1-3-1 0,-5 0 0 15,0 0 0-15,14-18 1 0,7-18-1 0,-21 36 2 16,0 0-2-16,28-43 2 0,5-12-2 0,-33 55 0 15,0 0 0-15,36-58 0 0,4-7 0 0,-40 65 1 16,0 0-1-16,35-51 2 0,-2 8-2 0,-33 43 1 16,0 0-1-16,26-34 1 0,-5 10-1 0,-21 24 1 15,0 0-1-15,17-15 1 0,-4 11-1 0,-13 4 1 0,0 0-1 16,12 7 1-16,-2 17-1 0,-10-24 0 0,0 0 0 0,11 28 1 16,-8 11-1-16,-3-39 0 0,0 0 0 15,9 46 0-15,0 9 0 0,-9-55-1 0,0 0 1 0,8 49 0 16,3-3 0-16,-11-46-1 0,0 0 1 0,10 40 0 15,1-8 0-15,-11-32-1 0,0 0 1 0,12 31 0 16,0-9 0-16,-12-22-1 0,0 0 1 0,17 15 0 16,4-6 0-16,-21-9 0 0,0 0 0 0,26 0 0 15,7-7 0-15,-33 7-2 0,0 0 2 0,37-17-2 16,-1-14 2-16,-36 31 0 0,0 0 0 0,37-39 0 16,1-4 0-16,-38 43-2 0,0 0 2 0,37-53-1 15,-1-1 1-15,-36 54-2 0,0 0 2 0,35-76-1 16,0-12 1-16,-35 88-1 0,0 0 1 0,19-70-1 15,-9 5 1-15,-10 65 0 0,0 0 0 0,4-36 0 0,-8 17 0 16,4 19 0-16,0 0 0 0,-14 0 0 0,-8 19 0 16,22-19 2-16,0 0-2 0,-25 34 2 0,-4 17-2 0,29-51 2 15,0 0-2-15,-33 74 2 0,-5 23-2 0,38-97 1 16,0 0-1-16,-28 104 2 0,7 14-2 0,21-118 1 16,0 0-1-16,-16 109 1 0,9-1-1 0,7-108 1 15,0 0-1-15,-8 101 1 0,4 0-1 0,4-101 0 16,0 0 0-16,-7 85 1 0,-2-13-1 0,9-72 0 15,0 0 0-15,-8 53 1 0,-1-23-1 0,9-30-1 16,0 0 1-16,-9 21 0 0,1-14 0 0,8-7-1 16,0 0 1-16,-13-12 0 0,-2-14 0 0,15 26-1 0,0 0 1 15,-11-42 0-15,3-18 0 0,8 60-1 0,0 0 1 16,0-96 0-16,8-25 0 0,-8 121-1 0,0 0 1 16,21-125 0-16,9-15 0 0,-30 140 0 0,0 0 0 15,36-116 0-15,11 5 0 0,-47 111 0 0,0 0 0 16,47-79 0-16,-2 21 0 0,-45 58 0 0,0 0 0 0,46-39 0 15,-1 23 0-15,-45 16 0 0,0 0 0 0,40 0 0 16,-5 23 0-16,-35-23 0 0,0 0 0 0,29 32 1 16,-3 18-1-16,-26-50 0 0,0 0 0 0,13 39 0 15,-12 4 0-15,-1-43 0 0,0 0 0 0,-3 42 0 16,-8 6 0-16,11-48 0 0,0 0 0 0,-31 57 1 16,-16 6-1-16,47-63 0 0,0 0 0 0,-61 54 1 15,-14-1-1-15,75-53 0 0,0 0 0 0,-64 45 0 16,1-4 0-16,63-41-1 0,0 0 1 0,-34 27 0 15,20-15 0-15,14-12-1 0,0 0 1 0,8 12 0 0,27-9 0 16,-35-3-1-16,0 0 1 0,47 0 0 0,23-6 0 16,-70 6 0-16,0 0 0 0,94-12 0 0,22-7 0 15,-116 19 0-15,0 0 0 0,110-17 0 0,5-2 0 16,-115 19 0-16,0 0 0 0,95-24 0 0,-8-2 0 0,-87 26 0 16,0 0 0-16,82-23 0 0,-5-8 0 0,-77 31-2 15,0 0 2-15,69-34-2 0,-5-7 2 0,-64 41 0 16,0 0 0-16,51-43 0 0,-13-7 0 0,-38 50 0 15,0 0 0-15,26-46 0 0,-12 4 0 0,-14 42-2 16,0 0 2-16,4-33-1 0,-11 14 1 0,7 19-1 16,0 0 1-16,-21-15-1 0,-12 6 1 0,33 9-1 15,0 0 1-15,-37 0-1 0,-10 9 1 0,47-9-1 0,0 0 1 16,-45 15-1-16,0 9 1 0,45-24-1 0,0 0 1 16,-40 31 0-16,2 8 0 0,38-39-1 0,0 0 1 0,-33 38 0 15,5 1 0-15,28-39-1 0,0 0 1 16,-21 33 0-16,9-8 0 0,12-25 0 0,0 0 0 0,-9 21 0 15,4-6 0-15,5-15 0 0,0 0 0 0,-6 12 0 16,5-5 0-16,1-7-2 0,0 0 2 0,0 0-2 16,0 0 2-16,0 0-2 0,0 0 2 0,1-12-1 15,5-14 1-15,-6 26 0 0,0 0 0 0,7-29 0 16,1-5 0-16,-8 34 0 0,0 0 0 0,9-27 0 16,0 3 0-16,-9 24 0 0,0 0 0 0,10-19 0 15,1 4 0-15,-11 15 0 0,0 0 0 0,14-9 0 16,3 9 0-16,-17 0 0 0,0 0 0 0,19 9 0 15,4 3 0-15,-23-12 1 0,0 0-1 0,26 18 2 0,2 10-2 16,-28-28 1-16,0 0-1 0,33 20 1 0,0 3-1 16,-33-23 1-16,0 0-1 0,33 18 1 0,0-6-1 15,-33-12 3-15,0 0-3 0,28 9 4 0,-2-9-4 0,-26 0 2 16,0 0-2-16,26-12 2 0,-2-7-2 0,-24 19 0 16,0 0 0-16,23-27 0 0,-2-13 0 0,-21 40 0 15,0 0 0-15,15-42 0 0,-1-4 0 0,-14 46 0 16,0 0 0-16,11-60 0 0,-4-5 0 0,-7 65 0 15,0 0 0-15,10-82 0 0,2-12 0 0,-12 94 0 16,0 0 0-16,7-58 0 0,-2 15 0 0,-5 43 1 16,0 0-1-16,4-31 1 0,-2 13-1 0,-2 18 0 15,0 0 0-15,0 0 0 0,3 12 0 0,-3-12 0 16,0 0 0-16,-2 27 0 0,1 19 0 0,1-46 0 0,0 0 0 16,-4 58 0-16,1 16 0 0,3-74-2 0,0 0 2 15,-7 100-1-15,0 25 1 0,7-125-2 0,0 0 2 16,-6 118-1-16,5 5 1 0,1-123-1 0,0 0 1 15,-2 113-1-15,2-9 1 0,0-104 0 0,0 0 0 0,-3 82 0 16,-4-16 0-16,7-66 0 0,0 0 0 0,-4 47 0 16,-5-20 0-16,9-27 0 0,0 0 0 0,-7 15 0 15,2-15 0-15,5 0 0 0,0 0 0 0,-12-15 1 16,-5-21-1-16,17 36-1 0,0 0 1 0,-14-46 0 16,2-16 0-16,12 62-1 0,0 0 1 0,-7-88 0 15,3-18 0-15,4 106-1 0,0 0 1 0,7-101 0 16,7 4 0-16,-14 97-1 0,0 0 1 0,12-70 0 15,2 20 0-15,-14 50-1 0,0 0 1 0,21-34 0 16,7 17 0-16,-28 17-1 0,0 0 1 0,33-12 0 16,5 12 0-16,-38 0-6 0,0 0 6 0,42 5-6 0,3 10 6 15,-45-15-4-15,0 0 4 0,40 19-3 0,0 5 3 16,-40-24-6-16,0 0 6 0,28 22-6 0,-7-1 6 16,-21-21-1-16,0 0 1 0,7 27 0 0,-11-3 0 0,4-24 0 15,0 0 0-15,-19 26 0 0,-14-6 0 16,33-20 0-16,0 0 0 0,-42 22 1 0,-8-5-1 0,50-17 0 15,0 0 0-15,-45 16 1 0,-4-3-1 0,49-13 0 16,0 0 0-16,-42 9 1 0,4-4-1 0,38-5 0 16,0 0 0-16,-30-2 1 0,6-8-1 0,24 10 0 15,0 0 0-15,-7-20 1 0,7-11-1 0,0 31 0 16,0 0 0-16,17-36 1 0,17-14-1 0,-34 50 0 16,0 0 0-16,48-70 0 0,15-18 0 0,-63 88 0 0,0 0 0 15,64-82 0-15,6-4 0 0,64-78-2853 0</inkml:trace>
  <inkml:trace contextRef="#ctx0" brushRef="#br0" timeOffset="68817.24">25421 2207 2745 0,'0'0'0'15,"9"-12"0"-15,6-7 0 0,-15 19 285 0,0 0-285 16,14-15 286-16,-3 0-286 0,-11 15 190 0,0 0-190 0,10 0 191 16,-5 11-191-16,-5-11 101 0,0 0-101 0,0 24 101 15,-5 17-101-15,5-41 0 0,0 0 0 0,-9 52 0 16,-3 14 0-16,12-66 0 0,0 0 0 0,-12 89 0 16,-2 19 0-16,14-108 0 0,0 0 0 0,-12 106 0 15,0 10 0-15,12-116 0 0,0 0 0 0,-6 104 0 16,6-5 0-16,0-99 0 0,0 0 0 0,-3 96 0 15,-6-7 0-15,9-89 2 0,0 0-2 0,-7 78 2 16,2-8-2-16,5-70 1 0,0 0-1 0,-7 51 2 16,0-10-2-16,7-41 1 0,0 0-1 0,-5 28 2 0,2-20-2 15,3-8 1-15,0 0-1 0,-7 0 1 0,-2-15-1 16,9 15 0-16,0 0 0 0,-11-31 1 0,-2-12-1 16,13 43 0-16,0 0 0 0,-13-54 1 0,3-9-1 0,10 63 0 15,0 0 0-15,-4-93 1 0,4-19-1 0,0 112 0 16,0 0 0-16,9-98 1 0,7 4-1 0,-16 94-1 15,0 0 1-15,12-65 0 0,2 23 0 0,-14 42-1 16,0 0 1-16,16-28 0 0,3 16 0 0,-19 12-1 16,0 0 1-16,24 4 0 0,7 13 0 0,-31-17 0 15,0 0 0-15,30 31 0 0,1 11 0 0,-31-42 0 16,0 0 0-16,14 46 0 0,-9 13 0 0,-5-59 0 16,0 0 0-16,-38 66 1 0,-32 8-1 0,70-74 2 0,0 0-2 15,-107 143-2877-15,214-286 2877 0</inkml:trace>
  <inkml:trace contextRef="#ctx0" brushRef="#br0" timeOffset="70100.36">21355 3890 2767 0,'0'0'0'0,"0"0"0"16,8 34 0-16,-8-34 282 0,0 0-282 0,4 0 283 16,-1-10-283-16,-3 10 196 0,0 0-196 0,5-12 197 15,-3-7-197-15,-2 19 96 0,0 0-96 0,5-21 97 16,4-1-97-16,-9 22 0 0,0 0 0 0,7-20 0 15,2 1 0-15,6-21-2879 0</inkml:trace>
  <inkml:trace contextRef="#ctx0" brushRef="#br0" timeOffset="71651.2">21066 4518 2499 0,'0'0'0'0,"5"5"0"0,2 6 0 0,-7-11 298 15,0 0-298-15,0 0 298 0,-5-4-298 0,5 4 209 16,0 0-209-16,-4-3 210 0,-1-2-210 0,5 5 126 16,0 0-126-16,-3 0 126 0,1 5-126 0,2-5 18 15,0 0-18-15,0 15 18 0,0 6-18 0,0-21 20 16,0 0-20-16,2 37 20 0,1 11-20 0,-3-48 9 15,0 0-9-15,5 58 9 0,4 10-9 0,-9-68 4 16,0 0-4-16,14 101 4 0,5 24-4 0,-19-125 7 0,0 0-7 16,21 121 7-16,3 7-7 0,-24-128 3 15,0 0-3-15,18 128 3 0,-1 1-3 0,-17-129 1 0,0 0-1 16,17 119 2-16,1-6-2 0,-18-113 1 0,0 0-1 16,10 104 2-16,-1-7-2 0,-9-97 3 0,0 0-3 0,5 88 4 15,0-8-4-15,-5-80 2 0,0 0-2 0,6 66 2 16,-1-11-2-16,-5-55 1 0,0 0-1 0,8 36 2 15,-2-10-2-15,-6-26 1 0,0 0-1 0,8 8 1 16,3-13-1-16,-11 5 1 0,0 0-1 0,14-31 1 16,1-23-1-16,-15 54 0 0,0 0 0 0,14-74 1 15,2-23-1-15,14-74-2875 0</inkml:trace>
  <inkml:trace contextRef="#ctx0" brushRef="#br0" timeOffset="72983.72">21073 4546 2745 0,'0'0'0'0,"12"5"0"0,5 5 0 0,-17-10 291 15,0 0-291-15,-5 0 291 0,-12-3-291 0,17 3 197 0,0 0-197 16,-12-4 198-16,-1 1-198 0,13 3 97 16,0 0-97-16,-12-2 97 0,5 2-97 0,7 0-1 0,0 0 1 15,-5-3 0-15,2 3 0 0,3 0-1 0,0 0 1 0,0 0 0 16,1-4 0-16,-1 4-1 0,0 0 1 0,5-7-1 16,4 2 1-16,-9 5 0 0,0 0 0 0,7-3 0 15,2-4 0-15,-9 7 0 0,0 0 0 0,7-5 0 16,0 1 0-16,-7 4 0 0,0 0 0 0,3-8 1 15,1-1-1-15,-4 9 0 0,0 0 0 0,5-10 0 16,-5-2 0-16,0 12-1 0,0 0 1 0,2-12 0 16,1-3 0-16,-3 15-1 0,0 0 1 0,2-9 0 15,1-3 0-15,-3 12-1 0,0 0 1 0,2-7 0 16,2 4 0-16,-4 3-1 0,0 0 1 0,5-5 0 16,3 3 0-16,-8 2-2 0,0 0 2 0,18-2-2 15,8 2 2-15,-26 0-19 0,0 0 19 0,36 0-18 16,6 0 18-16,-42 0-1 0,0 0 1 0,51 0 0 0,11-3 0 15,-62 3 1-15,0 0-1 0,73 0 1 0,13-3-1 16,-86 3 1-16,0 0-1 0,125-9 2 0,30-3-2 16,-155 12 5-16,0 0-5 0,158-7 5 0,14-5-5 0,-172 12 7 15,0 0-7-15,174-8 7 0,5-2-7 0,-179 10 3 16,0 0-3-16,197-6 3 0,11 0-3 0,-208 6 2 16,0 0-2-16,206-6 2 0,1 3-2 0,-207 3 1 15,0 0-1-15,203-3 2 0,-3-1-2 0,-200 4 1 16,0 0-1-16,200-5 1 0,0-2-1 0,-200 7 3 15,0 0-3-15,190-7 3 0,-6-1-3 0,-184 8 2 16,0 0-2-16,172-12 2 0,-10-3-2 0,-162 15 1 0,0 0-1 16,158-19 2-16,-3-2-2 0,-155 21 1 0,0 0-1 15,137-19 1-15,-13-4-1 0,-124 23 1 0,0 0-1 16,116-19 1-16,-6-2-1 0,-110 21 0 0,0 0 0 16,99-18 0-16,-15-1 0 0,-84 19-1 0,0 0 1 15,85-19 0-15,-2 2 0 0,-83 17-1 0,0 0 1 16,73-12 0-16,-7 0 0 0,-66 12-1 0,0 0 1 0,58-10 0 15,-6-6 0-15,-52 16-2 0,0 0 2 0,40-8-2 16,-12 4 2-16,-28 4-2 0,0 0 2 0,19-3-1 16,-9 3 1-16,-10 0 0 0,0 0 0 0,13 7 0 15,-5 5 0-15,-8-12-1 0,0 0 1 0,7 22-1 16,-2 7 1-16,-5-29-1 0,0 0 1 0,4 41-1 16,-1 3 1-16,-3-44 0 0,0 0 0 0,4 53 0 15,-1 5 0-15,-3-58 0 0,0 0 0 0,4 76 0 16,-2 16 0-16,-2-92 0 0,0 0 0 0,5 90 0 0,2 9 0 15,-7-99 2-15,0 0-2 0,9 94 2 0,-1 0-2 16,-8-94 0-16,0 0 0 0,9 93 0 0,0-5 0 16,-9-88 0-16,0 0 0 0,7 91 0 0,0-6 0 0,-7-85 0 15,0 0 0-15,3 79 0 0,-1-6 0 16,-2-73 1-16,0 0-1 0,1 74 2 0,-1-8-2 0,0-66 1 16,0 0-1-16,-3 65 1 0,-4-3-1 0,7-62 1 15,0 0-1-15,-9 43 1 0,1-11-1 0,8-32 1 16,0 0-1-16,-14 31 1 0,-5 0-1 0,19-31 0 15,0 0 0-15,-25 30 1 0,-6-1-1 0,31-29-2 16,0 0 2-16,-33 29-1 0,-5-5 1 0,38-24-2 16,0 0 2-16,-47 28-2 0,-9-1 2 0,56-27-2 0,0 0 2 15,-75 31-2-15,-17 1 2 0,92-32-2 0,0 0 2 16,-85 34-1-16,-2-3 1 0,87-31-1 0,0 0 1 16,-98 24-1-16,-2-2 1 0,100-22-1 0,0 0 1 0,-108 21 0 15,-4-3 0-15,112-18-1 0,0 0 1 0,-125 16 0 16,-9-1 0-16,134-15-1 0,0 0 1 0,-139 9 0 15,-5-2 0-15,144-7 0 0,0 0 0 0,-143 12 0 16,1-4 0-16,142-8 0 0,0 0 0 0,-150 10 0 16,-3 2 0-16,153-12 0 0,0 0 0 0,-151 9 0 15,-1-2 0-15,152-7 0 0,0 0 0 0,-142 5 0 16,4 3 0-16,138-8 0 0,0 0 0 0,-139 7 0 16,-2-3 0-16,141-4 0 0,0 0 0 0,-130 3 0 15,10-3 0-15,120 0 0 0,0 0 0 0,-129 0 1 16,4 3-1-16,125-3 0 0,0 0 0 0,-110-1 1 15,11-4-1-15,99 5 0 0,0 0 0 0,-108-7 1 0,-1 2-1 16,109 5 0-16,0 0 0 0,-98-9 0 0,10 2 0 16,88 7-1-16,0 0 1 0,-94-12 0 0,-2-3 0 15,96 15-1-15,0 0 1 0,-92-15 0 0,1-1 0 0,91 16-1 16,0 0 1-16,-74-15 0 0,9 3 0 0,65 12 0 16,0 0 0-16,-59-10 0 0,7 4 0 0,52 6-2 15,0 0 2-15,-50-3-2 0,1 0 2 0,49 3 0 16,0 0 0-16,-31-2 0 0,10 0 0 0,21 2 0 15,0 0 0-15,-52-2-2869 0,104 4 2869 0</inkml:trace>
  <inkml:trace contextRef="#ctx0" brushRef="#br0" timeOffset="80301.32">20509 1853 2846 0,'0'0'0'0,"0"0"290"16,0 0-290-16,0 0 291 0,0 0-291 0,0 0 185 15,0 0-185-15,0 0 186 0,0 0-186 0,0 0 95 16,0 0-95-16,0 0 96 0,0 0-96 0,0 0-5 16,0 0 5-16,0 0-5 0,5-22 5 0,-5 22-9 15,0 0 9-15,4-15-9 0,3-2 9 0,-7 17-9 16,0 0 9-16,2-16-8 0,-1 1 8 0,-1 15-4 0,0 0 4 16,2-12-3-16,-2 2 3 0,0 10 0 0,0 0 0 15,0-5 0-15,0-2 0 0,0 7 0 0,0 0 0 16,0-4 0-16,-2 3 0 0,2 1 0 0,0 0 0 15,0 0 0-15,2 5 0 0,-2-5 1 0,0 0-1 16,0 12 1-16,-2 3-1 0,2-15 1 0,0 0-1 0,-3 27 1 16,-6 8-1-16,9-35 1 0,0 0-1 0,-12 39 1 15,-2 10-1-15,14-49 0 0,0 0 0 0,-19 59 1 16,-2 4-1-16,21-63-2 0,0 0 2 0,-31 85-1 16,-9 19 1-16,40-104-2 0,0 0 2 0,-44 101-2 15,-4 5 2-15,48-106-2 0,0 0 2 0,-58 104-2 16,-4 2 2-16,62-106-2 0,0 0 2 0,-61 108-1 15,0 1 1-15,61-109-1 0,0 0 1 0,-58 104-1 16,6-1 1-16,52-103-1 0,0 0 1 0,-59 95 0 16,-2-4 0-16,61-91-1 0,0 0 1 0,-61 80 0 0,-6-6 0 15,67-74 0-15,0 0 0 0,-70 63 0 0,-1-12 0 16,71-51 0-16,0 0 0 0,-79 40 1 0,-4-15-1 16,83-25 0-16,0 0 0 0,-92 17 1 0,-9-10-1 15,101-7 0-15,0 0 0 0,-98 0 1 0,-2-9-1 0,100 9 2 16,0 0-2-16,-98-10 3 0,6-2-3 0,92 12 0 15,0 0 0-15,-78-8 0 0,13-4 0 0,65 12-1 16,0 0 1-16,-47-7 0 0,14 2 0 0,33 5-1 16,0 0 1-16,-26-4-1 0,9 8 1 0,17-4-1 15,0 0 1-15,-14 0-1 0,5 0 1 0,9 0-1 16,0 0 1-16,-14-7 0 0,0-2 0 0,14 9-1 16,0 0 1-16,-17-18 0 0,-2-10 0 0,-18-18-2886 0</inkml:trace>
  <inkml:trace contextRef="#ctx0" brushRef="#br0" timeOffset="80736.06">18015 3295 2745 0,'0'0'0'0,"11"-3"0"15,4-2 0-15,-15 5 285 0,0 0-285 0,5-7 286 16,-3 2-286-16,-2 5 185 0,0 0-185 0,0 0 185 15,0 0-185-15,0 0 88 0,0 0-88 0,5 8 89 16,-1 8-89-16,-4-16 0 0,0 0 0 0,9 17 0 16,1 5 0-16,-10-22-1 0,0 0 1 0,17 27 0 15,4 4 0-15,-21-31 0 0,0 0 0 0,28 31 0 0,3-1 0 16,-31-30-2-16,0 0 2 0,37 28-1 0,5-1 1 16,-42-27-6-16,0 0 6 0,47 27-5 15,8 1 5-15,-55-28-8 0,0 0 8 0,51 27-8 0,-1 0 8 0,-50-27-4 16,0 0 4-16,58 23-3 0,-3 1 3 15,-55-24-6-15,0 0 6 0,84 23-6 0,18 5 6 0,-102-28-7 16,0 0 7-16,91 15-7 0,-6-8 7 0,-85-7-3 16,0 0 3-16,87-3-3 0,2-13 3 0,-89 16-6 15,0 0 6-15,88-19-6 0,-2-5 6 0,-86 24-7 16,0 0 7-16,71-30-7 0,-8-13 7 0,-63 43-8 16,0 0 8-16,53-43-7 0,-6-6 7 0,-47 49-15 15,0 0 15-15,39-41-15 0,-13 3 15 0,-26 38-15 0,0 0 15 16,17-24-14-16,-10 14 14 0,-7 10-16 0,0 0 16 15,4-5-15-15,-8 2 15 0,4 3-10 0,0 0 10 16,-19 3-9-16,-12 0 9 0,-20 6-2670 0</inkml:trace>
  <inkml:trace contextRef="#ctx0" brushRef="#br0" timeOffset="81984.08">20584 2048 2723 0,'-5'43'0'0,"5"-43"272"0,0 0-272 0,17-7 272 16,9-17-272-16,-26 24 175 0,0 0-175 0,23-15 175 15,1-1-175-15,-24 16 101 0,0 0-101 0,19-15 102 16,-1 6-102-16,15-14-2831 0</inkml:trace>
  <inkml:trace contextRef="#ctx0" brushRef="#br0" timeOffset="82675.34">20810 1951 2756 0,'0'0'0'0,"0"0"287"0,0 0-287 0,-2-7 287 0,-1-8-287 16,3 15 196-16,0 0-196 0,-2-6 197 0,2 0-197 15,0 6 91-15,0 0-91 0,-2-6 92 0,2 0-92 16,0 6 0-16,0 0 0 0,-3-4 0 0,-1-1 0 0,4 5 0 16,0 0 0-16,-6-3 0 0,-3-4 0 15,9 7 0-15,0 0 0 0,-18-5 0 0,-4-2 0 0,22 7 0 16,0 0 0-16,-28-9 1 0,-3-1-1 0,31 10 1 16,0 0-1-16,-32-5 1 0,1-4-1 0,31 9 1 15,0 0-1-15,-28-3 1 0,4-4-1 0,24 7 0 16,0 0 0-16,-26 0 1 0,0 0-1 0,26 0 0 15,0 0 0-15,-25 0 1 0,3 0-1 0,22 0 0 0,0 0 0 16,-21 4 1-16,0-1-1 0,21-3 0 0,0 0 0 16,-16 3 1-16,2 3-1 0,14-6 2 0,0 0-2 15,-12 3 2-15,4 0-2 0,8-3 0 0,0 0 0 0,-9 12 0 16,-3 0 0-16,12-12 0 0,0 0 0 16,-12 16 0-16,-2 2 0 0,14-18 0 0,0 0 0 0,-13 24 0 15,-4 4 0-15,17-28 0 0,0 0 0 16,-16 36 0-16,1 6 0 0,15-42 0 0,0 0 0 0,-14 50 0 15,0 5 0-15,14-55 0 0,0 0 0 0,-11 61 0 16,5 9 0-16,6-70 0 0,0 0 0 0,-6 89 0 16,5 17 0-16,1-106 0 0,0 0 0 0,0 92 0 15,0-1 0-15,0-91 0 0,0 0 0 0,-4 92 0 16,-1-7 0-16,5-85 0 0,0 0 0 0,-16 86 0 16,-5-4 0-16,21-82 1 0,0 0-1 0,-31 76 1 0,-9 0-1 15,40-76 1-15,0 0-1 0,-43 73 1 0,-11-3-1 16,54-70 0-16,0 0 0 0,-60 65 0 0,-6 2 0 15,66-67 0-15,0 0 0 0,-76 58 0 0,-9-4 0 0,85-54 0 16,0 0 0-16,-84 55 1 0,4-5-1 16,80-50 0-16,0 0 0 0,-83 47 1 0,1-4-1 0,82-43 1 15,0 0-1-15,-91 43 1 0,1-7-1 16,90-36 0-16,0 0 0 0,-85 34 1 0,3-7-1 0,82-27 0 16,0 0 0-16,-82 22 1 0,2-6-1 0,80-16 0 15,0 0 0-15,-78 12 1 0,5-7-1 0,73-5 0 16,0 0 0-16,-66-2 1 0,12-5-1 0,54 7-1 15,0 0 1-15,-40-3 0 0,12-6 0 0,28 9-1 16,0 0 1-16,-19-6 0 0,9-6 0 0,10 12-1 0,0 0 1 16,-9-16 0-16,5-4 0 0,4 20-1 0,0 0 1 15,-1-31 0-15,4-3 0 0,-3 34-3 0,0 0 3 16,4-43-3-16,1-8 3 0,-5 51-2 0,0 0 2 0,-4-58-1 16,-1-9 1-16,-2-61-2879 0</inkml:trace>
  <inkml:trace contextRef="#ctx0" brushRef="#br0" timeOffset="83100.53">18314 2988 2767 0,'0'0'0'0,"-10"0"0"15,-8-4 0-15,18 4 288 0,0 0-288 0,-13-8 288 16,-1-3-288-16,14 11 192 0,0 0-192 0,-11-5 192 16,3-1-192-16,8 6 102 0,0 0-102 0,-6-4 102 15,-1 1-102-15,7 3 0 0,0 0 0 0,-5 7 0 0,-4 1 0 16,9-8 0-16,0 0 0 0,-12 22 0 0,-5 6 0 15,17-28 0-15,0 0 0 0,-18 34 0 0,-2 8 0 16,20-42 0-16,0 0 0 0,-25 48 0 0,-8 5 0 0,33-53 0 16,0 0 0-16,-35 60 0 0,-6 7 0 15,41-67 0-15,0 0 0 0,-49 80 0 0,-1 10 0 0,50-90 0 16,0 0 0-16,-35 89 0 0,10-3 0 0,25-86 0 16,0 0 0-16,2 80 0 0,19-1 0 0,-21-79 0 15,0 0 0-15,37 66 0 0,18-4 0 0,-55-62 0 16,0 0 0-16,59 58 0 0,11-10 0 0,-70-48 0 15,0 0 0-15,78 49 0 0,11-6 0 0,-89-43-1 16,0 0 1-16,80 39 0 0,-4-1 0 0,-76-38-1 0,0 0 1 16,66 36 0-16,-8-9 0 0,-58-27-1 0,0 0 1 15,40 22 0-15,-11-8 0 0,-29-14-1 0,0 0 1 16,16 10 0-16,-9-7 0 0,-7-3-1 0,0 0 1 16,7 2 0-16,-7-2 0 0,0 0-1 0,0 0 1 0,0 0 0 15,0 0 0-15,0 0 0 0,0 0 0 0,5-15 0 16,4-13 0-16,-9 28 0 0,0 0 0 0,10-39 0 15,4-9 0-15,7-40-2884 0</inkml:trace>
  <inkml:trace contextRef="#ctx0" brushRef="#br0" timeOffset="85467.96">14446 3850 2767 0,'0'0'0'0,"0"16"0"16,0 11 0-16,0-27 282 0,0 0-282 0,-8-15 283 15,-10-23-283-15,18 38 185 0,0 0-185 0,-21-36 186 0,-5-3-186 16,26 39 94-16,0 0-94 0,-22-34 94 0,-1 6-94 16,23 28 0-16,0 0 0 0,-21-20 0 0,0 5 0 15,21 15 0-15,0 0 0 0,-21-4 0 0,-1 16 0 0,22-12 0 16,0 0 0-16,-16 27 0 0,-1 16 0 0,17-43 0 16,0 0 0-16,-9 53 0 0,5 14 0 15,4-67 3-15,0 0-3 0,4 90 3 0,10 23-3 0,-14-113 0 16,0 0 0-16,26 111 1 0,14 5-1 0,-40-116 0 15,0 0 0-15,40 111 0 0,9 0 0 0,-49-111-1 16,0 0 1-16,34 101 0 0,0 0 0 0,-34-101-1 16,0 0 1-16,20 85 0 0,-14-6 0 0,-6-79 0 0,0 0 0 15,-9 65 0-15,-15-6 0 0,24-59 0 16,0 0 0-16,-47 50 0 0,-18-11 0 0,65-39 0 0,0 0 0 16,-66 21 1-16,-5-14-1 0,71-7 0 0,0 0 0 0,-56-9 1 15,9-18-1-15,47 27 0 0,0 0 0 0,-33-34 1 16,7-18-1-16,26 52 0 0,0 0 0 0,-9-42 0 15,15 1 0-15,-6 41 2 0,0 0-2 0,8-43 2 16,13-1-2-16,-21 44 1 0,0 0-1 0,42-53 2 16,14-7-2-16,-56 60 0 0,0 0 0 0,69-62 0 15,16 1 0-15,-85 61 0 0,0 0 0 0,77-60 0 16,-2-1 0-16,-75 61 0 0,0 0 0 0,90-53 0 16,13 5 0-16,-27 8 0 0,-17 13 0 0,-26 12 0 15,-20 8 0-15,6-2 0 0,-4 3 0 0,-1-3 0 16,-3 0 0-16,3 3-2 0,1-3 2 0,-9 6-1 15,-6-1 1-15,3 1-5 0,-3 3 5 0,-7-5-4 16,2 1 4-16,5 4-3 0,0 0 3 0,-12-3-3 0,-2-1 3 16,14 4-6-16,0 0 6 0,-39-1-5 0,-14-3 5 15,53 4-7-15,0 0 7 0,-51 9-7 0,1 6 7 0,50-15-3 16,0 0 3-16,-46 21-3 0,8 9 3 0,38-30-6 16,0 0 6-16,-26 35-6 0,5 4 6 0,21-39-3 15,0 0 3-15,-17 38-3 0,6-3 3 0,11-35-5 16,0 0 5-16,-7 31-5 0,6-7 5 0,1-24-3 15,0 0 3-15,7 15-3 0,3-3 3 0,-10-12-5 16,0 0 5-16,21 0-5 0,9-12 5 0,-30 12-7 16,0 0 7-16,31-20-7 0,4-11 7 0,-35 31-15 0,0 0 15 15,33-37-14-15,1-8 14 0,-34 45-8 16,0 0 8-16,39-37-8 0,6 2 8 0,-45 35-9 0,0 0 9 16,23-47-9-16,-11-11 9 0,-12 58-24 0,0 0 24 15,10-43-23-15,-5 7 23 0,-5 36-20 0,0 0 20 16,0-31-20-16,0 12 20 0,0 19-10 0,0 0 10 15,2-8-9-15,0 8 9 0,-2 0-11 0,0 0 11 0,2 8-10 16,1 8 10-16,-3-16-9 0,0 0 9 0,5 27-8 16,7 16 8-16,-12-43-4 0,0 0 4 0,13 36-3 15,-1 1 3-15,0-6-2 0,-2-4 2 0,-3-10-2 16,-3-6 2-16,1-3-10 0,-5-1 10 0,4-2-10 16,-4 5 10-16,0-4-15 0,3 0 15 0,-3-2-14 15,0 1 14-15,0-5-9 0,0 0 9 0,-2 15-8 16,1 13 8-16,1-28-10 0,0 0 10 0,-4 18-9 15,4-2 9-15,0-16-8 0,0 0 8 0,4 3-8 16,4-10 8-16,-2-5-8 0,2-3 8 0,-1 7-8 0,-7 8 8 16,0 0-4-16,0 0 4 0,2-7-3 0,1 0 3 15,3-2-20-15,1 1 20 0,-4 4-19 0,-3-2 19 16,0 6-14-16,0 0 14 0,2-2-13 0,0-2 13 16,-2 4-10-16,0 0 10 0,5 0-9 0,0 0 9 0,-5 0-17 15,0 0 17-15,7 0-17 0,3 4 17 0,-10-4-8 16,0 0 8-16,11 5-8 0,3-2 8 0,-14-3-16 15,0 0 16-15,12 5-15 0,-3 2 15 0,-9-7-9 16,0 0 9-16,7 7-8 0,-1-3 8 0,-6-4-9 16,0 0 9-16,7 5-9 0,-3-5 9 0,-4 0-8 15,0 0 8-15,3-7-8 0,3-5 8 0,-6 12-4 16,0 0 4-16,3-17-3 0,6-9 3 0,-9 26 53 0,0 0-53 16,26-51 53-16,10-26-53 0,-36 77 58 0,0 0-58 15,35-94 58-15,3-25-58 0,-38 119 57 0,0 0-57 16,30-94 58-16,-9 5-58 0,-21 89 41 0,0 0-41 15,12-51 42-15,-8 23-42 0,-4 28 36 0,0 0-36 0,6-15 36 16,1 18-36-16,-7-3 15 0,0 0-15 0,13 17 15 16,7 21-15-16,-20-38 20 0,0 0-20 0,30 39 20 15,5 11-20-15,-35-50 15 0,0 0-15 0,62 54 15 16,18 8-15-16,-80-62 4 0,0 0-4 0,84 51 5 16,5-5-5-16,-89-46 13 0,0 0-13 0,81 31 14 15,-2-7-14-15,-79-24 3 0,0 0-3 0,71 15 4 16,-1-10-4-16,-70-5 6 0,0 0-6 0,53 0 7 15,-7-8-7-15,-46 8 7 0,0 0-7 0,26-9 8 16,-11-1-8-16,-15 10 3 0,0 0-3 0,9-19 3 0,-9-5-3 16,0 24 2-16,0 0-2 0,-12-24 2 0,-11-3-2 15,23 27 1-15,0 0-1 0,-33-19 2 0,-8 4-2 16,41 15 1-16,0 0-1 0,-51-5 1 0,-6 10-1 0,57-5 3 16,0 0-3-16,-51 9 3 0,4 9-3 0,47-18 2 15,0 0-2-15,-38 23 2 0,8 7-2 0,30-30 0 16,0 0 0-16,-24 29 0 0,10 9 0 0,14-38 0 15,0 0 0-15,-5 31 0 0,12-1 0 0,-7-30-1 16,0 0 1-16,7 24-1 0,0-8 1 0,-7-16-2 16,0 0 2-16,14 15-1 0,1-6 1 0,-15-9-1 15,0 0 1-15,23 6-1 0,3-9 1 0,-26 3-1 16,0 0 1-16,30-10-1 0,1-7 1 0,-31 17-3 16,0 0 3-16,35-24-3 0,-4-7 3 0,-31 31-2 0,0 0 2 15,33-31-2-15,0-6 2 0,-33 37-2 0,0 0 2 16,38-29-1-16,2 3 1 0,-40 26-4 0,0 0 4 15,30-19-4-15,-7 7 4 0,-23 12-2 0,0 0 2 0,24-1-2 16,-1 6 2-16,-23-5-5 0,0 0 5 16,17 15-5-16,-5 9 5 0,-12-24-7 0,0 0 7 0,12 31-7 15,1 8 7-15,-13-39-8 0,0 0 8 0,8 41-7 16,-1 2 7-16,-7-43-8 0,0 0 8 0,9 39-8 16,0-5 8-16,-9-34-4 0,0 0 4 0,8 27-3 15,1-6 3-15,-9-21-12 0,0 0 12 0,5 3-12 16,4-9 12-16,-9 6-8 0,0 0 8 0,9-16-8 15,1-8 8-15,7-18-2777 0</inkml:trace>
  <inkml:trace contextRef="#ctx0" brushRef="#br0" timeOffset="85768.38">16575 3365 2723 0,'0'0'0'0,"-3"16"0"0,-6 11 0 0,9-27 288 16,0 0-288-16,-12 7 289 0,-2-18-289 0,14 11 195 15,0 0-195-15,-12 7 196 0,-1 5-196 0,13-12 102 16,0 0-102-16,-10 24 102 0,1 10-102 0,9-34 0 16,0 0 0-16,-7 40 0 0,4 9 0 0,3-49 0 15,0 0 0-15,0 58 0 0,0 2 0 0,0-60 0 16,0 0 0-16,2 62 1 0,1-1-1 0,-3-61 0 16,0 0 0-16,4 60 1 0,1-4-1 0,-5-56 0 0,0 0 0 15,7 67 0-15,1 6 0 0,-8-73-1 0,0 0 1 16,9 52 0-16,2-13 0 0,-11-39 0 0,0 0 0 15,10 34 0-15,-1-7 0 0,-9-27 0 0,0 0 0 0,12 19 0 16,0-5 0-16,-12-14 2 0,0 0-2 0,17 1 3 16,6-11-3-16,-23 10 2 0,0 0-2 0,17-24 2 15,-3-15-2-15,18-22-2870 0</inkml:trace>
  <inkml:trace contextRef="#ctx0" brushRef="#br0" timeOffset="86301.16">16866 3140 2801 0,'0'0'0'0,"-11"-4"0"16,-8-4 0-16,19 8 280 0,0 0-280 0,-12-4 281 0,3-3-281 15,9 7 186-15,0 0-186 0,-9 0 187 0,2 4-187 16,7-4 94-16,0 0-94 0,-8 22 95 0,1 9-95 16,7-31 0-16,0 0 0 0,-5 39 0 0,-1 9 0 0,6-48 0 15,0 0 0-15,-3 53 0 0,-1 5 0 16,4-58 0-16,0 0 0 0,-3 58 0 0,1 5 0 0,2-63 0 15,0 0 0-15,-5 62 0 0,1 1 0 0,4-63 0 16,0 0 0-16,-3 73 0 0,1 9 0 0,2-82 0 16,0 0 0-16,11 70 0 0,6-5 0 0,-17-65 0 15,0 0 0-15,21 47 0 0,5-15 0 0,-26-32-2 16,0 0 2-16,37 26-2 0,8-6 2 0,-45-20-2 16,0 0 2-16,50 15-1 0,9-9 1 0,-59-6-2 15,0 0 2-15,65-2-1 0,9-5 1 0,-74 7-1 0,0 0 1 16,54-12-1-16,-10-8 1 0,-44 20-1 0,0 0 1 15,42-23 0-15,-9-4 0 0,-33 27 0 0,0 0 0 16,26-31 0-16,-5-5 0 0,-21 36 0 0,0 0 0 0,8-37 0 16,-8-2 0-16,0 39-1 0,0 0 1 0,-8-36 0 15,-6-2 0-15,14 38-1 0,0 0 1 0,-19-36 0 16,-4 2 0-16,23 34 0 0,0 0 0 0,-21-27 0 16,2 3 0-16,19 24 0 0,0 0 0 0,-14-19 0 15,2 4 0-15,12 15 0 0,0 0 0 0,-9-9 0 16,0 2 0-16,9 7 0 0,0 0 0 0,-5 7 0 15,2 8 0-15,3-15 0 0,0 0 0 0,0 31 1 16,3 17-1-16,-3-48 0 0,0 0 0 0,7 62 1 16,2 16-1-16,-9-78 0 0,0 0 0 0,12 120 1 15,5 35-1-15,-17-155 0 0,0 0 0 0,21 156 1 0,7 11-1 16,-28-167 0-16,0 0 0 0,26 155 1 0,4-8-1 16,27 156-2876-16</inkml:trace>
  <inkml:trace contextRef="#ctx0" brushRef="#br0" timeOffset="88135.02">20238 3509 2790 0,'0'0'0'0,"5"0"0"0,4 0 0 0,-9 0 290 16,0 0-290-16,5 0 291 0,-1 0-291 0,-4 0 188 16,0 0-188-16,3 0 188 0,-1 0-188 0,-2 0 95 15,0 0-95-15,0 0 96 0,0 0-96 0,0 0-2 16,0 0 2-16,0 3-1 0,-2 6 1 0,2-9-5 16,0 0 5-16,2 15-4 0,-1 0 4 0,-1-15-7 15,0 0 7-15,7 28-7 0,4 2 7 0,-11-30-8 16,0 0 8-16,10 36-8 0,2 5 8 0,-12-41-1 15,0 0 1-15,13 52-1 0,2 6 1 0,-15-58-1 0,0 0 1 16,9 63 0-16,-4 2 0 0,-5-65 0 0,0 0 0 16,0 85 0-16,-5 16 0 0,5-101 0 0,0 0 0 15,-21 94 1-15,-8-2-1 0,29-92 3 0,0 0-3 0,-54 91 3 16,-18-6-3-16,72-85 2 0,0 0-2 0,-83 79 2 16,-13-2-2-16,96-77 1 0,0 0-1 0,-116 70 2 15,-23-6-2-15,139-64 1 0,0 0-1 0,-147 55 2 16,-9-4-2-16,156-51 1 0,0 0-1 0,-164 55 1 15,-8-4-1-15,172-51 0 0,0 0 0 0,-170 50 1 16,-1-4-1-16,171-46 2 0,0 0-2 0,-160 43 3 16,7-9-3-16,153-34 1 0,0 0-1 0,-130 25 2 15,15-9-2-15,115-16 1 0,0 0-1 0,-99 19 2 16,17-1-2-16,82-18 1 0,0 0-1 0,-71 16 1 16,13-1-1-16,58-15 0 0,0 0 0 0,-38 9 0 15,17-2 0-15,21-7 0 0,0 0 0 0,-14 1 0 0,11 1 0 16,3-2-1-16,0 0 1 0,5-7 0 0,11-5 0 15,-16 12 0-15,0 0 0 0,21-15 1 0,5-4-1 0,-26 19 0 16,0 0 0-16,29-19 0 0,4-1 0 0,-33 20 0 16,0 0 0-16,26-16 0 0,-5-2 0 0,-21 18-1 15,0 0 1-15,16-12 0 0,-4 3 0 0,-12 9 0 16,0 0 0-16,9-12 0 0,-9-2 0 0,0 14 0 16,0 0 0-16,-7-12 0 0,-5-1 0 0,12 13 0 15,0 0 0-15,-21-10 0 0,-5 1 0 0,26 9-2 16,0 0 2-16,-25-7-2 0,-1-1 2 0,26 8-2 15,0 0 2-15,-24-4-1 0,1-3 1 0,23 7 0 16,0 0 0-16,-17-5 0 0,0-3 0 0,17 8 0 0,0 0 0 16,-13-7 0-16,5 0 0 0,8 7 0 0,0 0 0 0,-9-8 0 15,2-4 0-15,7 12 0 0,0 0 0 16,-5-12 0-16,-2 1 0 0,7 11 0 0,0 0 0 0,-4-12 0 16,3 0 0-16,1 12 0 0,0 0 0 0,-6-12 0 15,5 1 0-15,1 11 0 0,0 0 0 0,-2-16 0 16,2 4 0-16,0 12 0 0,0 0 0 0,0-12 0 15,0-1 0-15,0 13 0 0,0 0 0 0,0-9 0 16,2 0 0-16,-2 9 0 0,0 0 0 0,0-10 0 16,0 2 0-16,0 8 0 0,0 0 0 0,-2-7 0 15,2 2 0-15,0 5-1 0,0 0 1 0,-4-9-1 16,1 6 1-16,3 3-1 0,0 0 1 0,-3-7-1 16,1 2 1-16,2 5-1 0,0 0 1 0,-5-7-1 15,1 4 1-15,4 3-1 0,0 0 1 0,-3-4 0 16,-1 2 0-16,4 2-1 0,0 0 1 0,-2 0 0 0,-1-3 0 15,3 3-1-15,0 0 1 0,0 0 0 0,-2-3 0 16,2 3 0-16,0 0 0 0,0 0 1 0,0-4-1 16,0 4 0-16,0 0 0 0,0 0 1 0,-2-2-1 0,2 2 0 15,0 0 0-15,0 0 1 0,0-3-1 0,0 3 0 16,0 0 0-16,0 0 1 0,0-3-1 0,0 3 0 16,0 0 0-16,-3 3 1 0,-2 6-1 0,5-9 0 15,0 0 0-15,-9 18 1 0,-3 3-1 0,12-21 0 16,0 0 0-16,-19 31 0 0,-4 6 0 0,23-37 0 0,0 0 0 15,-22 40 0-15,-6 2 0 0,28-42-1 0,0 0 1 16,-28 46 0-16,-2 6 0 0,30-52-1 0,0 0 1 16,-28 47 0-16,2 6 0 0,26-53-1 0,0 0 1 15,-20 47 0-15,4 0 0 0,16-47-1 0,0 0 1 16,-9 43 0-16,9-7 0 0,0-36-1 0,0 0 1 0,12 34 0 16,11-3 0-16,-23-31-3 0,0 0 3 0,28 24-2 15,8-5 2-15,-36-19 0 0,0 0 0 0,40 11 0 16,6-11 0-16,-46 0 0 0,0 0 0 0,50-5 0 15,9-10 0-15,-59 15 0 0,0 0 0 0,45-14 0 16,-1 1 0-16,-44 13 0 0,0 0 0 0,21-14 0 16,-21 2 0-16,21-12-2869 0</inkml:trace>
  <inkml:trace contextRef="#ctx0" brushRef="#br0" timeOffset="90684.46">13831 6103 2723 0,'0'0'0'0,"8"6"0"16,4 0 0-16,-12-6 288 0,0 0-288 0,-7 0 289 15,-10-6-289-15,17 6 190 0,0 0-190 0,-16-2 190 16,4-5-190-16,12 7 101 0,0 0-101 0,-10-3 101 16,3-1-101-16,7 4 0 0,0 0 0 0,-5 0 0 15,1 2 0-15,4-2 0 0,0 0 0 0,4 12 0 16,-1 8 0-16,-3-20 2 0,0 0-2 0,11 28 2 16,4 9-2-16,-15-37 1 0,0 0-1 0,16 43 2 15,3 5-2-15,-19-48 1 0,0 0-1 0,21 53 2 16,0 3-2-16,-21-56 1 0,0 0-1 0,24 58 1 0,-3 4-1 15,-21-62 1-15,0 0-1 0,21 53 1 16,-4-2-1-16,-17-51 0 0,0 0 0 0,14 39 1 0,-3-11-1 0,-11-28 2 16,0 0-2-16,8 23 3 0,1-7-3 15,-9-16 1-15,0 0-1 0,3 7 2 0,3-7-2 0,-6 0 1 16,0 0-1-16,-4-16 2 0,-1-14-2 0,5 30 1 16,0 0-1-16,-7-40 1 0,0-14-1 0,7 54 0 15,0 0 0-15,-3-65 0 0,-4-9 0 0,7 74 0 16,0 0 0-16,-2-87 0 0,4-14 0 0,-2 101-1 15,0 0 1-15,7-83 0 0,-2 11 0 0,-5 72 0 16,0 0 0-16,5-43 0 0,-2 24 0 0,-3 19 0 0,0 0 0 16,7-15 0-16,2 8 0 0,-9 7 0 0,0 0 0 15,14 7 0-15,3 8 0 0,-17-15 0 0,0 0 0 0,21 24 0 16,7 7 0-16,-28-31-2 0,0 0 2 16,26 34-2-16,0 5 2 0,-26-39-2 0,0 0 2 0,30 43-1 15,3 0 1-15,-33-43-5 0,0 0 5 0,33 43-5 16,0-1 5-16,-33-42-3 0,0 0 3 0,30 33-2 15,-1-4 2-15,-29-29-5 0,0 0 5 0,21 24-5 16,-4-9 5-16,-17-15-7 0,0 0 7 0,14 7-7 16,2-7 7-16,-16 0-8 0,0 0 8 0,12-15-7 15,6-16 7-15,-18 31-15 0,0 0 15 0,17-41-15 16,7-10 15-16,-24 51-8 0,0 0 8 0,23-59-8 16,5-7 8-16,-28 66-9 0,0 0 9 0,34-82-9 15,6-14 9-15,-40 96-8 0,0 0 8 0,35-70-8 16,-2 10 8-16,-33 60-4 0,0 0 4 0,19-34-3 0,-10 19 3 15,-9 15-6-15,0 0 6 0,11-9-6 0,-1 9 6 16,-10 0-7-16,0 0 7 0,10 16-7 0,3 8 7 16,-13-24-8-16,0 0 8 0,14 34-7 0,-1 8 7 0,-13-42-15 15,0 0 15-15,13 48-15 0,-1 2 15 0,-12-50-15 16,0 0 15-16,15 51-14 0,-1-1 14 0,-14-50-16 16,0 0 16-16,16 51-15 0,-4-2 15 0,-12-49-17 15,0 0 17-15,11 41-16 0,-1-3 16 0,-10-38-16 16,0 0 16-16,7 27-15 0,0-6 15 0,-7-21-10 15,0 0 10-15,7 15-9 0,0-5 9 0,-7-10-10 16,0 0 10-16,9 2-9 0,1-7 9 0,-10 5-4 16,0 0 4-16,14-22-3 0,2-11 3 0,-16 33-12 0,0 0 12 15,20-39-12-15,0-4 12 0,-20 43-8 0,0 0 8 16,22-42-8-16,1 2 8 0,-23 40-4 0,0 0 4 0,19-29-3 16,-2 9 3-16,-17 20 5 0,0 0-5 15,23-12 6-15,1 8-6 0,-24 4 35 0,0 0-35 0,30 6 35 16,-1 7-35-16,-29-13 36 0,0 0-36 0,30 14 36 15,0 1-36-15,-30-15 33 0,0 0-33 0,27 14 33 16,-1 0-33-16,-26-14 22 0,0 0-22 0,23 10 23 16,-4-7-23-16,-19-3 29 0,0 0-29 0,18-3 29 15,-4-4-29-15,-14 7 12 0,0 0-12 0,10-17 13 16,-1-10-13-16,-9 27 11 0,0 0-11 0,5-29 11 16,-5-4-11-16,0 33 10 0,0 0-10 0,-4-31 10 15,-4-3-10-15,8 34 3 0,0 0-3 0,-9-24 4 16,-5 5-4-16,14 19 6 0,0 0-6 0,-19 0 6 15,-4 12-6-15,23-12 3 0,0 0-3 0,-21 29 3 0,1 18-3 16,20-47 1-16,0 0-1 0,-13 63 2 0,5 19-2 16,8-82 1-16,0 0-1 0,3 113 2 0,9 23-2 0,-12-136 1 15,0 0-1-15,23 140 1 0,10 11-1 0,-33-151 0 16,0 0 0-16,38 133 1 0,4-7-1 16,-42-126 0-16,0 0 0 0,31 116 1 0,1-10-1 0,-32-106 0 15,0 0 0-15,14 89 1 0,-11-15-1 0,-3-74 0 16,0 0 0-16,-16 66 0 0,-10-15 0 0,26-51 0 15,0 0 0-15,-38 35 0 0,-11-20 0 0,49-15 2 16,0 0-2-16,-52-7 2 0,-7-20-2 0,59 27 1 16,0 0-1-16,-50-63 2 0,8-35-2 0,42 98 1 15,0 0-1-15,-21-111 2 0,12-20-2 0,9 131 1 0,0 0-1 16,12-142 1-16,22-14-1 0,-34 156 0 0,0 0 0 16,46-143 1-16,14 3-1 0,-60 140 0 0,0 0 0 15,62-125 0-15,8 18 0 0,-70 107-1 0,0 0 1 0,71-94 0 16,6 17 0-16,-77 77-1 0,0 0 1 0,74-74 0 15,1 11 0-15,-75 63 0 0,0 0 0 0,59-53 0 16,-8 9 0-16,-51 44 0 0,0 0 0 0,31-29 1 16,-12 13-1-16,-19 16 0 0,0 0 0 0,9-8 1 15,-14 11-1-15,5-3 0 0,0 0 0 0,-12 16 1 16,-9 8-1-16,21-24 2 0,0 0-2 0,-26 34 3 16,-4 12-3-16,30-46 1 0,0 0-1 0,-23 42 2 15,6 3-2-15,17-45 1 0,0 0-1 0,-5 46 2 16,10-3-2-16,-5-43 1 0,0 0-1 0,12 42 1 15,9 1-1-15,-21-43 1 0,0 0-1 0,28 38 1 16,7-2-1-16,-35-36 0 0,0 0 0 0,41 27 1 0,6-8-1 16,-47-19 0-16,0 0 0 0,51 15 0 0,1-10 0 15,-52-5-1-15,0 0 1 0,50 0 0 0,3-8 0 0,-53 8-1 16,0 0 1-16,41-16 0 0,-6-6 0 0,-35 22-1 16,0 0 1-16,26-24 0 0,-8-3 0 0,-18 27-1 15,0 0 1-15,3-31 0 0,-10-1 0 0,7 32 0 16,0 0 0-16,-17-26 0 0,-13 6 0 0,30 20 0 15,0 0 0-15,-38-12 0 0,-9 8 0 0,47 4 0 16,0 0 0-16,-47 4 0 0,-3 8 0 0,50-12 0 16,0 0 0-16,-51 15 0 0,4 2 0 0,47-17 0 15,0 0 0-15,-40 22 0 0,7 6 0 0,33-28 0 0,0 0 0 16,-23 23 0-16,8 0 0 0,15-23-2 0,0 0 2 16,-2 20-2-16,11-1 2 0,-9-19-2 0,0 0 2 15,17 8-1-15,16-1 1 0,-33-7-2 0,0 0 2 16,38-5-1-16,6-5 1 0,-44 10-4 0,0 0 4 0,45-15-4 15,4-6 4-15,-49 21-1 0,0 0 1 0,43-19 0 16,-1-5 0-16,-42 24 0 0,0 0 0 0,33-22 0 16,-5-2 0-16,-28 24 0 0,0 0 0 0,19-22 1 15,-5-2-1-15,-14 24 1 0,0 0-1 0,9-15 1 16,-8-2-1-16,-1 17 1 0,0 0-1 0,-10-4 1 16,-9 4-1-16,19 0 0 0,0 0 0 0,-23 9 0 15,-5 6 0-15,28-15 0 0,0 0 0 0,-24 21 1 16,0 6-1-16,24-27 0 0,0 0 0 0,-16 29 1 15,6 7-1-15,10-36 0 0,0 0 0 0,1 34 1 16,10 5-1-16,-11-39 0 0,0 0 0 0,19 31 1 0,9 0-1 16,-28-31 2-16,0 0-2 0,22 24 2 0,3-7-2 15,-25-17 0-15,0 0 0 0,24 14 0 0,-3-6 0 16,-21-8-1-16,0 0 1 0,19 3 0 0,0-6 0 0,-19 3-1 16,0 0 1-16,16-8-1 0,0-8 1 0,-16 16-1 15,0 0 1-15,15-22-1 0,-1-2 1 0,-14 24-4 16,0 0 4-16,14-20-3 0,0 1 3 0,-14 19-1 15,0 0 1-15,12-16 0 0,-1 4 0 0,-11 12 0 16,0 0 0-16,19-3 0 0,-2 6 0 0,-17-3 0 16,0 0 0-16,26 16 1 0,4 4-1 0,-30-20 1 15,0 0-1-15,33 26 1 0,5 6-1 0,-38-32 1 16,0 0-1-16,37 35 1 0,1 0-1 0,-38-35 0 16,0 0 0-16,26 28 1 0,-2-4-1 0,-24-24 0 0,0 0 0 15,18 22 1-15,-6-7-1 0,-12-15 0 0,0 0 0 0,7 16 1 16,-2-8-1-16,-5-8 0 0,0 0 0 15,-9 4 1-15,-3-11-1 0,12 7 0 0,0 0 0 16,-17-21 0-16,-1-18 0 0,18 39 0 0,0 0 0 0,-15-55 0 16,1-15 0-16,14 70 0 0,0 0 0 0,-4-95 0 15,10-25 0-15,-6 120 0 0,0 0 0 0,5-118 0 16,3-5 0-16,-8 123 0 0,0 0 0 0,16-114 0 16,5 1 0-16,-21 113 0 0,0 0 0 0,21-101 0 15,0 9 0-15,-21 92 0 0,0 0 0 0,21-79 0 16,-1 18 0-16,-20 61 0 0,0 0 0 0,13-46 0 15,-5 18 0-15,-8 28 0 0,0 0 0 0,6-17 0 0,-3 10 0 16,-3 7 0-16,0 0 0 0,0-3 0 16,0 6 0-16,0-3 0 0,0 0 0 0,-5 23 0 0,-2 13 0 15,7-36-1-15,0 0 1 0,-7 46 0 0,-2 8 0 16,9-54 0-16,0 0 0 0,-7 62 0 0,2 10 0 16,5-72 0-16,0 0 0 0,0 92 0 0,5 12 0 0,-5-104 0 15,0 0 0-15,11 97 0 0,3-3 0 0,-14-94 0 16,0 0 0-16,19 77 1 0,5-10-1 0,-24-67 0 15,0 0 0-15,26 48 0 0,0-11 0 0,-26-37 0 16,0 0 0-16,28 21 0 0,3-11 0 0,-31-10 0 16,0 0 0-16,40-3 0 0,7-13 0 0,-47 16 0 15,0 0 0-15,59-36 0 0,9-20 0 0,-68 56 0 16,0 0 0-16,63-60 0 0,-7-13 0 0,-56 73 0 0,0 0 0 16,118-137-2877-16,-236 274 2877 0</inkml:trace>
  <inkml:trace contextRef="#ctx0" brushRef="#br0" timeOffset="91318.06">18003 5844 2767 0,'0'0'0'0,"0"0"0"0,0 0 0 16,0 0 294-16,0 0-294 0,0 0 294 0,30-19-294 0,-30 19 182 16,0 0-182-16,17-12 182 0,0-3-182 15,-17 15 100-15,0 0-100 0,18-21 100 0,1-3-100 0,-19 24 0 16,0 0 0-16,14-27 0 0,-4-4 0 0,-10 31 0 15,0 0 0-15,7-34 0 0,0-2 0 0,-7 36 0 16,0 0 0-16,2-37 0 0,-2 1 0 0,0 36-1 16,0 0 1-16,-5-31-1 0,-6 7 1 0,11 24 0 15,0 0 0-15,-19-15 0 0,-7 6 0 0,26 9 0 16,0 0 0-16,-35 5 0 0,-1 7 0 0,36-12 0 16,0 0 0-16,-42 19 0 0,-2 12 0 0,44-31 0 15,0 0 0-15,-40 30 0 0,6 6 0 0,34-36 0 0,0 0 0 16,-28 35 0-16,12-3 0 0,16-32 0 0,0 0 0 15,-7 34 0-15,7 0 0 0,0-34 0 0,0 0 0 16,12 36 0-16,9-2 0 0,-21-34 0 0,0 0 0 0,30 31 0 16,8 2 0-16,-38-33 0 0,0 0 0 0,38 30 0 15,4 1 0-15,-42-31-1 0,0 0 1 0,33 31 0 16,0 0 0-16,-33-31-1 0,0 0 1 0,32 32-1 16,-5-1 1-16,-27-31-1 0,0 0 1 0,21 32-1 15,-7 2 1-15,-14-34-1 0,0 0 1 0,2 35 0 16,-11-5 0-16,9-30-1 0,0 0 1 0,-17 28 0 15,-8-8 0-15,25-20-1 0,0 0 1 0,-36 15 0 16,-9-6 0-16,45-9 0 0,0 0 0 0,-46-2 0 16,-2-10 0-16,48 12 0 0,0 0 0 0,-37-25 1 0,2-11-1 15,35 36 0-15,0 0 0 0,-15-74 1 0,8-23-1 16,7 97 0-16,0 0 0 0,31-101 1 0,28-17-1 16,-59 118 0-16,0 0 0 0,80-116 0 0,23-8 0 15,-103 124-1-15,0 0 1 0,184-241-2873 0,-368 482 2873 16</inkml:trace>
  <inkml:trace contextRef="#ctx0" brushRef="#br0" timeOffset="96317.47">14384 7393 2756 0,'0'0'0'0,"-6"7"0"0,-6 5 0 16,12-12 270-16,0 0-270 0,-17 8 270 0,-4-2-270 16,21-6 193-16,0 0-193 0,-26 13 194 0,-2 4-194 15,28-17 100-15,0 0-100 0,-26 26 100 0,-4 8-100 0,30-34 1 16,0 0-1-16,-29 45 1 0,-1 8-1 0,30-53 1 16,0 0-1-16,-24 59 2 0,6 8-2 0,18-67 5 15,0 0-5-15,-17 84 5 0,5 6-5 0,12-90 3 16,0 0-3-16,-4 80 3 0,13-6-3 0,-9-74 0 15,0 0 0-15,16 51 0 0,6-15 0 0,-22-36 0 16,0 0 0-16,32 27 0 0,11-8 0 0,-43-19 0 16,0 0 0-16,42 7 0 0,8-9 0 0,-50 2 0 0,0 0 0 15,47-12 0-15,2-8 0 0,-49 20 0 0,0 0 0 16,44-31 0-16,-3-12 0 0,-41 43-1 0,0 0 1 16,39-54-1-16,-6-13 1 0,-33 67-1 0,0 0 1 0,8-70-1 15,-11-3 1-15,3 73-1 0,0 0 1 0,-18-62-1 16,-15 7 1-16,33 55-1 0,0 0 1 0,-34-37-1 15,-12 20 1-15,46 17 0 0,0 0 0 0,-64-12 0 16,-19 8 0-16,83 4-1 0,0 0 1 0,-54 0 0 16,12 6 0-16,42-6-2 0,0 0 2 0,-31 3-2 15,10 0 2-15,21-3-2 0,0 0 2 0,-13 0-2 16,10-3 2-16,3 3-5 0,0 0 5 0,16-5-5 16,13-9 5-16,-29 14-3 0,0 0 3 0,38-5-3 15,15 0 3-15,-53 5-5 0,0 0 5 0,54 2-5 16,5 4 5-16,-59-6-7 0,0 0 7 0,59 9-7 15,3 6 7-15,-62-15-3 0,0 0 3 0,75 24-3 16,10 10 3-16,-85-34-2 0,0 0 2 0,70 36-2 0,-9 2 2 16,-61-38-10-16,0 0 10 0,36 31-10 0,-23-4 10 15,-13-27-4-15,0 0 4 0,0 24-3 0,-16 3 3 0,16-27-6 16,0 0 6-16,-21 19-6 0,-8 0 6 0,29-19-14 16,0 0 14-16,-25 13-13 0,3-2 13 0,22-11-4 15,0 0 4-15,-11 0-3 0,11-4 3 0,0 4-3 16,0 0 3-16,21-15-3 0,19-9 3 0,-40 24-2 15,0 0 2-15,47-31-1 0,12-3 1 0,-59 34 3 16,0 0-3-16,85-48 4 0,25-10-4 0,-110 58 24 16,0 0-24-16,101-53 25 0,3 2-25 0,-104 51 7 15,0 0-7-15,92-46 7 0,-8 5-7 0,-84 41 10 16,0 0-10-16,71-31 11 0,-12 9-11 0,-59 22 15 0,0 0-15 16,35-12 16-16,-19 5-16 0,-16 7 8 15,0 0-8-15,12-3 8 0,-7 1-8 0,-5 2 3 0,0 0-3 16,-7 12 4-16,-12 7-4 0,19-19 7 0,0 0-7 0,-24 29 7 15,-11 8-7-15,35-37 3 0,0 0-3 0,-33 43 3 16,-4 3-3-16,37-46 0 0,0 0 0 0,-33 45 0 16,2 1 0-16,31-46 0 0,0 0 0 0,-24 39 0 15,3-5 0-15,21-34 0 0,0 0 0 0,-16 31 0 16,7-11 0-16,9-20 0 0,0 0 0 0,-1 19 0 16,4-3 0-16,-3-16 0 0,0 0 0 0,14 5 0 15,3-10 0-15,-17 5 0 0,0 0 0 0,26-16 0 16,6-8 0-16,-32 24 0 0,0 0 0 0,40-30 0 15,8-13 0-15,-48 43 0 0,0 0 0 0,47-43 0 16,7-3 0-16,-54 46 0 0,0 0 0 0,61-48 0 0,9-1 0 16,-70 49 0-16,0 0 0 0,47-33 0 0,-14 14 0 15,-33 19-1-15,0 0 1 0,33-13-1 0,-4 4 1 0,-29 9-1 16,0 0 1-16,28-2-1 0,-3 8 1 0,-25-6 0 16,0 0 0-16,27 5 0 0,1 5 0 15,-28-10 0-15,0 0 0 0,32 9 0 0,2 1 0 0,-34-10 0 16,0 0 0-16,33 5 0 0,6-2 0 0,-39-3 0 15,0 0 0-15,29-5 0 0,1-2 0 0,-30 7-1 16,0 0 1-16,26-15 0 0,-2-9 0 0,-24 24 0 16,0 0 0-16,21-26 0 0,-3-3 0 0,-18 29-1 15,0 0 1-15,8-29 0 0,-1-1 0 0,-7 30-1 0,0 0 1 16,2-28 0-16,-6 3 0 0,4 25-1 0,0 0 1 16,-5-19 0-16,-3 0 0 0,8 19-1 0,0 0 1 15,-9-15 0-15,0 6 0 0,9 9-1 0,0 0 1 16,-16-3 0-16,-1 8 0 0,17-5-1 0,0 0 1 15,-14 14 0-15,4 9 0 0,10-23 0 0,0 0 0 0,-5 28 1 16,5 8-1-16,0-36 0 0,0 0 0 0,6 37 0 16,10 6 0-16,-16-43 0 0,0 0 0 0,23 39 0 15,8-3 0-15,-31-36-1 0,0 0 1 0,38 31 0 16,11-6 0-16,-49-25 0 0,0 0 0 0,47 14 1 16,7-9-1-16,-54-5 0 0,0 0 0 0,49-3 1 15,1-11-1-15,-50 14 0 0,0 0 0 0,42-29 1 16,-6-14-1-16,-36 43 0 0,0 0 0 0,33-64 1 15,-1-22-1-15,-32 86 0 0,0 0 0 0,24-94 1 16,-7-7-1-16,-17 101 0 0,0 0 0 0,16-104 1 16,-6-2-1-16,-10 106 2 0,0 0-2 0,13-97 2 0,-1 8-2 15,-12 89 1-15,0 0-1 0,7-61 2 0,-4 13-2 0,-3 48 1 16,0 0-1-16,2-29 2 0,1 18-2 16,-3 11 1-16,0 0-1 0,0 0 1 0,-8 9-1 15,8-9 0-15,0 0 0 0,-7 27 1 0,-4 18-1 0,11-45 0 16,0 0 0-16,-7 49 1 0,4 9-1 0,3-58 0 15,0 0 0-15,-2 79 1 0,4 17-1 0,-2-96-1 16,0 0 1-16,7 94 0 0,2-1 0 0,-9-93-1 16,0 0 1-16,20 86 0 0,7-6 0 0,-27-80-1 15,0 0 1-15,36 67 0 0,8-13 0 0,-44-54-1 16,0 0 1-16,48 50 0 0,8-7 0 0,-56-43-1 16,0 0 1-16,54 27 0 0,3-12 0 0,-57-15 0 0,0 0 0 15,49 0 0-15,-7-10 0 0,-42 10 0 0,0 0 0 16,55-24 0-16,8-12 0 0,-63 36 0 0,0 0 0 0,50-46 0 15,-3-12 0-15,-47 58 0 0,0 0 0 16,26-58 0-16,-10-5 0 0,-16 63 0 16,0 0 0-16,4-46 0 0,-13 6 0 0,9 40 0 0,0 0 0 0,-16-30 0 15,-8 8 0-15,24 22 0 0,0 0 0 0,-26-9 0 16,-9 12 0-16,35-3 0 0,0 0 0 0,-28 16 0 16,2 11 0-16,26-27 0 0,0 0 0 0,-16 33 0 15,11 6 0-15,5-39 0 0,0 0 0 0,2 41 0 16,12-2 0-16,-14-39 0 0,0 0 0 0,26 34 0 15,12-1 0-15,-38-33 0 0,0 0 0 0,42 25 1 16,12-4-1-16,-54-21 0 0,0 0 0 0,56 10 1 16,6-8-1-16,-62-2 0 0,0 0 0 0,85-9 1 0,16-9-1 15,-101 18 0-15,0 0 0 0,87-31 1 0,-2-9-1 16,-85 40 0-16,0 0 0 0,70-39 1 0,-9 0-1 16,-61 39 0-16,0 0 0 0,47-41 1 0,-14 2-1 0,49-40-2889 15</inkml:trace>
  <inkml:trace contextRef="#ctx0" brushRef="#br0" timeOffset="96434.8">18222 7122 2779 0,'0'0'0'0,"0"-6"0"0,-3 0 0 0,3 6 289 15,0 0-289-15,-6-12 289 0,-2-4-289 0,8 16 193 16,0 0-193-16,-4-12 193 0,-1 2-193 0,5 10 102 16,0 0-102-16,19-12 102 0,14-2-102 0,-33 14-1 15,0 0 1-15,59-17 0 0,23-3 0 0,-82 20-3 16,0 0 3-16,141-38-3 0,49-13 3 0,-190 51-2 16,0 0 2-16,332-89-2893 0,-664 178 2893 0</inkml:trace>
  <inkml:trace contextRef="#ctx0" brushRef="#br0" timeOffset="108101.66">18453 3210 2779 0,'0'0'0'0,"-5"-12"0"0,-2-4 0 0,7 16 317 16,0 0-317-16,-3-18 317 0,3-10-317 0,0 28 182 15,0 0-182-15,-11-24 182 0,-3-6-182 0,14 30 97 16,0 0-97-16,-19-28 97 0,-7 1-97 0,26 27-1 16,0 0 1-16,-29-27-1 0,-4-1 1 0,33 28-2 15,0 0 2-15,-39-30-1 0,-2 2 1 0,41 28-2 16,0 0 2-16,-49-27-1 0,-3 0 1 0,52 27-1 16,0 0 1-16,-63-28-1 0,-6 3 1 0,69 25-1 0,0 0 1 15,-89-24 0-15,-14 0 0 0,103 24-3 0,0 0 3 16,-108-24-3-16,-6 5 3 0,114 19-6 0,0 0 6 15,-115-12-5-15,-2 2 5 0,117 10-3 0,0 0 3 16,-125-2-3-16,-4 2 3 0,129 0-6 0,0 0 6 16,-134 0-6-16,1 0 6 0,133 0-3 0,0 0 3 0,-141 5-3 15,-7 2 3-15,148-7-2 0,0 0 2 0,-155 9-1 16,-12-3 1-16,167-6 0 0,0 0 0 0,-170 12 0 16,-6 7 0-16,176-19 0 0,0 0 0 0,-169 28 0 15,2 4 0-15,167-32 0 0,0 0 0 0,-165 38 0 16,2 4 0-16,163-42 0 0,0 0 0 0,-160 55 0 15,6 8 0-15,154-63 1 0,0 0-1 0,-142 80 2 16,11 14-2-16,131-94 5 0,0 0-5 0,-125 105 5 16,7 16-5-16,118-121 3 0,0 0-3 0,-97 137 3 0,11 18-3 15,86-155 2-15,0 0-2 0,-61 159 2 0,20 8-2 16,41-167 1-16,0 0-1 0,-19 163 2 0,15-1-2 16,4-162 0-16,0 0 0 0,21 155 0 0,21-3 0 0,-42-152-2 15,0 0 2-15,67 132-1 0,26-14 1 16,-93-118-2-16,0 0 2 0,97 100-2 0,13-21 2 0,-110-79-2 15,0 0 2-15,134 65-1 0,15-15 1 0,-149-50 0 16,0 0 0-16,167 35 0 0,11-14 0 0,-178-21 0 16,0 0 0-16,193 3 0 0,8-18 0 0,-201 15-1 15,0 0 1-15,211-31 0 0,8-13 0 0,-219 44-1 16,0 0 1-16,212-62 0 0,0-16 0 0,-212 78-1 16,0 0 1-16,202-89-1 0,-7-12 1 0,-195 101 0 15,0 0 0-15,189-113 0 0,-8-10 0 0,-181 123-1 16,0 0 1-16,167-129 0 0,-8-15 0 0,-159 144-1 0,0 0 1 15,137-152 0-15,-19-15 0 0,-118 167-1 0,0 0 1 16,82-166 0-16,-32-5 0 0,-50 171 0 0,0 0 0 0,7-167 1 16,-40 4-1-16,33 163 0 0,0 0 0 0,-64-140 1 15,-40 10-1-15,104 130 0 0,0 0 0 16,-141-92 1-16,-38 26-1 0,179 66 0 0,0 0 0 0,-213-26 1 16,-34 40-1-16,247-14 0 0,0 0 0 0,-248 51 1 15,-13 43-1-15,261-94-1 0,0 0 1 0,-238 119 0 16,13 33 0-16,225-152-1 0,0 0 1 0,-191 153 0 15,24 9 0-15,-191 149-2886 0</inkml:trace>
  <inkml:trace contextRef="#ctx0" brushRef="#br0" timeOffset="108851.49">18323 5482 2835 0,'0'0'0'15,"-12"-9"0"-15,-4-6 0 0,16 15 278 0,0 0-278 0,-14-19 278 16,0-3-278-16,14 22 182 0,0 0-182 0,-19-21 182 16,-2 2-182-16,21 19 88 0,0 0-88 0,-26-20 89 15,-7 1-89-15,33 19 0 0,0 0 0 0,-43-22 0 16,-9 1 0-16,52 21 0 0,0 0 0 0,-61-23 0 16,-7-5 0-16,68 28 0 0,0 0 0 0,-89-31 0 15,-15-3 0-15,104 34 0 0,0 0 0 0,-118-30 0 16,-11 2 0-16,129 28 0 0,0 0 0 0,-136-24 0 15,-10 2 0-15,146 22-1 0,0 0 1 0,-150-8 0 16,-1 8 0-16,151 0-1 0,0 0 1 0,-169 6 0 16,-10 10 0-16,179-16-1 0,0 0 1 0,-194 27-1 15,-17 12 1-15,211-39-1 0,0 0 1 0,-205 40 0 16,-2 6 0-16,207-46-3 0,0 0 3 0,-207 43-3 0,2-1 3 16,205-42-2-16,0 0 2 0,-209 51-1 0,-1-1 1 15,210-50 0-15,0 0 0 0,-194 51 0 0,10 0 0 16,184-51-1-16,0 0 1 0,-169 50-1 0,9-4 1 15,160-46-1-15,0 0 1 0,-151 55-1 0,14-1 1 0,137-54 0 16,0 0 0-16,-115 64 0 0,19 9 0 0,96-73 0 16,0 0 0-16,-73 80 0 0,17 2 0 0,56-82 0 15,0 0 0-15,-40 93 0 0,21 6 0 0,19-99 0 16,0 0 0-16,2 99 1 0,22 0-1 0,-24-99 2 16,0 0-2-16,51 92 2 0,24-6-2 0,-75-86 1 15,0 0-1-15,101 73 2 0,26-6-2 0,-127-67 1 0,0 0-1 16,144 61 2-16,28-10-2 0,-172-51 1 0,0 0-1 15,183 43 1-15,17-7-1 0,-200-36 0 0,0 0 0 16,210 22 1-16,13-13-1 0,-223-9 0 0,0 0 0 16,233-16 1-16,10-20-1 0,-243 36 0 0,0 0 0 15,253-70 1-15,9-34-1 0,-262 104-1 0,0 0 1 0,256-118 0 16,-4-22 0-16,-252 140-1 0,0 0 1 0,223-150 0 16,-20-17 0-16,-203 167-1 0,0 0 1 0,160-183 0 15,-33-15 0-15,-127 198-3 0,0 0 3 0,91-205-3 16,-34-6 3-16,-57 211-2 0,0 0 2 0,21-189-1 15,-35 13 1-15,17-188-2879 0</inkml:trace>
  <inkml:trace contextRef="#ctx0" brushRef="#br0" timeOffset="109823.63">18648 6561 2801 0,'0'0'0'0,"-14"0"0"15,-15 0 0-15,29 0 291 0,0 0-291 0,-33-10 292 16,-6-7-292-16,39 17 194 0,0 0-194 0,-53-19 195 0,-8-1-195 16,61 20 91-16,0 0-91 0,-65-19 92 0,-4 0-92 15,69 19 0-15,0 0 0 0,-92-24 0 0,-18-3 0 16,110 27 0-16,0 0 0 0,-110-24 0 0,-3 5 0 0,113 19 0 15,0 0 0-15,-114-14 0 0,-5 6 0 0,119 8 0 16,0 0 0-16,-120-4 0 0,0 8 0 0,120-4-2 16,0 0 2-16,-132 7-2 0,-9 5 2 0,141-12-2 15,0 0 2-15,-137 17-1 0,1 8 1 0,136-25-5 16,0 0 5-16,-148 31-4 0,-8 8 4 0,156-39-3 16,0 0 3-16,-164 47-2 0,-6 4 2 0,170-51-2 15,0 0 2-15,-167 58-1 0,3 3 1 0,164-61-10 16,0 0 10-16,-161 64-9 0,6 0 9 0,155-64-4 0,0 0 4 15,-153 67-3-15,3-2 3 0,150-65-6 0,0 0 6 16,-141 67-6-16,9-1 6 0,132-66-3 0,0 0 3 16,-134 74-3-16,2 4 3 0,132-78-6 0,0 0 6 15,-116 82-5-15,9 7 5 0,107-89-3 0,0 0 3 16,-99 89-3-16,7 5 3 0,92-94-2 0,0 0 2 0,-73 92-1 16,17-3 1-16,56-89-1 0,0 0 1 0,-41 85-1 15,13-1 1-15,28-84-4 0,0 0 4 0,-14 84-3 16,10-2 3-16,4-82-6 0,0 0 6 0,18 77-6 15,15-2 6-15,-33-75-8 0,0 0 8 0,59 68-7 16,25-5 7-16,-84-63-8 0,0 0 8 0,85 48-8 16,14-9 8-16,-99-39-8 0,0 0 8 0,118 33-8 15,16-9 8-15,-134-24-15 0,0 0 15 0,153 15-15 16,12-6 15-16,-165-9-15 0,0 0 15 0,183 3-14 16,17-3 14-16,-200 0-26 0,0 0 26 0,214-12-25 0,17-3 25 15,-231 15-3-15,0 0 3 0,240-31-2 0,12-8 2 16,-252 39-3-16,0 0 3 0,254-55-3 0,7-12 3 15,-261 67-2-15,0 0 2 0,249-80-1 0,-7-12 1 0,-242 92-10 16,0 0 10-16,238-109-9 0,-3-23 9 0,-235 132-23 16,0 0 23-16,212-142-22 0,-12-13 22 15,-200 155-14-15,0 0 14 0,151-159-13 0,-36-8 13 0,-115 167-11 16,0 0 11-16,70-147-10 0,-44 8 10 0,-26 139 14 16,0 0-14-16,-25-111 15 0,-46 19-15 0,71 92 26 15,0 0-26-15,-153-58 26 0,-68 22-26 0,-151-56-2681 16</inkml:trace>
  <inkml:trace contextRef="#ctx0" brushRef="#br0" timeOffset="119967.96">7037 6923 2846 0,'0'0'0'0,"0"0"0"0,-17-3 0 0,17 3 296 16,0 0-296-16,0 0 297 0,3-5-297 0,-3 5 180 16,0 0-180-16,5-4 181 0,4-2-181 0,-9 6 78 15,0 0-78-15,12-9 79 0,4-3-79 0,-16 12-4 16,0 0 4-16,10-12-4 0,2-3 4 0,-12 15-10 16,0 0 10-16,13-16-10 0,2 1 10 0,-15 15-9 15,0 0 9-15,9-12-8 0,1 0 8 0,-10 12-4 16,0 0 4-16,7-7-3 0,2-1 3 0,-9 8 0 0,0 0 0 15,5-4 0-15,2-3 0 0,-7 7 0 0,0 0 0 16,5-1 0-16,4-3 0 0,-9 4 0 0,0 0 0 16,12 0 0-16,-3 0 0 0,-9 0 1 0,0 0-1 0,12 4 1 15,-3-1-1-15,-9-3 0 0,0 0 0 0,9 5 0 16,-2-1 0-16,-7-4 0 0,0 0 0 0,20-7 0 16,12-5 0-16,-32 12 0 0,0 0 0 0,48-27 0 15,17-13 0-15,-65 40-2 0,0 0 2 0,101-80-1 16,29-29 1-16,-130 109-5 0,0 0 5 0,235-188-2863 15,-470 376 2863-15</inkml:trace>
  <inkml:trace contextRef="#ctx0" brushRef="#br0" timeOffset="122519.66">16592 3350 2756 0,'0'0'0'0,"0"0"0"0,-33 22 0 0,33-22 287 15,0 0-287-15,-3 9 287 0,10-9-287 0,-7 0 191 16,0 0-191-16,9 3 191 0,4-3-191 0,-13 0 107 16,0 0-107-16,9-3 107 0,-2 3-107 0,-7 0 0 0,0 0 0 15,2-4 0-15,-4-4 0 0,2 8 0 0,0 0 0 0,-3-4 1 16,-3-4-1-16,6 8 0 0,0 0 0 0,-8-7 1 16,-1-5-1-16,9 12 0 0,0 0 0 0,-9-9 1 15,-1-4-1-15,10 13 0 0,0 0 0 0,-11-9 0 16,3-3 0-16,8 12-1 0,0 0 1 0,-7-8 0 15,0 1 0-15,7 7-1 0,0 0 1 0,-5-9 0 16,1 2 0-16,4 7-1 0,0 0 1 0,-2-5 0 16,-1 2 0-16,3 3-1 0,0 0 1 0,0-4 0 15,-4 1 0-15,4 3 0 0,0 0 0 0,0 7 0 16,0 8 0-16,0-15 0 0,0 0 0 0,0 28 0 16,0 7 0-16,0-35 0 0,0 0 0 0,4 43 0 15,-4 10 0-15,0-53 0 0,0 0 0 0,3 60 0 16,-3 8 0-16,0-68 0 0,0 0 0 0,0 75 0 0,0 4 0 15,0-79 0-15,0 0 0 0,-3 96 0 0,-2 13 0 16,5-109 0-16,0 0 0 0,-11 96 1 0,-3-2-1 16,14-94 0-16,0 0 0 0,-15 78 1 0,-3-10-1 0,18-68 0 15,0 0 0-15,-14 57 1 0,2-11-1 0,12-46 0 16,0 0 0-16,-8 31 1 0,1-19-1 0,7-12 0 16,0 0 0-16,-2 12 0 0,-2-6 0 0,4-6-1 15,0 0 1-15,0 6 0 0,-3-5 0 0,3-1-1 16,0 0 1-16,3-7 0 0,1-8 0 0,-4 15-1 15,0 0 1-15,10-27 0 0,6-16 0 0,-16 43-1 16,0 0 1-16,26-53 0 0,7-10 0 0,-33 63-2 0,0 0 2 16,45-91-2-16,11-20 2 0,-56 111-2 0,0 0 2 15,101-201-2879-15,-202 402 2879 0</inkml:trace>
  <inkml:trace contextRef="#ctx0" brushRef="#br0" timeOffset="123085.02">16959 3249 3904 0,'0'0'0'0,"-3"-12"0"15,-1-7 0-15,4 19-1 0,0 0 1 0,-1-12-1 16,-3 0 1-16,4 12-1 0,0 0 1 0,-3-12-1 16,1 4 1-16,2 8 0 0,0 0 0 0,-5-7 0 15,3-2 0-15,2 9 0 0,0 0 0 0,0-3 0 16,2 0 0-16,-2 3-1 0,0 0 1 0,5 6 0 16,4 10 0-16,-9-16-1 0,0 0 1 0,12 27 0 15,5 12 0-15,-17-39-4 0,0 0 4 0,14 47-3 16,2 4 3-16,-16-51-12 0,0 0 12 0,14 55-12 15,-2 3 12-15,-12-58-9 0,0 0 9 0,7 58-8 16,-2 0 8-16,-5-58-16 0,0 0 16 0,-2 58-15 0,-1-4 15 16,3-54-9-16,0 0 9 0,-11 50-8 0,1-2 8 0,10-48-9 15,0 0 9-15,-5 46-9 0,5-7 9 16,0-39-15-16,0 0 15 0,9 34-15 0,8-6 15 0,-17-28-8 16,0 0 8-16,24 24-8 0,11-6 8 0,-35-18-9 15,0 0 9-15,38 9-9 0,4-9 9 0,-42 0-8 16,0 0 8-16,45-9-8 0,6-6 8 0,-51 15-4 15,0 0 4-15,52-26-3 0,-2-6 3 0,-50 32 6 16,0 0-6-16,42-34 6 0,-2-9-6 0,-40 43 17 16,0 0-17-16,28-46 17 0,-12-5-17 0,-16 51 4 0,0 0-4 15,5-48 5-15,-10-2-5 0,5 50 23 0,0 0-23 16,-13-39 24-16,-7 0-24 0,20 39 6 0,0 0-6 16,-21-26 6-16,0 9-6 0,21 17 9 0,0 0-9 15,-21-3 10-15,0 6-10 0,21-3 8 0,0 0-8 16,-17 17 9-16,-3 17-9 0,20-34 8 0,0 0-8 0,-15 46 8 15,1 18-8-15,14-64 8 0,0 0-8 0,-11 80 8 16,3 21-8-16,8-101 3 0,0 0-3 0,-7 94 4 16,3-5-4-16,4-89 2 0,0 0-2 0,-1 87 2 15,-3-4-2-15,4-83 1 0,0 0-1 0,-2 76 2 16,2-12-2-16,0-64 1 0,0 0-1 0,0 55 1 16,0-9-1-16,0-46 0 0,0 0 0 0,6 33 1 15,-3-18-1-15,-3-15 3 0,0 0-3 0,5 7 3 16,2-7-3-16,7 5-2868 0</inkml:trace>
  <inkml:trace contextRef="#ctx0" brushRef="#br0" timeOffset="124367.88">15751 2716 2779 0,'0'0'0'0,"-30"-3"0"0,-24-4 0 0,54 7 289 16,0 0-289-16,-75 7 289 0,-19 8-289 0,94-15 187 0,0 0-187 16,-95 19 187-16,-4 8-187 0,99-27 95 0,0 0-95 15,-96 31 96-15,-1 1-96 0,97-32 0 0,0 0 0 0,-93 38 0 16,5 1 0-16,88-39 0 0,0 0 0 0,-101 43 1 15,-9 8-1-15,110-51 1 0,0 0-1 0,-106 50 1 16,2 4-1-16,104-54 0 0,0 0 0 0,-113 58 0 16,-2 6 0-16,115-64 0 0,0 0 0 0,-104 68 0 15,1 2 0-15,103-70 0 0,0 0 0 0,-101 82 0 16,0 3 0-16,101-85 0 0,0 0 0 0,-83 94 0 16,11 14 0-16,72-108 0 0,0 0 0 0,-62 106 1 15,15 2-1-15,47-108 0 0,0 0 0 0,-37 105 0 16,15 0 0-16,22-105 0 0,0 0 0 0,-18 100 0 15,11-1 0-15,7-99-1 0,0 0 1 0,0 100 0 16,7-3 0-16,-7-97 0 0,0 0 0 0,11 89 0 16,4-2 0-16,-15-87 0 0,0 0 0 0,16 89 0 0,7 3 0 15,-23-92 0-15,0 0 0 0,29 82 0 0,8-7 0 0,-37-75 0 16,0 0 0-16,61 70 0 0,22-5 0 0,-83-65 0 16,0 0 0-16,84 55 0 0,6-13 0 0,-90-42 0 15,0 0 0-15,111 36 1 0,16-10-1 0,-127-26 0 16,0 0 0-16,131 15 1 0,8-13-1 0,-139-2 0 15,0 0 0-15,151-5 0 0,11-11 0 0,-162 16 0 16,0 0 0-16,179-18 0 0,11-6 0 0,-190 24-1 16,0 0 1-16,205-34 0 0,19-2 0 0,-224 36-1 15,0 0 1-15,219-43 0 0,6-3 0 0,-225 46 0 16,0 0 0-16,221-51 0 0,0-2 0 0,-221 53 0 0,0 0 0 16,212-52 0-16,-5 1 0 0,-207 51 0 0,0 0 0 15,198-54 0-15,-14-1 0 0,-184 55 0 0,0 0 0 16,171-62 0-16,-15-11 0 0,-156 73 0 0,0 0 0 15,153-77 0-15,-6-5 0 0,-147 82 0 0,0 0 0 0,125-78 0 16,-17-4 0-16,-108 82 0 0,0 0 0 0,97-86 0 16,-12-3 0-16,-85 89-2 0,0 0 2 0,63-85-2 15,-20 5 2-15,-43 80-2 0,0 0 2 0,23-79-1 16,-18 0 1-16,-5 79-2 0,0 0 2 0,-19-85-1 16,-18-4 1-16,37 89-1 0,0 0 1 0,-57-80-1 15,-19 8 1-15,76 72 0 0,0 0 0 0,-80-70 0 16,-7 0 0-16,87 70 0 0,0 0 0 0,-103-70 0 15,-17 5 0-15,120 65 0 0,0 0 0 0,-118-66 1 16,-4 4-1-16,122 62 0 0,0 0 0 0,-129-63 1 16,-3-2-1-16,132 65 0 0,0 0 0 0,-146-67 0 0,-9 1 0 15,155 66-1-15,0 0 1 0,-160-62 0 0,0 9 0 16,160 53-1-16,0 0 1 0,-169-32 0 0,-6 13 0 16,175 19-1-16,0 0 1 0,-186 12 0 0,-13 26 0 15,199-38 0-15,0 0 0 0,-214 66 0 0,-13 25 0 0,227-91-1 16,0 0 1-16,-240 123 0 0,-16 25 0 0,256-148-1 15,0 0 1-15,-270 178 0 0,-15 29 0 0,285-207-1 16,0 0 1-16,-553 384-2872 0,1106-768 2872 0</inkml:trace>
  <inkml:trace contextRef="#ctx0" brushRef="#br0" timeOffset="157635.35">28324 832 2734 0,'0'0'0'0,"0"0"267"0,0 0-267 0,0 0 268 15,0 0-268-15,0 0 208 0,0 0-208 0,0 0 209 16,0 0-209-16,0 0 108 0,0 0-108 0,0 0 109 16,0 0-109-16,0 0 0 0,0 0 0 0,7 24 1 0,7 19-1 15,6 21-2869-15</inkml:trace>
  <inkml:trace contextRef="#ctx0" brushRef="#br0" timeOffset="159152.04">16420 5429 2790 0,'0'0'0'16,"0"0"0"-16,-33-33 0 0,33 33 273 0,0 0-273 15,-14-15 274-15,4 3-274 0,10 12 190 0,0 0-190 0,-7-10 190 16,3 5-190-16,4 5 94 0,0 0-94 0,-3 11 95 16,3 10-95-16,0-21 0 0,0 0 0 0,-4 34 0 15,1 12 0-15,3-46-10 0,0 0 10 0,-16 55-10 16,-6 12 10-16,22-67-17 0,0 0 17 0,-58 92-16 15,-23 14 16-15,81-106 0 0,0 0 0 0,-94 101 0 16,-23-1 0-16,117-100 1 0,0 0-1 0,-129 89 1 16,-15-14-1-16,144-75 9 0,0 0-9 0,-160 70 10 15,-14-8-10-15,174-62 9 0,0 0-9 0,-193 61 10 0,-14-6-10 16,207-55 3-16,0 0-3 0,-205 46 4 0,1-10-4 16,204-36 3-16,0 0-3 0,-186 19 3 0,18-16-3 15,168-3 0-15,0 0 0 0,-155-10 0 0,12-14 0 0,143 24 1 16,0 0-1-16,-106-36 1 0,23-13-1 0,83 49 1 15,0 0-1-15,-56-52 1 0,28-6-1 0,28 58 0 16,0 0 0-16,-14-58 1 0,18 0-1 0,-4 58 0 16,0 0 0-16,26-51 1 0,21 5-1 0,-47 46 0 15,0 0 0-15,62-34 1 0,20 10-1 0,-82 24 0 16,0 0 0-16,87-16 1 0,7 13-1 0,-94 3-1 16,0 0 1-16,110 7 0 0,13 11 0 0,-123-18-1 15,0 0 1-15,127 28 0 0,3 3 0 0,-130-31-1 0,0 0 1 16,140 32 0-16,0 2 0 0,-140-34-1 15,0 0 1-15,154 28 0 0,7-5 0 0,-161-23-1 0,0 0 1 16,160 11 0-16,4-13 0 0,-164 2 0 0,0 0 0 16,146-9 0-16,-7-11 0 0,-139 20 0 0,0 0 0 0,136-34 0 15,-9-12 0-15,-127 46 0 0,0 0 0 0,113-55 0 16,-12-12 0-16,-101 67 0 0,0 0 0 0,90-66 1 16,-7-6-1-16,-83 72 0 0,0 0 0 0,77-75 1 15,-6-7-1-15,-71 82 3 0,0 0-3 0,59-70 3 16,-8 8-3-16,-51 62 0 0,0 0 0 0,33-42 0 15,-12 18 0-15,-21 24 0 0,0 0 0 0,12-16 0 16,-9 16 0-16,-3 0 0 0,0 0 0 0,-26 24 0 16,-19 22 0-16,45-46 0 0,0 0 0 0,-68 60 0 15,-19 17 0-15,87-77 0 0,0 0 0 0,-106 73 0 16,-24 4 0-16,130-77 0 0,0 0 0 0,-139 74 0 16,-13 1 0-16,152-75-1 0,0 0 1 0,-160 61 0 0,-12-6 0 15,172-55 0-15,0 0 0 0,-174 46 0 0,-7-3 0 0,181-43-1 16,0 0 1-16,-149 20 0 0,17-11 0 0,132-9-1 15,0 0 1-15,-100-2-1 0,31-17 1 0,69 19-1 16,0 0 1-16,-40-34 0 0,31-14 0 0,9 48 0 16,0 0 0-16,28-61 0 0,31-9 0 0,-59 70 0 15,0 0 0-15,82-62 0 0,27 3 0 0,-109 59 2 16,0 0-2-16,120-46 3 0,11 8-3 0,-131 38 2 16,0 0-2-16,143-26 2 0,10 13-2 0,-153 13 0 15,0 0 0-15,153-2 0 0,1 11 0 0,-154-9 0 16,0 0 0-16,164 18 0 0,5 10 0 0,-169-28 0 0,0 0 0 15,167 39 0-15,0 5 0 0,-167-44-2 0,0 0 2 16,163 41-1-16,-1-6 1 0,-162-35 0 0,0 0 0 16,148 17 0-16,-11-14 0 0,-137-3 0 0,0 0 0 0,137-7 0 15,-3-10 0-15,-134 17 0 0,0 0 0 0,120-31 0 16,-10-10 0-16,-110 41 0 0,0 0 0 0,110-44 0 16,-3-11 0-16,-107 55 0 0,0 0 0 0,86-70 0 15,-15-10 0-15,-71 80 0 0,0 0 0 0,57-85 0 16,-13-6 0-16,-44 91 0 0,0 0 0 0,21-80 0 15,-18 6 0-15,-3 74 0 0,0 0 0 0,-21-51 0 16,-17 15 0-16,38 36-1 0,0 0 1 0,-80-3-1 16,-40 27 1-16,120-24-1 0,0 0 1 0,-160 61-1 15,-40 36 1-15,200-97-1 0,0 0 1 0,-291 144-1 16,-77 39 1-16,-291 146-2874 0</inkml:trace>
  <inkml:trace contextRef="#ctx0" brushRef="#br0" timeOffset="160535.57">18707 7381 2779 0,'0'0'0'0,"0"0"0"0,-21 5 0 15,21-5 272-15,0 0-272 0,-10 7 272 0,-2-3-272 16,12-4 200-16,0 0-200 0,-9 5 201 0,6 2-201 16,3-7 91-16,0 0-91 0,-4 11 91 0,8 5-91 15,-4-16 0-15,0 0 0 0,5 19 0 0,7-4 0 0,-12-15-2 16,0 0 2-16,17 24-1 0,6 0 1 0,-23-24 0 16,0 0 0-16,26 25 0 0,6 3 0 0,-32-28 0 15,0 0 0-15,33 25 0 0,1 1 0 0,-34-26 1 16,0 0-1-16,28 15 1 0,-2 1-1 0,-26-16 1 15,0 0-1-15,32 0 1 0,4-14-1 0,-36 14 1 16,0 0-1-16,54-36 1 0,14-18-1 0,-68 54 0 0,0 0 0 16,111-106 0-16,35-36 0 0,-146 142 0 0,0 0 0 15,176-169 0-15,31-33 0 0,-207 202 0 0,0 0 0 0,207-196 0 16,9-7 0-16,206-197-2872 0</inkml:trace>
  <inkml:trace contextRef="#ctx0" brushRef="#br0" timeOffset="168270.07">8695 8597 2790 0,'0'0'0'0,"0"0"0"0,-25-6 0 16,25 6 296-16,0 0-296 0,4-6 296 0,10 1-296 16,-14 5 189-16,0 0-189 0,10-5 189 0,4 0-189 15,-14 5 91-15,0 0-91 0,14-10 91 0,5-4-91 16,-19 14-2-16,0 0 2 0,21-15-1 0,5-4 1 16,-26 19-2-16,0 0 2 0,29-15-2 0,1 3 2 0,-30 12-5 15,0 0 5-15,30-12-5 0,-4 1 5 0,-26 11-3 16,0 0 3-16,24-5-3 0,0 2 3 0,-24 3-2 15,0 0 2-15,18 0-1 0,-4 3 1 0,-14-3-1 16,0 0 1-16,15 4-1 0,-2 1 1 0,-13-5 0 16,0 0 0-16,8 10 0 0,1 6 0 0,-9-16 1 15,0 0-1-15,9 23 2 0,-6 5-2 0,-3-28 0 16,0 0 0-16,4 34 0 0,1 5 0 0,-5-39 0 16,0 0 0-16,0 40 0 0,3-3 0 0,-3-37 0 15,0 0 0-15,0 29 0 0,0-5 0 0,0-24 0 0,0 0 0 0,12 17 0 16,8-5 0-16,-20-12-1 0,0 0 1 15,41-14 0-15,17-18 0 0,-58 32-1 0,0 0 1 16,101-82-1-16,34-38 1 0,-135 120-1 0,0 0 1 0,169-152-1 16,36-41 1-16,-205 193-1 0,0 0 1 0,233-222 0 15,32-34 0-15,232-226-2874 0</inkml:trace>
  <inkml:trace contextRef="#ctx0" brushRef="#br0" timeOffset="189601.62">13340 10304 2857 0,'0'0'0'0,"0"0"0"0,-38-14 0 0,38 14 297 16,0 0-297-16,-12-7 298 0,5-1-298 0,7 8 198 15,0 0-198-15,-4-9 199 0,4 3-199 0,0 6 93 16,0 0-93-16,2-12 94 0,5-4-94 0,-7 16-5 16,0 0 5-16,5-19-4 0,4-1 4 0,-9 20-15 15,0 0 15-15,8-26-15 0,1-6 15 0,-9 32-9 16,0 0 9-16,7-27-9 0,-2-1 9 0,-5 28-10 0,0 0 10 16,7-25-9-16,-3 1 9 0,-4 24-8 0,0 0 8 15,5-21-8-15,-2 6 8 0,-3 15-4 0,0 0 4 0,2-10-3 16,2 4 3-16,-4 6-2 0,0 0 2 0,3 9-2 15,6 11 2-15,-9-20-2 0,0 0 2 0,9 33-1 16,3 15 1-16,-12-48-1 0,0 0 1 0,10 59-1 16,2 18 1-16,-12-77-1 0,0 0 1 0,9 113 0 15,1 31 0-15,-10-144-1 0,0 0 1 0,2 153 0 16,-4 20 0-16,2-173-3 0,0 0 3 0,-3 181-2 16,-2 14 2-16,5-195-2 0,0 0 2 0,-9 211-1 15,-1 17 1-15,10-228 0 0,0 0 0 0,-6 234 0 16,-2 13 0-16,8-247 0 0,0 0 0 0,-4 245 0 15,-1-1 0-15,5-244 1 0,0 0-1 0,-7 243 1 0,2-3-1 16,5-240 1-16,0 0-1 0,-9 233 2 0,2-11-2 16,7-222 1-16,0 0-1 0,-5 210 1 0,5-12-1 15,0-198 1-15,0 0-1 0,0 186 1 0,0-12-1 16,0-174 0-16,0 0 0 0,12 144 1 0,6-31-1 0,-18-113 0 16,0 0 0-16,20 97 1 0,10-20-1 15,-30-77 0-15,0 0 0 0,21 51 1 0,0-20-1 0,-21-31-1 16,0 0 1-16,26-9 0 0,7-28 0 0,-33 37-1 15,0 0 1-15,56-45-2886 0,-112 90 2886 0</inkml:trace>
  <inkml:trace contextRef="#ctx0" brushRef="#br0" timeOffset="191335.78">13637 10019 2723 0,'0'0'0'0,"-29"0"0"0,-18-7 0 0,47 7 305 16,0 0-305-16,-7 0 306 0,23 3-306 0,-16-3 188 0,0 0-188 15,8 4 188-15,6-3-188 0,-14-1 102 0,0 0-102 16,9 4 102-16,0-1-102 0,-9-3 1 0,0 0-1 0,7 7 2 15,-2-2-2-15,-5-5 1 0,0 0-1 0,3 7 2 16,1 2-2-16,-4-9 0 0,0 0 0 0,0 6 0 16,0 0 0-16,0-6 0 0,0 0 0 0,0 6 0 15,-5-2 0-15,5-4 0 0,0 0 0 0,-7 3 0 16,-2 1 0-16,9-4 1 0,0 0-1 0,-9 5 1 16,-3-4-1-16,12-1 1 0,0 0-1 0,-9 2 1 15,1-4-1-15,8 2 1 0,0 0-1 0,-7 0 1 16,1-1-1-16,6 1 1 0,0 0-1 0,0 0 1 15,0-4-1-15,0 4 0 0,0 0 0 0,13-1 1 16,13-1-1-16,-26 2 0 0,0 0 0 0,41-2 1 16,15 2-1-16,-56 0 0 0,0 0 0 0,68-3 1 15,10-1-1-15,-78 4 0 0,0 0 0 0,118-6 0 0,27-3 0 16,-145 9 0-16,0 0 0 0,151-5 0 0,13 1 0 16,-164 4 0-16,0 0 0 0,172-6 0 0,3 0 0 15,-175 6 0-15,0 0 0 0,197-1 0 0,13-1 0 16,-210 2 0-16,0 0 0 0,220 2 0 0,9-1 0 0,-229-1 0 15,0 0 0-15,228 4 0 0,0 1 0 0,-228-5 0 16,0 0 0-16,223 7 0 0,-8 3 0 0,-215-10 0 16,0 0 0-16,205 14 0 0,-12-1 0 0,-193-13-1 15,0 0 1-15,178 14 0 0,-15-2 0 0,-163-12-1 16,0 0 1-16,145 15 0 0,-18-3 0 0,-127-12-1 16,0 0 1-16,116 9 0 0,-15 1 0 0,-101-10-1 0,0 0 1 15,89 7 0-15,-16-2 0 0,-73-5-1 0,0 0 1 16,57 4 0-16,-13 4 0 0,-44-8-1 0,0 0 1 15,33 9 0-15,-12 3 0 0,-21-12 0 0,0 0 0 0,19 17 0 16,-5 3 0-16,-14-20 0 0,0 0 0 0,8 17 0 16,-4 4 0-16,-4-21 0 0,0 0 0 0,-4 27 0 15,-1 9 0-15,5-36 0 0,0 0 0 0,-9 39 0 16,-3 4 0-16,12-43 0 0,0 0 0 0,-12 46 0 16,-7 9 0-16,19-55 0 0,0 0 0 0,-23 70 0 15,-4 19 0-15,27-89 0 0,0 0 0 0,-25 87 0 16,1 8 0-16,24-95 0 0,0 0 0 0,-21 93 0 15,4 4 0-15,17-97 0 0,0 0 0 0,-13 106 0 16,3 5 0-16,10-111 0 0,0 0 0 0,-5 114 0 16,3 4 0-16,2-118 0 0,0 0 0 0,2 127 0 0,3 1 0 15,-5-128 0-15,0 0 0 0,10 128 0 0,3 3 0 16,-13-131 0-16,0 0 0 0,13 134 0 0,1 1 0 16,-14-135 0-16,0 0 0 0,14 136 0 0,2-3 0 0,-16-133 0 15,0 0 0-15,14 132 1 0,2-4-1 0,-16-128 0 16,0 0 0-16,12 128 1 0,-2-3-1 0,-10-125 0 15,0 0 0-15,4 125 1 0,-4-2-1 0,0-123 0 16,0 0 0-16,-6 119 0 0,-2-1 0 0,8-118-1 16,0 0 1-16,-11 115 0 0,-1-3 0 0,12-112-1 15,0 0 1-15,-17 110 0 0,-1-6 0 0,18-104-1 16,0 0 1-16,-21 102 0 0,-3-1 0 0,24-101-2 16,0 0 2-16,-26 101-2 0,-4-2 2 0,30-99 0 15,0 0 0-15,-29 89 0 0,-1-7 0 0,30-82 0 0,0 0 0 16,-33 80 0-16,0-5 0 0,33-75 0 0,0 0 0 15,-29 70 1-15,1-5-1 0,28-65 0 0,0 0 0 0,-23 58 0 16,2-7 0-16,21-51 0 0,0 0 0 16,-29 50 0-16,-1-4 0 0,30-46 0 0,0 0 0 0,-29 38 0 15,4-8 0-15,25-30 0 0,0 0 0 0,-26 26 0 16,0-7 0-16,26-19 0 0,0 0 0 0,-29 20 0 16,-3-1 0-16,32-19 0 0,0 0 0 15,-31 19 1-15,-6 0-1 0,37-19 0 0,0 0 0 0,-38 17 0 16,0 2 0-16,38-19 0 0,0 0 0 0,-51 13 0 15,-4 1 0-15,55-14 0 0,0 0 0 0,-82 12 1 16,-17 3-1-16,99-15 0 0,0 0 0 0,-92 12 1 16,0 0-1-16,92-12 1 0,0 0-1 0,-105 10 1 0,-6-1-1 15,111-9 0-15,0 0 0 0,-111 10 1 0,-1-1-1 16,112-9 0-16,0 0 0 0,-127 10 1 0,-7 0-1 16,134-10 0-16,0 0 0 0,-137 12 1 0,-4 0-1 15,141-12 0-15,0 0 0 0,-143 12 1 0,4-2-1 16,139-10 0-16,0 0 0 0,-148 9 0 0,-3-2 0 0,151-7 0 15,0 0 0-15,-149 5 0 0,-1 0 0 0,150-5 0 16,0 0 0-16,-139 5 0 0,5 2 0 0,134-7 0 16,0 0 0-16,-130 2 0 0,3-4 0 0,127 2 0 15,0 0 0-15,-119-5 0 0,11-2 0 0,108 7 0 16,0 0 0-16,-104-9 0 0,5-1 0 0,99 10 0 16,0 0 0-16,-92-8 0 0,3 1 0 0,89 7 0 15,0 0 0-15,-76-14 0 0,13-3 0 0,63 17 0 16,0 0 0-16,-57-22 0 0,6-4 0 0,51 26 0 0,0 0 0 15,-54-30 0-15,2-5 0 0,52 35 0 0,0 0 0 16,-47-37 0-16,5-2 0 0,42 39 0 0,0 0 0 0,-38-45 0 16,2-4 0-16,36 49 0 0,0 0 0 0,-32-50 0 15,3-1 0-15,29 51 0 0,0 0 0 0,-21-69 0 16,5-7 0-16,16 76-3 0,0 0 3 0,-9-82-2 16,4-9 2-16,5 91-7 0,0 0 7 0,2-101-6 15,5-8 6-15,-7 109-9 0,0 0 9 0,9-210-2865 16,-18 420 2865-16</inkml:trace>
  <inkml:trace contextRef="#ctx0" brushRef="#br0" timeOffset="192270.45">14151 10224 2756 0,'0'0'0'0,"0"0"0"0,0 0 0 16,0 0 287-16,0 0-287 0,0 0 287 0,-4 27-287 15,4-27 191-15,0 0-191 0,-3 36 191 0,-1 12-191 16,4-48 101-16,0 0-101 0,-2 54 102 0,2 8-102 0,0-62 0 15,0 0 0-15,0 66 0 0,0 5 0 0,0-71 0 16,0 0 0-16,0 87 0 0,2 12 0 0,-2-99 0 16,0 0 0-16,2 87 0 0,0-5 0 0,-2-82-1 15,0 0 1-15,-4 75 0 0,-3-8 0 0,7-67-1 16,0 0 1-16,-12 59 0 0,-9-6 0 0,21-53-1 16,0 0 1-16,-12 33 0 0,3-16 0 0,9-17 0 15,0 0 0-15,-8 15 0 0,-1-6 0 0,9-9 0 16,0 0 0-16,-12-4 0 0,-1-8 0 0,13 12 0 0,0 0 0 15,-15-22 0-15,1-12 0 0,14 34-1 0,0 0 1 16,-17-49 0-16,4-15 0 0,13 64 0 0,0 0 0 0,-12-89 0 16,0-27 0-16,12 116 0 0,0 0 0 15,-5-112 1-15,5-8-1 0,0 120 0 0,0 0 0 16,-4-106 1-16,8 5-1 0,-4 101 0 0,0 0 0 0,0-80 1 16,5 15-1-16,-5 65 0 0,0 0 0 15,7-44 1-15,2 16-1 0,-9 28 0 0,0 0 0 0,14-20 0 16,3 11 0-16,-17 9 0 0,0 0 0 0,28-5 0 15,5 7 0-15,-33-2 2 0,0 0-2 0,38 12 2 16,4 5-2-16,-42-17 1 0,0 0-1 0,47 26 2 16,-2 1-2-16,-45-27 1 0,0 0-1 0,44 36 2 15,-3 5-2-15,-41-41 1 0,0 0-1 0,32 41 1 16,-5 3-1-16,-27-44 0 0,0 0 0 0,18 41 1 16,-6 0-1-16,-12-41 0 0,0 0 0 0,5 41 1 0,-8 0-1 15,3-41 0-15,0 0 0 0,-11 39 1 0,-8-1-1 16,19-38-1-16,0 0 1 0,-28 39 0 15,-10 1 0-15,38-40-1 0,0 0 1 0,-36 34 0 0,-6-2 0 0,42-32-1 16,0 0 1-16,-30 24 0 0,4-5 0 0,26-19-1 16,0 0 1-16,-17 15 0 0,5-8 0 0,12-7-1 15,0 0 1-15,0 0 0 0,8-7 0 0,-3 0-2884 16</inkml:trace>
  <inkml:trace contextRef="#ctx0" brushRef="#br0" timeOffset="194836.77">14954 10683 2767 0,'0'0'0'0,"-7"-5"0"0,-2-2 0 0,9 7 288 16,0 0-288-16,0-10 288 0,9-5-288 0,-9 15 198 0,0 0-198 0,5-11 198 15,-1 1-198-15,-4 10 91 0,0 0-91 0,-5-10 92 16,-8 1-92-16,13 9 0 0,0 0 0 0,-27-3 0 16,-8 1 0-16,35 2 0 0,0 0 0 0,-42 4 0 15,-8 4 0-15,50-8 0 0,0 0 0 0,-51 16 0 16,-1 1 0-16,52-17 0 0,0 0 0 0,-47 25 0 15,4 3 0-15,43-28 0 0,0 0 0 0,-32 27 0 16,6 4 0-16,26-31-2 0,0 0 2 0,-15 27-1 16,6 4 1-16,9-31-2 0,0 0 2 0,3 27-1 15,11 0 1-15,-14-27-1 0,0 0 1 0,25 19-1 16,6-7 1-16,-31-12-1 0,0 0 1 0,40 5-1 16,9-8 1-16,-49 3-1 0,0 0 1 0,45-5 0 0,2-11 0 15,-47 16-1-15,0 0 1 0,45-18 0 0,-3-6 0 16,-42 24-1-16,0 0 1 0,38-28 0 0,-5-8 0 15,-33 36 0-15,0 0 0 0,30-30 1 0,-4-1-1 16,-26 31 0-16,0 0 0 0,21-27 1 0,-8 3-1 0,-13 24 0 16,0 0 0-16,13-19 1 0,-5 4-1 0,-8 15 0 15,0 0 0-15,7-12 1 0,-3 3-1 0,-4 9 0 16,0 0 0-16,5-5 1 0,-5 3-1 0,0 2 0 16,0 0 0-16,0 0 1 0,3 2-1 0,-3-2 0 15,0 0 0-15,2 10 0 0,-2 0 0 0,0-10 0 16,0 0 0-16,0 21 0 0,0 1 0 0,0-22 0 0,0 0 0 15,0 22 0-15,2 0 0 0,-2-22 0 0,0 0 0 16,2 19 0-16,1-2 0 0,-3-17 2 0,0 0-2 16,0 14 2-16,2-2-2 0,-2-12 1 15,0 0-1-15,2 5 2 0,-2 2-2 0,0-7 1 0,0 0-1 16,0 0 2-16,5 0-2 0,-5 0 1 0,0 0-1 0,2-9 1 16,5-8-1-16,-7 17 3 0,0 0-3 0,5-22 3 15,3-9-3-15,-8 31 2 0,0 0-2 0,11-27 2 16,1-2-2-16,-12 29 1 0,0 0-1 0,9-20 2 15,-1-3-2-15,-8 23 0 0,0 0 0 0,6-13 0 16,-1 2 0-16,-5 11 0 0,0 0 0 0,7-6 0 16,5 4 0-16,-12 2 0 0,0 0 0 0,9 2 0 15,5 4 0-15,-14-6 0 0,0 0 0 0,17 16 0 16,2 1 0-16,-19-17-6 0,0 0 6 0,21 19-5 16,0-1 5-16,-21-18-1 0,0 0 1 0,23 19 0 15,1-7 0-15,-24-12 0 0,0 0 0 0,24 9 0 16,6-2 0-16,-30-7 0 0,0 0 0 0,31 0 0 0,6-7 0 15,-37 7 2-15,0 0-2 0,33-9 3 0,5-6-3 16,-38 15 0-16,0 0 0 0,35-19 0 0,0-5 0 0,-35 24 0 16,0 0 0-16,29-27 0 0,-5-6 0 0,-24 33-1 15,0 0 1-15,20-29 0 0,-7 0 0 0,-13 29-1 16,0 0 1-16,7-19-1 0,-1 1 1 0,-6 18-1 16,0 0 1-16,0-12-1 0,-4 3 1 0,4 9-1 15,0 0 1-15,-9 2 0 0,-4 8 0 0,13-10 0 16,0 0 0-16,-14 19 0 0,-4 10 0 0,18-29 0 15,0 0 0-15,-14 34 1 0,2 2-1 0,12-36 0 16,0 0 0-16,-9 46 1 0,1 9-1 0,8-55 2 16,0 0-2-16,-7 61 3 0,5 9-3 0,2-70 1 0,0 0-1 15,-5 82 2-15,1 16-2 0,4-98 1 0,0 0-1 16,-3 88 2-16,-1-2-2 0,4-86 1 0,0 0-1 0,-3 68 1 16,-2-8-1-16,5-60 1 0,0 0-1 0,-2 36 1 15,2-21-1-15,0-15 0 0,0 0 0 0,10 9 0 16,10-11 0-16,-20 2-1 0,0 0 1 0,20-19 0 15,7-10 0-15,-27 29-1 0,0 0 1 0,29-44 0 16,1-16 0-16,-30 60-1 0,0 0 1 0,43-77 0 16,15-18 0-16,-58 95-2 0,0 0 2 0,46-94-2 15,0-7 2-15,-46 101 0 0,0 0 0 0,38-89 0 16,-8 5 0-16,-30 84 0 0,0 0 0 0,22-58 0 16,-6 17 0-16,-16 41 0 0,0 0 0 0,12-27 0 15,-7 15 0-15,-5 12 0 0,0 0 0 0,5-9 0 16,2 6 0-16,-7 3 0 0,0 0 0 0,2 0 0 0,2 3 0 15,-4-3-2-15,0 0 2 0,3 12-1 0,1 11 1 16,-4-23 0-16,0 0 0 0,0 27 0 0,-7 4 0 0,7-31 0 16,0 0 0-16,-9 35 0 0,-2 1 0 0,11-36 0 15,0 0 0-15,-13 38 0 0,-3 1 0 0,16-39 0 16,0 0 0-16,-16 31 0 0,2-4 0 0,14-27-1 16,0 0 1-16,-14 21-1 0,0-4 1 0,14-17-1 15,0 0 1-15,-12 12-1 0,4-4 1 0,8-8-1 16,0 0 1-16,-14 0-1 0,2-13 1 0,12 13-1 15,0 0 1-15,-13-17 0 0,6-14 0 0,7 31-1 0,0 0 1 16,-1-33 0-16,1-6 0 0,0 39 0 16,0 0 0-16,3-36 0 0,2 0 0 0,-5 36 0 0,0 0 0 15,4-27 1-15,1 7-1 0,-5 20 0 0,0 0 0 16,5-16 0-16,2 3 0 0,-7 13 0 0,0 0 0 16,2-7 0-16,0 3 0 0,-2 4 0 0,0 0 0 0,8 4 0 15,1 6 0-15,-9-10 0 0,0 0 0 0,9 12 0 16,-1 5 0-16,-8-17-1 0,0 0 1 0,9 20 0 15,3 6 0-15,-12-26-1 0,0 0 1 0,6 24 0 16,1 2 0-16,-7-26 0 0,0 0 0 0,3 20 0 16,2 1 0-16,-5-21 0 0,0 0 0 0,2 15 0 15,0-3 0-15,-2-12 0 0,0 0 0 0,1 7 0 16,3 1 0-16,-4-8 0 0,0 0 0 0,0 0 1 16,3-3-1-16,-3 3 0 0,0 0 0 0,6-12 1 15,-1-10-1-15,-5 22 0 0,0 0 0 0,7-24 1 0,5-4-1 16,-12 28 0-16,0 0 0 0,12-27 1 0,6-4-1 15,-18 31 0-15,0 0 0 0,17-23 0 0,6 0 0 16,-23 23-1-16,0 0 1 0,20-17 0 0,0 4 0 16,-20 13-3-16,0 0 3 0,20-11-3 0,1 6 3 15,-21 5 0-15,0 0 0 0,23 0 0 0,1 4 0 0,-24-4 0 16,0 0 0-16,23 13 1 0,1 8-1 0,-24-21 0 16,0 0 0-16,25 25 1 0,-1 8-1 0,-24-33 1 15,0 0-1-15,23 32 1 0,-1 6-1 0,-22-38 1 16,0 0-1-16,23 32 1 0,-1 1-1 0,-22-33 0 15,0 0 0-15,25 25 0 0,-4-2 0 0,-21-23-1 16,0 0 1-16,29 8 0 0,1-4 0 0,-30-4-1 0,0 0 1 16,31-9 0-16,4-6 0 0,-35 15-1 0,0 0 1 15,29-28 0-15,-3-2 0 0,-26 30 0 0,0 0 0 16,18-38 0-16,-9-3 0 0,-9 41 0 0,0 0 0 16,3-41 0-16,-8 0 0 0,5 41 0 0,0 0 0 15,-7-32 0-15,-7 6 0 0,14 26 0 16,0 0 0-16,-16-17 0 0,-1 8 0 0,17 9 0 0,0 0 0 0,-24 4 1 15,-3 4-1-15,27-8 0 0,0 0 0 0,-24 16 1 16,7 6-1-16,17-22 0 0,0 0 0 0,-18 27 1 16,8 2-1-16,10-29 0 0,0 0 0 0,-7 29 1 15,5 2-1-15,2-31 0 0,0 0 0 0,4 27 1 16,4 1-1-16,-8-28 0 0,0 0 0 0,13 24 1 16,4-9-1-16,-17-15 0 0,0 0 0 0,19 12 0 15,2-7 0-15,-21-5 0 0,0 0 0 0,21 2 0 16,1-6 0-16,-22 4 0 0,0 0 0 0,21-12 0 15,2-6 0-15,-23 18 0 0,0 0 0 0,19-16 0 0,-7-4 0 16,-12 20-1-16,0 0 1 0,14-19 0 0,-2-5 0 0,-12 24-1 16,0 0 1-16,12-17 0 0,-6 3 0 0,-6 14-1 15,0 0 1-15,5-10 0 0,-2 5 0 0,-3 5-1 16,0 0 1-16,4-4 0 0,-4 1 0 0,0 3-1 16,0 0 1-16,0 3 0 0,-5 6 0 0,5-9-1 15,0 0 1-15,-4 14 0 0,1 6 0 0,3-20-2 16,0 0 2-16,-4 24-2 0,2 5 2 0,2-29-2 15,0 0 2-15,0 27-1 0,-3 2 1 0,3-29-5 16,0 0 5-16,0 26-5 0,0-2 5 0,0-24-7 16,0 0 7-16,-4 17-6 0,3 0 6 0,1-17-3 15,0 0 3-15,0 14-3 0,0-4 3 0,0-10-6 0,0 0 6 16,1 7-6-16,3-2 6 0,-4-5-7 0,0 0 7 16,5 0-7-16,4-5 7 0,-9 5-8 0,0 0 8 0,9-10-7 15,3-13 7-15,-12 23-8 0,0 0 8 0,10-20-8 16,-1-2 8-16,-9 22-8 0,0 0 8 0,9-17-8 15,-4 1 8-15,-5 16-4 0,0 0 4 0,3-13-3 16,1 4 3-16,-4 9-6 0,0 0 6 0,1-5-6 16,1 2 6-16,-2 3-13 0,0 0 13 0,5 3-13 15,4 11 13-15,-9-14-4 0,0 0 4 0,12 18-3 16,6 8 3-16,-18-26-7 0,0 0 7 0,15 27-7 16,5 2 7-16,-20-29-8 0,0 0 8 0,20 26-7 15,5-2 7-15,-25-24-15 0,0 0 15 0,17 20-14 16,2-2 14-16,-19-18-1 0,0 0 1 0,23 12-1 0,1-7 1 15,-24-5-1-15,0 0 1 0,28-2 0 0,3-5 0 16,-31 7 0-16,0 0 0 0,30-15 0 0,-1-13 0 16,-29 28 20-16,0 0-20 0,23-35 20 0,-4-8-20 15,-19 43 24-15,0 0-24 0,18-50 25 0,-4-4-25 0,-14 54 14 16,0 0-14-16,6-62 15 0,-2-4-15 0,-4 66 11 16,0 0-11-16,0-82 11 0,-2-12-11 15,2 94 10-15,0 0-10 0,-2-60 10 0,2 19-10 0,0 41 8 16,0 0-8-16,-5-33 8 0,2 11-8 0,3 22 8 15,0 0-8-15,-4-14 8 0,-3 8-8 0,7 6 3 16,0 0-3-16,-10 10 4 0,-2 12-4 0,12-22 2 16,0 0-2-16,-9 31 2 0,2 8-2 0,7-39 5 0,0 0-5 15,-2 48 5-15,2 10-5 0,0-58 2 0,0 0-2 16,0 58 2-16,6 9-2 0,-6-67 1 0,0 0-1 16,8 77 2-16,4 8-2 0,-12-85 1 0,0 0-1 15,16 67 2-15,3-9-2 0,-19-58 0 16,0 0 0-16,12 34 0 0,-3-17 0 0,-9-17 0 0,0 0 0 0,16 10 0 15,-2-10 0-15,-14 0-1 0,0 0 1 0,17-12 0 16,2-10 0-16,-19 22 0 0,0 0 0 0,9-27 0 16,-4-9 0-16,-5 36 0 0,0 0 0 0,2-39 0 15,-6-4 0-15,4 43 0 0,0 0 0 0,-3-34 1 16,-1 3-1-16,4 31 0 0,0 0 0 0,9-27 1 16,7 4-1-16,-16 23 0 0,0 0 0 0,41-18 1 15,19 4-1-15,-60 14 0 0,0 0 0 0,92-34 1 16,28-9-1-16,92-37-2887 0</inkml:trace>
  <inkml:trace contextRef="#ctx0" brushRef="#br0" timeOffset="195520.19">12902 11501 2812 0,'0'0'0'0,"21"-6"0"15,12-6 0-15,21-7-2049 0</inkml:trace>
  <inkml:trace contextRef="#ctx0" brushRef="#br0" timeOffset="196054.61">13018 11442 2723 0,'0'0'0'0,"0"3"0"0,-3 4 0 16,3-7 288-16,0 0-288 0,9 7 289 0,6 1-289 15,-15-8 173-15,0 0-173 0,11 5 174 0,-1 2-174 0,-10-7 52 16,0 0-52-16,10 2 53 0,3-2-53 0,-13 0 16 15,0 0-16-15,15 0 17 0,3-2-17 0,-18 2 10 16,0 0-10-16,21-7 10 0,8 1-10 0,-29 6 17 16,0 0-17-16,33-9 17 0,5 0-17 0,-38 9 18 15,0 0-18-15,42-8 18 0,9-2-18 0,-51 10 8 16,0 0-8-16,52-9 9 0,5 1-9 0,-57 8 9 16,0 0-9-16,59-7 10 0,6 0-10 0,-65 7 3 15,0 0-3-15,88-5 4 0,20-5-4 0,-108 10 2 0,0 0-2 16,103-9 2-16,5 0-2 0,-108 9 1 0,0 0-1 15,114-6 2-15,12 0-2 0,-126 6 1 0,0 0-1 0,118-3 1 16,4-5-1-16,-122 8 0 0,0 0 0 0,130-4 1 16,4 4-1-16,-134 0 0 0,0 0 0 0,144 0 1 15,9 0-1-15,-153 0 0 0,0 0 0 0,150 4 1 16,0 1-1-16,-150-5 0 0,0 0 0 0,158 5 1 16,4 2-1-16,-162-7 0 0,0 0 0 0,167 6 0 15,5-2 0-15,-172-4-1 0,0 0 1 0,172 5 0 16,-2 0 0-16,-170-5-1 0,0 0 1 0,171 4 0 15,-6-1 0-15,-165-3-1 0,0 0 1 0,169-2 0 16,1-1 0-16,-170 3-1 0,0 0 1 0,174-4 0 0,7-1 0 16,-181 5-1-16,0 0 1 0,165-7 0 0,-5-5 0 15,-160 12-3-15,0 0 3 0,148-6-2 0,-9-1 2 16,-139 7 0-16,0 0 0 0,120-2 0 0,-14 2 0 16,-106 0-2-16,0 0 2 0,72 0-1 0,-31 0 1 15,69-3-2879-15</inkml:trace>
  <inkml:trace contextRef="#ctx0" brushRef="#br0" timeOffset="203771.61">14154 12210 2767 0,'0'0'0'0,"0"0"0"16,0 0 0-16,0 0 288 0,0 0-288 16,0 0 288-16,-14-22-288 0,14 22 192 0,0 0-192 0,-7-10 192 15,0-2-192-15,7 12 102 0,0 0-102 0,-9-7 102 16,1 0-102-16,8 7 0 0,0 0 0 0,-9 0 0 15,-3 4 0-15,12-4 0 0,0 0 0 0,-9 13 0 16,-3 10 0-16,12-23-1 0,0 0 1 0,-9 30 0 16,2 10 0-16,7-40-1 0,0 0 1 0,-5 46 0 15,5 8 0-15,0-54-1 0,0 0 1 0,-3 62 0 16,6 6 0-16,-3-68-1 0,0 0 1 0,4 86 0 16,-1 14 0-16,-3-100-1 0,0 0 1 0,-2 91 0 15,-3-2 0-15,5-89-1 0,0 0 1 0,-12 82 0 16,-5-12 0-16,17-70 0 0,0 0 0 0,-30 61 1 0,-8-10-1 15,38-51 0-15,0 0 0 0,-37 31 0 0,2-17 0 16,35-14 0-16,0 0 0 0,-38-2 1 0,-2-17-1 0,40 19 0 16,0 0 0-16,-35-49 0 0,2-26 0 0,33 75-1 15,0 0 1-15,-20-103 0 0,9-27 0 0,-18-102-2885 16</inkml:trace>
  <inkml:trace contextRef="#ctx0" brushRef="#br0" timeOffset="203987.19">14050 11580 2779 0,'0'0'0'0,"1"-15"0"0,1-11 0 0,-2 26 289 0,0 0-289 16,2-15 289-16,1 3-289 0,-3 12 193 0,0 0-193 16,6-5 193-16,2 1-193 0,-8 4 96 0,0 0-96 15,16 4 97-15,7 6-97 0,-23-10 0 0,0 0 0 16,19 17 0-16,2 5 0 0,-21-22 0 0,0 0 0 0,17 33 0 16,-3 9 0-16,-14-42 0 0,0 0 0 0,15 50 0 15,-2 6 0-15,-13-56-1 0,0 0 1 0,10 63-1 16,-3 7 1-16,-7-70-1 0,0 0 1 0,7 86-1 15,-2 13 1-15,-5-99 0 0,0 0 0 0,14 80 0 16,4-8 0-16,13 80-2889 0</inkml:trace>
  <inkml:trace contextRef="#ctx0" brushRef="#br0" timeOffset="204785.79">14523 12562 2767 0,'0'0'0'0,"12"10"0"16,7 6 0-16,-19-16 288 0,0 0-288 0,14 10 288 16,-2-5-288-16,-12-5 192 0,0 0-192 0,9 4 192 15,-6-3-192-15,-3-1 96 0,0 0-96 0,6 0 97 16,-3 0-97-16,-3 0 0 0,0 0 0 0,-3-10 0 0,-1-5 0 0,4 15 0 15,0 0 0-15,-9-16 0 0,-3-2 0 0,12 18 0 16,0 0 0-16,-21-14 0 0,-5 2 0 0,26 12 0 16,0 0 0-16,-26-2 0 0,-3 9 0 0,29-7 1 15,0 0-1-15,-30 9 1 0,-3 6-1 0,33-15 1 16,0 0-1-16,-26 20 1 0,5 6-1 0,21-26 1 16,0 0-1-16,-16 22 1 0,8 2-1 0,8-24 1 15,0 0-1-15,-7 24 1 0,8 0-1 0,-1-24 0 16,0 0 0-16,6 22 1 0,2-1-1 0,-8-21 0 0,0 0 0 15,9 15 1-15,1-5-1 0,-10-10 0 16,0 0 0-16,14 5 1 0,0-6-1 0,-14 1 0 16,0 0 0-16,16-9 0 0,-4-4 0 0,-12 13-1 0,0 0 1 15,12-26 0-15,0-5 0 0,-12 31-1 0,0 0 1 16,14-36 0-16,0-5 0 0,-14 41-1 0,0 0 1 0,16-32 0 16,-4 1 0-16,-12 31-1 0,0 0 1 0,9-24 0 15,3 7 0-15,-12 17-3 0,0 0 3 0,9-10-3 16,3 5 3-16,-12 5 0 0,0 0 0 0,10 8 0 15,-1 9 0-15,-9-17 0 0,0 0 0 0,7 29 0 16,2 6 0-16,-9-35 0 0,0 0 0 0,5 39 0 16,2 4 0-16,-7-43 0 0,0 0 0 0,9 41 0 15,-3 0 0-15,-6-41 0 0,0 0 0 0,9 32 0 16,0-3 0-16,-9-29 0 0,0 0 0 0,9 26 0 16,-4-6 0-16,-5-20 1 0,0 0-1 0,5 16 1 15,2-4-1-15,-7-12 1 0,0 0-1 0,9 5 1 0,3-10-1 16,-12 5 3-16,0 0-3 0,15-12 4 0,3-9-4 15,-18 21 6-15,0 0-6 0,19-29 6 0,4-10-6 16,-23 39 0-16,0 0 0 0,22-43 1 0,3-5-1 16,-25 48 0-16,0 0 0 0,22-44 1 0,6-6-1 0,-28 50 0 15,0 0 0-15,19-36 0 0,0 6 0 0,-19 30-1 16,0 0 1-16,12-21 0 0,1 7 0 16,-13 14-1-16,0 0 1 0,14 2 0 0,-2 14 0 0,-12-16-1 15,0 0 1-15,10 23 0 0,1 13 0 0,-11-36-1 16,0 0 1-16,10 43 0 0,0 8 0 0,-10-51-1 15,0 0 1-15,13 45 0 0,4-1 0 0,-17-44-2 16,0 0 2-16,14 34-2 0,2-6 2 0,-16-28 0 16,0 0 0-16,12 20 0 0,0-5 0 0,-12-15-2 0,0 0 2 15,14 7-1-15,0-14 1 0,-14 7-2 0,0 0 2 16,17-20-1-16,2-14 1 0,-19 34-1 0,0 0 1 16,21-46-1-16,0-12 1 0,-21 58-1 0,0 0 1 0,17-64 0 15,-1-6 0-15,-16 70 0 0,0 0 0 0,17-85 0 16,-3-12 0-16,-14 97-1 0,0 0 1 0,7-70 0 15,-1 13 0-15,-6 57-1 0,0 0 1 0,0-34 0 16,-4 19 0-16,4 15 0 0,0 0 0 0,-2-11 1 16,-1 8-1-16,3 3 0 0,0 0 0 0,-4 3 1 15,3 9-1-15,1-12 0 0,0 0 0 0,5 14 1 16,4 3-1-16,4 14-2887 0</inkml:trace>
  <inkml:trace contextRef="#ctx0" brushRef="#br0" timeOffset="205204.15">15556 12467 2767 0,'0'0'0'0,"5"-6"0"0,4-4 0 15,-9 10 288-15,0 0-288 0,8-5 288 0,-2 2-288 16,-6 3 192-16,0 0-192 0,7-5 192 0,-4 1-192 16,-3 4 102-16,0 0-102 0,2-3 102 0,1-1-102 0,-3 4-1 15,0 0 1-15,-7-10 0 0,-1 0 0 0,8 10-1 16,0 0 1-16,-18-7 0 0,-6-2 0 0,24 9-14 16,0 0 14-16,-28-1-13 0,-3 1 13 0,31 0-9 15,0 0 9-15,-32 10-9 0,3 5 9 0,29-15 0 16,0 0 0-16,-28 17 0 0,5 9 0 0,23-26 1 15,0 0-1-15,-15 24 1 0,4 3-1 0,11-27 1 0,0 0-1 16,-3 31 2-16,5 3-2 0,-2-34 1 0,0 0-1 16,7 33 2-16,5 1-2 0,-12-34 1 0,0 0-1 15,12 24 1-15,2-2-1 0,-14-22 1 0,0 0-1 16,14 15 1-16,1-6-1 0,-15-9 0 0,0 0 0 16,18 3 1-16,-1-6-1 0,-17 3 2 0,0 0-2 15,19-12 3-15,2-10-3 0,-21 22 1 0,0 0-1 0,21-28 2 16,2-4-2-16,-23 32 1 0,0 0-1 0,21-34 2 15,3-6-2-15,-24 40 1 0,0 0-1 0,19-30 1 16,0-1-1-16,-19 31 1 0,0 0-1 0,16-21 1 16,-2 6-1-16,-14 15 0 0,0 0 0 0,14-8 1 15,1 4-1-15,-15 4 0 0,0 0 0 0,18 12 1 16,-1 12-1-16,-17-24 2 0,0 0-2 0,16 31 2 16,-2 5-2-16,-14-36 0 0,0 0 0 0,8 39 0 15,-1 2 0-15,-7-41-1 0,0 0 1 0,4 31 0 0,-4-6 0 16,5 32-2878-16</inkml:trace>
  <inkml:trace contextRef="#ctx0" brushRef="#br0" timeOffset="206953.74">16723 12342 2801 0,'0'0'0'0,"-19"-10"0"0,-9-6 0 0,28 16 286 16,0 0-286-16,-4-1 286 0,15 2-286 0,-11-1 193 0,0 0-193 16,7 4 193-16,0-1-193 0,-7-3 113 0,0 0-113 15,5-2 114-15,0-1-114 0,-5 3-2 0,0 0 2 16,4-12-2-16,-4-5 2 0,0 17-4 0,0 0 4 0,0-22-4 15,0-7 4-15,0 29-3 0,0 0 3 0,0-33-2 16,-6-3 2-16,6 36-2 0,0 0 2 0,-6-34-2 16,-3 3 2-16,9 31 0 0,0 0 0 0,-14-30 0 15,-5 2 0-15,19 28-1 0,0 0 1 0,-21-20-1 16,-3 4 1-16,24 16-4 0,0 0 4 0,-28-5-3 16,-5 10 3-16,33-5-2 0,0 0 2 0,-30 14-2 15,-3 10 2-15,33-24-2 0,0 0 2 0,-29 29-2 16,2 10 2-16,27-39-1 0,0 0 1 0,-20 38-1 15,-1 6 1-15,21-44-1 0,0 0 1 0,-9 41-1 16,2 0 1-16,7-41-1 0,0 0 1 0,2 40 0 16,5-3 0-16,-7-37-1 0,0 0 1 0,12 34 0 0,7-3 0 15,-19-31-3-15,0 0 3 0,26 26-2 0,7-7 2 16,-33-19 0-16,0 0 0 0,35 12 0 0,7-6 0 16,-42-6 0-16,0 0 0 0,38 0 0 0,-2-8 0 15,-36 8 0-15,0 0 0 0,35-10 0 0,-2-8 0 0,-33 18 0 16,0 0 0-16,32-18 0 0,-1-8 0 0,-31 26-2 15,0 0 2-15,28-26-1 0,-4-1 1 0,-24 27-1 16,0 0 1-16,19-20-1 0,-3 4 1 0,-16 16-1 16,0 0 1-16,14-8-1 0,0 4 1 0,-14 4 0 15,0 0 0-15,12 19 0 0,-3 17 0 0,-9-36 0 0,0 0 0 16,8 61 0-16,-4 25 0 0,-4-86 0 0,0 0 0 16,3 135 0-16,-3 37 0 0,0-172-1 0,0 0 1 15,-5 175 0-15,-4 14 0 0,-5 175-2887 0</inkml:trace>
  <inkml:trace contextRef="#ctx0" brushRef="#br0" timeOffset="-181826.43">1964 14863 2801 0,'0'0'0'0,"-4"-10"0"16,2-4 0-16,2 14 291 0,0 0-291 0,0 0 292 16,-3 5-292-16,3-5 194 0,0 0-194 0,0 6 195 0,0 0-195 15,0-6 97-15,0 0-97 0,0 9 98 0,0-1-98 16,0-8 0-16,0 0 0 0,-4 12 0 0,3 4 0 0,1-16 0 16,0 0 0-16,-4 15 0 0,-1 2 0 0,5-17 0 15,0 0 0-15,-3 19 0 0,-1-4 0 0,4-15 1 16,0 0-1-16,-5 16 1 0,5 3-1 0,0-19 0 15,0 0 0-15,-4 13 0 0,4-3 0 0,0-10 0 16,0 0 0-16,-3 9 0 0,1-4 0 0,2-5 0 16,0 0 0-16,0 4 0 0,-3-3 0 0,3-1 0 15,0 0 0-15,0 0 0 0,0 0 0 0,0 0 0 16,0 0 0-16,0 0 0 0,3-3 0 0,-3 3 0 16,0 0 0-16,2-4 0 0,1-2 0 0,-3 6 0 0,0 0 0 15,9-11 0-15,0-4 0 0,-9 15-2 0,0 0 2 0,8-21-1 16,5-2 1-16,-13 23 0 0,0 0 0 0,7-30 0 15,-2-5 0-15,-5 35-1 0,0 0 1 0,0-36-1 16,-4-2 1-16,4 38-1 0,0 0 1 0,-8-31-1 16,-5 2 1-16,13 29-4 0,0 0 4 0,-17-18-3 15,-9 6 3-15,26 12-3 0,0 0 3 0,-33 5-2 16,-2 14 2-16,35-19 0 0,0 0 0 0,-45 37 0 16,-9 20 0-16,54-57 0 0,0 0 0 0,-68 87 0 15,-15 25 0-15,83-112 0 0,0 0 0 0,-65 132 0 16,3 20 0-16,62-152 0 0,0 0 0 0,-47 149 0 15,8 4 0-15,39-153-1 0,0 0 1 0,-17 144-1 16,14-8 1-16,3-136-1 0,0 0 1 0,5 122-1 16,14-15 1-16,-19-107-1 0,0 0 1 0,30 94-1 0,8-12 1 15,-38-82-1-15,0 0 1 0,59 75 0 0,12-8 0 16,-71-67-3-16,0 0 3 0,77 56-3 0,6-11 3 16,-83-45-2-16,0 0 2 0,89 29-2 0,8-14 2 0,-97-15 0 15,0 0 0-15,96-5 0 0,-2-19 0 0,-94 24-1 16,0 0 1-16,83-42-1 0,-10-22 1 0,-73 64-4 15,0 0 4-15,60-77-3 0,-15-15 3 0,-45 92-3 16,0 0 3-16,42-104-2 0,-9-16 2 0,-33 120-6 16,0 0 6-16,29-123-5 0,-8-6 5 0,-21 129-3 15,0 0 3-15,14-105-3 0,-7 17 3 0,-7 88-2 16,0 0 2-16,0-57-1 0,-7 23 1 0,7 34-1 16,0 0 1-16,-17-12-1 0,-13 24 1 0,30-12-1 15,0 0 1-15,-30 26-1 0,-3 18 1 0,33-44 0 0,0 0 0 16,-26 53 0-16,5 14 0 0,21-67-2 0,0 0 2 15,-8 49-2-15,9-4 2 0,-1-45-29 0,0 0 29 16,7 47-29-16,11 1 29 0,-18-48-11 0,0 0 11 0,24 57-11 16,11 6 11-16,-35-63-30 0,0 0 30 0,45 51-30 15,7-7 30-15,-52-44-11 0,0 0 11 0,42 26-11 16,-9-16 11-16,-33-10-20 0,0 0 20 0,30 0-19 16,-4-13 19-16,-26 13-15 0,0 0 15 0,24-28-14 15,-6-13 14-15,-18 41-17 0,0 0 17 0,8-49-16 16,-1-9 16-16,-7 58-9 0,0 0 9 0,-3-74-9 15,-9-11 9-15,12 85-10 0,0 0 10 0,-27-75-9 16,-9 3 9-16,36 72-4 0,0 0 4 0,-31-46-3 16,1 19 3-16,30 27-12 0,0 0 12 0,-24-26-12 15,3 12 12-15,21 14 9 0,0 0-9 0,-12-13 10 16,3 4-10-16,9 9 27 0,0 0-27 0,12-14 27 0,9-3-27 16,-21 17 21-16,0 0-21 0,30-17 21 0,11 0-21 15,-41 17 27-15,0 0-27 0,42-10 27 0,8 5-27 0,-50 5 13 16,0 0-13-16,51 8 14 0,1 9-14 0,-52-17 11 15,0 0-11-15,58 28 11 0,1 9-11 0,-59-37 26 16,0 0-26-16,67 58 26 0,5 18-26 0,-72-76 12 16,0 0-12-16,59 71 12 0,-9 4-12 0,-50-75 10 15,0 0-10-15,39 67 10 0,-13-5-10 0,-26-62 4 16,0 0-4-16,12 39 5 0,-9-15-5 0,-3-24 7 16,0 0-7-16,0 19 7 0,-3-7-7 0,3-12 3 15,0 0-3-15,-5 6 3 0,-2-4-3 0,7-2 5 0,0 0-5 16,-9-14 5-16,-3-13-5 0,12 27 7 0,0 0-7 15,-9-38 7-15,4-11-7 0,5 49 3 0,0 0-3 0,0-60 3 16,3-12-3-16,-3 72 2 0,0 0-2 16,9-83 2-16,8-15-2 0,-17 98 5 0,0 0-5 0,14-59 5 15,-1 21-5-15,-13 38 2 0,0 0-2 0,15-27 2 16,-1 13-2-16,-14 14 5 0,0 0-5 0,21-3 5 16,9 13-5-16,-30-10 0 0,0 0 0 0,29 13 1 15,1 13-1-15,-30-26 0 0,0 0 0 0,33 29 1 16,2 7-1-16,-35-36-1 0,0 0 1 0,36 38 0 15,-1 4 0-15,-35-42-1 0,0 0 1 0,38 38 0 16,2-2 0-16,-40-36-1 0,0 0 1 0,35 27-1 16,-2-6 1-16,-33-21-1 0,0 0 1 0,30 10 0 15,-1-8 0-15,-29-2-1 0,0 0 1 0,26-16 0 16,2-15 0-16,-28 31-1 0,0 0 1 0,23-42 0 0,-6-16 0 16,-17 58 0-16,0 0 0 0,16-82 0 0,-4-21 0 15,-12 103 0-15,0 0 0 0,5-109 0 0,-10-12 0 16,5 121 0-16,0 0 0 0,-7-125 1 0,-4-7-1 0,11 132 0 15,0 0 0-15,-12-123 1 0,0 4-1 0,12 119 0 16,0 0 0-16,-12-93 1 0,0 18-1 0,12 75 3 16,0 0-3-16,-5-49 3 0,-2 21-3 0,7 28 1 15,0 0-1-15,-2 4 2 0,2 28-2 0,0-32 1 16,0 0-1-16,2 48 2 0,5 20-2 0,-7-68 1 16,0 0-1-16,12 86 1 0,5 16-1 0,-17-102 1 15,0 0-1-15,24 117 1 0,3 14-1 0,-27-131 0 0,0 0 0 16,29 126 1-16,4 3-1 0,-33-129 0 0,0 0 0 15,30 117 1-15,-4-4-1 0,-26-113 0 0,0 0 0 16,8 92 1-16,-4-13-1 0,-4-79 0 0,0 0 0 0,-16 60 0 16,-10-19 0-16,26-41-1 0,0 0 1 0,-35 20 0 15,-6-20 0-15,41 0-1 0,0 0 1 0,-46-15 0 16,-4-19 0-16,50 34-1 0,0 0 1 0,-43-48 0 16,3-14 0-16,40 62-1 0,0 0 1 0,-27-63 0 15,10-5 0-15,17 68-1 0,0 0 1 0,-9-45 0 16,13 11 0-16,-4 34-1 0,0 0 1 0,10-25 0 15,15 6 0-15,-25 19 0 0,0 0 0 0,41-17 0 16,15 5 0-16,-56 12 0 0,0 0 0 0,75-17 0 16,19 0 0-16,-94 17 0 0,0 0 0 0,92-22 0 15,0-2 0-15,-92 24 0 0,0 0 0 0,92-29 0 16,0-6 0-16,-92 35 0 0,0 0 0 0,77-35 0 0,-6-3 0 16,-71 38 0-16,0 0 0 0,56-39 0 0,-11-4 0 15,-45 43 0-15,0 0 0 0,30-27 0 0,-18 6 0 16,-12 21 0-16,0 0 0 0,9-15 0 0,-8 4 0 0,-1 11 0 15,0 0 0-15,-10-1 0 0,-11 8 0 0,21-7 0 16,0 0 0-16,-30 15 0 0,-6 11 0 0,36-26 0 16,0 0 0-16,-38 30 0 0,-8 8 0 0,46-38-2 15,0 0 2-15,-38 43-2 0,3 3 2 0,35-46-2 16,0 0 2-16,-29 49-1 0,11 3 1 0,18-52-2 16,0 0 2-16,-12 49-1 0,5 1 1 0,7-50-1 15,0 0 1-15,4 44-1 0,5-1 1 0,-9-43 0 16,0 0 0-16,6 32 0 0,3-4 0 0,-9-28 0 0,0 0 0 15,9 17 0-15,5-7 0 0,-14-10 0 0,0 0 0 16,19 0 1-16,4-12-1 0,-23 12-1 0,0 0 1 16,17-26 0-16,2-11 0 0,-19 37 0 0,0 0 0 15,17-45 0-15,1-6 0 0,-18 51 0 0,0 0 0 16,15-49 0-16,3 1 0 0,-18 48 0 0,0 0 0 16,12-41 1-16,-3 12-1 0,-9 29 0 0,0 0 0 0,8-26 1 15,-2 11-1-15,-6 15-1 0,0 0 1 0,12-5 0 16,0 10 0-16,-12-5 0 0,0 0 0 0,14 13 0 15,5 10 0-15,-19-23 0 0,0 0 0 0,21 25 0 16,2 4 0-16,-23-29-1 0,0 0 1 0,27 29 0 16,8 0 0-16,-35-29-1 0,0 0 1 0,35 28 0 15,7-3 0-15,-42-25-1 0,0 0 1 0,36 22 0 16,2-3 0-16,-38-19-1 0,0 0 1 0,27 14 0 16,-3-4 0-16,-24-10-1 0,0 0 1 0,21-3 0 0,-4-11 0 15,-17 14-2-15,0 0 2 0,18-20-2 0,-3-9 2 16,-15 29 0-16,0 0 0 0,14-35 0 0,2-4 0 15,-16 39 0-15,0 0 0 0,14-43 0 0,1-4 0 0,-15 47 0 16,0 0 0-16,13-38 0 0,-3 7 0 0,-10 31 0 16,0 0 0-16,10-24 0 0,-1 5 0 0,-9 19 1 15,0 0-1-15,9-11 1 0,-4 4-1 0,-5 7 1 16,0 0-1-16,12 1 1 0,0 8-1 0,-12-9 1 16,0 0-1-16,18 15 1 0,-1 9-1 0,-17-24 0 15,0 0 0-15,21 26 0 0,3 5 0 0,-24-31 0 16,0 0 0-16,26 29 0 0,1-2 0 0,-27-27-1 15,0 0 1-15,27 20 0 0,-4 3 0 0,-23-23-1 0,0 0 1 16,28 12 0-16,1-6 0 0,-29-6 0 0,0 0 0 16,33-5 0-16,-3-8 0 0,-30 13 0 0,0 0 0 0,35-28 0 15,-2-8 0-15,-33 36 0 0,0 0 0 0,68-61-2908 16,-136 122 2908-16</inkml:trace>
  <inkml:trace contextRef="#ctx0" brushRef="#br0" timeOffset="-181710.36">5253 14590 3952 0,'0'0'0'0,"-23"3"0"16,-15 4 0-16,38-7-1 0,0 0 1 0,-28 14-1 16,5 6 1-16,23-20 0 0,0 0 0 0,-12 26 0 15,16 3 0-15,-4-29 0 0,0 0 0 0,-9 55-2903 16,18-110 2903-16</inkml:trace>
  <inkml:trace contextRef="#ctx0" brushRef="#br0" timeOffset="-180023.43">5541 15013 2711 0,'0'0'0'0,"0"0"0"16,0 0 0-16,0 0 276 0,0 0-276 0,0 0 277 16,5-18-277-16,-5 18 164 0,0 0-164 0,13-16 165 15,8 1-165-15,-21 15 83 0,0 0-83 0,24-12 83 0,11-2-83 16,-35 14-8-16,0 0 8 0,29-3-8 0,4 5 8 15,-33-2-11-15,0 0 11 0,33 10-10 0,6 7 10 16,-39-17-16-16,0 0 16 0,29 24-15 0,1 8 15 16,-30-32-9-16,0 0 9 0,26 33-8 0,-5 3 8 0,-21-36-4 15,0 0 4-15,15 37-3 0,-6 3 3 0,-9-40-7 16,0 0 7-16,9 29-7 0,-4-2 7 0,-5-27-13 16,0 0 13-16,0 24-13 0,-5-5 13 0,5-19-4 15,0 0 4-15,-7 15-3 0,-2-5 3 0,9-10-7 16,0 0 7-16,-12 0-7 0,-6-7 7 0,18 7-8 15,0 0 8-15,-13-15-7 0,0-9 7 0,13 24-15 16,0 0 15-16,0-32-14 0,13-8 14 0,-13 40-15 16,0 0 15-16,17-44-14 0,7-4 14 0,-24 48-16 0,0 0 16 15,30-43-15-15,10 1 15 0,-40 42-17 0,0 0 17 16,42-31-16-16,3 5 16 0,-45 26 1 0,0 0-1 0,47-13 1 16,-2 6-1-16,-45 7 24 0,0 0-24 15,42 3 25-15,-4 11-25 0,-38-14 37 0,0 0-37 16,42 22 38-16,-4 9-38 0,-38-31 38 0,0 0-38 0,38 32 39 15,1 4-39-15,-39-36 25 0,0 0-25 0,38 38 26 16,0-1-26-16,-38-37 35 0,0 0-35 0,37 35 35 16,-3-5-35-16,-34-30 13 0,0 0-13 0,28 22 13 15,-2-4-13-15,-26-18 20 0,0 0-20 0,21 5 20 16,2-9-20-16,-23 4 8 0,0 0-8 0,19-17 9 16,-9-12-9-16,-10 29 9 0,0 0-9 0,11-37 10 15,-9-11-10-15,-2 48 8 0,0 0-8 0,-2-53 8 0,-2-10-8 16,4 63 3-16,0 0-3 0,-12-64 4 0,-2-2-4 15,14 66 6-15,0 0-6 0,-15-53 6 0,-3 8-6 16,18 45 3-16,0 0-3 0,-21-32 3 0,-5 10-3 16,26 22 1-16,0 0-1 0,-24-7 2 0,-2 17-2 15,26-10 1-15,0 0-1 0,-25 16 2 0,-1 11-2 0,26-27 3 16,0 0-3-16,-15 32 4 0,6 8-4 0,9-40 2 16,0 0-2-16,0 41 2 0,9 1-2 0,-9-42 0 15,0 0 0-15,15 43 0 0,11 0 0 0,-26-43 0 16,0 0 0-16,33 32 0 0,7-1 0 0,-40-31 0 15,0 0 0-15,46 22 0 0,4-7 0 0,-50-15 0 16,0 0 0-16,45 4 0 0,-1-9 0 0,-44 5 1 0,0 0-1 16,38-12 1-16,-5-9-1 0,-33 21 1 0,0 0-1 15,30-27 1-15,-4-7-1 0,-26 34 3 0,0 0-3 16,24-38 4-16,-6-4-4 0,-18 42 0 0,0 0 0 0,17-35 1 16,-1 5-1-16,-16 30 0 0,0 0 0 15,12-23 0-15,-4 6 0 0,-8 17 0 0,0 0 0 0,13-8 0 16,-1 6 0-16,-12 2 0 0,0 0 0 0,14 10 0 15,-2 14 0-15,-12-24 0 0,0 0 0 0,17 26 0 16,1 6 0-16,-18-32 1 0,0 0-1 0,24 33 2 16,0 4-2-16,-24-37 0 0,0 0 0 0,26 31 0 15,-1 2 0-15,-25-33 0 0,0 0 0 0,22 25 0 16,-1-6 0-16,-21-19 0 0,0 0 0 0,16 14 0 16,1-6 0-16,-17-8 0 0,0 0 0 0,18 2 0 15,-3-9 0-15,-15 7-1 0,0 0 1 0,14-15-1 16,2-9 1-16,-16 24-1 0,0 0 1 0,10-29-1 0,1-5 1 15,-11 34-1-15,0 0 1 0,14-38-1 0,-2-6 1 16,-12 44-1-16,0 0 1 0,12-41-1 0,6 0 1 16,-18 41-1-16,0 0 1 0,12-29 0 0,0 5 0 15,-12 24-3-15,0 0 3 0,9-16-3 0,3 8 3 0,-12 8 0 16,0 0 0-16,17 5 0 0,6 5 0 0,-23-10 0 16,0 0 0-16,24 19 0 0,6 10 0 0,-30-29 0 15,0 0 0-15,33 27 0 0,0 6 0 0,-33-33 1 16,0 0-1-16,26 25 1 0,-5-4-1 0,-21-21 3 15,0 0-3-15,14 13 4 0,-2-6-4 0,12 14-2913 16</inkml:trace>
  <inkml:trace contextRef="#ctx0" brushRef="#br0" timeOffset="-179877.59">7580 14472 2812 0,'0'0'0'15,"-14"-17"0"-15,-7-14 0 0,21 31 287 0,0 0-287 0,-16-20 288 16,2 1-288-16,14 19 188 0,0 0-188 0,-3-17 188 15,3 7-188-15,0 10 90 0,0 0-90 0,12-7 91 16,9 5-91-16,14-5-2921 0</inkml:trace>
  <inkml:trace contextRef="#ctx0" brushRef="#br0" timeOffset="-178677.45">7726 14446 2745 0,'0'0'0'0,"-7"-12"0"0,-2-6 0 16,9 18 291-16,0 0-291 0,-3-12 291 0,3 3-291 16,0 9 192-16,0 0-192 0,19-10 192 15,16 0-192-15,-35 10 101 0,0 0-101 0,46-7 102 0,14 3-102 16,-60 4 0-16,0 0 0 0,57 5 0 0,4 11 0 16,-61-16 2-16,0 0-2 0,54 22 2 0,-4 11-2 0,-50-33 1 15,0 0-1-15,39 39 2 0,-3 7-2 0,-36-46 5 16,0 0-5-16,26 63 5 0,-5 17-5 0,-21-80 2 15,0 0-2-15,0 76 3 0,-14 2-3 0,14-78 1 16,0 0-1-16,-29 75 2 0,-17-3-2 0,46-72 1 16,0 0-1-16,-59 65 2 0,-16-7-2 0,75-58 1 15,0 0-1-15,-64 53 1 0,-2-5-1 16,66-48 0-16,0 0 0 0,-51 36 1 0,10-9-1 0,41-27 0 0,0 0 0 16,-23 17 1-16,11-10-1 0,12-7 2 0,0 0-2 0,0 0 2 15,12-2-2-15,-12 2 1 0,0 0-1 0,26-15 2 16,16-9-2-16,-42 24 5 0,0 0-5 0,59-29 5 15,12-5-5-15,-71 34 0 0,0 0 0 0,93-48 1 16,21-10-1-16,-114 58-1 0,0 0 1 0,117-57 0 16,6-2 0-16,-123 59-1 0,0 0 1 0,110-58 0 15,-9 1 0-15,-101 57-4 0,0 0 4 0,92-54-3 16,-12 2 3-16,-80 52-2 0,0 0 2 0,68-49-2 16,-11 1 2-16,-57 48-5 0,0 0 5 0,39-38-5 15,-19 9 5-15,-20 29-3 0,0 0 3 0,6-22-3 16,-15 5 3-16,9 17-2 0,0 0 2 0,-24-8-1 0,-16 8 1 15,40 0 0-15,0 0 0 0,-46 6 0 0,-9 10 0 16,55-16 0-16,0 0 0 0,-49 17 0 0,2 2 0 16,47-19 0-16,0 0 0 0,-43 24 0 0,3 1 0 0,40-25 1 15,0 0-1-15,-32 24 2 0,8 0-2 16,24-24 0-16,0 0 0 0,-16 26 0 0,11 1 0 0,5-27 0 16,0 0 0-16,-3 26 0 0,9-3 0 0,-6-23 0 15,0 0 0-15,13 19 0 0,4-5 0 0,-17-14 0 16,0 0 0-16,21 5 0 0,9-7 0 0,-30 2 1 15,0 0-1-15,29-12 1 0,2-8-1 0,-31 20 1 16,0 0-1-16,32-26 1 0,-1-4-1 0,-31 30 1 16,0 0-1-16,28-38 1 0,-2-5-1 0,-26 43 1 15,0 0-1-15,24-36 1 0,-6 0-1 0,-18 36 0 16,0 0 0-16,14-25 1 0,-6 6-1 0,-8 19 0 0,0 0 0 16,7-14 1-16,-2 6-1 0,-5 8 0 0,0 0 0 15,4-2 1-15,-1 6-1 0,-3-4-1 0,0 0 1 0,6 15 0 16,-3 9 0-16,-3-24 0 0,0 0 0 0,12 29 0 15,6 5 0-15,-18-34-1 0,0 0 1 0,22 33 0 16,6-3 0-16,-28-30-1 0,0 0 1 0,23 24 0 16,5-3 0-16,-28-21-3 0,0 0 3 0,29 12-2 15,4-9 2-15,-33-3-6 0,0 0 6 0,35-7-5 16,1-8 5-16,-36 15-8 0,0 0 8 0,39-24-7 16,-4-9 7-16,-35 33-8 0,0 0 8 0,24-42-8 15,-3-9 8-15,-21 51-8 0,0 0 8 0,14-60-8 16,-9-7 8-16,-5 67-8 0,0 0 8 0,0-94-8 15,-5-19 8-15,5 113-8 0,0 0 8 0,-6-111-8 16,-2-6 8-16,8 117-8 0,0 0 8 0,-7-103-8 0,2 9 8 16,5 94-8-16,0 0 8 0,-13-70-8 0,1 17 8 15,12 53-8-15,0 0 8 0,-5-32-8 0,2 20 8 16,3 12-8-16,0 0 8 0,-9 5-8 0,0 17 8 0,9-22-15 16,0 0 15-16,-12 41-15 0,-2 15 15 0,14-56-8 15,0 0 8-15,-3 91-8 0,3 25 8 0,0-116-16 16,0 0 16-16,3 120-15 0,7 9 15 0,-10-129-15 15,0 0 15-15,21 118-15 0,7-3 15 0,-28-115-4 16,0 0 4-16,35 102-4 0,1-9 4 0,-36-93-1 16,0 0 1-16,35 76 0 0,-5-14 0 0,-30-62 0 15,0 0 0-15,21 43 0 0,-4-19 0 0,-17-24 43 0,0 0-43 16,9 13 44-16,-6-11-44 0,-3-2 21 0,0 0-21 16,9-12 21-16,-4-14-21 0,-5 26 31 0,0 0-31 15,12-34 31-15,4-9-31 0,-16 43 7 0,0 0-7 0,17-51 7 16,4-10-7-16,-21 61 10 0,0 0-10 0,30-69 11 15,3-9-11-15,-33 78 3 0,0 0-3 0,26-48 4 16,-10 19-4-16,-16 29 6 0,0 0-6 0,19-21 7 16,0 15-7-16,-19 6 7 0,0 0-7 0,17 6 7 15,4 13-7-15,-21-19 3 0,0 0-3 0,21 26 3 16,-4 6-3-16,-17-32 0 0,0 0 0 0,21 34 1 16,4 4-1-16,-25-38 0 0,0 0 0 0,17 26 0 15,-3-8 0-15,19 27-2892 0</inkml:trace>
  <inkml:trace contextRef="#ctx0" brushRef="#br0" timeOffset="-178511">9806 14146 2801 0,'0'0'0'0,"-16"-7"0"0,-6-5 0 16,22 12 291-16,0 0-291 0,-16-9 292 0,4 3-292 15,12 6 189-15,0 0-189 0,0 0 189 0,12 5-189 0,-12-5 96 16,0 0-96-16,7 1 96 0,3-1-96 0,-10 0 0 15,0 0 0-15,7 0 0 0,-1-1 0 0,6 1-2906 16</inkml:trace>
  <inkml:trace contextRef="#ctx0" brushRef="#br0" timeOffset="-178360.19">9435 13941 2779 0,'0'0'0'0,"14"0"0"0,11 0 0 0,-25 0 289 0,0 0-289 0,3-12 289 16,-3-9-289-16,0 21 193 0,0 0-193 0,9-15 193 15,8-2-193-15,-17 17 96 0,0 0-96 0,35-10 97 16,15 4-97-16,-50 6 0 0,0 0 0 0,51 0 0 16,6 7 0-16,53 2-2892 0</inkml:trace>
  <inkml:trace contextRef="#ctx0" brushRef="#br0" timeOffset="-177677.1">10298 14257 2823 0,'0'0'0'0,"-12"-16"0"16,-5-9 0-16,17 25 288 0,0 0-288 0,-7-7 289 16,5 9-289-16,2-2 189 0,0 0-189 0,0 3 190 0,2 4-190 15,-2-7 90-15,0 0-90 0,3 12 91 0,-3 3-91 16,0-15 0-16,0 0 0 0,-3 24 0 0,-3 3 0 16,6-27-3-16,0 0 3 0,-8 31-3 0,-3 8 3 0,11-39-2 15,0 0 2-15,-8 41-2 0,2 2 2 0,6-43 0 16,0 0 0-16,0 43 0 0,4 0 0 0,-4-43 0 15,0 0 0-15,5 32 0 0,0-5 0 0,-5-27 0 16,0 0 0-16,7 21 0 0,2-7 0 0,-9-14 1 16,0 0-1-16,5 8 2 0,4-8-2 0,-9 0 1 15,0 0-1-15,7-15 1 0,-4-13-1 0,-3 28 1 16,0 0-1-16,0-35 1 0,-3-12-1 0,3 47 1 16,0 0-1-16,0-51 1 0,3-7-1 0,-3 58 3 15,0 0-3-15,9-58 3 0,3-4-3 0,-12 62 2 0,0 0-2 16,17-49 2-16,4 6-2 0,-21 43 1 0,0 0-1 15,21-29 2-15,2 10-2 0,-23 19 0 0,0 0 0 16,28-10 0-16,6 7 0 0,-34 3 0 0,0 0 0 0,34 7 0 16,4 6 0-16,-38-13-2 0,0 0 2 0,42 22-1 15,1 9 1-15,-43-31-2 0,0 0 2 0,42 38-1 16,-1 1 1-16,-41-39-2 0,0 0 2 0,35 41-1 16,-3 0 1-16,-32-41-1 0,0 0 1 0,20 34-1 15,-6-5 1-15,-14-29-1 0,0 0 1 0,6 22 0 16,-8-6 0-16,2-16 0 0,0 0 0 0,-16 7 0 15,-6-11 0-15,22 4 0 0,0 0 0 0,-20-12 0 16,0-8 0-16,20 20 0 0,0 0 0 0,-11-28 1 16,1-6-1-16,10 34 0 0,0 0 0 0,1-34 1 15,13-9-1-15,-14 43 0 0,0 0 0 0,21-42 1 16,9-4-1-16,-30 46-1 0,0 0 1 0,24-36 0 0,2 7 0 16,-26 29-1-16,0 0 1 0,30-17 0 0,3 10 0 0,-33 7-1 15,0 0 1-15,29 5 0 0,1 12 0 0,-30-17-1 16,0 0 1-16,24 24 0 0,2 7 0 0,-26-31-1 15,0 0 1-15,26 36 0 0,2 3 0 0,-28-39-1 16,0 0 1-16,30 36 0 0,-1 0 0 0,-29-36 0 16,0 0 0-16,32 25 0 0,1-8 0 0,-33-17 0 15,0 0 0-15,35-3 1 0,1-16-1 0,-36 19 0 16,0 0 0-16,44-34 1 0,4-16-1 0,-48 50 0 16,0 0 0-16,40-78 1 0,0-25-1 0,-40 103 0 0,0 0 0 15,80-181-2911-15,-160 362 2911 0</inkml:trace>
  <inkml:trace contextRef="#ctx0" brushRef="#br0" timeOffset="-176843.05">3289 16761 2734 0,'0'0'0'0,"0"0"267"16,0 0-267-16,0 0 268 0,-30-7-268 0,30 7 208 15,0 0-208-15,-12-3 209 0,3-1-209 0,9 4 108 16,0 0-108-16,-8-3 109 0,1 1-109 0,7 2 0 0,0 0 0 15,-9-2 1-15,-3-1-1 0,12 3 5 0,0 0-5 16,-14-2 5-16,-7 1-5 0,21 1 3 0,0 0-3 0,-24-2 3 16,-2 0-3-16,26 2 0 0,0 0 0 15,-25-3 0-15,-1-1 0 0,26 4 0 0,0 0 0 0,-21-3 0 16,-3-2 0-16,24 5 1 0,0 0-1 0,-17-5 1 16,3 0-1-16,14 5 1 0,0 0-1 0,-16-4 1 15,7 1-1-15,9 3 3 0,0 0-3 0,-8-2 4 16,3 0-4-16,5 2 2 0,0 0-2 0,-4-1 3 15,1 1-3-15,3 0 1 0,0 0-1 0,7 0 2 16,1 1-2-16,-8-1 1 0,0 0-1 0,21-1 2 16,14-1-2-16,-35 2 1 0,0 0-1 0,42-7 1 15,8-3-1-15,-50 10 0 0,0 0 0 0,68-19 1 16,12-5-1-16,-80 24 0 0,0 0 0 0,118-36 1 0,30-10-1 16,-148 46 0-16,0 0 0 0,163-44 1 0,22-4-1 15,-185 48 0-15,0 0 0 0,210-55 0 0,23-5 0 0,-233 60 0 16,0 0 0-16,265-64 0 0,25-6 0 15,-290 70 2-15,0 0-2 0,308-72 2 0,19-2-2 0,-327 74 0 16,0 0 0-16,341-77 0 0,10-3 0 0,-351 80 0 16,0 0 0-16,360-80 0 0,11-4 0 0,-371 84 0 15,0 0 0-15,384-77 0 0,11 6 0 0,-395 71 0 16,0 0 0-16,391-74 0 0,6 1 0 0,-397 73 0 16,0 0 0-16,396-81 0 0,8-4 0 0,-404 85 0 15,0 0 0-15,395-75 0 0,-6 6 0 0,-389 69 0 16,0 0 0-16,365-66 0 0,-20 6 0 0,-345 60-1 0,0 0 1 15,308-65-1-15,-30 4 1 0,-278 61-1 16,0 0 1-16,226-53-1 0,-49 5 1 0,-177 48-1 0,0 0 1 16,131-33-1-16,-48 15 1 0,-83 18-4 0,0 0 4 0,23-2-3 15,-54 16 3-15,24-2-2893 0</inkml:trace>
  <inkml:trace contextRef="#ctx0" brushRef="#br0" timeOffset="-168973.08">20777 9417 2779 0,'0'0'0'16,"0"0"0"-16,-24 14 0 0,24-14 289 0,0 0-289 0,-7 5 289 16,5-5-289-16,2 0 198 0,0 0-198 0,-5 4 199 15,5-4-199-15,0 0 97 0,0 0-97 0,0 0 98 16,-4-7-98-16,4 7 0 0,0 0 0 0,-3-2 0 15,-2-1 0-15,5 3 0 0,0 0 0 0,-7-2 0 16,-4 2 0-16,11 0 0 0,0 0 0 0,-8 0 0 16,-3 0 0-16,11 0-1 0,0 0 1 0,-10 2 0 15,-1-1 0-15,11-1 0 0,0 0 0 0,-8 2 0 16,2-2 0-16,6 0 0 0,0 0 0 0,-7 2 0 16,2-2 0-16,5 0-1 0,0 0 1 0,-3 0 0 0,1 0 0 15,2 0-1-15,0 0 1 0,0 0 0 0,5 3 0 16,-5-3-4-16,0 0 4 0,5 5-3 0,4 2 3 15,-9-7-1-15,0 0 1 0,7 5 0 0,2 6 0 16,-9-11 0-16,0 0 0 0,8 6 0 0,5 6 0 16,-13-12 0-16,0 0 0 0,7 12 1 0,1 0-1 0,-8-12 1 15,0 0-1-15,9 16 1 0,-2-4-1 0,-7-12 1 16,0 0-1-16,5 15 1 0,0 0-1 0,-5-15 0 16,0 0 0-16,2 16 1 0,0 1-1 0,-2-17 0 15,0 0 0-15,0 25 0 0,0 3 0 0,0-28-1 16,0 0 1-16,0 27 0 0,0 4 0 0,0-31-3 15,0 0 3-15,0 20-2 0,-2-1 2 0,2-19 0 16,0 0 0-16,-2 19 1 0,2-7-1 0,0-12 0 0,0 0 0 16,-3 12 1-16,1-2-1 0,2-10 1 0,0 0-1 15,-2 7 1-15,1-2-1 0,1-5 1 0,0 0-1 0,-4 9 1 16,1-6-1-16,3-3 0 0,0 0 0 0,-4 8 1 16,-1-4-1-16,5-4 0 0,0 0 0 0,-5 5 0 15,1-2 0-15,4-3-1 0,0 0 1 0,-5 4 0 16,2-4 0-16,3 0-1 0,0 0 1 0,-6 0 0 15,3-4 0-15,3 4-1 0,0 0 1 0,-7-1 0 16,0-1 0-16,7 2-1 0,0 0 1 0,-7-3 0 16,-7-3 0-16,14 6 0 0,0 0 0 0,-10-5 1 15,-2 0-1-15,12 5 0 0,0 0 0 0,-14-5 1 16,-4-3-1-16,18 8 0 0,0 0 0 0,-15-7 1 16,-1 0-1-16,16 7 0 0,0 0 0 0,-16-5 0 15,1-2 0-15,15 7-1 0,0 0 1 0,-16-3 0 0,4 1 0 16,12 2-1-16,0 0 1 0,-11-4 0 15,1 4 0-15,10 0-3 0,0 0 3 0,-9 0-2 0,0 4 2 16,9-4-11-16,0 0 11 0,-6 0-10 0,-1 0 10 16,7 0-4-16,0 0 4 0,-7 0-4 0,0 0 4 0,7 0-7 15,0 0 7-15,-7 0-7 0,1 0 7 0,6 0-8 16,0 0 8-16,-3 0-7 0,3 0 7 0,0 0-3 16,0 0 3-16,0 0-3 0,0 0 3 0,0 0-6 15,0 0 6-15,2 0-6 0,3 2 6 0,-5-2-7 16,0 0 7-16,14 1-7 0,7-1 7 0,-21 0-8 15,0 0 8-15,31 0-7 0,9 0 7 0,-40 0-8 16,0 0 8-16,44-1-8 0,6-1 8 0,-50 2-8 0,0 0 8 16,54-7-8-16,5 2 8 0,-59 5-4 0,0 0 4 15,66-10-3-15,7 1 3 0,-73 9-20 0,0 0 20 16,96-15-19-16,15-8 19 0,-111 23-14 0,0 0 14 0,108-10-13 16,3 5 13-16,-111 5-2 0,0 0 2 0,112-7-1 15,-1 2 1-15,-111 5 7 0,0 0-7 16,113-5 8-16,-3-4-8 0,-110 9 28 0,0 0-28 0,114-6 28 15,3-5-28-15,-117 11 12 0,0 0-12 0,118-8 13 16,4 3-13-16,-122 5 20 0,0 0-20 0,120-11 20 16,5 3-20-16,-125 8 8 0,0 0-8 0,129-9 8 15,3 3-8-15,-132 6 9 0,0 0-9 0,127-6 10 16,2 3-10-16,-129 3 3 0,0 0-3 0,132-7 4 16,5 0-4-16,-137 7 6 0,0 0-6 0,136-5 6 15,0-3-6-15,-136 8 7 0,0 0-7 0,135-7 7 16,-1 0-7-16,-134 7 7 0,0 0-7 0,150-5 8 0,10-2-8 15,-160 7 3-15,0 0-3 0,151-8 4 0,2-4-4 16,-153 12 2-16,0 0-2 0,155-9 2 0,3 2-2 16,-158 7 1-16,0 0-1 0,165-7 2 0,6 2-2 0,-171 5 1 15,0 0-1-15,165-8 1 0,-1 1-1 0,-164 7 0 16,0 0 0-16,156-9 1 0,-3 3-1 0,-153 6 0 16,0 0 0-16,157-7 1 0,1 3-1 0,-158 4 0 15,0 0 0-15,162-5 1 0,5-2-1 0,-167 7 0 16,0 0 0-16,160-8 1 0,-4-4-1 0,-156 12 0 15,0 0 0-15,158-9 0 0,1 2 0 0,-159 7 0 16,0 0 0-16,165-8 0 0,5-1 0 0,-170 9-1 0,0 0 1 16,166-6 0-16,1-5 0 0,-167 11-1 0,0 0 1 15,163-8 0-15,-1 1 0 0,-162 7-1 0,0 0 1 16,165-5 0-16,0 5 0 0,-165 0-1 0,0 0 1 0,169-5 0 16,3 3 0-16,-172 2-1 0,0 0 1 15,162-5 0-15,-5-4 0 0,-157 9-1 0,0 0 1 0,158-7 0 16,-2 2 0-16,-156 5 0 0,0 0 0 0,159-5 0 15,1 0 0-15,-160 5 0 0,0 0 0 0,156-5 0 16,-1 3 0-16,-155 2 0 0,0 0 0 0,146-3 0 16,-7-2 0-16,-139 5 0 0,0 0 0 0,139-5 1 15,-3-2-1-15,-136 7 0 0,0 0 0 0,123-4 1 16,-8 1-1-16,-115 3 0 0,0 0 0 0,117-4 0 16,-1 3 0-16,-116 1 0 0,0 0 0 0,105-4 1 15,-10-4-1-15,-95 8 0 0,0 0 0 0,91-4 1 16,-8-4-1-16,-83 8 0 0,0 0 0 0,75-7 1 0,-7-2-1 15,-68 9 0-15,0 0 0 0,49-6 1 0,-16-1-1 16,-33 7 0-16,0 0 0 0,22-5 0 0,-13 1 0 16,-9 4 2-16,0 0-2 0,-5 4 2 0,-14 3-2 0,19-7 1 15,0 0-1-15,-25 10-2917 0,50-20 2917 0</inkml:trace>
  <inkml:trace contextRef="#ctx0" brushRef="#br0" timeOffset="-164677.89">20920 9928 2756 0,'0'0'0'0,"-4"-5"0"0,-1-5 0 0,5 10 298 16,0 0-298-16,2-7 298 0,3 4-298 0,-5 3 199 15,0 0-199-15,7-7 200 0,-4 3-200 0,8-4-2804 16</inkml:trace>
  <inkml:trace contextRef="#ctx0" brushRef="#br0" timeOffset="-162908.55">20885 9786 2790 0,'0'0'0'16,"-2"9"0"-16,-1 6 0 0,3-15 301 0,0 0-301 0,-12 2 302 15,-8-5-302-15,20 3 201 0,0 0-201 0,-15-4 202 16,-3-3-202-16,18 7 88 0,0 0-88 0,-17-5 89 15,0 2-89-15,17 3-2 0,0 0 2 0,-23 0-1 16,-5 0 1-16,28 0-2 0,0 0 2 0,-29 3-1 16,-4-1 1-16,33-2-2 0,0 0 2 0,-37 5-1 15,-5 0 1-15,42-5-1 0,0 0 1 0,-43 7-1 16,-2 2 1-16,45-9-1 0,0 0 1 0,-44 8-1 16,2-1 1-16,42-7-1 0,0 0 1 0,-40 12 0 15,0 0 0-15,40-12 0 0,0 0 0 0,-38 15 0 16,0-3 0-16,38-12 0 0,0 0 0 0,-37 19 1 0,4 0-1 0,33-19 0 15,0 0 0-15,-33 24 1 0,4 0-1 16,29-24 0-16,0 0 0 0,-26 30 0 0,3 1 0 0,23-31-1 16,0 0 1-16,-19 36 0 0,5 5 0 0,14-41-3 15,0 0 3-15,-12 44-3 0,3 6 3 0,9-50-2 16,0 0 2-16,-14 51-2 0,4 7 2 0,10-58-2 16,0 0 2-16,-13 74-1 0,0 11 1 0,13-85 0 15,0 0 0-15,-13 82 0 0,5 3 0 0,8-85 0 16,0 0 0-16,-9 86 0 0,0-1 0 0,9-85 0 15,0 0 0-15,-5 89 0 0,5 0 0 0,0-89 0 0,0 0 0 16,-2 94 0-16,1 3 0 0,1-97 0 16,0 0 0-16,0 94 0 0,3-2 0 0,-3-92 2 0,0 0-2 15,0 89 2-15,-2-2-2 0,2-87 1 0,0 0-1 16,-1 88 2-16,1-1-2 0,0-87 1 0,0 0-1 16,1 85 2-16,1-3-2 0,-2-82 0 0,0 0 0 0,5 85 0 15,-3 4 0-15,-2-89 0 0,0 0 0 0,3 86 0 16,3-4 0-16,-6-82 0 0,0 0 0 0,7 82 0 15,0 0 0-15,-7-82 0 0,0 0 0 0,14 85 0 16,-2 0 0-16,-12-85 0 0,0 0 0 0,17 86 0 16,4-1 0-16,-21-85 0 0,0 0 0 0,21 87 0 15,0 1 0-15,-21-88-2 0,0 0 2 0,19 92-2 16,0 5 2-16,-19-97-2 0,0 0 2 0,14 92-1 16,-2 4 1-16,-12-96-2 0,0 0 2 0,12 96-1 0,0 1 1 15,-12-97-1-15,0 0 1 0,13 94-1 0,-3-2 1 16,-10-92-4-16,0 0 4 0,9 94-3 0,-2 0 3 15,-7-94-11-15,0 0 11 0,7 91-11 0,-2-1 11 16,-5-90-16-16,0 0 16 0,3 86-15 0,3-8 15 16,-6-78-4-16,0 0 4 0,5 84-4 0,3 0 4 15,-8-84-8-15,0 0 8 0,9 77-7 0,0-4 7 0,-9-73-14 16,0 0 14-16,12 68-13 0,4-4 13 0,-16-64-4 16,0 0 4-16,17 61-3 0,2-1 3 0,-19-60-7 15,0 0 7-15,16 51-7 0,0-5 7 0,-16-46-14 16,0 0 14-16,10 33-13 0,-1-13 13 0,-9-20-9 15,0 0 9-15,14 22-8 0,6-3 8 0,-20-19-9 16,0 0 9-16,14 14-9 0,2-4 9 0,-16-10-15 0,0 0 15 16,16 5-15-16,5-3 15 0,-21-2-8 0,0 0 8 15,17-2-8-15,0-3 8 0,-17 5-9 0,0 0 9 0,16-9-9 16,0-4 9-16,-16 13-8 0,0 0 8 16,12-14-8-16,0 0 8 0,-12 14-8 0,0 0 8 0,12-13-8 15,0-3 8-15,-12 16-8 0,0 0 8 0,9-15-8 16,3-2 8-16,-12 17-15 0,0 0 15 0,9-15-15 15,0 1 15-15,-9 14-15 0,0 0 15 0,7-12-14 16,0 3 14-16,-7 9-16 0,0 0 16 0,3-8-15 16,0 1 15-16,-3 7-10 0,0 0 10 0,0-5-9 15,0 2 9-15,0 3-17 0,0 0 17 0,-8-7-16 16,-1 3 16-16,9 4-8 0,0 0 8 0,-16-3-8 16,-1-1 8-16,17 4 15 0,0 0-15 0,-21-3 16 15,0 0-16-15,21 3 40 0,0 0-40 0,-22-4 41 16,-1-4-41-16,23 8 32 0,0 0-32 0,-21-7 33 15,4-2-33-15,17 9 24 0,0 0-24 0,-14-7 25 0,3 2-25 16,11 5 27-16,0 0-27 0,-10-6 27 0,1-1-27 16,9 7 13-16,0 0-13 0,-7-5 14 0,0 1-14 0,7 4 19 15,0 0-19-15,-3-7 20 0,3 4-20 0,0 3 14 16,0 0-14-16,12-9 15 0,9-4-15 0,-21 13 9 16,0 0-9-16,31-9 10 0,13 1-10 0,-44 8 9 15,0 0-9-15,50-9 10 0,11 1-10 0,-61 8 3 16,0 0-3-16,68-11 4 0,5-1-4 0,-73 12 6 15,0 0-6-15,104-15 6 0,25-6-6 0,-129 21 3 16,0 0-3-16,127-17 3 0,7 0-3 0,-134 17 1 16,0 0-1-16,136-17 2 0,4 0-2 0,-140 17 1 15,0 0-1-15,145-17 2 0,3 2-2 0,-148 15 1 0,0 0-1 16,144-16 1-16,0-1-1 0,-144 17 0 0,0 0 0 16,146-15 1-16,6 1-1 0,-152 14 0 0,0 0 0 15,160-12 1-15,5 0-1 0,-165 12 2 0,0 0-2 16,155-10 2-16,-4 0-2 0,-151 10 1 0,0 0-1 0,148-9 2 15,3 1-2-15,-151 8 5 0,0 0-5 0,160-5 5 16,7-4-5-16,-167 9 2 0,0 0-2 0,153-7 3 16,-7 2-3-16,-146 5 1 0,0 0-1 0,146-5 2 15,-3 1-2-15,-143 4 4 0,0 0-4 0,146-3 5 16,0-2-5-16,-146 5 2 0,0 0-2 0,138-5 2 16,-8 0-2-16,-130 5 1 0,0 0-1 0,138-2 2 15,1 4-2-15,-139-2 1 0,0 0-1 0,137 0 2 16,0 0-2-16,-137 0 0 0,0 0 0 0,138-2 0 15,1 0 0-15,-139 2 0 0,0 0 0 0,143-1 0 0,4 1 0 16,-147 0-2-16,0 0 2 0,145-4-2 0,-1-1 2 16,-144 5-2-16,0 0 2 0,141-3-2 15,0 1 2-15,-141 2-2 0,0 0 2 0,143-2-1 0,3 0 1 16,-146 2-1-16,0 0 1 0,135 0-1 0,-6 0 1 0,-129 0-1 16,0 0 1-16,134 0 0 0,2 2 0 0,-136-2-1 15,0 0 1-15,123 2 0 0,-5 0 0 0,-118-2-1 16,0 0 1-16,126 3 0 0,4 2 0 0,-130-5 2 15,0 0-2-15,120 5 2 0,-5 4-2 0,-115-9 2 16,0 0-2-16,118 7 2 0,2 3-2 0,-120-10 0 16,0 0 0-16,115 10 0 0,-2-1 0 0,-113-9 0 15,0 0 0-15,115 10 0 0,1 2 0 0,-116-12 0 16,0 0 0-16,117 12 0 0,1 0 0 0,-118-12-1 0,0 0 1 16,118 12-1-16,2 0 1 0,-120-12-4 0,0 0 4 0,122 13-3 15,2 1 3-15,-124-14-3 0,0 0 3 0,127 14-2 16,5-2 2-16,-132-12 0 0,0 0 0 0,139 12 0 15,9-4 0-15,-148-8 0 0,0 0 0 0,144 12 0 16,0 0 0-16,-144-12 3 0,0 0-3 0,140 12 4 16,-7 0-4-16,-133-12 22 0,0 0-22 0,129 7 22 15,-7 0-22-15,-122-7 13 0,0 0-13 0,108 3 14 16,-13 2-14-16,-95-5 0 0,0 0 0 0,72 0 0 16,-22-3 0-16,-50 3-1 0,0 0 1 0,35-17 0 15,-18-11 0-15,-17 28-8 0,0 0 8 0,-21-39-8 16,-32-10 8-16,-22-44-2948 0</inkml:trace>
  <inkml:trace contextRef="#ctx0" brushRef="#br0" timeOffset="-160860.05">31261 9130 2801 0,'0'0'0'0,"0"0"0"0,0 0 0 0,0 0 291 16,0 0-291-16,0 0 292 0,-29 23-292 0,29-23 194 16,0 0-194-16,-14 6 195 0,0 3-195 0,14-9 86 15,0 0-86-15,-11 5 86 0,3-1-86 0,8-4 0 0,0 0 0 16,-7 3 1-16,2-3-1 0,5 0 0 0,0 0 0 16,-6 0 0-16,3 0 0 0,3 0 0 0,0 0 0 15,0 0 0-15,2-7 0 0,-2 7-1 0,0 0 1 16,5-5 0-16,5 2 0 0,-10 3-1 0,0 0 1 0,12-7 0 15,2 2 0-15,-14 5 0 0,0 0 0 0,13-7 0 16,-1 2 0-16,-12 5 0 0,0 0 0 0,10-4 0 16,-1-1 0-16,-9 5 0 0,0 0 0 0,9-2 1 15,-3 2-1-15,-6 0 0 0,0 0 0 0,7 4 1 16,-1 3-1-16,-6-7 0 0,0 0 0 0,5 12 1 16,-2 3-1-16,-3-15 0 0,0 0 0 0,2 22 0 15,0 11 0-15,-2-33 0 0,0 0 0 0,2 32 0 16,-2 9 0-16,0-41 0 0,0 0 0 0,0 45 0 15,1 7 0-15,-1-52 0 0,0 0 0 0,0 59 0 16,2-1 0-16,-2-58 2 0,0 0-2 0,0 63 2 16,2 3-2-16,-2-66 1 0,0 0-1 0,-4 88 2 0,-1 12-2 15,5-100 1-15,0 0-1 0,-7 96 2 0,0 0-2 16,7-96 0-16,0 0 0 0,-12 97 0 0,-2-5 0 16,14-92 0-16,0 0 0 0,-14 99 0 0,0 2 0 0,14-101 0 15,0 0 0-15,-14 98 0 0,0-1 0 0,14-97-2 16,0 0 2-16,-12 99-2 0,0 2 2 0,12-101-2 15,0 0 2-15,-9 99-1 0,4 0 1 0,5-99-2 16,0 0 2-16,-2 99-1 0,4-2 1 16,-2-97-1-16,0 0 1 0,2 96-1 0,1-5 1 0,-3-91 0 15,0 0 0-15,4 97 0 0,-1 2 0 0,-3-99 0 16,0 0 0-16,0 102 0 0,0 3 0 0,0-105 0 16,0 0 0-16,-3 104 1 0,-1-2-1 0,4-102 0 0,0 0 0 15,-5 108 1-15,-2-2-1 0,7-106 0 0,0 0 0 16,-5 102 0-16,2-1 0 0,3-101 0 0,0 0 0 0,-2 106 0 15,2 2 0-15,0-108 0 0,0 0 0 0,2 104 0 16,3-2 0-16,-5-102 0 0,0 0 0 0,5 101 0 16,0-3 0-16,-5-98-1 0,0 0 1 0,7 95 0 15,4-3 0-15,-11-92-1 0,0 0 1 0,8 93 0 16,1-3 0-16,-9-90 0 0,0 0 0 0,5 89 0 16,-1-4 0-16,-4-85 0 0,0 0 0 0,0 81 0 15,-2-3 0-15,2-78 0 0,0 0 0 0,-5 74 1 16,-2-2-1-16,7-72 0 0,0 0 0 0,-12 68 1 15,-2-7-1-15,14-61 0 0,0 0 0 0,-16 55 0 16,-1-5 0-16,17-50 0 0,0 0 0 0,-18 44 0 16,-1-6 0-16,19-38 0 0,0 0 0 0,-16 29 0 15,4-11 0-15,12-18 0 0,0 0 0 0,-14 23 0 0,0 0 0 16,14-23 0-16,0 0 0 0,-13 18 0 0,0-3 0 16,13-15 2-16,0 0-2 0,-17 17 2 0,-4 4-2 0,21-21 1 15,0 0-1-15,-23 17 2 0,-3 1-2 0,26-18 1 16,0 0-1-16,-27 17 2 0,-5 1-2 0,32-18 1 15,0 0-1-15,-33 12 1 0,-3-2-1 0,36-10 0 16,0 0 0-16,-47 12 1 0,-7 1-1 0,54-13 0 16,0 0 0-16,-65 11 1 0,-6-3-1 0,71-8 0 15,0 0 0-15,-94 10 1 0,-17-1-1 0,111-9 0 16,0 0 0-16,-122 7 1 0,-10-2-1 0,132-5-1 16,0 0 1-16,-132 5 0 0,-6 0 0 0,138-5-1 0,0 0 1 15,-137 4 0-15,0-3 0 0,137-1-1 0,0 0 1 16,-147 2 0-16,-4-2 0 0,151 0-1 0,0 0 1 0,-158 2 0 15,-7-2 0-15,165 0-1 0,0 0 1 0,-162 0 0 16,-2-2 0-16,164 2-1 0,0 0 1 0,-168-3 0 16,-6-4 0-16,174 7 0 0,0 0 0 0,-178-4 0 15,-2-1 0-15,180 5 0 0,0 0 0 0,-183-3 0 16,-3-1 0-16,186 4 0 0,0 0 0 0,-181-3 1 16,2 0-1-16,179 3 0 0,0 0 0 0,-174-9 1 15,5-1-1-15,169 10 0 0,0 0 0 0,-176-9 1 16,-3 1-1-16,179 8 3 0,0 0-3 0,-177-9 3 15,-2-1-3-15,179 10 1 0,0 0-1 0,-169-9 2 16,9-1-2-16,160 10 1 0,0 0-1 0,-156-8 2 16,6-3-2-16,150 11 1 0,0 0-1 0,-158-10 1 15,-2 0-1-15,160 10 1 0,0 0-1 0,-155-10 1 0,11-1-1 16,144 11 0-16,0 0 0 0,-148-8 1 0,5-1-1 0,143 9-2 16,0 0 2-16,-146-7-2 0,2 2 2 0,144 5-12 15,0 0 12-15,-143-5-12 0,7 0 12 0,136 5-9 16,0 0 9-16,-134-2-9 0,4 2 9 0,130 0-10 15,0 0 10-15,-129 2-9 0,2 0 9 0,127-2-1 16,0 0 1-16,-123 5-1 0,-1 2 1 0,124-7 0 16,0 0 0-16,-125 8 0 0,-4 1 0 0,129-9 0 15,0 0 0-15,-120 12 1 0,4 3-1 0,116-15 3 16,0 0-3-16,-127 17 3 0,-4 0-3 0,131-17 2 16,0 0-2-16,-121 21 2 0,4-1-2 0,117-20 5 0,0 0-5 15,-123 16 5-15,-4-4-5 0,127-12 2 16,0 0-2-16,-122 15 3 0,4-5-3 0,118-10 1 0,0 0-1 15,-122 12 2-15,-5-2-2 0,127-10 1 0,0 0-1 16,-120 12 2-16,5-1-2 0,115-11 1 0,0 0-1 16,-115 5 1-16,2-5-1 0,113 0 0 0,0 0 0 0,-106 3 1 15,5 1-1-15,101-4 0 0,0 0 0 0,-102 3 1 16,-1-1-1-16,103-2 0 0,0 0 0 0,-89-2 1 16,9-3-1-16,80 5 0 0,0 0 0 0,-69-4 0 15,10 1 0-15,59 3-1 0,0 0 1 0,-56-7 0 16,6-1 0-16,50 8 0 0,0 0 0 0,-40-12 0 15,7-4 0-15,33 16 0 0,0 0 0 0,-25-15 0 16,8-6 0-16,17 21 0 0,0 0 0 0,-14-25 0 16,4-8 0-16,10 33 2 0,0 0-2 0,-9-39 2 0,4-7-2 15,5 46 1-15,0 0-1 0,-7-50 2 0,1-8-2 16,6 58 1-16,0 0-1 0,-15-82 2 0,-4-22-2 16,19 104 1-16,0 0-1 0,-23-109 1 0,-5-16-1 15,28 125 0-15,0 0 0 0,-21-140 0 0,6-17 0 16,15 157 0-16,0 0 0 0,-14-173 0 0,7-20 0 0,7 193-1 15,0 0 1-15,3-223 0 0,6-29 0 16,-9 252 0-16,0 0 0 0,36-283 1 0,22-26-1 0,-58 309 0 16,0 0 0-16,83-349 1 0,27-33-1 0,83-349-2910 15</inkml:trace>
  <inkml:trace contextRef="#ctx0" brushRef="#br0" timeOffset="-141909.9">21337 10249 2879 0,'0'0'0'0,"-9"4"0"15,-6 3 0-15,15-7 294 0,0 0-294 0,0 0 295 16,3 1-295-16,-3-1 187 0,0 0-187 0,2 0 188 16,1 0-188-16,-3 0 80 0,0 0-80 0,4 0 81 0,-2 0-81 15,-2 0-4-15,0 0 4 0,0 0-4 0,0 0 4 16,0 0-10-16,0 0 10 0,0 0-9 0,-6 4 9 15,6-4-4-15,0 0 4 0,-3 1-3 0,-2 4 3 0,5-5-3 16,0 0 3-16,-7 6-2 0,-4 4 2 0,11-10-2 16,0 0 2-16,-12 12-1 0,0 7 1 0,12-19-1 15,0 0 1-15,-12 22-1 0,-2 10 1 0,14-32-3 16,0 0 3-16,-9 34-3 0,2 6 3 0,7-40-2 16,0 0 2-16,-5 44-2 0,3 4 2 0,2-48 0 15,0 0 0-15,0 50 0 0,4 2 0 0,-4-52 0 16,0 0 0-16,3 52 0 0,4-1 0 0,-7-51 0 15,0 0 0-15,9 49 0 0,-2 1 0 0,-7-50 0 16,0 0 0-16,7 44 0 0,2-3 0 0,-9-41-1 0,0 0 1 16,6 31-1-16,3-3 1 0,-9-28-1 0,0 0 1 15,7 20-1-15,-2-8 1 0,-5-12-1 0,0 0 1 16,7-2-1-16,2-10 1 0,-9 12-1 0,0 0 1 16,7-25 0-16,0-13 0 0,-7 38-7 0,0 0 7 15,2-44-7-15,-4-11 7 0,2 55-1 0,0 0 1 16,0-99-2884-16,0 198 2884 0</inkml:trace>
  <inkml:trace contextRef="#ctx0" brushRef="#br0" timeOffset="-141493.39">21278 10360 3919 0,'0'0'0'0,"0"-15"0"16,0-16 0-16,0 31 1 0,0 0-1 0,-2-37 1 16,0-11-1-16,2 48 4 0,0 0-4 0,-3-43 4 15,3 0-4-15,0 43 3 0,0 0-3 0,9-30 3 16,6 6-3-16,-15 24 2 0,0 0-2 0,25-16 2 16,10 10-2-16,-35 6 1 0,0 0-1 0,41 6 2 15,6 6-2-15,-47-12 1 0,0 0-1 0,45 28 1 0,2 9-1 16,-47-37 0-16,0 0 0 0,35 45 0 0,-5 8 0 15,-30-53-1-15,0 0 1 0,21 66 0 0,-9 14 0 16,-12-80-3-16,0 0 3 0,-5 67-2 0,-16-5 2 16,21-62-6-16,0 0 6 0,-19 41-5 0,-4-16 5 0,23-25-3 15,0 0 3-15,-24 21-3 0,-2-8 3 0,26-13-2 16,0 0 2-16,-20 11-2 0,6-5 2 0,14-6-5 16,0 0 5-16,-3 4-5 0,10-4 5 0,-7 0-2 15,0 0 2-15,21 2-2 0,14-1 2 0,-35-1-2 16,0 0 2-16,36 4-1 0,6 1 1 0,-42-5-10 15,0 0 10-15,36 10-9 0,-1 4 9 0,-35-14-23 0,0 0 23 16,35 19-22-16,-7 1 22 0,-28-20-14 16,0 0 14-16,22 27-13 0,-6 4 13 0,-16-31-11 0,0 0 11 15,9 34-10-15,-9-3 10 0,0-31-10 0,0 0 10 16,-9 34-10-16,-7 2 10 0,16-36-4 0,0 0 4 16,-22 27-3-16,-6 1 3 0,28-28-6 0,0 0 6 0,-30 19-6 15,-6-6 6-15,36-13-3 0,0 0 3 0,-38 7-3 16,-2-4 3-16,40-3-11 0,0 0 11 0,-32-3-10 15,4-2 10-15,28 5-9 0,0 0 9 0,-15-17-8 16,10-9 8-16,5 26 1 0,0 0-1 0,5-29 1 16,12-7-1-16,6-29-2721 0</inkml:trace>
  <inkml:trace contextRef="#ctx0" brushRef="#br0" timeOffset="-139076.31">22210 10435 2779 0,'0'0'0'0,"-19"4"0"0,-12 3 0 16,31-7 294-16,0 0-294 0,-11 12 295 0,10 3-295 16,1-15 199-16,0 0-199 0,-7 27 200 0,-2 4-200 15,9-31 98-15,0 0-98 0,-12 34 99 0,-2 6-99 16,14-40 0-16,0 0 0 0,-11 39 0 0,-1 0 0 0,12-39 0 16,0 0 0-16,-3 43 0 0,5-4 0 0,-2-39 0 15,0 0 0-15,6 39 0 0,5 1 0 0,-11-40 0 16,0 0 0-16,14 30 0 0,1-4 0 0,-15-26 0 15,0 0 0-15,20 17 0 0,4-7 0 0,-24-10 0 16,0 0 0-16,24-3 0 0,-3-9 0 0,-21 12 0 16,0 0 0-16,21-24 0 0,-2-10 0 0,-19 34 0 15,0 0 0-15,16-38 0 0,-2-6 0 0,-14 44 0 0,0 0 0 16,10-46 0-16,-5-7 0 0,-5 53 0 0,0 0 0 16,7-53 0-16,2-2 0 0,-9 55 0 0,0 0 0 15,9-46 0-15,-4 5 0 0,-5 41 0 0,0 0 0 16,9-32 0-16,-1 8 0 0,-8 24 0 0,0 0 0 0,11-19 0 15,1 4 0-15,-12 15 0 0,0 0 0 0,14-7 0 16,-4 5 0-16,-10 2 0 0,0 0 0 16,14 9 0-16,4 8 0 0,-18-17 0 0,0 0 0 0,15 22 0 15,3 9 0-15,-18-31-1 0,0 0 1 0,17 30 0 16,2 3 0-16,-19-33 0 0,0 0 0 0,19 31 0 16,-1-2 0-16,-18-29 0 0,0 0 0 0,21 25 0 15,1-1 0-15,-22-24 0 0,0 0 0 0,26 17 0 16,2-5 0-16,-28-12 0 0,0 0 0 0,28 5 0 15,2-5 0-15,-30 0 0 0,0 0 0 0,26-8 0 0,0-11 0 16,-26 19 0-16,0 0 0 0,17-24 0 0,-6-8 0 16,-11 32 2-16,0 0-2 0,3-36 2 0,-8-5-2 15,5 41 1-15,0 0-1 0,-14-38 2 16,-9-1-2-16,23 39 1 0,0 0-1 0,-29-33 2 0,-4 4-2 16,33 29 0-16,0 0 0 0,-42-20 0 0,-2 5 0 0,44 15 0 15,0 0 0-15,-36-12 0 0,6 8 0 0,30 4-2 16,0 0 2-16,-26 0-2 0,11 0 2 0,15 0-2 15,0 0 2-15,0 9-1 0,13 8 1 0,-13-17-5 16,0 0 5-16,25 13-5 0,13 3 5 0,-38-16-3 16,0 0 3-16,45 7-2 0,9-6 2 0,-54-1-2 0,0 0 2 15,65-5-1-15,8-7 1 0,-73 12-1 0,0 0 1 16,85-27-1-16,12-12 1 0,-97 39 0 0,0 0 0 16,80-46 0-16,-3-11 0 0,-77 57 0 0,0 0 0 15,59-56 0-15,-9-2 0 0,-50 58-1 0,0 0 1 0,37-55 0 16,-9 4 0-16,-28 51 0 0,0 0 0 0,17-33 0 15,-12 16 0-15,-5 17 0 0,0 0 0 0,4-15 0 16,-4 6 0-16,0 9 0 0,0 0 0 0,-11 0 1 16,-6 9-1-16,17-9 0 0,0 0 0 0,-17 20 1 15,-4 11-1-15,21-31 0 0,0 0 0 0,-18 39 0 16,3 11 0-16,15-50 0 0,0 0 0 0,-16 55 0 16,2 3 0-16,14-58 0 0,0 0 0 0,-17 75 0 15,-1 15 0-15,18-90 0 0,0 0 0 0,-14 82 0 16,4-3 0-16,10-79 0 0,0 0 0 0,-7 55 0 15,4-16 0-15,3-39 2 0,0 0-2 0,-2 29 2 0,-2-8-2 16,4-21 1-16,0 0-1 0,-1 11 2 0,1-2-2 16,0-9 1-16,0 0-1 0,10-9 2 0,7-14-2 15,-17 23 1-15,0 0-1 0,28-40 1 0,4-13-1 16,-32 53 0-16,0 0 0 0,40-58 0 0,5-5 0 0,-45 63-2 16,0 0 2-16,50-77-2 0,6-5 2 0,-56 82-12 15,0 0 12-15,43-63-12 0,-4 13 12 0,-39 50-9 16,0 0 9-16,22-30-8 0,-8 14 8 0,-14 16-1 15,0 0 1-15,11-8-1 0,-1 8 1 0,-10 0 0 16,0 0 0-16,3 13 0 0,-6 16 0 0,3-29 0 16,0 0 0-16,-12 29 0 0,-7 9 0 0,19-38 2 15,0 0-2-15,-32 34 3 0,-6 2-3 0,38-36 5 16,0 0-5-16,-45 34 6 0,-2-6-6 0,47-28 3 0,0 0-3 16,-38 24 3-16,1-6-3 0,37-18 2 0,0 0-2 15,-28 12 2-15,7-3-2 0,21-9 1 0,0 0-1 16,-15 7 2-16,6-2-2 0,9-5 3 0,0 0-3 0,0 0 4 15,5-2-4-15,-5 2 0 0,0 0 0 0,16-2 1 16,10 1-1-16,-26 1 1 0,0 0-1 0,33 3 2 16,2 2-2-16,-35-5 1 0,0 0-1 0,38 12 2 15,4 4-2-15,-42-16 1 0,0 0-1 0,40 18 1 16,2 3-1-16,-42-21 1 0,0 0-1 0,45 17 1 16,5 0-1-16,-50-17 0 0,0 0 0 0,58 7 1 15,6-7-1-15,-64 0 0 0,0 0 0 0,63-9 1 16,-1-8-1-16,-62 17 0 0,0 0 0 0,63-32 1 15,-2-18-1-15,-61 50-1 0,0 0 1 0,45-51 0 0,-12-4 0 16,-33 55-1-16,0 0 1 0,16-49 0 0,-15 4 0 16,-1 45 0-16,0 0 0 0,-3-44 0 0,-7 1 0 15,10 43 0-15,0 0 0 0,-11-32 0 0,-3 8 0 16,14 24 0-16,0 0 0 0,-21-14 1 0,-8 9-1 16,29 5 0-16,0 0 0 0,-28 9 1 0,0 13-1 0,28-22 0 15,0 0 0-15,-23 29 1 0,4 8-1 0,19-37 0 16,0 0 0-16,-12 45 0 0,5 4 0 0,7-49 2 15,0 0-2-15,-2 55 2 0,4 3-2 0,-2-58 10 16,0 0-10-16,7 56 10 0,-2 1-10 0,-5-57 9 16,0 0-9-16,2 46 9 0,-2-5-9 0,0-41 9 15,0 0-9-15,-3 32 9 0,-1-9-9 0,4-23 8 0,0 0-8 16,-12 10 8-16,-2-12-8 0,14 2 1 0,0 0-1 16,-12-19 1-16,1-13-1 0,11 32 0 0,0 0 0 15,-1-43 0-15,8-11 0 0,-7 54-2 0,0 0 2 16,14-62-2-16,5-6 2 0,-19 68-3 0,0 0 3 15,29-91-2-15,11-22 2 0,-40 113-2 0,0 0 2 0,40-95-2 16,4 4 2-16,-44 91-5 0,0 0 5 0,33-73-4 16,-7 11 4-16,-26 62-6 0,0 0 6 0,17-36-6 15,-6 24 6-15,-11 12-3 0,0 0 3 0,19-8-3 16,2 16 3-16,-21-8-6 0,0 0 6 0,24 16-6 16,6 11 6-16,-30-27-7 0,0 0 7 0,29 39-7 15,3 13 7-15,-32-52-8 0,0 0 8 0,31 73-7 16,0 19 7-16,-31-92-8 0,0 0 8 0,28 91-8 15,-2 5 8-15,-26-96-1 0,0 0 1 0,14 87-1 0,-5-5 1 16,-9-82-3-16,0 0 3 0,0 68-3 16,-7-17 3-16,7-51-2 0,0 0 2 0,-7 36-1 0,-5-17 1 15,12-19-2-15,0 0 2 0,-9 15-1 0,0-8 1 0,9-7-1 16,0 0 1-16,-7 2-1 0,0-7 1 16,7 5-1-16,0 0 1 0,2-17 0 0,5-9 0 0,-7 26 0 15,0 0 0-15,14-36 0 0,7-7 0 0,-21 43 0 16,0 0 0-16,21-37 0 0,1 1 0 0,-22 36-1 15,0 0 1-15,16-27 0 0,-2 8 0 0,-14 19-2 16,0 0 2-16,12-17-2 0,0 7 2 0,-12 10-2 16,0 0 2-16,14 0-2 0,5 5 2 0,-19-5-5 15,0 0 5-15,21 15-5 0,0 9 5 0,-21-24-7 16,0 0 7-16,26 26-6 0,4 4 6 0,-30-30-8 0,0 0 8 16,33 24-7-16,5 0 7 0,-38-24-4 0,0 0 4 15,38 17-3-15,4-5 3 0,-42-12-6 0,0 0 6 16,36 2-6-16,1-9 6 0,-37 7-7 0,0 0 7 0,30-17-7 15,-6-14 7-15,-24 31-23 0,0 0 23 0,21-37-22 16,-4-8 22-16,-17 45-21 0,0 0 21 0,9-51-21 16,-6-4 21-16,-3 55-9 0,0 0 9 0,-1-56-9 15,-8-4 9-15,9 60-18 0,0 0 18 0,-23-44-18 16,-10 11 18-16,33 33-8 0,0 0 8 0,-45-20-8 16,-9 16 8-16,54 4-4 0,0 0 4 0,-50 9-3 15,1 17 3-15,49-26-13 0,0 0 13 0,-37 32-13 16,13 7 13-16,24-39-15 0,0 0 15 0,-19 43-14 15,12 3 14-15,7-46-4 0,0 0 4 0,7 48-3 16,12 0 3-16,-19-48-1 0,0 0 1 0,37 48 0 0,15-1 0 16,-52-47-1-16,0 0 1 0,45 28 0 0,0-13 0 15,-45-15 0-15,0 0 0 0,44 7 1 0,-3-14-1 16,-41 7 14-16,0 0-14 0,44-12 15 0,1-8-15 16,-45 20 33-16,0 0-33 0,49-31 34 0,1-5-34 15,-50 36 18-15,0 0-18 0,61-44 19 0,7-11-19 16,-68 55 19-16,0 0-19 0,54-41 20 0,-5 7-20 0,-49 34 17 15,0 0-17-15,27-19 17 0,-13 9-17 0,-14 10 9 16,0 0-9-16,11-7 9 0,-6 5-9 0,-5 2 16 16,0 0-16-16,5 7 17 0,-3 5-17 0,-2-12 8 15,0 0-8-15,3 19 8 0,-1 5-8 0,-2-24 3 16,0 0-3-16,4 27 4 0,1 7-4 0,-5-34 7 16,0 0-7-16,12 36 7 0,4 3-7 0,-16-39 3 0,0 0-3 15,21 38 3-15,6-2-3 0,-27-36 1 0,0 0-1 16,32 31 2-16,4-11-2 0,-36-20 4 0,0 0-4 15,42 14 5-15,3-6-5 0,-45-8 2 0,0 0-2 0,47-6 2 16,-2-10-2-16,-45 16 5 0,0 0-5 0,42-20 5 16,-4-15-5-16,-38 35 3 0,0 0-3 0,33-35 3 15,-5-8-3-15,-28 43 1 0,0 0-1 0,21-43 2 16,-7 0-2-16,-14 43 0 0,0 0 0 0,4-39 0 16,-11 2 0-16,7 37 0 0,0 0 0 0,-11-24 0 15,-6 8 0-15,17 16 0 0,0 0 0 0,-23-1 0 16,-5 13 0-16,28-12-2 0,0 0 2 0,-19 20-1 15,5 6 1-15,14-26-2 0,0 0 2 0,2 32-1 16,14 4 1-16,-16-36 0 0,0 0 0 0,31 34 0 16,14-3 0-16,-45-31-1 0,0 0 1 0,77 27-1 15,25-3 1-15,-102-24 0 0,0 0 0 0,96 12 0 16,5-10 0-16,-101-2 0 0,0 0 0 0,76-10 0 0,-13-11 0 16,76-10-2901-16</inkml:trace>
  <inkml:trace contextRef="#ctx0" brushRef="#br0" timeOffset="-138794.17">20852 11358 2084 0,'0'0'0'0</inkml:trace>
  <inkml:trace contextRef="#ctx0" brushRef="#br0" timeOffset="-138043.2">20901 11276 2767 0,'0'0'0'0,"0"0"0"16,15 39 0-16,-15-39 271 0,0 0-271 0,-5-2 272 16,-7-13-272-16,12 15 205 0,0 0-205 0,-9-10 205 15,0-2-205-15,9 12 97 0,0 0-97 0,-7-9 98 16,2 4-98-16,5 5 0 0,0 0 0 0,-3-3 0 15,-1-1 0-15,4 4-1 0,0 0 1 0,-1-1 0 16,2-3 0-16,-1 4-1 0,0 0 1 0,6-3 0 16,4-2 0-16,-10 5-1 0,0 0 1 0,19-4 0 15,9-4 0-15,-28 8-3 0,0 0 3 0,36-7-3 0,11 0 3 16,-47 7-2-16,0 0 2 0,53-5-2 0,7-2 2 16,-60 7-2-16,0 0 2 0,70-7-1 0,7 1 1 15,-77 6-4-15,0 0 4 0,107-6-4 0,24 3 4 16,-131 3-2-16,0 0 2 0,132-7-2 0,11 0 2 0,-143 7-11 15,0 0 11-15,141-8-10 0,3 1 10 0,-144 7-4 16,0 0 4-16,151-10-3 0,2-4 3 0,-153 14-7 16,0 0 7-16,167-7-6 0,11-3 6 0,-178 10-3 15,0 0 3-15,175-10-3 0,3-4 3 0,-178 14-19 16,0 0 19-16,179-12-18 0,2 0 18 0,-181 12-15 16,0 0 15-16,181-12-14 0,1 2 14 0,-182 10-17 15,0 0 17-15,186-9-16 0,6 4 16 0,-192 5-9 16,0 0 9-16,189-8-9 0,3-3 9 0,-192 11-10 0,0 0 10 15,175-6-9-15,-8 0 9 0,-167 6-8 0,0 0 8 16,155-8-8-16,-11 1 8 0,-144 7-8 0,0 0 8 16,134-8-8-16,-10 1 8 0,-124 7-15 0,0 0 15 0,106-9-15 15,-16 6 15-15,-90 3-15 0,0 0 15 0,70-9-14 16,-20 2 14-16,-50 7-16 0,0 0 16 0,37-6-15 16,-16 0 15-16,-21 6-17 0,0 0 17 0,14 0-16 15,-9 0 16-15,-5 0-16 0,0 0 16 0,-21 6-15 16,-19 0 15-16,-21 6-2575 0</inkml:trace>
  <inkml:trace contextRef="#ctx0" brushRef="#br0" timeOffset="-134242.16">27287 10550 2812 0,'0'0'0'0,"2"-14"0"0,1-6 0 16,-3 20 293-16,0 0-293 0,-3 0 293 0,-4 15-293 0,7-15 200 16,0 0-200-16,-9 9 201 0,0 1-201 0,9-10 99 15,0 0-99-15,-8 8 99 0,-1-4-99 0,9-4-8 16,0 0 8-16,-9 3-8 0,2-3 8 0,7 0-1 15,0 0 1-15,-8 0-1 0,1-1 1 0,7 1-1 16,0 0 1-16,-7-2-1 0,2-2 1 0,5 4-1 16,0 0 1-16,-6 0-1 0,3-3 1 0,3 3-1 15,0 0 1-15,0 0 0 0,5-7 0 0,-5 7-3 16,0 0 3-16,23-5-2 0,12 0 2 0,-35 5-2 0,0 0 2 16,53-7-1-16,12-1 1 0,-65 8-2 0,0 0 2 15,78-11-1-15,14-1 1 0,-92 12-4 0,0 0 4 16,115-15-4-16,21-5 4 0,-136 20-2 0,0 0 2 15,111-19-2-15,-7 0 2 0,-104 19-5 0,0 0 5 0,73-10-5 16,-24 3 5-16,-49 7-1 0,0 0 1 0,30 0 0 16,-22 5 0-16,31-3-2895 0</inkml:trace>
  <inkml:trace contextRef="#ctx0" brushRef="#br0" timeOffset="-129688.12">21081 11790 2801 0,'0'0'0'0,"0"0"0"16,0 0 0-16,0 0 297 0,0 0-297 0,0 0 297 15,0 0-297-15,0 0 190 0,0 0-190 0,0 0 190 16,0 0-190-16,0 0 91 0,0 0-91 0,0 0 92 16,0 0-92-16,0 0-2 0,0 0 2 0,0 0-1 15,0 0 1-15,0 0-2 0,0 0 2 0,0 0-2 0,0 0 2 16,0 0-2-16,0 0 2 0,0 0-1 0,0 0 1 15,0 0 0-15,0 0 0 0,0 0 0 0,0 0 0 16,0 0 0-16,0 0 0 0,0 0 0 0,0 0 0 16,0 0 0-16,0 0 0 0,0 0 0 0,0 0 0 0,0 0 0 15,0 0 0-15,0 0 0 0,0 0 0 0,0 0 1 16,0 0-1-16,0 0 2 0,0 0-2 0,0 0 1 16,0 0-1-16,0 0 2 0,0 0-2 0,0 0 1 15,0 0-1-15,0 0 2 0,0 0-2 0,0 0 1 16,0 0-1-16,0 0 1 0,0 0-1 0,0 0 0 15,0 0 0-15,0 0 1 0,0 0-1 0,0 0 0 16,0 0 0-16,0 0 1 0,0 0-1 0,0 0 0 16,0 0 0-16,0 0 1 0,0 0-1 0,0 0 0 0,0 0 0 15,0 0 1-15,0 0-1 0,0 0-1 0,0 0 1 16,0 0 0-16,0 0 0 0,0 0-1 0,0 0 1 16,0 0 0-16,27-7 0 0,-27 7-1 0,0 0 1 0,13-3 0 15,1 1 0-15,-14 2-1 0,0 0 1 0,14-3 0 16,-2-2 0-16,-12 5-1 0,0 0 1 0,11-4 0 15,-1 2 0-15,-10 2-1 0,0 0 1 0,9-1 0 16,-2-3 0-16,-7 4 0 0,0 0 0 0,9-3 0 16,1 0 0-16,-10 3 0 0,0 0 0 0,9-6 0 15,1 0 0-15,-10 6 0 0,0 0 0 0,5-9 0 16,1-3 0-16,-6 12 0 0,0 0 0 0,5-15 0 16,-2-11 0-16,-3 26 0 0,0 0 0 0,2-22 0 15,-4 0 0-15,2 22 0 0,0 0 0 0,-7-26 0 16,-5 0 0-16,12 26 0 0,0 0 0 0,-17-17 0 0,-8 4 0 15,25 13 0-15,0 0 0 0,-26-7 0 0,-1 3 0 16,27 4 0-16,0 0 0 0,-32 7 0 0,-1 2 0 0,33-9 0 16,0 0 0-16,-31 15 0 0,0 4 0 15,31-19 0-15,0 0 0 0,-26 24 0 0,1 5 0 16,25-29 0-16,0 0 0 0,-17 29 0 0,5 2 0 0,12-31 0 16,0 0 0-16,-6 32 0 0,8 6 0 0,-2-38 0 15,0 0 0-15,7 34 0 0,7 5 0 0,-14-39 0 16,0 0 0-16,21 33 0 0,8-3 0 0,-29-30 0 15,0 0 0-15,35 31 0 0,7-2 0 0,-42-29 0 16,0 0 0-16,40 29 0 0,0 2 0 0,-40-31 0 0,0 0 0 16,36 27 1-16,1 1-1 0,-37-28 0 0,0 0 0 15,35 27 0-15,-6-1 0 0,-29-26-2 0,0 0 2 16,26 23-2-16,-1-2 2 0,-25-21-2 0,0 0 2 16,12 24-1-16,-3 2 1 0,-9-26-2 0,0 0 2 0,0 29-1 15,-12 3 1-15,12-32 0 0,0 0 0 0,-20 29 0 16,-2 0 0-16,22-29 0 0,0 0 0 0,-32 22 0 15,-4-3 0-15,36-19 0 0,0 0 0 0,-42 14 0 16,-3-6 0-16,45-8 0 0,0 0 0 0,-44 4 0 16,1-4 0-16,43 0 0 0,0 0 0 0,-37-4 0 15,8-3 0-15,29 7 0 0,0 0 0 0,-26-11 0 16,7-7 0-16,19 18 0 0,0 0 0 0,-9-22 0 16,12-9 0-16,-3 31 0 0,0 0 0 0,11-30 0 15,12-4 0-15,-23 34 0 0,0 0 0 0,29-33 0 16,9-4 0-16,-38 37 0 0,0 0 0 0,39-33 0 15,6-3 0-15,-45 36 0 0,0 0 0 0,42-32 0 0,-1 3 0 16,-41 29 0-16,0 0 0 0,40-31 0 0,-1-2 0 16,-39 33 0-16,0 0 0 0,34-32 0 0,-1 0 0 0,-33 32 1 15,0 0-1-15,28-35 2 0,-2 1-2 0,-26 34 1 16,0 0-1-16,19-36 2 0,-5 1-2 0,-14 35 0 16,0 0 0-16,6-35 0 0,-6 3 0 0,0 32 0 15,0 0 0-15,-9-31 0 0,-5 4 0 0,14 27 0 16,0 0 0-16,-19-26 0 0,-7 2 0 0,26 24-2 15,0 0 2-15,-30-20-1 0,-5 1 1 0,35 19 0 16,0 0 0-16,-36-15 0 0,-4 3 0 0,40 12 0 16,0 0 0-16,-40-7 0 0,0 5 0 0,40 2 0 15,0 0 0-15,-35 5 0 0,6 4 0 0,29-9 0 0,0 0 0 16,-23 19 0-16,9 4 0 0,14-23 0 0,0 0 0 16,-7 23 0-16,7-3 0 0,-7 23-2904 0</inkml:trace>
  <inkml:trace contextRef="#ctx0" brushRef="#br0" timeOffset="-129241.73">22036 11223 2767 0,'0'0'0'0,"-7"2"0"0,-3 3 0 0,10-5 294 16,0 0-294-16,-2-4 294 0,7-4-294 0,-5 8 198 16,0 0-198-16,0 0 199 0,2 10-199 0,-2-10 87 15,0 0-87-15,-5 31 87 0,-4 15-87 0,9-46-2 16,0 0 2-16,-7 58-1 0,2 15 1 0,5-73-6 15,0 0 6-15,-7 101-5 0,-2 27 5 0,9-128-4 16,0 0 4-16,0 122-3 0,4 2 3 0,-4-124-6 16,0 0 6-16,7 122-6 0,3-4 6 0,-10-118-3 15,0 0 3-15,7 109-3 0,-2-10 3 0,-5-99-5 0,0 0 5 16,4 94-5-16,-4-7 5 0,0-87-13 0,0 0 13 16,-2 79-13-16,0-11 13 0,2-68-9 0,0 0 9 0,0 51-8 15,-3-17 8-15,3-34-16 0,0 0 16 0,0 24-15 16,0-19 15-16,0-5-9 0,0 0 9 0,0 5-8 15,0-6 8-15,0 1-16 0,0 0 16 0,-5-21-15 16,-2-15 15-16,7 36-15 0,0 0 15 16,-7-42-15-16,0-8 15 0,-11-46-2730 0</inkml:trace>
  <inkml:trace contextRef="#ctx0" brushRef="#br0" timeOffset="-128258.37">22537 11677 2756 0,'0'0'0'0,"0"0"0"16,4 5 0-16,-4-5 247 0,0 0-247 0,1-8 248 15,3-7-248-15,-4 15 160 0,0 0-160 0,0-12 161 16,3 0-161-16,-3 12 130 0,0 0-130 0,13-12 130 15,7-2-130-15,-20 14 13 0,0 0-13 0,28-14 13 16,9 1-13-16,-37 13 22 0,0 0-22 0,40-12 23 0,5 0-23 16,-45 12 5-16,0 0-5 0,47-9 5 0,2 1-5 15,-49 8 8-15,0 0-8 0,47-4 8 0,-2 1-8 16,-45 3 3-16,0 0-3 0,35-4 3 16,-6 4-3-16,-29 0 2 0,0 0-2 0,21 0 2 0,-5 4-2 0,-16-4 1 15,0 0-1-15,10 0 2 0,-3 3-2 0,-7-3 1 16,0 0-1-16,-12 5 1 0,-9 4-1 0,21-9 3 15,0 0-3-15,-33 10 3 0,-12 0-3 0,45-10 0 16,0 0 0-16,-47 14 0 0,-5 0 0 0,52-14 0 16,0 0 0-16,-51 17 0 0,1 2 0 0,50-19 0 15,0 0 0-15,-51 20 0 0,4 2 0 0,47-22 0 16,0 0 0-16,-41 23 0 0,-1 0 0 0,42-23 0 0,0 0 0 16,-35 24 0-16,7-1 0 0,28-23 0 0,0 0 0 15,-17 20 0-15,3-8 0 0,14-12 1 0,0 0-1 16,-4 15 2-16,10-4-2 0,-6-11 1 0,0 0-1 15,14 8 1-15,10-4-1 0,-24-4 1 0,0 0-1 16,28 0 1-16,7-5-1 0,-35 5 1 0,0 0-1 0,38-7 1 16,7-4-1-16,-45 11 0 0,0 0 0 0,45-12 0 15,4-1 0-15,-49 13 0 0,0 0 0 0,49-7 0 16,3 2 0-16,-52 5-1 0,0 0 1 0,47 0 0 16,0 3 0-16,-47-3-1 0,0 0 1 0,40 7 0 15,-11 3 0-15,-29-10 0 0,0 0 0 0,30 17 0 16,-4 7 0-16,-26-24 0 0,0 0 0 0,19 26 0 15,-3 3 0-15,-16-29 0 0,0 0 0 0,10 31 0 16,-10 3 0-16,0-34 0 0,0 0 0 0,-5 31 1 16,-9-1-1-16,14-30 0 0,0 0 0 0,-23 28 1 0,-10-3-1 15,33-25 0-15,0 0 0 0,-40 23 1 0,-5-3-1 16,45-20 0-16,0 0 0 0,-48 15 0 0,-1-4 0 0,49-11-1 16,0 0 1-16,-42 5 0 0,4-5 0 0,38 0-1 15,0 0 1-15,-30-5 0 0,9-4 0 0,21 9-1 16,0 0 1-16,-12-17 0 0,9-7 0 15,3 24 0-15,0 0 0 0,3-39 1 0,6-12-1 0,3-40-2909 16</inkml:trace>
  <inkml:trace contextRef="#ctx0" brushRef="#br0" timeOffset="-127760.55">23636 10970 2801 0,'0'0'0'0,"-5"12"0"15,-5 7 0-15,10-19 303 0,0 0-303 0,0 0 303 16,8-7-303-16,-8 7 196 0,0 0-196 0,6-5 197 0,1 0-197 16,-7 5 99-16,0 0-99 0,7 5 99 0,-6 7-99 15,-1-12-4-15,0 0 4 0,0 24-3 0,-1 12 3 16,1-36-7-16,0 0 7 0,-4 46-7 0,-1 12 7 16,5-58-4-16,0 0 4 0,-4 70-3 0,1 12 3 0,3-82-3 15,0 0 3-15,-4 109-2 0,-1 23 2 16,5-132-2-16,0 0 2 0,-2 126-1 0,2 4 1 0,0-130-1 15,0 0 1-15,0 125-1 0,2-2 1 0,-2-123-3 16,0 0 3-16,4 109-3 0,-3-8 3 0,-1-101-2 16,0 0 2-16,2 87-2 0,0-7 2 0,-2-80-2 15,0 0 2-15,2 70-1 0,-1-8 1 0,-1-62-1 16,0 0 1-16,2 48-1 0,-2-14 1 0,0-34 0 16,0 0 0-16,0 20 0 0,0-10 0 0,0-10 0 15,0 0 0-15,0 6 0 0,-2-6 0 0,2 0 0 0,0 0 0 16,0 0 1-16,-5-6-1 0,5 6 0 0,0 0 0 15,-3-15 1-15,3-12-1 0,0 27-1 0,0 0 1 16,-7-46-2900-16,14 92 2900 0</inkml:trace>
  <inkml:trace contextRef="#ctx0" brushRef="#br0" timeOffset="-126741.04">24579 11599 2801 0,'0'0'0'16,"0"0"0"-16,0-43 0 0,0 43 308 0,0 0-308 0,-9-22 309 15,1-2-309-15,8 24 181 0,0 0-181 0,-14-19 181 16,-2-3-181-16,16 22 102 0,0 0-102 0,-14-15 102 16,0 4-102-16,14 11-4 0,0 0 4 0,-14-5-4 15,2 5 4-15,12 0-3 0,0 0 3 0,-12 14-3 16,2 13 3-16,10-27-2 0,0 0 2 0,-7 34-2 15,3 12 2-15,4-46-2 0,0 0 2 0,0 55-1 16,4 8 1-16,-4-63-1 0,0 0 1 0,7 70-1 16,5 4 1-16,-12-74-1 0,0 0 1 0,19 85 0 15,5 13 0-15,-24-98-1 0,0 0 1 0,19 80 0 16,-1-10 0-16,-18-70-1 0,0 0 1 0,10 43 0 0,-8-21 0 16,-2-22-1-16,0 0 1 0,2 17 0 0,-4-9 0 15,2-8 0-15,0 0 0 0,-10-10 0 0,-6-12 0 16,16 22 0-16,0 0 0 0,-14-36 0 0,0-13 0 0,14 49 0 15,0 0 0-15,-12-60 1 0,3-14-1 16,9 74 2-16,0 0-2 0,-5-99 3 0,3-24-3 0,2 123 2 16,0 0-2-16,0-112 2 0,5-5-2 0,-5 117 2 15,0 0-2-15,6-85 2 0,1 18-2 0,-7 67 0 16,0 0 0-16,3-44 0 0,1 22 0 0,-4 22 0 16,0 0 0-16,7-12 0 0,3 15 0 0,-10-3 0 15,0 0 0-15,14 17 0 0,5 14 0 0,-19-31 0 0,0 0 0 16,21 32 0-16,5 11 0 0,-26-43-2 0,0 0 2 15,26 46-1-15,2 7 1 0,-28-53-2 0,0 0 2 16,35 63-1-16,5 14 1 0,-40-77-5 16,0 0 5-16,27 52-4 0,-4-11 4 0,-23-41-1 0,0 0 1 0,16 32 0 15,-6-11 0-15,-10-21 0 0,0 0 0 0,9 13 0 16,-4-6 0-16,-5-7 0 0,0 0 0 0,7-10 0 16,-2-14 0-16,-5 24 0 0,0 0 0 0,7-34 0 15,4-14 0-15,-11 48 0 0,0 0 0 0,8-50 0 16,6-8 0-16,-14 58 0 0,0 0 0 0,12-54 0 15,4-4 0-15,-16 58 0 0,0 0 0 0,9-43 0 16,-1 10 0-16,-8 33 0 0,0 0 0 0,9-22 0 16,0 10 0-16,-9 12 0 0,0 0 0 0,9 9 0 15,1 16 0-15,-10-25 0 0,0 0 0 0,7 35 0 16,0 11 0-16,-7-46 0 0,0 0 0 0,5 53 0 16,2 5 0-16,-7-58 0 0,0 0 0 0,5 59 0 0,2 8 0 15,-7-67-2-15,0 0 2 0,11 77-1 0,1 10 1 16,-12-87-5-16,0 0 5 0,16 72-5 0,-4-7 5 0,-12-65-3 15,0 0 3-15,12 39-3 0,0-18 3 16,-12-21-2-16,0 0 2 0,16 13-2 0,3-11 2 0,16 13-2889 16</inkml:trace>
  <inkml:trace contextRef="#ctx0" brushRef="#br0" timeOffset="-125776.73">25762 11829 2779 0,'0'0'0'0,"-4"-15"0"0,-1-9 0 0,5 24 289 0,0 0-289 16,-7-26 289-16,0-1-289 0,7 27 193 0,0 0-193 0,-9-22 193 15,1 1-193-15,8 21 102 0,0 0-102 0,-18-17 102 16,-4-3-102-16,22 20 0 0,0 0 0 0,-33-10 0 16,-7 4 0-16,40 6 1 0,0 0-1 0,-44 6 2 15,-4 6-2-15,48-12 1 0,0 0-1 0,-46 18 2 16,5 5-2-16,41-23 1 0,0 0-1 0,-39 27 2 15,10 5-2-15,29-32 0 0,0 0 0 0,-23 38 0 16,6 5 0-16,17-43-2 0,0 0 2 0,-7 42-1 16,9 1 1-16,-2-43-2 0,0 0 2 0,8 41-1 15,8-3 1-15,-16-38-2 0,0 0 2 0,17 30-1 16,6-6 1-16,-23-24-1 0,0 0 1 0,28 12-1 16,3-12 1-16,-31 0-1 0,0 0 1 0,35-8 0 15,3-15 0-15,-38 23-1 0,0 0 1 0,40-30 0 0,4-13 0 16,-44 43 0-16,0 0 0 0,36-51 0 0,1-11 0 0,-37 62 0 15,0 0 0-15,33-85 1 0,0-21-1 0,-33 106 0 16,0 0 0-16,24-106 0 0,-7-8 0 16,-17 114-1-16,0 0 1 0,11-103 0 0,-8 7 0 0,-3 96-1 15,0 0 1-15,-1-71 0 0,-5 18 0 0,6 53-1 16,0 0 1-16,-5-33 0 0,-2 21 0 0,7 12 0 16,0 0 0-16,-7-6 1 0,-1 6-1 0,8 0 0 15,0 0 0-15,-13 11 1 0,-2 17-1 0,15-28 0 16,0 0 0-16,-14 39 1 0,2 12-1 0,12-51 0 15,0 0 0-15,-7 62 1 0,5 11-1 0,2-73 2 16,0 0-2-16,5 99 3 0,4 21-3 0,-9-120 1 16,0 0-1-16,12 108 2 0,5-4-2 0,-17-104 1 0,0 0-1 15,18 82 2-15,1-16-2 0,-19-66 1 0,0 0-1 0,16 50 1 16,-1-18-1-16,-15-32 1 0,0 0-1 0,14 19 1 16,-2-15-1-16,-12-4 0 0,0 0 0 0,18-7 0 15,4-12 0-15,-22 19 0 0,0 0 0 0,23-33 0 16,0-11 0-16,-23 44 0 0,0 0 0 0,22-53 0 15,-1-15 0-15,-21 68-1 0,0 0 1 0,23-84 0 16,1-13 0-16,-24 97-1 0,0 0 1 0,17-81 0 16,-1 10 0-16,-16 71 0 0,0 0 0 0,5-43 0 15,-1 22 0-15,-4 21 0 0,0 0 0 0,1-15 1 16,-2 10-1-16,1 5 3 0,0 0-3 0,-7 14 3 16,-5 15-3-16,12-29 5 0,0 0-5 0,-13 36 6 15,-2 8-6-15,15-44 0 0,0 0 0 0,-12 51 1 16,1 2-1-16,11-53 0 0,0 0 0 0,-9 50 1 0,3-1-1 15,6-49 0-15,0 0 0 0,-4 38 1 0,-1-7-1 16,5-31-1-16,0 0 1 0,0 27 0 0,5-3 0 0,-5-24-1 16,0 0 1-16,12 14 0 0,9-6 0 0,-21-8-1 15,0 0 1-15,30 5 0 0,6-10 0 0,-36 5 0 16,0 0 0-16,35-3 0 0,1-2 0 0,-36 5-1 16,0 0 1-16,28-2 0 0,-3-2 0 0,-25 4-2 15,0 0 2-15,19 4-2 0,-5 4 2 0,-14-8-2 16,0 0 2-16,5 19-2 0,-7 2 2 0,2-21-2 15,0 0 2-15,-14 22-1 0,-12 2 1 0,26-24-1 16,0 0 1-16,-35 19-1 0,-8-4 1 0,43-15-1 0,0 0 1 16,-45 10-1-16,-6-3 1 0,51-7-1 0,0 0 1 0,-48 2 0 15,1-4 0-15,47 2-1 0,0 0 1 0,-39-5 0 16,10-4 0-16,29 9-3 0,0 0 3 0,-18-18-2 16,11-10 2-16,7 28-2 0,0 0 2 0,6-34-1 15,11-5 1-15,-17 39-2 0,0 0 2 0,21-43-1 16,7-5 1-16,-28 48-1 0,0 0 1 0,40-80-1 15,10-26 1-15,41-80-2899 0</inkml:trace>
  <inkml:trace contextRef="#ctx0" brushRef="#br0" timeOffset="-125525.03">26388 11044 2801 0,'0'0'0'0,"12"-7"0"15,11-10 0-15,-23 17 291 0,0 0-291 0,17-7 292 16,-1 0-292-16,-16 7 194 0,0 0-194 0,19 9 195 16,0 13-195-16,-19-22 103 0,0 0-103 0,16 34 103 15,-1 17-103-15,-15-51 0 0,0 0 0 0,11 63 0 0,-3 18 0 16,-8-81 0-16,0 0 0 0,9 112 0 0,0 25 0 0,-9-137 0 15,0 0 0-15,9 135 0 0,-3 7 0 16,-6-142-3-16,0 0 3 0,6 133-2 0,-5 0 2 0,-1-133-3 16,0 0 3-16,6 116-2 0,1-11 2 0,-7-105-2 15,0 0 2-15,8 88-2 0,1-16 2 0,-9-72-2 16,0 0 2-16,9 55-1 0,1-19 1 0,-10-36-1 16,0 0 1-16,18 20-1 0,-1-18 1 0,-17-2-1 15,0 0 1-15,21-17 0 0,3-17 0 0,-24 34-1 16,0 0 1-16,28-70 0 0,5-26 0 0,-33 96-1 15,0 0 1-15,30-118 0 0,-1-24 0 0,30-116-2908 16</inkml:trace>
  <inkml:trace contextRef="#ctx0" brushRef="#br0" timeOffset="-123541.75">27223 10962 2823 0,'0'0'0'16,"-5"-16"0"-16,-2-9 0 0,7 25 288 0,0 0-288 0,-7-21 289 16,-2 2-289-16,9 19 195 0,0 0-195 0,-9-12 195 15,4 7-195-15,5 5 91 0,0 0-91 0,-9 21 92 16,2 11-92-16,7-32-2 0,0 0 2 0,-7 50-1 15,-1 13 1-15,8-63-2 0,0 0 2 0,-11 96-1 16,1 23 1-16,10-119-2 0,0 0 2 0,-11 121-1 16,3 8 1-16,8-129-1 0,0 0 1 0,-7 119-1 15,5 2 1-15,2-121-1 0,0 0 1 0,-3 103-1 16,6-7 1-16,-3-96-1 0,0 0 1 0,0 73 0 16,0-15 0-16,0-58-3 0,0 0 3 0,5 39-3 15,6-20 3-15,-11-19-2 0,0 0 2 0,21 0-1 16,6-19 1-16,-27 19-5 0,0 0 5 0,46-41-5 0,11-22 5 15,-57 63-3-15,0 0 3 0,59-78-2 0,5-20 2 16,-64 98-2-16,0 0 2 0,56-104-1 0,1-16 1 16,-57 120-1-16,0 0 1 0,49-105-1 0,-7 4 1 0,-42 101 0 15,0 0 0-15,26-70 0 0,-12 15 0 0,-14 55 0 16,0 0 0-16,3-34 0 0,-10 22 0 0,7 12 0 16,0 0 0-16,-19 2 0 0,-7 20 0 0,26-22 0 15,0 0 0-15,-45 41 1 0,-18 19-1 0,63-60 2 16,0 0-2-16,-55 63 2 0,-3 9-2 0,58-72 1 15,0 0-1-15,-41 66 2 0,9-1-2 0,32-65 1 16,0 0-1-16,-21 63 2 0,11-3-2 0,10-60 1 16,0 0-1-16,0 45 1 0,12-15-1 0,-12-30 0 0,0 0 0 15,16 26 1-15,8-9-1 0,-24-17 0 0,0 0 0 16,33 5 1-16,12-10-1 0,-45 5 0 0,0 0 0 0,40-17 1 16,6-14-1-16,-46 31 0 0,0 0 0 0,41-39 1 15,-1-9-1-15,-40 48 0 0,0 0 0 0,40-63 0 16,2-11 0-16,-42 74 2 0,0 0-2 0,23-44 2 15,-13 17-2-15,-10 27 0 0,0 0 0 0,5-21 0 16,-6 6 0-16,1 15 0 0,0 0 0 0,-7-4 0 16,-4 11 0-16,11-7 0 0,0 0 0 0,-14 12 0 15,-5 12 0-15,19-24 0 0,0 0 0 0,-12 27 0 16,2 8 0-16,10-35 0 0,0 0 0 0,-7 35 0 16,1 6 0-16,6-41 0 0,0 0 0 0,-1 40 0 15,2-1 0-15,-1-39 0 0,0 0 0 0,0 27 0 16,2-3 0-16,-2-24 0 0,0 0 0 0,4 17 0 0,1-5 0 15,-5-12 0-15,0 0 0 0,14 5 0 0,5-10 0 16,-19 5-1-16,0 0 1 0,21-10-1 0,5-5 1 0,-26 15 0 16,0 0 0-16,29-19 0 0,6-5 0 15,-35 24-1-15,0 0 1 0,37-21-1 0,5 3 1 0,-42 18-1 16,0 0 1-16,36-11-1 0,-1 10 1 0,-35 1-1 16,0 0 1-16,29 5 0 0,-1 9 0 0,-28-14-3 15,0 0 3-15,26 20-3 0,-3 1 3 0,-23-21-11 16,0 0 11-16,19 22-11 0,-3-3 11 0,-16-19-9 15,0 0 9-15,14 15-9 0,0-3 9 0,-14-12-9 16,0 0 9-16,13 5-9 0,1-7 9 0,-14 2-4 0,0 0 4 16,13-13-3-16,-1-11 3 0,-12 24-6 0,0 0 6 15,8-31-6-15,1-10 6 0,-9 41-7 0,0 0 7 16,7-44-7-16,-2-8 7 0,-5 52-8 0,0 0 8 0,9-54-7 16,1-4 7-16,-10 58-8 0,0 0 8 0,16-59-8 15,5 5 8-15,-21 54-8 0,0 0 8 0,14-41-8 16,-2 8 8-16,-12 33-8 0,0 0 8 0,10-18-8 15,-1 9 8-15,-9 9-8 0,0 0 8 0,4 15-8 16,-4 16 8-16,0-31-8 0,0 0 8 0,-4 41-8 16,-5 12 8-16,9-53-8 0,0 0 8 0,-8 62-8 15,-3 9 8-15,11-71-8 0,0 0 8 0,-10 93-8 16,1 16 8-16,9-109 4 0,0 0-4 0,-5 99 5 16,3-3-5-16,2-96 23 0,0 0-23 0,2 85 24 15,5-8-24-15,-7-77 14 0,0 0-14 0,7 61 15 16,3-18-15-16,-10-43 11 0,0 0-11 0,9 27 11 15,1-16-11-15,-10-11 10 0,0 0-10 0,14 0 10 0,2-14-10 16,-16 14 3-16,0 0-3 0,16-24 4 0,1-15-4 16,-17 39 6-16,0 0-6 0,14-43 6 0,-4-8-6 15,-10 51 13-15,0 0-13 0,7-55 13 0,-3-6-13 0,-4 61 8 16,0 0-8-16,2-55 9 0,-4 0-9 0,2 55 3 16,0 0-3-16,-4-41 4 0,1 9-4 0,3 32 7 15,0 0-7-15,-4-26 7 0,3 8-7 0,1 18 0 16,0 0 0-16,3-14 1 0,4 4-1 0,-7 10 0 15,0 0 0-15,18-9 1 0,6 1-1 0,-24 8 2 16,0 0-2-16,24-7 2 0,2-4-2 0,-26 11 0 16,0 0 0-16,28-15 0 0,3-5 0 0,-31 20 0 0,0 0 0 15,32-29 0-15,-1-7 0 0,-31 36 0 0,0 0 0 16,31-45 0-16,-1-9 0 0,-30 54 0 0,0 0 0 16,31-64 0-16,2-4 0 0,-33 68 1 0,0 0-1 15,30-77 1-15,-1-5-1 0,-29 82 1 0,0 0-1 0,16-51 1 16,-9 20-1-16,-7 31 3 0,0 0-3 0,5-24 4 15,-5 9-4-15,0 15 2 0,0 0-2 0,-7 5 3 16,-7 17-3-16,14-22 1 0,0 0-1 0,-15 40 2 16,-3 18-2-16,18-58 1 0,0 0-1 0,-19 82 2 15,0 23-2-15,19-105 1 0,0 0-1 0,-16 105 1 16,2 4-1-16,14-109 0 0,0 0 0 0,-8 99 1 16,3-2-1-16,5-97 0 0,0 0 0 0,-4 76 0 15,2-15 0-15,2-61-1 0,0 0 1 0,2 46 0 16,2-18 0-16,-4-28-1 0,0 0 1 0,15 17 0 15,11-14 0-15,-26-3-1 0,0 0 1 0,32-10 0 0,4-12 0 16,-36 22-1-16,0 0 1 0,45-33 0 0,8-8 0 16,-53 41 0-16,0 0 0 0,59-53 0 0,5-13 0 15,-64 66 0-15,0 0 0 0,52-64 0 0,-5-6 0 16,-47 70 0-16,0 0 0 0,35-58 0 0,-9 4 0 0,-26 54 0 16,0 0 0-16,14-31 0 0,-11 12 0 0,-3 19 0 15,0 0 0-15,-3-14 0 0,-7 8 0 0,10 6 0 16,0 0 0-16,-23-4 0 0,-8 4 0 0,31 0-2 15,0 0 2-15,-37 4-2 0,-6 8 2 0,43-12 0 16,0 0 0-16,-46 15 0 0,-4 2 0 0,50-17 0 16,0 0 0-16,-49 22 0 0,2 4 0 0,47-26 0 15,0 0 0-15,-40 29 0 0,5 5 0 0,35-34 1 16,0 0-1-16,-26 31 1 0,9 1-1 0,17-32 1 0,0 0-1 16,-9 31 1-16,9-4-1 0,0-27 1 0,0 0-1 15,16 26 1-15,14-2-1 0,-30-24 0 0,0 0 0 16,40 15 1-16,10-3-1 0,-50-12 0 0,0 0 0 0,56 7 1 15,6-2-1-15,-62-5 0 0,0 0 0 0,85 5 1 16,16 0-1-16,-101-5 2 0,0 0-2 0,93 6 2 16,-3-6-2-16,-90 0 1 0,0 0-1 0,76-6 2 15,-9 0-2-15,-67 6 1 0,0 0-1 0,48-9 2 16,-15-1-2-16,-33 10 0 0,0 0 0 0,30-12 0 16,-9 0 0-16,-21 12 0 0,0 0 0 0,15-16 0 15,-6 3 0-15,-9 13 0 0,0 0 0 0,-3-14 0 16,-10-1 0-16,13 15-2 0,0 0 2 0,-22-9-2 15,-11 6 2-15,33 3-2 0,0 0 2 0,-32 0-1 16,1 3 1-16,31-3-2 0,0 0 2 0,-31 9-1 0,0-2 1 16,31-7-1-16,0 0 1 0,-27 10-1 0,5 4 1 15,22-14-1-15,0 0 1 0,-18 17 0 0,5 5 0 0,13-22 0 16,0 0 0-16,-9 17 0 0,7 3 0 16,2-20 0-16,0 0 0 0,0 16 1 0,4-3-1 0,-4-13 0 15,0 0 0-15,5 11 1 0,4-3-1 0,-9-8 0 16,0 0 0-16,15 0 1 0,8-7-1 0,-23 7 0 15,0 0 0-15,26-8 1 0,3-9-1 0,-29 17-1 16,0 0 1-16,33-16 0 0,6-1 0 0,-39 17-1 16,0 0 1-16,40-13 0 0,2 1 0 0,-42 12 0 15,0 0 0-15,38-7 0 0,0 3 0 0,-38 4 0 0,0 0 0 16,35 4 0-16,-4 4 0 0,-31-8 2 0,0 0-2 16,26 14 2-16,-3 7-2 0,-23-21 0 0,0 0 0 15,17 18 0-15,-3 3 0 0,-14-21 0 0,0 0 0 0,11 15 0 16,-4-3 0-16,10 15-2914 0</inkml:trace>
  <inkml:trace contextRef="#ctx0" brushRef="#br0" timeOffset="-123510.55">29785 11833 2678 0,'0'0'0'0</inkml:trace>
  <inkml:trace contextRef="#ctx0" brushRef="#br0" timeOffset="-123309.46">30106 11105 2745 0,'0'0'0'0,"-5"7"0"16,-2 3 0-16,7-10 297 0,0 0-297 0,-3 33 297 0,1 16-297 16,2-49 198-16,0 0-198 0,-10 70 198 0,-4 19-198 15,14-89 109-15,0 0-109 0,-26 133 110 0,-11 40-110 16,37-173 3-16,0 0-3 0,-36 183 3 0,-6 20-3 0,42-203 3 16,0 0-3-16,-70 205 3 0,-18 7-3 0,-71 204-2916 15</inkml:trace>
  <inkml:trace contextRef="#ctx0" brushRef="#br0" timeOffset="-117508.96">8837 11727 2745 0,'0'0'0'0,"0"0"0"0,-33 12 0 0,33-12 297 15,0 0-297-15,-28 3 297 0,-3-1-297 0,31-2 204 16,0 0-204-16,-28 0 204 0,6-3-204 0,22 3 110 0,0 0-110 16,-18-9 110-16,6-3-110 0,12 12 0 0,0 0 0 15,-4-26 0-15,8-6 0 0,-4 32-1 0,0 0 1 16,14-43-1-16,10-5 1 0,-24 48-1 0,0 0 1 15,33-53-1-15,9-5 1 0,-42 58-1 0,0 0 1 0,59-65-1 16,14-6 1-16,-73 71-1 0,0 0 1 0,66-53 0 16,-5 8 0-16,-61 45-1 0,0 0 1 0,45-24 0 15,-12 18 0-15,-33 6-1 0,0 0 1 0,32 3 0 16,-8 12 0-16,-24-15 0 0,0 0 0 0,17 26 0 16,-4 12 0-16,-13-38 0 0,0 0 0 0,3 41 0 15,-6 6 0-15,3-47 0 0,0 0 0 0,-14 45 0 16,-7 4 0-16,21-49-1 0,0 0 1 0,-30 47 0 15,-3-5 0-15,33-42 0 0,0 0 0 0,-36 33 0 16,-4-8 0-16,40-25 0 0,0 0 0 0,-33 17 1 16,0-10-1-16,33-7 0 0,0 0 0 0,-26-5 1 0,5-12-1 15,21 17 0-15,0 0 0 0,-4-29 1 0,9-12-1 0,-5 41 0 16,0 0 0-16,20-51 1 0,9-12-1 16,-29 63 0-16,0 0 0 0,38-72 0 0,16-10 0 0,-54 82-1 15,0 0 1-15,35-39 0 0,-2 23 0 0,-33 16-1 16,0 0 1-16,21 45 0 0,-9 48 0 0,-12-93-1 15,0 0 1-15,-24 141 0 0,-32 43 0 0,-27 141-2909 16</inkml:trace>
  <inkml:trace contextRef="#ctx0" brushRef="#br0" timeOffset="-114426.31">20941 14713 2823 0,'0'0'0'0</inkml:trace>
  <inkml:trace contextRef="#ctx0" brushRef="#br0" timeOffset="-107642.84">30746 11659 2779 0,'0'0'0'0,"21"-4"0"0,16-1 0 0,-37 5 283 16,0 0-283-16,2-7 284 0,-20 4-284 0,18 3 197 16,0 0-197-16,-10-4 197 0,-4 3-197 0,14 1 102 0,0 0-102 15,-5-4 103-15,6-1-103 0,-1 5 0 0,0 0 0 16,14-10 0-16,12-6 0 0,-26 16 0 0,0 0 0 16,35-13 1-16,10-1-1 0,-45 14 0 0,0 0 0 15,56-12 1-15,8 0-1 0,-64 12 0 0,0 0 0 0,70-10 0 16,6 1 0-16,-76 9 0 0,0 0 0 0,101-8 0 15,19-1 0-15,-120 9 0 0,0 0 0 0,105-5 0 16,-3 4 0-16,-102 1 0 0,0 0 0 0,96-4 0 16,-4 1 0-16,-92 3 0 0,0 0 0 0,85-4 0 15,-6 3 0-15,-79 1 0 0,0 0 0 0,66 0 0 16,-12-4 0-16,-54 4 2 0,0 0-2 0,34-3 2 16,-14 1-2-16,-20 2 0 0,0 0 0 0,14 0 0 15,-8 0 0-15,-6 0 0 0,0 0 0 0,6-5 0 16,-3-4 0-16,-3 9 0 0,0 0 0 0,-14-15 0 15,-14-6 0-15,28 21 0 0,0 0 0 0,-40-22 0 0,-14-2 0 16,-39-20-2904-16</inkml:trace>
  <inkml:trace contextRef="#ctx0" brushRef="#br0" timeOffset="-107225.81">31108 11214 2756 0,'0'0'0'0,"9"-3"0"0,5-4 0 0,-14 7 298 0,0 0-298 16,7-3 298-16,-2-1-298 0,-5 4 199 0,0 0-199 16,0 0 200-16,0 0-200 0,0 0 98 0,0 0-98 0,0 0 98 15,-3 0-98-15,3 0 0 0,0 0 0 0,-7 4 0 16,-4-1 0-16,11-3 0 0,0 0 0 0,-17 9 0 15,-8 1 0-15,25-10 0 0,0 0 0 0,-29 17 0 16,-4 5 0-16,33-22 0 0,0 0 0 0,-32 31 0 16,-1 8 0-16,33-39 0 0,0 0 0 0,-24 46 0 15,3 9 0-15,21-55 0 0,0 0 0 0,-10 63 0 16,10 9 0-16,0-72 2 0,0 0-2 0,21 85 2 16,19 13-2-16,-40-98 1 0,0 0-1 0,52 84 2 15,14-6-2-15,-66-78 1 0,0 0-1 0,71 63 2 16,11-13-2-16,-82-50 1 0,0 0-1 0,82 37 1 15,1-11-1-15,-83-26 0 0,0 0 0 0,73 15 0 0,-7-15 0 16,-66 0 0-16,0 0 0 0,47-15 0 0,-14-16 0 16,-33 31-3-16,0 0 3 0,80-46-2907 0,-160 92 2907 15</inkml:trace>
  <inkml:trace contextRef="#ctx0" brushRef="#br0" timeOffset="-104957.77">28776 1191 2835 0,'0'0'0'0,"0"0"295"0,0 0-295 0,10-9 295 15,8-6-295-15,-18 15 180 0,0 0-180 0,26-9 180 16,7 6-180-16,-33 3 89 0,0 0-89 0,36 0 90 15,4 8-90-15,-40-8-1 0,0 0 1 0,53 12 0 16,7 7 0-16,-60-19-1 0,0 0 1 0,65 27-1 16,3 8 1-16,-68-35-1 0,0 0 1 0,74 51 0 15,6 10 0-15,-80-61 0 0,0 0 0 0,60 63 0 16,-15 11 0-16,-45-74 0 0,0 0 0 0,24 70 0 0,-17-2 0 16,-7-68 0-16,0 0 0 0,-10 70 1 0,-16 0-1 15,26-70 0-15,0 0 0 0,-39 58 1 0,-11-10-1 16,50-48 0-16,0 0 0 0,-66 38 1 0,-16-14-1 0,82-24 0 15,0 0 0-15,-71 12 0 0,1-16 0 0,70 4 0 16,0 0 0-16,-71-15 0 0,1-18 0 0,70 33 0 16,0 0 0-16,-61-42 0 0,7-13 0 0,54 55 0 15,0 0 0-15,-34-61 0 0,13-9 0 0,21 70-1 16,0 0 1-16,0-77 0 0,17-5 0 0,-17 82-1 16,0 0 1-16,33-67 0 0,16 9 0 0,-49 58-1 15,0 0 1-15,57-50 0 0,13 11 0 0,-70 39-1 16,0 0 1-16,83-20 0 0,17 9 0 0,-100 11-1 0,0 0 1 15,97 12 0-15,6 14 0 0,-103-26-1 0,0 0 1 16,100 39 0-16,1 13 0 0,-101-52 0 0,0 0 0 0,86 61 0 16,-13 6 0-16,-73-67 0 0,0 0 0 0,50 70 0 15,-17 3 0-15,-33-73 0 0,0 0 0 0,12 50 0 16,-17-11 0-16,5-39 0 0,0 0 0 0,-30 15 0 16,-20-18 0-16,50 3 0 0,0 0 0 0,-57-15 0 15,-13-16 0-15,70 31 0 0,0 0 0 0,-57-46 0 16,3-14 0-16,54 60 0 0,0 0 0 0,-28-70 0 15,17-16 0-15,11 86-2 0,0 0 2 0,13-88-2 16,21-10 2-16,-34 98-2 0,0 0 2 0,56-70-1 16,21 21 1-16,-77 49-5 0,0 0 5 0,73-12-5 15,3 32 5-15,-76-20-3 0,0 0 3 0,150 11-2891 16,-300-22 2891-16</inkml:trace>
  <inkml:trace contextRef="#ctx0" brushRef="#br0" timeOffset="-72099.63">27731 10620 2857 0,'0'0'0'0,"0"0"0"0,-2-22 0 0,2 22 303 0,0 0-303 15,2-10 303-15,1 4-303 0,-3 6 188 0,0 0-188 16,4-3 189-16,1 0-189 0,-5 3 92 0,0 0-92 0,5-2 92 16,0 2-92-16,-5 0-2 0,0 0 2 0,4-4-2 15,-3 4 2-15,-1 0-2 0,0 0 2 0,0 0-2 16,4 0 2-16,-4 0-2 0,0 0 2 0,0 0-2 16,-4-3 2-16,4 3-5 0,0 0 5 0,-3 0-4 15,-2-2 4-15,5 2-2 0,0 0 2 0,-7 0-2 16,-2 0 2-16,9 0-2 0,0 0 2 0,-10 0-1 15,-3 2 1-15,13-2-5 0,0 0 5 0,-17 3-4 16,1 1 4-16,16-4-2 0,0 0 2 0,-19 2-2 16,-2 1 2-16,21-3-5 0,0 0 5 0,-19 3-5 15,2 1 5-15,17-4-3 0,0 0 3 0,-16 0-3 16,1 0 3-16,15 0-2 0,0 0 2 0,-14 0-1 0,3 0 1 16,11 0-1-16,0 0 1 0,-7 0-1 0,4 0 1 15,3 0 0-15,0 0 0 0,15-7 0 0,10-5 0 0,-25 12 0 16,0 0 0-16,38-12 0 0,14-5 0 0,-52 17 0 15,0 0 0-15,63-15 0 0,10-2 0 0,-73 17 0 16,0 0 0-16,92-24 1 0,18-5-1 0,-110 29 0 16,0 0 0-16,97-23 0 0,-1-1 0 0,-96 24-1 15,0 0 1-15,75-15 0 0,-16 8 0 0,-59 7 0 16,0 0 0-16,36-7 0 0,-20 6 0 0,-16 1 0 16,0 0 0-16,12 0 0 0,-10 0 0 0,-2 0-1 0,0 0 1 15,-14 8 0-15,-14 2 0 0,28-10-1 0,0 0 1 16,-31 12 0-16,-8 2 0 0,39-14 0 0,0 0 0 15,-31 10 0-15,3-1 0 0,28-9 0 0,0 0 0 16,-21 7 0-16,6-4 0 0,15-3 0 0,0 0 0 0,1 5 0 16,13 2 0-16,-14-7-2 0,0 0 2 0,18-3-2 15,8-6 2-15,17-3-2907 0</inkml:trace>
  <inkml:trace contextRef="#ctx0" brushRef="#br0" timeOffset="-69538.43">17612 15615 2767 0,'0'0'0'16,"0"-7"0"-16,0-7 0 0,0 14 294 0,0 0-294 0,-6-17 294 15,-1-8-294-15,7 25 193 0,0 0-193 0,-5-18 193 16,2 1-193-16,3 17 102 0,0 0-102 0,-5-12 103 15,3 6-103-15,2 6 0 0,0 0 0 0,-2-6 0 16,2 5 0-16,0 1 0 0,0 0 0 0,0 0 0 16,0 0 0-16,0 0 0 0,0 0 0 0,2 10 1 15,1 9-1-15,-3-19 0 0,0 0 0 0,4 34 0 16,-1 10 0-16,-3-44 0 0,0 0 0 0,0 55 0 16,0 10 0-16,0-65 0 0,0 0 0 0,-1 73 0 15,-1 8 0-15,2-81 0 0,0 0 0 0,-5 106 0 16,3 17 0-16,2-123 0 0,0 0 0 0,2 114 0 15,3 1 0-15,-5-115 0 0,0 0 0 0,2 109 0 0,3-2 0 16,-5-107 0-16,0 0 0 0,1 101 0 0,-1-7 0 16,0-94 2-16,0 0-2 0,0 87 2 0,-1-5-2 0,1-82 1 15,0 0-1-15,-2 67 2 0,-1-14-2 0,3-53 1 16,0 0-1-16,-2 39 2 0,-2-15-2 0,4-24 1 16,0 0-1-16,-1 15 1 0,1-9-1 0,0-6 0 15,0 0 0-15,1-9 1 0,3-11-1 0,-4 20 0 16,0 0 0-16,3-40 1 0,2-16-1 0,4-40-2911 15</inkml:trace>
  <inkml:trace contextRef="#ctx0" brushRef="#br0" timeOffset="-68406.54">17535 15610 2779 0,'0'0'0'0,"9"-5"0"16,0-2 0-16,-9 7 294 0,0 0-294 0,8-9 295 0,-4-3-295 15,-4 12 194-15,0 0-194 0,8-10 194 0,1-2-194 16,-9 12 97-16,0 0-97 0,9-12 98 0,-1 0-98 16,-8 12 0-16,0 0 0 0,13-14 0 0,-5 1 0 15,-8 13-1-15,0 0 1 0,13-12-1 0,-3 0 1 0,-10 12-1 16,0 0 1-16,19-10-1 0,7-1 1 0,-26 11-1 16,0 0 1-16,33-10-1 0,2 2 1 0,-35 8-1 15,0 0 1-15,45-7 0 0,9 0 0 0,-54 7-1 16,0 0 1-16,59-7 0 0,9-1 0 0,-68 8-1 15,0 0 1-15,92-11 0 0,20-1 0 0,-112 12-1 16,0 0 1-16,109-13 0 0,4-3 0 0,-113 16 0 16,0 0 0-16,110-13 0 0,-1-3 0 0,-109 16 0 0,0 0 0 15,105-17 0-15,-10-2 0 0,-95 19 0 0,0 0 0 16,82-22 0-16,-11 0 0 0,-71 22 0 0,0 0 0 16,67-22 0-16,-10 1 0 0,-57 21 0 0,0 0 0 0,56-17 0 15,-4 2 0-15,-52 15 0 0,0 0 0 0,52-14 0 16,-2 4 0-16,-50 10 0 0,0 0 0 0,33-9 0 15,-10 4 0-15,-23 5 0 0,0 0 0 0,23-7 1 16,-2-1-1-16,-21 8 0 0,0 0 0 0,15-7 1 16,1-2-1-16,-16 9 0 0,0 0 0 0,14-6 1 15,0-1-1-15,-14 7 0 0,0 0 0 0,14-5 1 16,1 1-1-16,-15 4 0 0,0 0 0 0,12-1 1 16,-1 1-1-16,-11 0 0 0,0 0 0 0,14 5 1 15,3 3-1-15,-17-8 0 0,0 0 0 0,18 17 0 16,-1 7 0-16,-17-24 0 0,0 0 0 0,16 36 0 15,-3 12 0-15,-13-48 0 0,0 0 0 0,13 58 0 0,-5 10 0 16,-8-68 0-16,0 0 0 0,13 94 0 0,-7 21 0 16,-6-115-1-16,0 0 1 0,9 109 0 0,0 2 0 15,-9-111-1-15,0 0 1 0,9 103 0 0,1-6 0 16,-10-97-1-16,0 0 1 0,12 97 0 0,4-1 0 0,-16-96-3 16,0 0 3-16,9 90-3 0,1-2 3 0,-10-88-2 15,0 0 2-15,12 80-2 0,0-7 2 0,-12-73-5 16,0 0 5-16,11 70-5 0,-3-3 5 0,-8-67-7 15,0 0 7-15,7 58-6 0,0-7 6 0,-7-51-8 16,0 0 8-16,4 36-7 0,-4-14 7 0,0-22-15 16,0 0 15-16,3 21-15 0,3-6 15 0,-6-15-4 15,0 0 4-15,3 12-3 0,0-3 3 0,-3-9-13 0,0 0 13 16,2 7-12-16,-2-2 12 0,0-5-9 0,0 0 9 16,0 3-8-16,0 1 8 0,0-4-9 0,0 0 9 15,-8-4-8-15,-5-3 8 0,13 7-4 0,0 0 4 0,-21-7-3 16,-5 1 3-16,26 6-6 0,0 0 6 0,-33-12-6 15,-3-2 6-15,36 14-3 0,0 0 3 0,-40-10-3 16,-2 0 3-16,42 10 0 0,0 0 0 0,-47-6 0 16,-2 3 0-16,49 3 0 0,0 0 0 0,-62 2 0 15,-8 3 0-15,70-5 3 0,0 0-3 0,-92 8 4 16,-18 6-4-16,110-14 14 0,0 0-14 0,-109 17 15 16,-6 2-15-16,115-19 15 0,0 0-15 0,-109 22 15 15,1 2-15-15,108-24 9 0,0 0-9 0,-106 27 10 16,1 2-10-16,105-29 9 0,0 0-9 0,-102 31 10 15,6 2-10-15,96-33 3 0,0 0-3 0,-80 27 4 16,10-3-4-16,70-24 12 0,0 0-12 0,-50 19 12 16,19-4-12-16,31-15 8 0,0 0-8 0,-26 10 8 0,15-3-8 15,11-7 8-15,0 0-8 0,-10 7 9 0,6-4-9 16,4-3 3-16,0 0-3 0,0 4 4 0,0-3-4 16,0-1 2-16,0 0-2 0,4 2 2 0,4-2-2 0,-8 0 1 15,0 0-1-15,11-7 2 0,8-3-2 0,-19 10 1 16,0 0-1-16,24-20 1 0,8-11-1 0,23-20-2910 15</inkml:trace>
  <inkml:trace contextRef="#ctx0" brushRef="#br0" timeOffset="-67190.8">17751 15635 2655 0,'0'0'0'0,"0"-3"0"15,3-2 0-15,-3 5 276 0,0 0-276 0,-1-21 276 16,-1-11-276-16,2 32 178 0,0 0-178 0,-5-24 179 15,1 3-179-15,4 21 85 0,0 0-85 0,-5-13 86 16,3 2-86-16,2 11-11 0,0 0 11 0,-2 6-11 16,-1 9 11-16,3-15-11 0,0 0 11 0,-5 31-10 0,-2 13 10 15,7-44-10-15,0 0 10 0,-5 56-9 0,1 15 9 16,4-71-9-16,0 0 9 0,-5 93-8 0,1 22 8 16,4-115-8-16,0 0 8 0,-7 109-8 0,2 2 8 0,5-111-15 15,0 0 15-15,-5 104-15 0,1-3 15 0,4-101-8 16,0 0 8-16,-6 96-8 0,-1-7 8 0,7-89-16 15,0 0 16-15,-9 80-15 0,-2-12 15 0,11-68-9 16,0 0 9-16,-10 55-8 0,1-12 8 0,9-43-9 16,0 0 9-16,-3 25-9 0,-1-14 9 0,4-11-15 15,0 0 15-15,-3 8-15 0,3-8 15 0,0 0-15 16,0 0 15-16,7-17-14 0,3-14 14 0,-10 31-9 16,0 0 9-16,19-39-9 0,4-9 9 0,19-39-2526 0</inkml:trace>
  <inkml:trace contextRef="#ctx0" brushRef="#br0" timeOffset="-66574.46">18648 15692 2745 0,'0'0'0'0,"-14"0"0"16,-14 1 0-16,28-1 257 0,0 0-257 0,-10-1 258 15,8-4-258-15,2 5 179 0,0 0-179 0,-1-4 179 16,1 2-179-16,0 2 101 0,0 0-101 0,0 0 101 0,0 0-101 16,0 0 8-16,0 0-8 0,-9 6 9 0,-3 4-9 0,12-10 18 15,0 0-18-15,-23 15 18 0,-5 6-18 0,28-21 9 16,0 0-9-16,-29 24 9 0,-8 3-9 0,37-27 10 15,0 0-10-15,-35 27 10 0,1 2-10 0,34-29 3 16,0 0-3-16,-30 26 4 0,6-4-4 0,24-22 2 16,0 0-2-16,-21 19 2 0,7-4-2 0,14-15 5 15,0 0-5-15,-9 17 5 0,6 2-5 0,3-19 2 16,0 0-2-16,8 17 2 0,10 0-2 0,-18-17 1 16,0 0-1-16,28 16 2 0,12-4-2 0,-40-12 1 0,0 0-1 15,34 12 2-15,3-2-2 0,-37-10 1 0,0 0-1 16,35 14 1-16,1-1-1 0,-36-13 0 0,0 0 0 15,33 16 1-15,-1 1-1 0,-32-17 0 0,0 0 0 16,27 18 1-16,-2 6-1 0,-25-24 0 0,0 0 0 0,19 26 1 16,-3 0-1-16,-16-26 0 0,0 0 0 0,3 30 0 15,-3 3 0-15,0-33 0 0,0 0 0 0,-9 31 0 16,-6-1 0-16,15-30 2 0,0 0-2 0,-23 29 2 16,-8-1-2-16,31-28 0 0,0 0 0 0,-35 22 0 15,-7-3 0-15,42-19 0 0,0 0 0 0,-41 10 0 16,-5-7 0-16,46-3-1 0,0 0 1 0,-40 2-1 15,4-5 1-15,36 3 0 0,0 0 0 0,-32-6 0 16,5-4 0-16,27 10 0 0,0 0 0 0,-23-10 0 16,7-2 0-16,16 12 1 0,0 0-1 0,-5-19 2 15,10-3-2-15,-5 22 1 0,0 0-1 0,16-27 2 16,10-6-2-16,-26 33 4 0,0 0-4 0,30-32 4 0,3-2-4 16,31-33-2914-16</inkml:trace>
  <inkml:trace contextRef="#ctx0" brushRef="#br0" timeOffset="-66275.83">19064 15647 2779 0,'0'0'0'0,"-12"2"0"0,-11 0 0 0,23-2 289 0,0 0-289 15,-7-4 289-15,0-3-289 0,7 7 198 0,0 0-198 16,-2-5 199-16,2 2-199 0,0 3 97 0,0 0-97 16,0 7 98-16,2 6-98 0,-2-13 0 0,0 0 0 0,2 28 0 15,3 9 0-15,-5-37-1 0,0 0 1 0,4 52 0 16,1 12 0-16,-5-64 0 0,0 0 0 0,7 76 0 16,0 9 0-16,-7-85 0 0,0 0 0 0,15 108 0 15,6 13 0-15,-21-121 0 0,0 0 0 0,23 108 0 16,5-8 0-16,-28-100 0 0,0 0 0 0,21 86 0 15,-6-15 0-15,24 87-2901 0</inkml:trace>
  <inkml:trace contextRef="#ctx0" brushRef="#br0" timeOffset="-64208.99">19278 15586 2767 0,'0'0'0'0,"14"-28"0"0,10-19 0 0,-24 47 288 16,0 0-288-16,9 5 288 0,-9 29-288 15,0-34 198-15,0 0-198 0,2 24 198 0,-1 1-198 0,4 25-2794 16</inkml:trace>
  <inkml:trace contextRef="#ctx0" brushRef="#br0" timeOffset="-64042.72">19730 15478 2779 0,'0'0'0'16,"-17"15"0"-16,-16 9 0 0,33-24 289 0,0 0-289 0,-6-3 289 16,15-14-289-16,-9 17 187 0,0 0-187 0,5-12 187 15,2 0-187-15,-7 12 101 0,0 0-101 0,5-9 101 16,1 3-101-16,4-10-2915 0</inkml:trace>
  <inkml:trace contextRef="#ctx0" brushRef="#br0" timeOffset="-63879.88">19678 15442 2790 0,'0'0'0'15,"5"2"0"-15,2 0 0 0,-7-2 296 0,0 0-296 0,5 0 296 16,-3-2-296-16,-2 2 194 0,0 0-194 0,0 0 195 16,2-5-195-16,-2 5 98 0,0 0-98 0,0 0 98 15,0-4-98-15,0 4 1 0,0 0-1 0,0 0 1 16,0 0-1-16,0 0 1 0,0 0-1 0,0 0 1 15,0 0-1-15,0 0 1 0,0 0-1 0,0 0 1 0,0 0-1 16,0 0 3-16,0 0-3 0,0 0 4 0,0 0-4 16,0 0-2926-16</inkml:trace>
  <inkml:trace contextRef="#ctx0" brushRef="#br0" timeOffset="-63860.46">19678 15437 2801 0,'0'0'0'0</inkml:trace>
  <inkml:trace contextRef="#ctx0" brushRef="#br0" timeOffset="-63774.02">19633 15417 3373 0,'0'0'0'0,"0"0"0"15,-6 0 0-15,6 0 204 0,0 0-204 0,0 0 205 0,-3 0-205 0,3 0 104 16,0 0-104-16,0 0 105 0,0 0-105 0,0 0-2960 15</inkml:trace>
  <inkml:trace contextRef="#ctx0" brushRef="#br0" timeOffset="-62273.71">19553 15430 2790 0,'0'0'0'0,"5"-1"0"0,7-1 0 0,-12 2 284 0,0 0-284 16,7-2 285-16,-2 0-285 0,-5 2 192 0,0 0-192 0,0 0 193 15,0 0-193-15,0 0 96 0,0 0-96 0,0 0 96 16,-5 2-96-16,5-2 0 0,0 0 0 0,0 0 0 15,-3 0 0-15,3 0-1 0,0 0 1 0,0 0-1 16,-4 0 1-16,4 0-4 0,0 0 4 0,0 0-4 16,-5 2 4-16,5-2-1 0,0 0 1 0,-4 2 0 15,1-2 0-15,3 0-3 0,0 0 3 0,-4 1-2 16,-1-1 2-16,5 0-2 0,0 0 2 0,-5 4-1 16,-2-1 1-16,7-3-2 0,0 0 2 0,-7 4-1 15,2-1 1-15,5-3-1 0,0 0 1 0,-5 5-1 16,-1-5 1-16,6 0-1 0,0 0 1 0,-5 2 0 0,-2 0 0 15,7-2-7-15,0 0 7 0,-7 1-7 0,2-1 7 16,5 0-8-16,0 0 8 0,-5 2-8 0,1-2 8 16,4 0-15-16,0 0 15 0,-3 0-15 0,1 0 15 15,2 0-9-15,0 0 9 0,0 0-8 0,-3-3 8 16,3 3-9-16,0 0 9 0,0 0-9 0,0-4 9 0,0 4-8 16,0 0 8-16,-7-7-8 0,0 2 8 0,7 5-8 15,0 0 8-15,-7-5-8 0,-2 2 8 0,9 3-8 16,0 0 8-16,-7-4-8 0,2 1 8 0,5 3-8 15,0 0 8-15,-4-2-8 0,1 0 8 0,3 2-4 16,0 0 4-16,0 0-3 0,-2 0 3 0,2 0-6 16,0 0 6-16,0 0-6 0,0 0 6 0,0 0-7 0,0 0 7 15,0 0-7-15,-3 4 7 0,3-4-15 0,0 0 15 16,0 0-14-16,-2 5 14 0,2-5-15 0,0 0 15 16,0 5-14-16,2 4 14 0,-2-9-9 0,0 0 9 15,3 8-9-15,4 2 9 0,-7-10-17 0,0 0 17 0,7 9-16 16,0-1 16-16,-7-8-15 15,0 0 15-15,14 12-14 0,5 4 14 0,-19-16-16 0,0 0 16 0,21 13-15 16,5 4 15-16,-26-17-10 0,0 0 10 0,26 11-9 16,4 1 9-16,-30-12-17 0,0 0 17 0,33 8-16 15,3-3 16-15,-36-5 9 0,0 0-9 0,42 4 10 16,3-1-10-16,-45-3 34 0,0 0-34 0,44 0 35 16,1 0-35-16,-45 0 36 0,0 0-36 0,43-7 36 15,1 1-36-15,-44 6 39 0,0 0-39 0,42-11 39 16,-6-1-39-16,-36 12 25 0,0 0-25 0,37-15 26 15,-4-2-26-15,-33 17 10 0,0 0-10 0,29-17 10 16,-1-4-10-16,-28 21 19 0,0 0-19 0,26-22 20 0,-3-4-20 16,-23 26 7-16,0 0-7 0,19-23 8 0,-5-1-8 15,-14 24 9-15,0 0-9 0,10-29 9 0,-3-4-9 16,-7 33 8-16,0 0-8 0,0-34 8 0,-1-2-8 16,1 36 8-16,0 0-8 0,-13-34 8 0,-2-2-8 15,15 36 8-15,0 0-8 0,-21-34 8 0,-5 1-8 0,26 33 3 16,0 0-3-16,-28-34 4 0,-3 0-4 0,31 34 2 15,0 0-2-15,-33-34 2 0,-4-2-2 0,37 36 1 16,0 0-1-16,-35-34 2 0,-1-2-2 0,36 36 1 16,0 0-1-16,-39-34 1 0,-2-2-1 0,41 36 0 15,0 0 0-15,-42-32 1 0,0-3-1 0,42 35 0 16,0 0 0-16,-41-30 1 0,-3-1-1 0,44 31 0 0,0 0 0 16,-36-38 1-16,-1-3-1 0,37 41 0 0,0 0 0 15,-31-39 1-15,5 0-1 0,26 39 0 0,0 0 0 16,-25-40 0-16,4-1 0 0,21 41 0 0,0 0 0 0,-20-41 0 15,2-1 0-15,18 42 2 0,0 0-2 0,-19-45 2 16,2 1-2-16,17 44 1 0,0 0-1 0,-26-46 2 16,-4 0-2-16,30 46 0 0,0 0 0 0,-42-55 0 15,-12-12 0-15,54 67 0 0,0 0 0 0,-47-59 0 16,2-3 0-16,45 62 0 0,0 0 0 0,-42-56 0 16,2 3 0-16,40 53 0 0,0 0 0 0,-40-51 0 15,0-1 0-15,40 52 0 0,0 0 0 0,-38-53 0 16,0 0 0-16,38 53-2 0,0 0 2 0,-42-54-1 15,-3-1 1-15,45 55-2 0,0 0 2 0,-45-53-1 16,1 2 1-16,44 51-1 0,0 0 1 0,-47-55-1 0,5 1 1 16,42 54-1-16,0 0 1 0,-41-55-1 0,4 2 1 15,37 53-3-15,0 0 3 0,-26-43-3 0,9 6 3 16,17 37 0-16,0 0 0 0,-18-41 0 0,-3-2 0 16,21 43 0-16,0 0 0 0,-19-44 0 0,0-1 0 15,19 45 0-15,0 0 0 0,-19-43 0 0,0-3 0 0,19 46 0 16,0 0 0-16,-14-42 1 0,4 2-1 0,10 40 1 15,0 0-1-15,-9-37 1 0,5 3-1 0,4 34 1 16,0 0-1-16,4-38 1 0,-1 0-1 0,-3 38 3 16,0 0-3-16,7-36 3 0,2 2-3 0,-9 34 0 15,0 0 0-15,12-36 0 0,2 1 0 0,-14 35 0 0,0 0 0 16,16-36 0-16,-1 0 0 0,-15 36 0 16,0 0 0-16,21-36 0 0,0-2 0 0,-21 38 0 0,0 0 0 15,24-35 0-15,3 0 0 0,-27 35 0 0,0 0 0 0,29-34 0 16,-3 0 0-16,-26 34 0 0,0 0 0 0,33-29 0 15,0 5 0-15,-33 24 0 0,0 0 0 16,33-24 0-16,6 5 0 0,-39 19 1 0,0 0-1 0,38-15 2 16,4 5-2-16,-42 10 1 0,0 0-1 0,41-9 2 15,1 4-2-15,-42 5 1 0,0 0-1 0,44-3 1 16,-3-1-1-16,-41 4 1 0,0 0-1 0,39-1 1 16,2 1-1-16,-41 0 0 0,0 0 0 0,39 5 1 15,2-2-1-15,-41-3 0 0,0 0 0 0,39 7 0 16,-5 0 0-16,-34-7 0 0,0 0 0 0,33 10 0 15,0-1 0-15,-33-9 0 0,0 0 0 0,23 6 1 16,-4 1-1-16,-19-7 0 0,0 0 0 0,19 5 0 0,-3-1 0 16,-16-4-1-16,0 0 1 0,17 3 0 0,-1-1 0 15,-16-2-1-15,0 0 1 0,21 0 0 0,2 0 0 16,-23 0-1-16,0 0 1 0,20 0 0 0,1-2 0 0,-21 2-1 16,0 0 1-16,19-2 0 0,-1 1 0 15,-18 1 0-15,0 0 0 0,14 0 0 0,-4-5 0 0,-10 5 0 16,0 0 0-16,9-2 0 0,-2-2 0 0,-7 4 0 15,0 0 0-15,3-5 0 0,-3-1 0 0,4-6-2908 16</inkml:trace>
  <inkml:trace contextRef="#ctx0" brushRef="#br0" timeOffset="-61675.39">19330 11706 2812 0,'0'0'0'0,"7"-5"0"16,5-3 0-16,-12 8 298 0,0 0-298 0,11-14 299 15,1-1-299-15,-12 15 202 0,0 0-202 0,8-11 202 16,-1 1-202-16,-7 10 88 0,0 0-88 0,9-7 89 16,0 2-89-16,-9 5-2 0,0 0 2 0,9-3-1 15,-1 1 1-15,-8 2-6 0,0 0 6 0,9-2-5 16,-2 2 5-16,-7 0-4 0,0 0 4 0,7 0-3 15,-2 2 3-15,-5-2-2 0,0 0 2 0,5 2-2 16,-3 1 2-16,-2-3-2 0,0 0 2 0,2 4-1 16,-2-3 1-16,0-1-1 0,0 0 1 0,0 4-1 0,-2-3 1 15,2-1-3-15,0 0 3 0,-2 4-3 0,-3 1 3 16,5-5-2-16,0 0 2 0,-7 9-2 0,-2 1 2 16,9-10-2-16,0 0 2 0,-15 17-1 0,-3 3 1 0,18-20-1 15,0 0 1-15,-17 21-1 0,-4-1 1 16,21-20-1-16,0 0 1 0,-17 24 0 0,4 2 0 0,13-26 0 15,0 0 0-15,-6 27 0 0,6 4 0 0,0-31 0 16,0 0 0-16,8 29 0 0,8 2 0 0,-16-31 0 16,0 0 0-16,19 31 1 0,7-6-1 0,-26-25 0 15,0 0 0-15,26 24 1 0,2-3-1 0,-28-21 0 16,0 0 0-16,30 17 1 0,4 0-1 0,-34-17 0 16,0 0 0-16,30 19 0 0,0 1 0 0,-30-20 0 0,0 0 0 15,29 21 0-15,-3 2 0 0,-26-23 0 0,0 0 0 16,25 23 0-16,-10-1 0 0,-15-22 0 0,0 0 0 15,14 24 0-15,-2 0 0 0,-12-24 0 0,0 0 0 16,5 24 0-16,1 1 0 0,-6-25 0 0,0 0 0 0,0 31 0 16,-2 1 0-16,2-32 0 0,0 0 0 0,-12 31 0 15,-6 0 0-15,18-31-1 0,0 0 1 0,-29 31 0 16,-9-4 0-16,38-27-1 0,0 0 1 0,-77 44 0 16,-29 11 0-16,106-55-3 0,0 0 3 0,-183 99-2896 15,366-198 2896-15</inkml:trace>
  <inkml:trace contextRef="#ctx0" brushRef="#br0" timeOffset="-32925.19">19612 15403 2700 0,'0'0'0'0,"0"0"0"15,0 0 0-15,0 0-1965 0</inkml:trace>
  <inkml:trace contextRef="#ctx0" brushRef="#br0" timeOffset="-32259.25">19598 15403 2790 0,'0'0'0'0,"0"0"0"16,0 0 0-16,0 0 290 0,0 0-290 0,0 0 291 16,0 0-291-16,0 0 193 0,0 0-193 0,0 0 194 15,0 0-194-15,0 0 102 0,0 0-102 0,0 0 103 16,0 0-103-16,0 0 0 0,0 0 0 0,0 0 0 16,0 0 0-16,0 0-1 0,0 0 1 0,0 0 0 0,0 0 0 15,0 0-1-15,0 0 1 0,0 0 0 0,0 0 0 16,0 0-1-16,0 0 1 0,0 0 0 0,0 0 0 15,0 0-1-15,0 0 1 0,0 0 0 0,0 0 0 0,0 0-3 16,0 0 3-16,0 0-3 0,0 0 3 0,0 0-2 16,0 0 2-16,0 0-1 0,0 0 1 0,0 0-2 15,0 0 2-15,0 0-1 0,29-3 1 0,-29 3-1 16,0 0 1-16,30-2-1 0,10 0 1 0,-40 2-1 16,0 0 1-16,40-2 0 0,7-1 0 0,-47 3-1 15,0 0 1-15,40-3 0 0,3-3 0 0,-43 6-1 16,0 0 1-16,40-5 0 0,0-1 0 0,-40 6-1 15,0 0 1-15,42-7 0 0,0-7 0 0,-42 14 0 0,0 0 0 16,43-14 0-16,3-1 0 0,-46 15 0 0,0 0 0 16,40-19 0-16,-4-1 0 0,-36 20 0 0,0 0 0 0,31-23 0 15,-3-2 0-15,-28 25 0 0,0 0 0 0,9-26 0 16,-9-6 0-16,0 32 0 0,0 0 0 0,-14-31 0 16,-10 0 0-16,24 31-2 0,0 0 2 0,-32-27-2 15,-8 3 2-15,40 24 0 0,0 0 0 0,-41-24 0 16,-6 0 0-16,47 24 0 0,0 0 0 0,-49-25 0 15,-1-3 0-15,50 28 0 0,0 0 0 0,-70-37 0 16,-13-6 0-16,83 43-2 0,0 0 2 0,-75-43-1 16,3-3 1-16,72 46 0 0,0 0 0 0,-60-39 0 15,6-2 0-15,54 41-1 0,0 0 1 0,-47-45-1 16,8-8 1-16,39 53-1 0,0 0 1 0,-33-51-1 16,0-3 1-16,33 54-1 0,0 0 1 0,-22-50-1 15,6 2 1-15,16 48-1 0,0 0 1 0,-19-68 0 0,0-16 0 16,19 84-1-16,0 0 1 0,-12-87 0 0,-1-7 0 15,13 94-1-15,0 0 1 0,-8-90 0 0,1-1 0 16,7 91 0-16,0 0 0 0,-5-91 1 0,3 1-1 0,2 90 0 16,0 0 0-16,-2-91 1 0,0 1-1 0,2 90 0 15,0 0 0-15,0-87 1 0,-3-4-1 0,3 91 0 16,0 0 0-16,-2-82 1 0,-1 4-1 0,3 78 0 16,0 0 0-16,1-74 1 0,6 6-1 0,-7 68-1 15,0 0 1-15,13-62 0 0,9 1 0 0,-22 61-1 16,0 0 1-16,35-62 0 0,10 3 0 0,-45 59-1 0,0 0 1 15,54-58 0-15,10 3 0 0,-64 55-1 0,0 0 1 16,119-111-2885-16,-238 222 2885 0</inkml:trace>
  <inkml:trace contextRef="#ctx0" brushRef="#br0" timeOffset="-31689.72">18850 12506 2756 0,'0'0'0'16,"0"0"0"-16,0 0 0 0,0 0 292 0,0 0-292 15,0 0 293-15,0 0-293 0,0 0 192 0,0 0-192 0,0 0 193 16,-14-19-193-16,14 19 96 0,0 0-96 0,-12-17 97 16,-4-10-97-16,16 27 0 0,0 0 0 0,-14-36 0 15,-3-5 0-15,17 41-1 0,0 0 1 0,-4-50-1 16,13-6 1-16,-9 56-1 0,0 0 1 0,18-55-1 15,15-1 1-15,-33 56-1 0,0 0 1 0,43-51-1 16,18 3 1-16,-61 48-4 0,0 0 4 0,106-50-3 16,37 2 3-16,-143 48-6 0,0 0 6 0,147-29-5 15,14 14 5-15,-161 15-33 0,0 0 33 0,151-2-32 16,0 11 32-16,-151-9 1 0,0 0-1 0,131 27 1 16,-13 14-1-16,-118-41 2 0,0 0-2 0,245 68-2817 15,-490-136 2817-15</inkml:trace>
  <inkml:trace contextRef="#ctx0" brushRef="#br0" timeOffset="-28792.11">29612 15577 2745 0,'0'0'0'0,"0"0"0"16,0 0 0-16,0 0 297 0,0 0-297 0,0 0 297 16,4-41-297-16,-4 41 198 0,0 0-198 0,2-22 198 15,1 0-198-15,-3 22 98 0,0 0-98 0,7-26 98 16,2-3-98-16,-9 29 0 0,0 0 0 0,9-24 0 15,1 0 0-15,-10 24 0 0,0 0 0 0,9-18 0 16,-2 4 0-16,-7 14 0 0,0 0 0 0,7-10 0 16,0 3 0-16,-7 7 2 0,0 0-2 0,6-4 2 0,3 6-2 15,-9-2 5-15,0 0-5 0,11 17 5 0,3 14-5 16,-14-31 3-16,0 0-3 0,10 43 3 0,-1 13-3 16,-9-56 2-16,0 0-2 0,3 72 2 0,-1 15-2 0,-2-87 1 15,0 0-1-15,-2 123 2 0,-1 27-2 0,3-150 0 16,0 0 0-16,-4 145 0 0,-1 7 0 0,5-152 0 15,0 0 0-15,0 147 0 0,5 0 0 0,-5-147-2 16,0 0 2-16,7 137-2 0,5-6 2 0,-12-131-2 16,0 0 2-16,9 117-2 0,1-13 2 0,-10-104-2 15,0 0 2-15,4 85-1 0,-4-15 1 0,0-70-4 16,0 0 4-16,0 50-4 0,-2-21 4 0,2-29-2 16,0 0 2-16,-2 20-2 0,-1-13 2 0,3-7-5 0,0 0 5 15,-9-12-5-15,-3-19 5 0,12 31-1 0,0 0 1 16,-16-56 0-16,-1-24 0 0,-16-57-2883 0</inkml:trace>
  <inkml:trace contextRef="#ctx0" brushRef="#br0" timeOffset="-27925.48">29640 15259 2790 0,'0'0'0'0,"6"-6"0"0,4-6 0 0,-10 12 284 16,0 0-284-16,17-16 285 0,6-1-285 15,-23 17 187-15,0 0-187 0,35-19 187 0,8 2-187 0,-43 17 95 16,0 0-95-16,58-17 95 0,13 2-95 0,-71 15 0 15,0 0 0-15,101-17 0 0,22 0 0 0,-123 17 0 16,0 0 0-16,131-14 0 0,11 2 0 0,-142 12 0 16,0 0 0-16,148-10 0 0,7 5 0 0,-155 5 0 15,0 0 0-15,163-7 0 0,11-2 0 0,-174 9 0 16,0 0 0-16,174-12 0 0,2-1 0 0,-176 13 0 16,0 0 0-16,169-14 0 0,-4 0 0 0,-165 14 0 0,0 0 0 15,141-12 1-15,-16 2-1 0,-125 10 0 0,0 0 0 16,113-7 1-16,-12-1-1 0,-101 8 0 0,0 0 0 15,89-7 0-15,-15 0 0 0,-74 7 0 0,0 0 0 0,58-3 0 16,-16-1 0-16,-42 4-2 0,0 0 2 0,31-1-2 16,-14 1 2-16,-17 0-2 0,0 0 2 0,12 3-1 15,-6 2 1-15,-6-5-2 0,0 0 2 0,5 17-1 16,-2 11 1-16,-3-28-1 0,0 0 1 0,2 37-1 16,-4 13 1-16,2-50-1 0,0 0 1 0,0 75 0 15,0 21 0-15,0-96-3 0,0 0 3 0,-3 107-3 16,-4 16 3-16,7-123-11 0,0 0 11 0,-7 127-11 15,0 4 11-15,7-131-16 0,0 0 16 0,-5 128-15 16,1-1 15-16,4-127-9 0,0 0 9 0,-5 126-9 16,0-1 9-16,5-125-17 0,0 0 17 0,-5 111-16 15,-1-9 16-15,6-102-4 0,0 0 4 0,-10 94-3 16,-6-10 3-16,16-84-3 0,0 0 3 0,-12 73-2 0,2-11 2 16,10-62-2-16,0 0 2 0,-18 53-1 0,-4-12 1 15,22-41-4-15,0 0 4 0,-26 29-4 0,-4-14 4 0,30-15-2 16,0 0 2-16,-31 16-2 0,-1-8 2 0,32-8-2 15,0 0 2-15,-41 10-1 0,-6 1 1 16,47-11 1-16,0 0-1 0,-78 8 1 0,-23-3-1 16,101-5 9-16,0 0-9 0,-113 11 10 0,-18 0-10 0,131-11 16 15,0 0-16-15,-144 16 17 0,-16 3-17 0,160-19 15 16,0 0-15-16,-165 15 16 0,-11 0-16 0,176-15 9 16,0 0-9-16,-171 12 10 0,1-3-10 0,170-9 9 15,0 0-9-15,-151 8 10 0,12 1-10 0,139-9 3 0,0 0-3 16,-124 7 4-16,14-4-4 0,110-3 6 0,0 0-6 15,-92 4 6-15,16-3-6 0,76-1 3 16,0 0-3-16,-63-1 3 0,14-3-3 0,49 4 1 0,0 0-1 0,-33-1 2 16,16-1-2-16,17 2 1 0,0 0-1 15,-12-2 2-15,8-1-2 0,4 3 1 0,0 0-1 0,6-12 1 16,6-7-1-16,-12 19 0 0,0 0 0 0,22-22 1 16,11-4-1-16,-33 26 0 0,0 0 0 0,33-39 0 15,2-9 0-15,33-39-2887 0</inkml:trace>
  <inkml:trace contextRef="#ctx0" brushRef="#br0" timeOffset="-27208.99">31199 15758 2767 0,'0'0'0'0,"-18"-7"0"0,-10-3 0 0,28 10 294 16,0 0-294-16,-1-8 294 0,11 1-294 0,-10 7 198 0,0 0-198 15,9-7 199-15,3 2-199 0,-12 5 92 0,0 0-92 16,9-7 93-16,-1-2-93 0,-8 9 0 0,0 0 0 16,7-11 0-16,0-3 0 0,-7 14-1 0,0 0 1 0,4-14-1 15,-2 2 1-15,-2 12 0 0,0 0 0 0,-4-22 0 16,-1-2 0-16,5 24 0 0,0 0 0 0,-12-20 0 16,-6 1 0-16,18 19 0 0,0 0 0 0,-28-12 0 15,-8 5 0-15,36 7 0 0,0 0 0 0,-45 2 0 16,-7 8 0-16,52-10 0 0,0 0 0 0,-54 17 0 15,-6 9 0-15,60-26 0 0,0 0 0 0,-53 29 0 16,-1 7 0-16,54-36 1 0,0 0-1 0,-49 34 1 16,5 2-1-16,44-36 1 0,0 0-1 0,-33 29 1 15,9 0-1-15,24-29 1 0,0 0-1 0,-16 29 1 16,11-2-1-16,5-27 1 0,0 0-1 0,4 29 1 16,8 2-1-16,-12-31 0 0,0 0 0 0,21 29 1 0,8-2-1 15,-29-27 0-15,0 0 0 0,33 22 1 0,6-3-1 16,-39-19 0-16,0 0 0 0,38 19 1 0,4-4-1 15,-42-15 0-15,0 0 0 0,40 18 1 0,-2 0-1 0,-38-18 0 16,0 0 0-16,33 21 0 0,-2-1 0 0,-31-20 0 16,0 0 0-16,23 26 0 0,-6 1 0 0,-17-27 0 15,0 0 0-15,9 26 0 0,-7-1 0 0,-2-25 0 16,0 0 0-16,-13 28 0 0,-9-1 0 0,22-27 0 16,0 0 0-16,-31 26 0 0,-9-6 0 0,40-20 0 15,0 0 0-15,-47 16 0 0,-7-8 0 0,54-8 0 16,0 0 0-16,-56 7 0 0,-5-5 0 0,61-2 0 0,0 0 0 15,-56-5 0-15,3-6 0 0,53 11 0 16,0 0 0-16,-46-15 0 0,8-4 0 0,38 19 0 0,0 0 0 0,-26-20 0 16,9-3 0-16,17 23 0 0,0 0 0 0,-2-27 0 15,12-4 0-15,-10 31 0 0,0 0 0 0,18-24 0 16,10 4 0-16,17-24-2901 0</inkml:trace>
  <inkml:trace contextRef="#ctx0" brushRef="#br0" timeOffset="-26592.4">31637 15678 2790 0,'0'0'0'0,"-17"0"0"0,-13 0 0 0,30 0 290 16,0 0-290-16,-10 0 291 0,10-2-291 0,0 2 193 15,0 0-193-15,0 0 194 0,0 0-194 0,0 0 91 16,0 0-91-16,0 0 91 0,1-7-91 0,-1 7 0 16,0 0 0-16,2-10 0 0,0-2 0 0,-2 12-2 15,0 0 2-15,3-22-1 0,4-5 1 0,-7 27-2 16,0 0 2-16,11-24-1 0,1-2 1 0,-12 26-2 15,0 0 2-15,17-17-1 0,4 3 1 0,-21 14-1 0,0 0 1 16,19-8-1-16,2 3 1 0,-21 5-1 0,0 0 1 16,21 5 0-16,2 9 0 0,-23-14-1 0,0 0 1 0,15 18 0 15,-3 6 0-15,-12-24-1 0,0 0 1 0,4 31 0 16,-6 5 0-16,2-36-1 0,0 0 1 0,-7 39 0 16,-5 6 0-16,12-45-2 0,0 0 2 0,-17 47-2 15,-4 8 2-15,21-55 0 0,0 0 0 0,-30 48 0 16,-6 0 0-16,36-48 0 0,0 0 0 0,-54 54 1 15,-16 6-1-15,70-60 1 0,0 0-1 0,-59 50 1 16,0-8-1-16,59-42 3 0,0 0-3 0,-35 26 4 16,16-12-4-16,19-14 2 0,0 0-2 0,-16 10 3 15,9-5-3-15,7-5 1 0,0 0-1 0,6 5 2 16,11-3-2-16,-17-2 1 0,0 0-1 0,35-2 2 0,17-1-2 16,-52 3 0-16,0 0 0 0,54-5 0 15,8-4 0-15,-62 9 0 0,0 0 0 0,63-10 0 0,1-2 0 16,-64 12-1-16,0 0 1 0,61-12 0 0,-3 0 0 15,-58 12 0-15,0 0 0 0,45-9 0 0,-10 3 0 0,-35 6-2 16,0 0 2-16,26-7-2 0,-7 3 2 0,-19 4-2 16,0 0 2-16,0 0-1 0,-12 11 1 0,12-11-5 15,0 0 5-15,-12 6-2886 0,24-12 2886 16</inkml:trace>
  <inkml:trace contextRef="#ctx0" brushRef="#br0" timeOffset="-24191.98">31348 16264 2723 0,'0'0'0'0,"4"10"0"0,3 9 0 0,-7-19 300 15,0 0-300-15,3 10 300 0,1-3-300 0,-4-7 203 0,0 0-203 16,3 5 204-16,-1-3-204 0,-2-2 99 0,0 0-99 16,3-2 99-16,1-1-99 0,3-2-2911 0</inkml:trace>
  <inkml:trace contextRef="#ctx0" brushRef="#br0" timeOffset="-16758.51">30990 11770 2812 0,'0'0'0'0,"0"0"0"0,0 0 0 0,0 0 287 0,0 0-287 16,0 0 288-16,-21 5-288 0,21-5 194 0,0 0-194 0,-10 3 194 15,1-1-194-15,9-2 85 0,0 0-85 0,-7 2 86 16,2-1-86-16,5-1-1 0,0 0 1 0,-4 0 0 16,1 0 0-16,3 0-1 0,0 0 1 0,0 0 0 15,-4 0 0-15,4 0-1 0,0 0 1 0,0 0 0 16,-3 0 0-16,3 0-1 0,0 0 1 0,0 0 0 16,0 0 0-16,0 0-1 0,0 0 1 0,0 0 0 15,0 0 0-15,0 0 0 0,0 0 0 0,0 0 0 16,0-3 0-16,0 3 0 0,0 0 0 0,0-2 1 15,0-5-1-15,0 7 0 0,0 0 0 0,2-8 1 16,1-6-1-16,-3 14 0 0,0 0 0 0,7-14 1 0,3-4-1 16,-10 18 0-16,0 0 0 0,14-19 1 15,2-2-1-15,-16 21 0 0,0 0 0 0,19-22 1 0,6 2-1 16,-25 20 0-16,0 0 0 0,27-19 1 0,5 0-1 16,-32 19 0-16,0 0 0 0,33-17 0 0,1 2 0 15,-34 15-1-15,0 0 1 0,37-16 0 0,1 4 0 0,-38 12-3 16,0 0 3-16,39-12-3 0,1 2 3 0,-40 10-2 15,0 0 2-15,40-8-2 0,1-3 2 0,-41 11-11 16,0 0 11-16,44-1-11 0,3 4 11 0,-47-3-9 16,0 0 9-16,47 9-8 0,0-3 8 0,-47-6-9 15,0 0 9-15,43 14-8 0,1 3 8 0,-44-17-4 16,0 0 4-16,40 21-3 0,-2-1 3 0,-38-20 0 16,0 0 0-16,38 26 0 0,2 4 0 0,-40-30 0 15,0 0 0-15,38 36 0 0,2 4 0 0,-40-40 0 0,0 0 0 16,39 41 1-16,-3 1-1 0,-36-42 1 0,0 0-1 15,40 60 1-15,2 5-1 0,-42-65 3 0,0 0-3 16,28 51 4-16,-7-6-4 0,-21-45 12 0,0 0-12 16,21 58 13-16,-4 7-13 0,-17-65 3 0,0 0-3 15,14 65 4-15,-4 6-4 0,-10-71 3 0,0 0-3 0,11 72 3 16,-3 0-3-16,-8-72 0 0,0 0 0 0,9 72 0 16,-2-1 0-16,-7-71 1 0,0 0-1 0,9 74 1 15,1-4-1-15,-10-70 0 0,0 0 0 0,9 65 0 16,-2 0 0-16,-7-65 0 0,0 0 0 0,5 66 0 15,0 3 0-15,-5-69 0 0,0 0 0 0,5 68 1 16,2-1-1-16,-7-67 0 0,0 0 0 0,4 70 1 16,-1 0-1-16,-3-70 1 0,0 0-1 0,-1 73 1 15,-5 1-1-15,6-74 0 0,0 0 0 0,-7 70 1 16,-3-4-1-16,10-66 3 0,0 0-3 0,-12 65 3 0,0-2-3 16,12-63 1-16,0 0-1 0,-14 50 2 0,0-9-2 0,14-41 1 15,0 0-1-15,-14 43 2 0,0-2-2 0,14-41 0 16,0 0 0-16,-14 42 0 0,-2-1 0 0,16-41 0 15,0 0 0-15,-17 43 0 0,-4 1 0 0,21-44 0 16,0 0 0-16,-33 60 0 0,-9 8 0 0,42-68 0 16,0 0 0-16,-38 59 0 0,-2-5 0 0,40-54 0 15,0 0 0-15,-31 39 1 0,3-9-1 0,28-30 0 16,0 0 0-16,-28 29 1 0,2-4-1 0,26-25 3 16,0 0-3-16,-26 24 3 0,2-3-3 0,24-21 0 15,0 0 0-15,-25 22 1 0,1-2-1 0,24-20 0 0,0 0 0 16,-21 19 0-16,4 0 0 0,17-19 0 0,0 0 0 15,-18 19 0-15,3-2 0 0,15-17-1 0,0 0 1 16,-13 19 0-16,3-2 0 0,10-17-1 0,0 0 1 0,-9 20-1 16,4 1 1-16,5-21 0 0,0 0 0 0,-5 17 0 15,3-5 0-15,2-12 0 0,0 0 0 0,-2 12 0 16,2-4 0-16,0-8-1 0,0 0 1 0,0 10 0 16,2-6 0-16,-2-4-1 0,0 0 1 0,2 5 0 15,1-3 0-15,-3-2-1 0,0 0 1 0,9-7 0 16,3-9 0-16,-12 16-1 0,0 0 1 0,11-29 0 15,1-10 0-15,-12 39-1 0,0 0 1 0,3-39 0 16,-3-2 0-16,4-39-2896 0</inkml:trace>
  <inkml:trace contextRef="#ctx0" brushRef="#br0" timeOffset="-16346.77">31487 14269 2779 0,'0'0'0'0,"-12"-11"0"0,-7-7 0 16,19 18 289-16,0 0-289 0,-16-14 289 0,-1 2-289 15,17 12 187-15,0 0-187 0,-14-10 187 0,4 3-187 0,10 7 90 16,0 0-90-16,-7-5 90 0,1 0-90 0,6 5 0 15,0 0 0-15,-3-4 1 0,1 1-1 0,2 3 0 16,0 0 0-16,0 0 1 0,4 0-1 0,-4 0 0 16,0 0 0-16,8 7 1 0,5 5-1 0,-13-12 0 15,0 0 0-15,15 18 1 0,4 6-1 0,-19-24 0 16,0 0 0-16,21 31 0 0,2 2 0 0,-23-33 0 16,0 0 0-16,23 34 0 0,1 2 0 0,-24-36 0 15,0 0 0-15,22 39 0 0,3 2 0 0,-25-41 0 16,0 0 0-16,21 41 0 0,0-2 0 0,-21-39 2 15,0 0-2-15,19 38 2 0,0-2-2 0,-19-36 1 16,0 0-1-16,21 29 2 0,0-5-2 0,-21-24 4 0,0 0-4 0,26 17 5 16,1-9-5-16,-27-8 2 0,0 0-2 15,35 4 3-15,7-9-3 0,-42 5 0 0,0 0 0 0,45-12 0 16,7-7 0-16,-52 19 0 0,0 0 0 0,46-29 0 16,-1-9 0-16,-45 38 0 0,0 0 0 0,38-39 0 15,-5-6 0-15,-33 45 0 0,0 0 0 0,26-42 0 16,-7-1 0-16,-19 43-1 0,0 0 1 0,14-32-1 15,-3 8 1-15,-11 24-1 0,0 0 1 0,7-19-1 16,-4 7 1-16,-3 12-1 0,0 0 1 0,2-9-1 16,-4 4 1-16,2 5-1 0,0 0 1 0,-3 4-1 15,-1 6 1-15,4-10-1 0,0 0 1 0,-7 14-2885 16,14-28 2885-16</inkml:trace>
  <inkml:trace contextRef="#ctx0" brushRef="#br0" timeOffset="-14491.79">20904 15676 2812 0,'0'0'0'0</inkml:trace>
  <inkml:trace contextRef="#ctx0" brushRef="#br0" timeOffset="-12758.11">20859 15534 2756 0,'0'0'0'0,"0"0"287"16,0 0-287-16,0 0 287 0,0 0-287 0,0 0 196 15,0 0-196-15,0 0 197 0,0 0-197 0,0 0 108 16,0 0-108-16,0 0 108 0,0 0-108 0,0 0 0 16,0 0 0-16,0 0 1 0,-4-20-1 0,4 20 1 15,0 0-1-15,-1-12 1 0,1-2-1 0,0 14 1 16,0 0-1-16,-2-10 1 0,2 3-1 0,0 7 0 15,0 0 0-15,-2-5 1 0,-1 3-1 0,3 2 0 16,0 0 0-16,-6 11 1 0,1 7-1 0,5-18 0 16,0 0 0-16,-7 28 1 0,2 8-1 0,5-36 0 15,0 0 0-15,-7 41 0 0,5 5 0 0,2-46 0 0,0 0 0 16,0 51 0-16,2 4 0 0,-2-55-1 0,0 0 1 16,2 56 0-16,0 4 0 0,-2-60-1 0,0 0 1 0,3 60 0 15,-3-1 0-15,0-59-1 0,0 0 1 0,0 59 0 16,0-1 0-16,0-58-1 0,0 0 1 0,0 47 0 15,0-4 0-15,0-43-1 0,0 0 1 0,0 33 0 16,0-8 0-16,0-25-1 0,0 0 1 0,0 19 0 16,0-7 0-16,0-12 0 0,0 0 0 0,-5-2 0 15,1-11 0-15,4 13-2 0,0 0 2 0,-7-26-2 16,0-12 2-16,7 38-2 0,0 0 2 0,-7-46-1 16,2-8 1-16,5 54-2 0,0 0 2 0,-7-65-1 15,0-7 1-15,7 72 0 0,0 0 0 0,-7-91 0 16,-1-14 0-16,8 105-1 0,0 0 1 0,-4-96 0 15,-1 0 0-15,5 96-1 0,0 0 1 0,7-77 0 0,9 14 0 16,-16 63-1-16,0 0 1 0,15-41 0 0,3 17 0 16,-18 24-1-16,0 0 1 0,24-19 0 0,7 11 0 15,-31 8-1-15,0 0 1 0,35-2 0 0,7 9 0 16,-42-7-1-16,0 0 1 0,42 15 0 0,3 9 0 0,-45-24 0 16,0 0 0-16,42 33 0 0,-1 8 0 0,-41-41 0 15,0 0 0-15,35 44 0 0,-9 6 0 0,-26-50 0 16,0 0 0-16,19 48 0 0,-8-4 0 0,-11-44 0 15,0 0 0-15,1 41 0 0,-8-2 0 0,7-39 0 16,0 0 0-16,-19 38 0 0,-8-4 0 0,27-34 0 0,0 0 0 16,-34 31 0-16,-4-2 0 0,38-29 0 0,0 0 0 15,-36 22 1-15,-3-3-1 0,39-19 2 0,0 0-2 16,-31 13 3-16,3-4-3 0,28-9 2 0,0 0-2 16,-21 5 2-16,6-3-2 0,15-2 2 0,0 0-2 15,-5-10 2-15,8-11-2 0,-3 21 1 0,0 0-1 16,12-20 2-16,4-6-2 0,-16 26 1 0,0 0-1 15,22-24 1-15,8 0-1 0,-30 24-11 0,0 0 11 0,31-26-10 16,2 1 10-16,-33 25-11 0,0 0 11 0,44-26-10 16,8-1 10-16,-52 27-5 0,0 0 5 0,38-33-5 15,-1-2 5-15,-37 35-32 0,0 0 32 0,28-29-32 16,-6 1 32-16,-22 28 4 0,0 0-4 0,19-22 4 16,-1 5-4-16,-18 17 5 0,0 0-5 0,15-12 6 15,-1 5-6-15,-14 7 7 0,0 0-7 0,13-2 8 16,-3 4-8-16,-10-2 15 0,0 0-15 0,10 10 16 15,-1 9-16-15,-9-19 3 0,0 0-3 0,5 24 4 0,-1 9-4 16,-4-33 2-16,0 0-2 0,5 29 3 0,0 5-3 16,-5-34 1-16,0 0-1 0,4 30 2 0,1 1-2 15,-5-31 1-15,0 0-1 0,2 26 1 0,-1-6-1 0,-1-20 0 16,0 0 0-16,4 16 0 16,-1-4 0-16,-3-12 0 0,0 0 0 0,11 5 1 0,-1-5-1 15,-10 0 0-15,0 0 0 0,16-10 1 0,3-9-1 0,-19 19 0 16,0 0 0-16,21-26 1 0,2-8-1 0,-23 34 0 15,0 0 0-15,22-38 1 0,2-3-1 0,-24 41 0 16,0 0 0-16,27-35 1 0,0-1-1 0,-27 36 0 16,0 0 0-16,21-26 0 0,-2 7 0 0,-19 19 0 15,0 0 0-15,14-15 0 0,-3 5 0 0,-11 10 0 16,0 0 0-16,12 1 0 0,-2 10 0 0,-10-11 2 0,0 0-2 16,6 13 2-16,-5 6-2 0,-1-19 0 0,0 0 0 15,0 22 0-15,0 4 0 0,0-26 1 0,0 0-1 16,0 25 2-16,2 1-2 0,-2-26 1 0,0 0-1 0,5 24 1 15,4 0-1-15,-9-24 1 0,0 0-1 0,10 20 1 16,4-2-1-16,-14-18 1 0,0 0-1 0,18 10 1 16,1-5-1-16,-19-5 0 0,0 0 0 0,22-4 1 15,6-6-1-15,-28 10 0 0,0 0 0 16,28-17 1-16,5-5-1 0,-33 22-1 0,0 0 1 0,26-27 0 16,0-2 0-16,-26 29-1 0,0 0 1 0,19-24 0 15,-6 3 0-15,-13 21-1 0,0 0 1 0,7-19 0 16,-6 4 0-16,-1 15-3 0,0 0 3 0,-1-10-3 15,-6 3 3-15,7 7-2 0,0 0 2 0,-9-2-1 16,-1 4 1-16,10-2-5 0,0 0 5 0,-13 5-5 0,-1 5 5 16,14-10-1-16,0 0 1 0,-8 16 0 0,-1 6 0 15,9-22 0-15,0 0 0 0,-3 22 1 0,4 2-1 16,-1-24 0-16,0 0 0 0,0 20 1 0,2-2-1 0,-2-18 3 16,0 0-3-16,-2 15 4 0,-3-7-4 0,5-8 6 15,0 0-6-15,-10 7 6 0,-4-3-6 0,14-4 3 16,0 0-3-16,-11 0 3 0,-3-4-3 0,14 4 6 15,0 0-6-15,-7-12 6 0,4-5-6 0,3 17 3 16,0 0-3-16,10-22 3 0,10-5-3 0,-20 27 1 16,0 0-1-16,29-29 2 0,11-4-2 0,-40 33 4 15,0 0-4-15,42-37 5 0,7-4-5 0,-49 41 0 0,0 0 0 16,46-45 1-16,3-1-1 0,-49 46-1 0,0 0 1 16,52-68 0-16,6-16 0 0,-58 84-1 0,0 0 1 15,43-77 0-15,-5 0 0 0,-38 77-1 16,0 0 1-16,20-47-1 0,-15 16 1 0,-5 31 0 0,0 0 0 15,3-24 0-15,-3 10 0 0,0 14 1 0,0 0-1 0,-7-3 2 16,-7 10-2-16,14-7 2 0,0 0-2 0,-13 17 2 16,-3 7-2-16,16-24 1 0,0 0-1 0,-12 34 2 15,0 5-2-15,12-39 1 0,0 0-1 0,-6 44 2 16,-1 4-2-16,7-48 0 0,0 0 0 0,0 50 0 16,4 1 0-16,-4-51-2 0,0 0 2 0,7 51-1 15,1-1 1-15,-8-50-2 0,0 0 2 0,9 48-2 16,2-2 2-16,-11-46-2 0,0 0 2 0,7 34-1 15,-4-8 1-15,-3-26-1 0,0 0 1 0,4 20-1 16,-3-6 1-16,-1-14-1 0,0 0 1 0,4 10-1 0,-4-7 1 16,0-3-1-16,0 0 1 0,8-8 0 0,-1-13 0 15,-7 21 0-15,0 0 0 0,16-22 0 0,5-3 0 16,-21 25 2-16,0 0-2 0,23-19 2 0,4 0-2 0,-27 19 6 16,0 0-6-16,28-10 6 0,-3 3-6 0,-25 7 0 15,0 0 0-15,26 2 0 0,-4 8 0 0,-22-10-2 16,0 0 2-16,21 12-1 0,0 3 1 0,-21-15-2 15,0 0 2-15,24 12-2 0,-1-3 2 0,-23-9-2 16,0 0 2-16,24-9-2 0,2-13 2 0,25-9-2913 16</inkml:trace>
  <inkml:trace contextRef="#ctx0" brushRef="#br0" timeOffset="-12174.22">22709 16196 2767 0,'0'0'0'0,"-10"0"0"0,-9 0 0 0,19 0 294 16,0 0-294-16,-12 0 294 0,-1 0-294 0,13 0 198 16,0 0-198-16,-8 0 199 0,-1 0-199 0,9 0 98 0,0 0-98 15,-10 5 98-15,-1 5-98 0,11-10 0 16,0 0 0-16,-10 14 0 0,-1 4 0 0,11-18 0 0,0 0 0 15,-8 28 0-15,8 4 0 0,0-32 0 0,0 0 0 0,0 36 0 16,5 2 0-16,-5-38 0 0,0 0 0 0,5 32 0 16,2-3 0-16,-7-29 0 0,0 0 0 0,5 27 0 15,2-3 0-15,-7-24-1 0,0 0 1 0,4 19 0 16,-3-3 0-16,-1-16-3 0,0 0 3 0,0 12-3 16,0-6 3-16,0-6-3 0,0 0 3 0,0 0-2 15,-5 0 2-15,0 0-2892 0</inkml:trace>
  <inkml:trace contextRef="#ctx0" brushRef="#br0" timeOffset="-12025.13">22682 15811 2767 0,'0'0'0'0,"-6"10"0"0,-2 8 0 16,8-18 294-16,0 0-294 0,-6 6 294 0,5-4-294 0,1-2 193 15,0 0-193-15,3 4 193 0,9-1-193 0,-12-3 97 16,0 0-97-16,13 7-2891 0,-26-14 2891 0</inkml:trace>
  <inkml:trace contextRef="#ctx0" brushRef="#br0" timeOffset="-11508.7">22937 16387 2756 0,'0'0'0'0,"0"0"0"16,5-17 0-16,-5 17 292 0,0 0-292 0,-3-7 293 15,-6 2-293-15,9 5 198 0,0 0-198 0,-12-5 198 16,-5 1-198-16,17 4 97 0,0 0-97 0,-14-5 98 16,0-2-98-16,14 7-1 0,0 0 1 0,-11-5 0 15,6-2 0-15,5 7-1 0,0 0 1 0,2-5 0 16,10 2 0-16,-12 3 0 0,0 0 0 0,19 0 0 15,9 3 0-15,-28-3 1 0,0 0-1 0,26 7 2 16,4 3-2-16,-30-10 0 0,0 0 0 0,24 11 0 16,0 1 0-16,-24-12 1 0,0 0-1 0,21 12 2 15,0 1-2-15,-21-13 1 0,0 0-1 0,16 14 2 0,-6-2-2 16,-10-12 1-16,0 0-1 0,7 12 1 0,-2 0-1 16,-5-12 0-16,0 0 0 0,2 10 0 0,-2-1 0 15,0-9-2-15,0 0 2 0,-5 6-1 0,-2 1 1 0,7-7-2 16,0 0 2-16,-12 2-1 0,0-2 1 0,12 0-5 15,0 0 5-15,-16-10-5 0,2-7 5 0,14 17-3 16,0 0 3-16,-9-24-3 0,6-9 3 0,3 33-2 16,0 0 2-16,3-36-1 0,6-3 1 0,-9 39-1 15,0 0 1-15,9-38-1 0,3 3 1 0,-12 35-1 16,0 0 1-16,9-28-1 0,-1 6 1 0,-8 22 0 16,0 0 0-16,11-17 0 0,1 5 0 0,-12 12 0 0,0 0 0 15,14-7 0-15,0 5 0 0,-14 2 0 0,0 0 0 16,15 6 1-16,5 6-1 0,-20-12 0 0,0 0 0 15,17 17 1-15,2 5-1 0,-19-22 0 0,0 0 0 16,16 25 1-16,1 6-1 0,18 26-2877 0</inkml:trace>
  <inkml:trace contextRef="#ctx0" brushRef="#br0" timeOffset="-10241.89">23323 16406 2756 0,'0'0'0'0,"6"5"0"15,2 5 0-15,-8-10 287 0,0 0-287 0,9 10 287 16,3 1-287-16,-12-11 191 0,0 0-191 0,11 6 191 16,-3 0-191-16,-8-6 96 0,0 0-96 0,11-2 96 15,-1-3-96-15,-10 5 0 0,0 0 0 0,11-17 0 16,-1-9 0-16,-10 26 1 0,0 0-1 0,9-29 1 15,1-4-1-15,-10 33 1 0,0 0-1 0,5-37 1 16,1-2-1-16,-6 39 3 0,0 0-3 0,5-38 4 16,2-1-4-16,-7 39 0 0,0 0 0 0,7-31 1 15,-2 7-1-15,-5 24 0 0,0 0 0 0,5-19 0 0,2 7 0 16,-7 12 0-16,0 0 0 0,7-8 0 0,0 4 0 16,-7 4 0-16,0 0 0 0,7 4 0 0,2 4 0 15,-9-8 0-15,0 0 0 0,12 17 0 0,2 7 0 0,-14-24 0 16,0 0 0-16,14 24 0 0,0 4 0 15,-14-28 0-15,0 0 0 0,19 29 0 0,5 0 0 0,-24-29 0 16,0 0 0-16,26 27 0 0,5 0 0 0,-31-27 0 16,0 0 0-16,32 23 0 0,-1-5 0 0,-31-18 0 15,0 0 0-15,35 14 0 0,3-5 0 0,-38-9 0 16,0 0 0-16,33-2 0 0,-2-7 0 0,-31 9 0 16,0 0 0-16,28-17 0 0,-3-8 0 0,-25 25-1 15,0 0 1-15,19-31 0 0,-5-5 0 0,-14 36-3 16,0 0 3-16,10-38-3 0,-3-4 3 0,-7 42-7 15,0 0 7-15,5-35-6 0,-1 6 6 0,-4 29-8 0,0 0 8 0,-7-27-8 16,-7 5 8-16,14 22-15 0,0 0 15 0,-17-17-15 16,-6 8 15-16,23 9-4 0,0 0 4 0,-26-1-3 15,-4 6 3-15,30-5-13 0,0 0 13 0,-26 8-12 16,2 6 12-16,24-14-4 0,0 0 4 0,-21 17-3 16,4 5 3-16,17-22-7 0,0 0 7 0,-11 28-6 15,8 2 6-15,3-30-3 0,0 0 3 0,3 33-3 16,8-1 3-16,-11-32-6 0,0 0 6 0,13 29-5 15,8-3 5-15,-21-26-7 0,0 0 7 0,18 20-7 16,1-4 7-16,-19-16-1 0,0 0 1 0,21 8 0 16,0-4 0-16,-21-4 1 0,0 0-1 0,19-7 2 15,3-7-2-15,-22 14 19 0,0 0-19 0,19-19 20 16,1-5-20-16,-20 24 9 0,0 0-9 0,10-25 9 0,0-4-9 16,-10 29 10-16,0 0-10 0,9-24 10 0,-5 3-10 15,-4 21 8-15,0 0-8 0,3-17 9 0,1 5-9 16,-4 12 8-16,0 0-8 0,1-8 8 15,-1 1-8-15,0 7 3 0,0 0-3 0,0-5 4 0,2 3-4 16,-2 2 2-16,0 0-2 0,2 4 2 0,0 4-2 16,-2-8 1-16,0 0-1 0,7 15 2 0,3 8-2 0,-10-23 3 15,0 0-3-15,16 24 4 0,-2 3-4 0,-14-27 2 16,0 0-2-16,22 26 2 0,4 1-2 0,-26-27 1 16,0 0-1-16,32 22 2 0,6-5-2 0,-38-17 4 15,0 0-4-15,38 7 5 0,2-7-5 0,-40 0 2 16,0 0-2-16,40-9 2 0,0-6-2 0,-40 15 5 15,0 0-5-15,35-22 5 0,-2-5-5 16,-33 27 0-16,0 0 0 0,28-33 1 0,-4-6-1 0,-24 39 0 0,0 0 0 16,19-38 1-16,-7-1-1 0,-12 39 0 0,0 0 0 15,9-34 0-15,-9 1 0 0,0 33 0 0,0 0 0 16,-3-24 0-16,-6 6 0 0,9 18 0 0,0 0 0 0,-17-5 0 16,-8 5 0-16,25 0 0 0,0 0 0 0,-21 5 0 15,-1 7 0-15,22-12 0 0,0 0 0 0,-18 18 0 16,3 10 0-16,15-28 0 0,0 0 0 0,-7 34 0 15,5 5 0-15,2-39 0 0,0 0 0 0,3 45 0 16,6 6 0-16,-9-51 0 0,0 0 0 0,14 56 0 16,5 6 0-16,-19-62 0 0,0 0 0 0,19 61 0 15,6 1 0-15,-25-62 0 0,0 0 0 0,21 70 0 16,3 5 0-16,-24-75 0 0,0 0 0 0,12 48 0 16,-5-16 0-16,-7-32 0 0,0 0 0 0,-3 31 0 0,-11-9 0 15,14-22 1-15,0 0-1 0,-18 14 2 0,-6-7-2 16,24-7 1-16,0 0-1 0,-26-4 2 0,-4-9-2 0,30 13 1 15,0 0-1-15,-26-21 2 0,3-8-2 0,23 29 1 16,0 0-1-16,-13-34 1 0,4-5-1 0,9 39 0 16,0 0 0-16,0-40 1 0,7-1-1 0,-7 41 0 15,0 0 0-15,15-39 1 0,10 0-1 0,-25 39 0 16,0 0 0-16,29-40 1 0,8 3-1 0,-37 37-1 16,0 0 1-16,42-36 0 0,5 2 0 0,-47 34-1 15,0 0 1-15,50-34 0 0,4-2 0 0,-54 36-1 16,0 0 1-16,59-45 0 0,5-4 0 0,-64 49-1 15,0 0 1-15,39-38 0 0,-15 7 0 0,-24 31-1 0,0 0 1 16,16-29 0-16,-9 2 0 0,-7 27 0 0,0 0 0 16,1-20 0-16,-8 3 0 0,7 17 0 0,0 0 0 15,-17-9 0-15,-9 7 0 0,26 2 0 0,0 0 0 0,-30 7 0 16,-4 7 0-16,34-14 0 0,0 0 0 0,-33 20 0 16,1 8 0-16,32-28 0 0,0 0 0 0,-19 32 0 15,7 6 0-15,12-38 0 0,0 0 0 0,5 32 0 16,9 2 0-16,-14-34 0 0,0 0 0 0,33 24 0 15,14-7 0-15,-47-17 0 0,0 0 0 0,66 4 0 16,14-15 0-16,-80 11 0 0,0 0 0 0,105-29 0 16,18-18 0-16,105-30-2896 0</inkml:trace>
  <inkml:trace contextRef="#ctx0" brushRef="#br0" timeOffset="-6191.36">31873 10463 2801 0,'0'0'0'0,"0"0"0"15,0 0 0-15,0 0 291 0,0 0-291 0,0 0 292 16,0 0-292-16,0 0 194 0,0 0-194 0,0 0 195 16,0 0-195-16,0 0 97 0,0 0-97 0,0 0 98 15,16-31-98-15,-16 31 1 0,0 0-1 0,9-22 1 16,1-7-1-16,-10 29 0 0,0 0 0 0,4-28 0 15,-4-1 0-15,0 29 0 0,0 0 0 0,-2-22 0 16,-1 0 0-16,3 22 0 0,0 0 0 0,-4-17 0 16,1 5 0-16,3 12 0 0,0 0 0 0,-4-7 0 15,1-1 0-15,3 8 0 0,0 0 0 0,-2-4 0 0,0 1 0 16,2 3 0-16,0 0 0 0,0 0 1 0,-3 0-1 0,3 0 1 16,0 0-1-16,-4 12 1 0,1 8-1 0,3-20 1 15,0 0-1-15,-4 26 1 0,1 6-1 0,3-32 0 16,0 0 0-16,-2 34 1 0,0 2-1 0,2-36 0 15,0 0 0-15,-1 38 1 0,-3 1-1 0,4-39 0 16,0 0 0-16,-3 34 1 0,-1-1-1 0,4-33 0 16,0 0 0-16,-3 29 1 0,1-5-1 0,2-24 0 15,0 0 0-15,-4 19 0 0,3-6 0 0,1-13 0 16,0 0 0-16,-4 11 0 0,2-10 0 0,2-1 2 0,0 0-2 16,-1-13 2-16,-1-13-2 0,-2-13-2928 15</inkml:trace>
  <inkml:trace contextRef="#ctx0" brushRef="#br0" timeOffset="-6042.12">31933 9677 2767 0,'0'0'0'0,"12"-20"0"15,9-13 0-15,-21 33 294 0,0 0-294 0,14-36 294 16,-1-8-294-16,-13 44 198 0,0 0-198 0,11-29 199 16,-4 5-199-16,-7 24 98 0,0 0-98 0,14-5 98 15,1 13-98-15,-15-8 0 0,0 0 0 0,11 16 0 16,-2 8 0-16,10 15-2901 0</inkml:trace>
  <inkml:trace contextRef="#ctx0" brushRef="#br0" timeOffset="-4420.55">32213 10394 3339 0,'0'0'0'0,"0"0"192"15,0 0-192-15,0-15 193 0,1-11-193 0,-1 26 97 16,0 0-97-16,4-20 97 0,-1-2-97 0,-3 22 1 16,0 0-1-16,4-16 2 0,-2 3-2 0,-2 13 1 0,0 0-1 15,1-7 1-15,1 0-1 0,-2 7 1 0,0 0-1 16,0-3 1-16,-2 3-1 0,2 0 1 0,0 0-1 15,-1 6 1-15,-1 5-1 0,2-11 0 0,0 0 0 16,0 20 1-16,2 2-1 0,-2-22 3 0,0 0-3 16,3 26 3-16,1 3-3 0,-4-29 1 0,0 0-1 0,3 31 2 15,0 1-2-15,-3-32 1 0,0 0-1 0,4 24 2 16,-1 0-2-16,-3-24 1 0,0 0-1 0,4 19 1 16,-2-5-1-16,-2-14 1 0,0 0-1 0,1 10 1 15,1-3-1-15,-2-7 0 0,0 0 0 0,0 0 0 16,0 0 0-16,0 0-1 0,0 0 1 0,4-16 0 15,1-11 0-15,-5 27-3 0,0 0 3 0,7-31-2 16,3-5 2-16,-10 36-6 0,0 0 6 0,11-37-5 16,3-3 5-16,-14 40-3 0,0 0 3 0,10-32-3 15,-1 3 3-15,-9 29-6 0,0 0 6 0,5-21-6 16,-3 6 6-16,-2 15-7 0,0 0 7 0,1-8-7 0,1 1 7 16,-2 7-3-16,0 0 3 0,4 0-3 0,-1 3 3 15,-3-3-6-15,0 0 6 0,7 10-6 0,3 4 6 16,-10-14-1-16,0 0 1 0,11 22 0 0,1 6 0 0,-12-28 2 15,0 0-2-15,12 30 2 0,2 6-2 0,-14-36 2 16,0 0-2-16,12 33 3 0,-1-3-3 0,-11-30 6 16,0 0-6-16,8 26 6 0,-1-7-6 0,-7-19 7 15,0 0-7-15,7 15 8 0,0-5-8 0,-7-10 3 16,0 0-3-16,7 2 3 0,2-9-3 0,-9 7 2 16,0 0-2-16,9-12 2 0,1-12-2 0,-10 24 1 15,0 0-1-15,9-27 2 0,1-5-2 0,-10 32 1 16,0 0-1-16,9-33 1 0,1 1-1 0,-10 32 0 0,0 0 0 15,9-29 0-15,-2 0 0 0,-7 29 0 0,0 0 0 16,7-19 0-16,-2 0 0 0,-5 19-1 0,0 0 1 16,5-8 0-16,2-1 0 0,-7 9 0 0,0 0 0 0,6-2 0 15,-1 4 0-15,-5-2 0 0,0 0 0 0,7 5 1 16,0 5-1-16,-7-10 0 0,0 0 0 0,8 17 1 16,5 6-1-16,-13-23 0 0,0 0 0 0,12 20 1 15,2 2-1-15,-14-22 0 0,0 0 0 0,14 24 1 16,1-5-1-16,-15-19-1 0,0 0 1 0,14 17 0 15,2-3 0-15,-16-14-1 0,0 0 1 0,19 8 0 16,2-4 0-16,-21-4-1 0,0 0 1 0,24-4 0 16,6-6 0-16,-30 10-1 0,0 0 1 0,28-15 0 15,1-6 0-15,-29 21-1 0,0 0 1 0,23-24 0 16,-2-1 0-16,-21 25 0 0,0 0 0 0,14-28 1 16,-6-2-1-16,-8 30 0 0,0 0 0 0,5-24 1 0,-3 3-1 15,-2 21 3-15,0 0-3 0,-10-15 3 0,-8-1-3 16,18 16 2-16,0 0-2 0,-22-8 2 0,-6 6-2 0,28 2 1 15,0 0-1-15,-24 2 2 0,-1 6-2 16,25-8 1-16,0 0-1 0,-21 9 1 0,4 6-1 0,17-15 0 16,0 0 0-16,-14 19 0 0,5 5 0 0,9-24 0 15,0 0 0-15,-3 24 0 0,3 3 0 0,0-27-1 16,0 0 1-16,9 26 0 0,6 1 0 0,-15-27 0 16,0 0 0-16,14 17 0 0,0-1 0 0,-14-16 0 15,0 0 0-15,17 10 0 0,4-8 0 0,-21-2 0 16,0 0 0-16,18 0 0 0,-1-5 0 0,-17 5 0 15,0 0 0-15,21-11 0 0,2-6 0 0,-23 17 0 16,0 0 0-16,17-12 0 0,-1-3 0 0,-16 15 0 0,0 0 0 16,14-12 0-16,-1 0 0 0,-13 12 0 0,0 0 0 15,11-7 0-15,-2-1 0 0,-9 8 0 0,0 0 0 0,7-4 0 16,-4-1 0-16,-3 5 0 0,0 0 0 0,5-2 0 16,-1 2 0-16,-4 0 0 0,0 0 0 0,5 2 0 15,0 3 0-15,-5-5 0 0,0 0 0 0,5 5 0 16,2 2 0-16,-7-7 0 0,0 0 0 0,18 4 1 15,6 1-1-15,-24-5 2 0,0 0-2 0,26 0 3 16,5-5-3-16,-31 5 2 0,0 0-2 0,34-9 2 16,0-5-2-16,-34 14 2 0,0 0-2 0,32-20 2 15,-1-7-2-15,-31 27 4 0,0 0-4 0,24-29 5 16,-3-4-5-16,-21 33 2 0,0 0-2 0,11-34 2 0,-8 1-2 16,-3 33 1-16,0 0-1 0,-9-25 2 0,-10 8-2 15,19 17 4-15,0 0-4 0,-21-10 5 0,-5 8-5 0,26 2 0 16,0 0 0-16,-22 8 1 0,1 9-1 15,21-17 0-15,0 0 0 0,-16 29 0 0,6 7 0 0,10-36 0 16,0 0 0-16,-7 43 0 0,5 7 0 0,2-50 0 16,0 0 0-16,5 54 0 0,6 8 0 0,-11-62 0 15,0 0 0-15,14 63 0 0,5 5 0 0,-19-68 0 16,0 0 0-16,15 75 0 0,-1 6 0 0,-14-81 0 16,0 0 0-16,2 54 0 0,-11-13 0 0,9-41 1 15,0 0-1-15,-12 33 2 0,-4-9-2 0,16-24 1 16,0 0-1-16,-13 15 2 0,-3-6-2 0,16-9 1 15,0 0-1-15,-11 0 1 0,5-12-1 0,6 12 3 16,0 0-3-16,1-19 4 0,10-14-4 0,-11 33 2 0,0 0-2 16,15-37 2-16,8-9-2 0,-23 46-1 0,0 0 1 15,28-51 0-15,5-4 0 0,-33 55-9 0,0 0 9 0,38-77-8 16,7-14 8-16,-45 91-5 0,0 0 5 0,39-85-4 16,-5-4 4-16,-34 89-3 0,0 0 3 0,21-73-3 15,-10 8 3-15,-11 65-6 16,0 0 6-16,1-36-5 0,-9 19 5 0,8 17-7 0,0 0 7 0,-18-4-6 15,-6 16 6-15,24-12-8 0,0 0 8 0,-28 21-7 16,-5 13 7-16,33-34 0 0,0 0 0 0,-28 34 0 16,2 9 0-16,26-43 0 0,0 0 0 0,-12 43 0 15,9 4 0-15,3-47 0 0,0 0 0 0,17 43 0 16,16 3 0-16,-33-46-1 0,0 0 1 0,61 40 0 16,22-1 0-16,-83-39 0 0,0 0 0 0,68 19 0 15,-2-19 0-15,-66 0 0 0,0 0 0 0,254 1 1 0,-508-2-1 0</inkml:trace>
  <inkml:trace contextRef="#ctx0" brushRef="#br0" timeOffset="-3657.98">31981 11199 2756 0,'0'0'0'16,"39"-34"0"-16,25-24 0 0,-64 58 287 0,0 0-287 0,-4 0 287 16,-36 32-287-16,40-32 202 0,0 0-202 0,-24 19 203 15,-2 3-203-15,26-22 98 0,0 0-98 0,-14 12 98 16,9-7-98-16,5-5 1 0,0 0-1 0,-4 4 2 15,6-4-2-15,-2 0 0 0,0 0 0 0,0 0 0 16,7-5 0-16,-7 5 1 0,0 0-1 0,4-7 2 16,-1 2-2-16,-3 5 1 0,0 0-1 0,2-4 2 15,0-1-2-15,-2 5 0 0,0 0 0 0,1-3 0 16,-1-1 0-16,0 4 0 0,0 0 0 0,0-3 0 16,0-1 0-16,0 4 0 0,0 0 0 0,0 0 1 0,0-5-1 15,0 5 0-15,0 0 0 0,0 0 0 16,5-1 0-16,-5 1 0 0,0 0 0 0,18-2 0 0,8 2 0 15,-26 0 0-15,0 0 0 0,40-9 0 0,14-1 0 16,-54 10-2-16,0 0 2 0,66-12-2 0,12-7 2 16,-78 19-2-16,0 0 2 0,106-24-1 0,25-10 1 0,-131 34 0 15,0 0 0-15,132-30 0 0,9-3 0 0,-141 33 1 16,0 0-1-16,125-31 1 0,-7 4-1 0,-118 27 1 16,0 0-1-16,106-17 1 0,-10 7-1 0,-96 10 1 15,0 0-1-15,73-7 2 0,-17 9-2 0,-56-2 1 16,0 0-1-16,40 5 1 0,-16 0-1 0,-24-5 0 15,0 0 0-15,4 10 1 0,-18 5-1 0,14-15 3 16,0 0-3-16,-35 14 3 0,-17 3-3 0,52-17 1 0,0 0-1 16,-89 24 2-16,-27 7-2 0,116-31 1 0,0 0-1 0,-119 24 2 15,-11-9-2-15,130-15 0 0,0 0 0 16,-118 19 0-16,3-2 0 0,115-17 0 0,0 0 0 0,-99 17 0 16,12 0 0-16,87-17-2 0,0 0 2 0,-59 10-1 15,20-1 1-15,39-9-2 0,0 0 2 0,-15 9-1 16,22-1 1-16,-7-8-2 0,0 0 2 0,29 7-1 15,22-2 1-15,-51-5-4 0,0 0 4 0,87-2-4 16,33-1 4-16,-120 3-2 0,0 0 2 0,127-12-2 16,17-2 2-16,-144 14-2 0,0 0 2 0,132-13-1 15,-2-8 1-15,-130 21 8 0,0 0-8 0,120-19 8 16,-5 1-8-16,-115 18 1 0,0 0-1 0,89-12 2 16,-19 3-2-16,-70 9 0 0,0 0 0 0,55-3 0 15,-13 3 0-15,-42 0 0 0,0 0 0 0,28-2 0 16,-13 2 0-16,-15 0-1 0,0 0 1 0,44-2-2903 15,-88 4 2903-15</inkml:trace>
  <inkml:trace contextRef="#ctx0" brushRef="#br0" timeOffset="17892.34">19991 15832 2779 0,'0'0'0'0</inkml:trace>
  <inkml:trace contextRef="#ctx0" brushRef="#br0" timeOffset="20091.94">23115 16525 2779 0,'0'0'0'0,"0"0"272"0,0 0-272 0,0 0 272 16,-39 17-272-16,39-17 184 0,0 0-184 0,-21 7 184 15,4-3-184-15,17-4 104 0,0 0-104 0,-16 3 104 16,3-1-104-16,13-2 1 0,0 0-1 0,-16 3 1 16,2-1-1-16,14-2 5 0,0 0-5 0,-12 2 5 15,0-1-5-15,12-1 3 0,0 0-3 0,-13 2 4 16,1-2-4-16,12 0 2 0,0 0-2 0,-10 2 2 15,-1-1-2-15,11-1 5 0,0 0-5 0,-10 2 5 0,1 0-5 16,9-2 2-16,0 0-2 0,-12 3 2 0,-2 1-2 16,14-4 1-16,0 0-1 0,-14 3 2 0,2 0-2 15,12-3 1-15,0 0-1 0,-10 4 2 0,3 1-2 0,7-5 1 16,0 0-1-16,-7 5 1 0,2-1-1 0,5-4 0 16,0 0 0-16,-6 5 1 0,3 2-1 0,3-7 2 15,0 0-2-15,-4 8 3 0,3-3-3 0,1-5 1 16,0 0-1-16,0 7 2 0,1 0-2 0,-1-7 5 15,0 0-5-15,7 8 5 0,5 3-5 0,-12-11 2 16,0 0-2-16,23 10 3 0,8 2-3 0,-31-12 1 16,0 0-1-16,39 8 2 0,1-1-2 0,-40-7 0 0,0 0 0 15,48 4 0-15,10-3 0 0,-58-1 0 16,0 0 0-16,75 2 0 0,13 0 0 0,-88-2-2 0,0 0 2 16,120 1-1-16,25 1 1 0,-145-2-2 0,0 0 2 15,146 2-1-15,7 1 1 0,-153-3-2 0,0 0 2 0,151 0-1 16,2 0 1-16,-153 0-1 0,0 0 1 0,136-3-1 15,-9-4 1-15,-127 7-1 0,0 0 1 0,108-9 0 16,-13-2 0-16,-95 11-1 0,0 0 1 0,80-11 0 16,-15-1 0-16,-65 12-3 0,0 0 3 0,45-8-2 15,-17 1 2-15,-28 7-2 0,0 0 2 0,17-3-1 16,-13 1 1-16,-4 2-2 0,0 0 2 0,-6-2-1 16,-8 0 1-16,14 2-1 0,0 0 1 0,-38 6-1 15,-18 4 1-15,56-10-1 0,0 0 1 0,-90 15 0 16,-28 4 0-16,118-19-3 0,0 0 3 0,-120 12-3 15,-9-2 3-15,-120 12-2893 0</inkml:trace>
  <inkml:trace contextRef="#ctx0" brushRef="#br0" timeOffset="20580.72">23188 16935 2767 0,'-4'0'0'0,"4"0"288"16,0 0-288-16,-19 0 288 0,-12 0-288 0,31 0 186 15,0 0-186-15,-16 0 187 0,0 0-187 0,16 0 106 16,0 0-106-16,7-1 106 0,16-1-106 0,-23 2 1 15,0 0-1-15,45-4 2 0,18-1-2 0,-63 5 2 16,0 0-2-16,78-5 2 0,16-2-2 0,-94 7 5 16,0 0-5-16,124-7 6 0,23 1-6 0,-147 6 0 15,0 0 0-15,134-7 1 0,-7 0-1 0,-127 7-2 0,0 0 2 16,115-7-2-16,-11 2 2 0,-104 5-13 0,0 0 13 16,89-9-12-16,-16 1 12 0,-73 8-17 0,0 0 17 15,52-7-16-15,-20 0 16 0,-32 7-4 0,0 0 4 0,21-3-4 16,-15-1 4-16,-6 4-3 0,0 0 3 0,7-3-3 15,-5 0 3-15,-2 3-2 0,0 0 2 0,4-4-1 16,-4-1 1-16,0 5 0 0,0 0 0 0,0-7 0 16,-4-1 0-16,4 8 0 0,0 0 0 0,-3-7 0 15,-1 0 0-15,4 7-1 0,0 0 1 0,-5-5 0 16,0 1 0-16,5 4-3 0,0 0 3 0,-5-3-3 16,1 1 3-16,4 2-7 0,0 0 7 0,-3-1-6 15,1-3 6-15,2 4-8 0,0 0 8 0,0 0-8 16,-4-3 8-16,4 3-8 0,0 0 8 0,0 0-8 15,0 0 8-15,0 0-8 0,0 0 8 0,0 0-8 16,0 0 8-16,0 0-8 0,0 0 8 0,0 0-8 0,0 0 8 16,0 0-8-16,0 0 8 0,0 0-8 0,0 0 8 15,0 0-15-15,0 0 15 0,0 0-15 0,0 0 15 16,0 0-8-16,0 0 8 0,0 0-8 0,0 0 8 0,0 0-16 16,0 0 16-16,0 0-15 0,0 0 15 0,0 0-9 15,0 0 9-15,-7 5-8 0,-3 2 8 16,-7 5-2694-16</inkml:trace>
  <inkml:trace contextRef="#ctx0" brushRef="#br0" timeOffset="21341.92">31783 10881 2767 0,'0'0'0'0,"24"0"0"0,18-3 0 0,-42 3 305 15,0 0-305-15,4-9 305 0,-22-4-305 0,18 13 190 16,0 0-190-16,-10-11 190 0,-4 1-190 0,-10-10-2806 15</inkml:trace>
  <inkml:trace contextRef="#ctx0" brushRef="#br0" timeOffset="22708.46">32225 14084 2779 0,'-2'5'0'0,"2"-5"283"16,0 0-283-16,-14 28 284 0,-8 11-284 0,22-39 186 15,0 0-186-15,-28 34 186 0,-5 2-186 0,33-36 105 16,0 0-105-16,-28 29 106 0,2-3-106 0,26-26-1 15,0 0 1-15,-28 27 0 0,-2 0 0 0,30-27-3 0,0 0 3 16,-27 29-3-16,0 0 3 0,27-29-2 0,0 0 2 16,-26 31-1-16,0 2 1 0,26-33 0 0,0 0 0 0,-22 32 0 15,1 2 0-15,21-34 0 0,0 0 0 0,-21 34 0 16,2 1 0-16,19-35 0 0,0 0 0 0,-19 34 0 16,1-4 0-16,18-30 0 0,0 0 0 0,-12 28 0 15,3-8 0-15,9-20 0 0,0 0 0 0,-20 50-2880 16,40-100 2880-16</inkml:trace>
  <inkml:trace contextRef="#ctx0" brushRef="#br0" timeOffset="24058.12">31567 15389 1267 0,'0'0'0'0</inkml:trace>
  <inkml:trace contextRef="#ctx0" brushRef="#br0" timeOffset="26427.73">24812 7012 2767 0,'0'0'0'0,"0"0"0"16,0 0 0-16,0 0 277 0,0 0-277 0,0 0 277 15,0 0-277-15,0 0 201 0,0 0-201 0,0 0 201 16,0 0-201-16,0 0 96 0,0 0-96 0,-5 17 97 16,-4 12-97-16,9-29 0 0,0 0 0 0,-10 36 0 15,-1 4 0-15,11-40 1 0,0 0-1 0,-8 46 2 16,-6 5-2-16,14-51 1 0,0 0-1 0,-7 61 2 15,2 6-2-15,5-67 1 0,0 0-1 0,-4 67 2 16,4 1-2-16,0-68 0 0,0 0 0 0,5 89 0 0,6 13 0 16,-11-102 0-16,0 0 0 0,10 98 1 0,4-1-1 15,-14-97 3-15,0 0-3 0,12 85 3 0,2-9-3 16,-14-76 2-16,0 0-2 0,14 71 2 0,0-6-2 0,-14-65 1 16,0 0-1-16,10 60 2 0,-1-7-2 0,-9-53 0 15,0 0 0-15,7 39 0 0,0-11 0 0,-7-28-1 16,0 0 1-16,4 27-1 0,-4-8 1 0,0-19-2 15,0 0 2-15,0 15-1 0,0-6 1 0,0-9-2 16,0 0 2-16,0 8-1 0,-4-1 1 0,4-7-1 16,0 0 1-16,-14 5-1 0,-7-1 1 0,21-4-1 15,0 0 1-15,-28-2 0 0,-6-2 0 0,34 4-1 16,0 0 1-16,-63-8-2885 0,126 16 2885 0</inkml:trace>
  <inkml:trace contextRef="#ctx0" brushRef="#br0" timeOffset="26825.28">24471 8351 3920 0,'0'0'0'15,"-12"-3"0"-15,-9-7 0 0,21 10 1 0,0 0-1 16,-26-16 1-16,-5-4-1 0,31 20 1 0,0 0-1 15,-30-26 1-15,2-3-1 0,28 29 1 0,0 0-1 16,-20-22 1-16,6 2-1 0,14 20 1 0,0 0-1 0,-14-16 1 16,7 4-1-16,7 12 0 0,0 0 0 0,-4-13 1 15,8 1-1-15,-4 12 0 0,0 0 0 0,5-12 1 16,5-2-1-16,-10 14 0 0,0 0 0 0,18-10 1 16,4 3-1-16,-22 7-1 0,0 0 1 0,25-2 0 15,-1 2 0-15,-24 0-1 0,0 0 1 0,30 2 0 16,3 8 0-16,-33-10-1 0,0 0 1 0,31 12 0 15,2 3 0-15,-33-15-1 0,0 0 1 0,38 19 0 16,6 5 0-16,-44-24-7 0,0 0 7 0,42 28-7 16,-1-1 7-16,-41-27-8 0,0 0 8 0,40 31-8 15,-1-1 8-15,-39-30-9 0,0 0 9 0,34 31-8 0,-1 2 8 16,-33-33-8-16,0 0 8 0,28 27-8 0,-5-5 8 16,-23-22-8-16,0 0 8 0,26 19-8 0,2-4 8 0,-28-15-4 15,0 0 4-15,22 10-3 0,-3-3 3 16,-19-7-12-16,0 0 12 0,25 0-12 0,3-8 12 0,-28 8-4 15,0 0 4-15,26-19-3 0,3-15 3 0,-29 34-2 16,0 0 2-16,28-41-2 0,2-9 2 0,-30 50 0 16,0 0 0-16,24-53 0 0,-1-3 0 0,-23 56 1 15,0 0-1-15,14-46 1 0,-4 3-1 0,-10 43 9 16,0 0-9-16,7-34 10 0,-2 10-10 0,-5 24 9 16,0 0-9-16,4-15 9 0,-4 3-9 0,0 12 9 0,0 0-9 15,3-9 9-15,4 9-9 0,4-7-2840 0</inkml:trace>
  <inkml:trace contextRef="#ctx0" brushRef="#br0" timeOffset="27561.07">25917 7810 2812 0,'0'0'0'0,"1"-2"0"0,1-5 0 0,-2 7 287 0,0 0-287 0,4-20 288 16,1-11-288-16,-5 31 188 0,0 0-188 0,8-27 188 15,6 0-188-15,-14 27 96 0,0 0-96 0,19-24 96 16,6 5-96-16,-25 19 0 0,0 0 0 0,29-16 1 16,8 8-1-16,-37 8 0 0,0 0 0 0,38-2 0 15,2 6 0-15,-40-4 0 0,0 0 0 0,38 6 0 16,2 6 0-16,-40-12-2 0,0 0 2 0,37 16-1 15,-1 8 1-15,-36-24-2 0,0 0 2 0,34 27-1 16,-3 7 1-16,-31-34-2 0,0 0 2 0,24 34-1 16,-3 7 1-16,-21-41-1 0,0 0 1 0,14 41-1 15,-4 2 1-15,-10-43-4 0,0 0 4 0,7 29-3 16,-1-3 3-16,-6-26 0 0,0 0 0 0,3 18 0 0,-3-6 0 16,0-12 0-16,0 0 0 0,-9-3 1 0,-1-16-1 15,10 19 0-15,0 0 0 0,-7-36 1 0,0-15-1 16,7 51 1-16,0 0-1 0,0-61 1 0,5-16-1 0,-5 77 3 15,0 0-3-15,18-110 4 0,11-28-4 0,-29 138 2 16,0 0-2-16,37-126 2 0,10-4-2 0,-47 130 5 16,0 0-5-16,38-106 5 0,-2 14-5 0,-36 92 0 15,0 0 0-15,25-60 1 0,-11 24-1 0,-14 36-1 16,0 0 1-16,10-22 0 0,-6 18 0 0,-4 4-1 16,0 0 1-16,7 11 0 0,1 14 0 0,8 13-2912 15</inkml:trace>
  <inkml:trace contextRef="#ctx0" brushRef="#br0" timeOffset="28542.91">26781 8201 2790 0,'0'0'0'0,"-4"-15"0"15,3-13 0-15,1 28 284 0,0 0-284 0,1-8 285 16,3 8-285-16,-4 0 192 0,0 0-192 0,7-4 193 15,5 8-193-15,-12-4 96 0,0 0-96 0,23-10 96 16,6-4-96-16,-29 14 0 0,0 0 0 0,30-22 0 16,1-6 0-16,-31 28 1 0,0 0-1 0,31-42 1 15,1-8-1-15,-32 50 1 0,0 0-1 0,22-51 1 0,-2-7-1 16,-20 58 3-16,0 0-3 0,6-51 4 0,-6 4-4 16,0 47 6-16,0 0-6 0,-13-35 7 0,-12 9-7 15,25 26 7-15,0 0-7 0,-33-12 8 0,-7 9-8 0,40 3 1 16,0 0-1-16,-40 6 1 0,-2 10-1 0,42-16 0 15,0 0 0-15,-33 15 1 0,4 2-1 0,29-17 0 16,0 0 0-16,-25 26 0 0,8 3 0 0,17-29-1 16,0 0 1-16,-10 34 0 0,4 4 0 0,6-38-3 15,0 0 3-15,4 36-3 0,8 1 3 0,-12-37-2 16,0 0 2-16,17 33-2 0,10-3 2 0,-27-30-2 16,0 0 2-16,33 28-1 0,7-8 1 0,-40-20-1 15,0 0 1-15,47 17-1 0,6-6 1 0,-53-11-1 16,0 0 1-16,54 1-1 0,2-8 1 0,-56 7 0 0,0 0 0 15,57-20 0-15,1-7 0 0,-58 27 0 0,0 0 0 16,64-48 0-16,7-15 0 0,-71 63 0 0,0 0 0 0,58-64 1 16,-9-9-1-16,-49 73 2 0,0 0-2 0,34-62 3 15,-13 4-3-15,-21 58 0 0,0 0 0 0,11-36 0 16,-11 14 0-16,0 22 0 0,0 0 0 0,-6-19 0 16,-4 9 0-16,10 10 0 0,0 0 0 0,-14-7 0 15,-2 7 0-15,16 0 0 0,0 0 0 0,-15 4 0 16,-3 4 0-16,18-8 0 0,0 0 0 0,-14 16 0 15,4 4 0-15,10-20 0 0,0 0 0 0,-5 29 0 16,7 11 0-16,-2-40 0 0,0 0 0 0,3 42 0 16,4 9 0-16,-7-51 0 0,0 0 0 0,7 55 0 15,3 3 0-15,-10-58 0 0,0 0 0 0,11 62 0 16,3-3 0-16,-14-59 0 0,0 0 0 0,12 74 0 0,2 6 0 16,-14-80 0-16,0 0 0 0,10 70 0 0,-3-7 0 15,-7-63 0-15,0 0 0 0,5 40 0 0,-8-21 0 16,3-19 0-16,0 0 0 0,0 18 0 0,0-11 0 15,0-7 0-15,0 0 0 0,-5 2 0 0,-6-7 0 16,11 5 0-16,0 0 0 0,-14-24 0 0,-1-10 0 0,15 34-1 16,0 0 1-16,-16-46-1 0,0-9 1 0,16 55-1 15,0 0 1-15,-15-67-1 0,1-6 1 0,14 73-1 16,0 0 1-16,-11-98-1 0,4-18 1 0,7 116-1 16,0 0 1-16,0-104 0 0,6-2 0 0,-6 106-1 15,0 0 1-15,12-85 0 0,5 11 0 0,-17 74-1 16,0 0 1-16,14-54 0 0,2 19 0 0,-16 35 0 15,0 0 0-15,22-20 0 0,5 13 0 0,-27 7 0 0,0 0 0 16,31 4 0-16,4 8 0 0,-35-12 0 0,0 0 0 16,34 20 0-16,1 11 0 0,-35-31 0 0,0 0 0 0,35 39 0 15,-2 7 0-15,-33-46 0 0,0 0 0 0,28 65 0 16,-2 14 0-16,-26-79 0 0,0 0 0 0,14 77 0 16,-9-2 0-16,-5-75 0 0,0 0 0 0,-9 68 0 15,-11-12 0-15,20-56-2 0,0 0 2 0,-18 38-2 16,-3-16 2-16,21-22-2 0,0 0 2 0,-22 21-1 15,-1-9 1-15,23-12-5 0,0 0 5 0,-23 6-5 16,-1-4 5-16,24-2-7 0,0 0 7 0,-19 0-6 16,2-2 6-16,17 2-3 0,0 0 3 0,-14-15-3 15,1-11 3-15,13 26-2 0,0 0 2 0,-1-32-2 16,6-14 2-16,-2-33-2878 0</inkml:trace>
  <inkml:trace contextRef="#ctx0" brushRef="#br0" timeOffset="28875.84">27863 7533 2767 0,'0'0'0'0,"12"-12"0"0,11-3 0 16,-23 15 288-16,0 0-288 0,17-19 288 0,2-1-288 0,-19 20 192 16,0 0-192-16,14-12 192 0,-4 0-192 0,-10 12 102 15,0 0-102-15,9 8 102 0,-2 8-102 0,-7-16 0 16,0 0 0-16,7 27 0 0,-2 5 0 0,-5-32 0 16,0 0 0-16,4 38 0 0,-1 1 0 0,-3-39 0 15,0 0 0-15,5 46 0 0,1 4 0 0,-6-50 2 16,0 0-2-16,7 55 2 0,0 4-2 0,-7-59 1 0,0 0-1 15,8 55 2-15,3-2-2 0,-11-53 1 0,0 0-1 16,8 43 2-16,3-14-2 0,-11-29 1 16,0 0-1-16,17 20 1 0,6-8-1 0,-23-12 0 0,0 0 0 15,29-2 1-15,6-9-1 0,-35 11 0 0,0 0 0 16,37-30 1-16,4-12-1 0,-41 42 0 0,0 0 0 0,34-50 0 16,-5-11 0-16,-29 61 0 0,0 0 0 0,17-70 0 15,-10-9 0-15,-7 79 0 0,0 0 0 0,-13-46 0 16,-19 14 0-16,32 32 2 0,0 0-2 0,-59-11 2 15,-26 16-2-15,85-5 2 0,0 0-2 0,-94 31 2 16,-14 24-2-16,108-55 5 0,0 0-5 0,-99 65 5 16,2 8-5-16,-100 67-2914 0</inkml:trace>
  <inkml:trace contextRef="#ctx0" brushRef="#br0" timeOffset="29392.15">26725 8768 2801 0,'0'0'0'16,"-5"5"0"-16,-2 2 0 0,7-7 297 0,0 0-297 16,-12-3 297-16,-5-9-297 0,17 12 201 0,0 0-201 0,-14-9 202 15,0-1-202-15,14 10 88 0,0 0-88 0,-11-8 88 16,3 1-88-16,8 7-2 0,0 0 2 0,-7-5-1 15,1 1 1-15,6 4-2 0,0 0 2 0,4-3-1 16,5 1 1-16,-9 2-2 0,0 0 2 0,24-3-2 16,16-4 2-16,-40 7-1 0,0 0 1 0,56-5-1 15,17-4 1-15,-73 9-4 0,0 0 4 0,104-10-3 16,26-6 3-16,-130 16-2 0,0 0 2 0,136-15-2 16,12 0 2-16,-148 15-2 0,0 0 2 0,139-19-1 15,-3-2 1-15,-136 21 0 0,0 0 0 0,122-12 0 16,-9 1 0-16,-113 11-1 0,0 0 1 0,83-9-1 0,-22 2 1 15,-61 7-1-15,0 0 1 0,38-7 0 0,-17 6 0 16,-21 1 0-16,0 0 0 0,-5 1 0 0,-25 6 0 0,30-7 0 16,0 0 0-16,-59 5 0 0,-28 6 0 0,-59 6-2899 15</inkml:trace>
  <inkml:trace contextRef="#ctx0" brushRef="#br0" timeOffset="29575.96">27134 8693 2790 0,'0'0'0'0,"-49"12"0"0,-32 9 0 0,81-21 290 15,0 0-290-15,-75 6 291 0,-7-7-291 0,82 1 188 16,0 0-188-16,-52 1 188 0,17-1-188 0,35 0 95 15,0 0-95-15,12 14 96 0,39 8-96 0,-51-22 0 16,0 0 0-16,85 19 0 0,37 5 0 0,-122-24 0 0,0 0 0 16,142 9 0-16,25-9 0 0,-167 0-5 0,0 0 5 15,174-12-5-15,14-12 5 0,-188 24-8 0,0 0 8 16,190-26-7-16,6-3 7 0,-196 29-24 0,0 0 24 0,169-19-23 16,-14 7 23-16,-155 12 0 0,0 0 0 0,125 0 0 15,-24 5 0-15,125 2-2840 0</inkml:trace>
  <inkml:trace contextRef="#ctx0" brushRef="#br0" timeOffset="32574.83">20471 10516 2711 0,'0'0'0'0,"-24"12"0"0,-18 8 0 0,42-20 276 16,0 0-276-16,-38 22 277 0,-6-1-277 0,44-21 175 15,0 0-175-15,-43 32 176 0,-3 8-176 0,46-40 85 16,0 0-85-16,-45 59 86 0,3 18-86 0,42-77-1 0,0 0 1 16,-20 82 0-16,14 11 0 0,6-93-3 15,0 0 3-15,6 85-3 0,9-1 3 0,6 85-2774 0</inkml:trace>
  <inkml:trace contextRef="#ctx0" brushRef="#br0" timeOffset="35575.46">10620 13341 2745 0,'0'0'0'0,"0"0"0"16,-30-41 0-16,30 41 319 0,0 0-319 0,-10-14 319 16,3 6-319-16,7 8 186 0,0 0-186 0,-4-3 187 15,4 3-187-15,0 0 98 0,0 0-98 0,4 1 98 0,1 4-98 16,-5-5-1-16,0 0 1 0,11 7-1 0,2 0 1 15,-13-7 0-15,0 0 0 0,25 0 0 0,4-2 0 16,-29 2 1-16,0 0-1 0,35-22 1 0,7-10-1 16,-42 32 1-16,0 0-1 0,54-58 1 0,8-28-1 15,-62 86-1-15,0 0 1 0,101-145-1 0,30-51 1 0,-131 196-9 16,0 0 9-16,141-240-9 0,17-45 9 0,-158 285-5 16,0 0 5-16,144-278-4 0,-5-8 4 0,-139 286-3 15,0 0 3-15,282-562-2880 0,-564 1124 2880 0</inkml:trace>
  <inkml:trace contextRef="#ctx0" brushRef="#br0" timeOffset="99476.01">10060 12699 2801 0,'0'0'0'0,"-30"-10"0"16,-20-6 0-16,50 16 286 0,0 0-286 0,-82-17 286 16,-28-2-286-16,110 19 193 0,0 0-193 0,-100-20 193 15,-5 1-193-15,105 19 102 0,0 0-102 0,-113-20 103 16,-5 2-103-16,118 18-1 0,0 0 1 0,-122-17-1 16,-1 2 1-16,123 15-33 0,0 0 33 0,-134-12-32 15,-9 9 32-15,143 3-17 0,0 0 17 0,-153-4-16 16,-10 8 16-16,163-4-3 0,0 0 3 0,-181 5-2 15,-18 5 2-15,199-10-8 0,0 0 8 0,-205 17-7 16,-10 5 7-16,215-22-7 0,0 0 7 0,-223 31-7 16,-8 3 7-16,231-34 1 0,0 0-1 0,-235 43 2 15,-2 8-2-15,237-51 5 0,0 0-5 0,-240 53 6 16,-3 7-6-16,243-60 9 0,0 0-9 0,-258 68 9 0,-11 13-9 16,269-81 8-16,0 0-8 0,-258 80 9 0,6 5-9 15,252-85 8-15,0 0-8 0,-257 84 8 0,5 3-8 16,252-87 8-16,0 0-8 0,-256 89 8 0,5 1-8 0,251-90 8 15,0 0-8-15,-252 93 8 0,4 2-8 0,248-95 3 16,0 0-3-16,-227 94 4 0,17 2-4 0,210-96 0 16,0 0 0-16,-203 92 1 0,9-5-1 0,194-87 0 15,0 0 0-15,-184 93 0 0,3 2 0 0,181-95 0 16,0 0 0-16,-160 94 0 0,9 0 0 0,151-94 1 16,0 0-1-16,-132 92 1 0,19-3-1 0,113-89 1 0,0 0-1 15,-117 98 1-15,8 2-1 0,109-100 0 16,0 0 0-16,-98 96 0 0,4-4 0 0,94-92 0 0,0 0 0 15,-75 96 0-15,13 0 0 0,62-96 3 0,0 0-3 16,-56 99 3-16,14-2-3 0,42-97 0 0,0 0 0 16,-38 102 1-16,12 3-1 0,26-105 0 0,0 0 0 0,-12 100 1 15,12 1-1-15,0-101 0 0,0 0 0 0,17 104 0 16,13 2 0-16,-30-106-1 0,0 0 1 0,42 106 0 16,8 0 0-16,-50-106-1 0,0 0 1 0,68 94 0 15,21-10 0-15,-89-84-1 0,0 0 1 0,97 84 0 16,16-4 0-16,-113-80-3 0,0 0 3 0,130 73-3 15,22-4 3-15,-152-69-2 0,0 0 2 0,165 63-2 16,19-5 2-16,-184-58 0 0,0 0 0 0,206 48 0 16,14-9 0-16,-220-39 0 0,0 0 0 0,235 26 0 0,9-11 0 15,-244-15 0-15,0 0 0 0,269-3 0 0,18-18 0 16,-287 21 0-16,0 0 0 0,312-27 0 0,23-13 0 16,-335 40-1-16,0 0 1 0,329-47-1 0,8-11 1 15,-337 58-1-15,0 0 1 0,355-64-1 0,19-7 1 0,-374 71-1 16,0 0 1-16,353-70-1 0,-3 0 1 0,-350 70-1 15,0 0 1-15,358-82 0 0,4-9 0 0,-362 91-1 16,0 0 1-16,350-96 0 0,-10-8 0 0,-340 104 0 16,0 0 0-16,338-106 0 0,-2-3 0 0,-336 109 0 15,0 0 0-15,313-118 1 0,-11-8-1 0,-302 126 0 16,0 0 0-16,287-137 1 0,-10-8-1 0,-277 145 0 16,0 0 0-16,261-151 1 0,-9-4-1 0,-252 155 0 15,0 0 0-15,228-162 1 0,-18-9-1 0,-210 171 0 0,0 0 0 16,202-179 1-16,-9-8-1 0,-193 187 0 0,0 0 0 15,183-191 0-15,-8-5 0 0,-175 196 0 0,0 0 0 16,139-200 0-16,-20-4 0 0,-119 204 0 0,0 0 0 0,95-208 0 16,-18-7 0-16,-77 215 0 0,0 0 0 0,35-210 0 15,-37-2 0-15,2 212 0 0,0 0 0 0,-54-205 0 16,-47 3 0-16,101 202 0 0,0 0 0 0,-158-162 0 16,-51 24 0-16,209 138 0 0,0 0 0 0,-294-81 0 15,-73 47 0-15,367 34-1 0,0 0 1 0,-445 41 0 16,-77 63 0-16,522-104 0 0,0 0 0 0,-965 146-2888 15,1930-292 2888-15</inkml:trace>
  <inkml:trace contextRef="#ctx0" brushRef="#br0" timeOffset="100309.61">9656 16223 2756 0,'0'0'0'0,"0"0"0"0,-17 5 0 0,17-5 303 16,0 0-303-16,3-7 304 0,6-8-304 0,-9 15 200 16,0 0-200-16,4-16 201 0,-1-2-201 0,-3 18 105 15,0 0-105-15,2-17 105 0,1-2-105 0,-3 19 0 16,0 0 0-16,0-16 0 0,0 3 0 0,0 13-2 15,0 0 2-15,4-12-2 0,-4 3 2 0,0 9-2 0,0 0 2 16,5-7-1-16,4 2 1 0,-9 5-2 0,0 0 2 16,15 2-1-16,6 7 1 0,-21-9-1 0,0 0 1 15,21 20-1-15,5 12 1 0,-26-32-1 0,0 0 1 0,26 45-1 16,0 13 1-16,-26-58-1 0,0 0 1 0,28 67 0 16,-2 8 0-16,-26-75-1 0,0 0 1 0,28 94 0 15,2 13 0-15,-30-107-3 0,0 0 3 0,22 96-2 16,-3-4 2-16,-19-92-2 0,0 0 2 0,14 77-1 15,-8-10 1-15,-6-67-2 0,0 0 2 0,3 54-1 16,-6-9 1-16,3-45-1 0,0 0 1 0,-2 27-1 16,-2-15 1-16,4-12-1 0,0 0 1 0,-12 9 0 15,-2-8 0-15,14-1 0 0,0 0 0 0,-28-10 0 16,-6-10 0-16,34 20 0 0,0 0 0 0,-39-47 0 0,1-17 0 16,38 64 0-16,0 0 0 0,-45-86 0 0,-6-18 0 15,-44-86-2898-15</inkml:trace>
  <inkml:trace contextRef="#ctx0" brushRef="#br0" timeOffset="100595.71">9625 16209 2790 0,'0'0'0'0,"-3"-13"0"0,-3-11 0 0,6 24 290 16,0 0-290-16,0-21 291 0,0-3-291 0,0 24 193 16,0 0-193-16,18-20 194 0,11 1-194 0,-29 19 97 15,0 0-97-15,44-10 97 0,13 6-97 0,-57 4-1 16,0 0 1-16,63 4-1 0,8 6 1 0,-71-10-1 16,0 0 1-16,89 26-1 0,13 9 1 0,-102-35-1 15,0 0 1-15,93 47-1 0,-8 11 1 0,-85-58-4 16,0 0 4-16,71 65-3 0,-12 10 3 0,-59-75-1 15,0 0 1-15,40 73 0 0,-14 1 0 0,-26-74 0 0,0 0 0 16,9 75 0-16,-18 2 0 0,9-77 0 0,0 0 0 16,-26 71 1-16,-14-4-1 0,40-67 0 0,0 0 0 0,-48 60 0 15,-12-7 0-15,60-53 0 0,0 0 0 0,-62 46 0 16,-10-7 0-16,72-39-2 0,0 0 2 0,-66 29-1 16,6-10 1-16,60-19-2 0,0 0 2 0,-40 9-1 15,13-9 1-15,27 0-5 0,0 0 5 0,-26-9-4 16,5-8 4-16,21 17-3 0,0 0 3 0,-8-21-2 15,8-4 2-15,-12-21-2879 0</inkml:trace>
  <inkml:trace contextRef="#ctx0" brushRef="#br0" timeOffset="101009.78">10849 16161 2644 0,'0'0'0'0,"-20"4"0"16,-17 1 0-16,37-5 291 0,0 0-291 0,-5 0 292 0,14-3-292 15,-9 3 204-15,0 0-204 0,5 11 204 0,3 12-204 16,-8-23 103-16,0 0-103 0,4 32 103 0,-8 13-103 0,4-45 3 16,0 0-3-16,-8 47 4 0,-6 6-4 0,14-53 7 15,0 0-7-15,-18 57 8 0,-1 3-8 0,19-60 3 16,0 0-3-16,-14 58 4 0,6 1-4 0,8-59 0 16,0 0 0-16,0 57 1 0,5-3-1 0,-5-54 0 15,0 0 0-15,12 47 0 0,9-10 0 0,-21-37 1 16,0 0-1-16,23 29 2 0,4-8-2 0,-27-21 3 15,0 0-3-15,30 5 4 0,8-12-4 0,-38 7 7 0,0 0-7 16,44-26 7-16,4-16-7 0,-48 42 1 0,0 0-1 16,54-64 1-16,7-18-1 0,-61 82 0 0,0 0 0 15,45-92 0-15,-13-12 0 0,-32 104-2 0,0 0 2 0,12-101-2 16,-17 0 2-16,5 101-7 0,0 0 7 0,-26-71-6 16,-20 16 6-16,46 55-8 0,0 0 8 0,-55-24-8 15,-17 27 8-15,72-3-8 0,0 0 8 0,-76 21-8 16,-8 18 8-16,84-39-1 0,0 0 1 0,-78 48-1 15,5 14 1-15,73-62-3 0,0 0 3 0,-50 63-3 16,17 3 3-16,33-66-5 0,0 0 5 0,-18 60-5 16,18-2 5-16,-21 60-2812 0</inkml:trace>
  <inkml:trace contextRef="#ctx0" brushRef="#br0" timeOffset="102261.36">11314 16296 2711 0,'0'0'0'0,"12"-5"0"0,9-5 0 15,-21 10 271-15,0 0-271 0,17-19 271 0,-3-8-271 16,-14 27 180-16,0 0-180 0,12-21 180 0,-1 4-180 0,-11 17 108 16,0 0-108-16,8-12 108 0,1 5-108 0,-9 7 11 15,0 0-11-15,2 2 11 0,1 7-11 0,-3-9 11 16,0 0-11-16,-8 19 11 0,-4 8-11 0,12-27 10 16,0 0-10-16,-9 34 11 0,0 5-11 0,9-39 3 15,0 0-3-15,-9 41 4 0,6 4-4 0,3-45 0 16,0 0 0-16,3 42 1 0,6 3-1 0,-9-45 0 15,0 0 0-15,16 41 0 0,10-2 0 0,-26-39 5 16,0 0-5-16,38 33 5 0,9-6-5 0,-47-27 7 16,0 0-7-16,51 15 7 0,6-8-7 0,-57-7 8 0,0 0-8 15,56-8 9-15,3-16-9 0,-59 24 3 0,0 0-3 16,64-41 4-16,7-19-4 0,-71 60 2 0,0 0-2 0,54-68 2 16,-10-11-2-16,-44 79 1 0,0 0-1 15,31-84 2-15,-17-8-2 0,-14 92 1 0,0 0-1 0,7-96 1 16,-11-6-1-16,4 102 0 0,0 0 0 0,-12-91 1 15,-9 8-1-15,21 83 0 0,0 0 0 0,-15-57 1 16,-3 20-1-16,18 37 0 0,0 0 0 0,-19-14 1 16,0 23-1-16,19-9 0 0,0 0 0 0,-17 20 1 15,-4 14-1-15,21-34-1 0,0 0 1 0,-18 48 0 16,6 14 0-16,12-62 0 0,0 0 0 0,-12 83 0 16,7 20 0-16,5-103-1 0,0 0 1 0,0 102 0 15,9 8 0-15,-9-110-1 0,0 0 1 0,12 95 0 16,0-6 0-16,-12-89-1 0,0 0 1 0,14 82 0 15,3-8 0-15,-17-74-1 0,0 0 1 0,11 54 0 16,-4-16 0-16,-7-38-1 0,0 0 1 0,3 22 0 0,1-15 0 16,-4-7 0-16,0 0 0 0,3-9 1 0,6-15-1 0,-9 24 0 15,0 0 0-15,14-41 1 0,3-18-1 0,-17 59 0 16,0 0 0-16,28-93 1 0,3-28-1 0,-31 121 0 16,0 0 0-16,40-116 1 0,4-5-1 0,-44 121 0 15,0 0 0-15,40-96 1 0,-2 11-1 0,-38 85-1 16,0 0 1-16,26-57 0 0,-10 26 0 0,-16 31 0 15,0 0 0-15,17-6 0 0,0 23 0 0,-17-17 0 16,0 0 0-16,13 27 0 0,-5 14 0 0,-8-41 0 16,0 0 0-16,4 48 1 0,-4 8-1 0,0-56 0 15,0 0 0-15,-7 75 1 0,-7 16-1 0,14-91 0 0,0 0 0 16,-24 82 0-16,-9-2 0 0,33-80 0 0,0 0 0 16,-42 67 0-16,-5-13 0 0,47-54 0 0,0 0 0 15,-52 41 0-15,0-15 0 0,52-26 0 0,0 0 0 0,-32 14 0 16,11-13 0-16,21-1-1 0,0 0 1 0,-21-3 0 15,9-7 0-15,12 10-1 0,0 0 1 0,-8-17 0 16,4-7 0-16,4 24 0 0,0 0 0 0,0-19 0 16,7 0 0-16,-7 19 0 0,0 0 0 0,11-15 0 15,9 3 0-15,-20 12 0 0,0 0 0 0,20-5 1 16,2 5-1-16,-22 0 0 0,0 0 0 0,30 8 1 16,6 8-1-16,-36-16 0 0,0 0 0 0,33 20 0 15,6 6 0-15,-39-26-1 0,0 0 1 0,38 25 0 16,0 1 0-16,-38-26-1 0,0 0 1 0,42 22 0 0,0-3 0 15,-42-19-1-15,0 0 1 0,43 10 0 0,2-6 0 16,-45-4-1-16,0 0 1 0,44-5 0 0,1-11 0 16,-45 16-3-16,0 0 3 0,42-24-3 0,-8-8 3 0,-34 32-2 15,0 0 2-15,34-45-1 0,-10-9 1 0,-24 54-2 16,0 0 2-16,22-72-1 0,-4-15 1 0,-18 87-1 16,0 0 1-16,9-74-1 0,-8 4 1 0,-1 70-1 15,0 0 1-15,-3-41 0 0,-6 19 0 0,9 22-1 16,0 0 1-16,-21-8 0 0,-12 8 0 0,33 0-1 15,0 0 1-15,-29 13 0 0,-1 15 0 0,30-28-1 16,0 0 1-16,-26 32 0 0,7 9 0 0,19-41 0 16,0 0 0-16,-9 44 0 0,7 6 0 0,2-50 0 0,0 0 0 15,9 44 1-15,10 1-1 0,-19-45 0 16,0 0 0-16,28 39 1 0,5-5-1 0,-33-34 0 16,0 0 0-16,30 26 0 0,-1-7 0 0,-29-19 0 15,0 0 0-15,33 8 1 0,6-8-1 0,-39 0 0 0,0 0 0 16,33-12 1-16,3-10-1 0,-36 22 0 0,0 0 0 0,37-29 1 15,1-10-1-15,-38 39 0 0,0 0 0 0,38-43 1 16,0-5-1-16,-38 48-1 0,0 0 1 0,37-39 0 16,-7 3 0-16,-30 36-1 0,0 0 1 0,24-24 0 15,-5 7 0-15,-19 17 0 0,0 0 0 0,19-5 0 16,-1 12 0-16,-18-7-1 0,0 0 1 0,20 15 0 16,-2 9 0-16,-18-24-3 0,0 0 3 0,21 27-2 15,3 8 2-15,-24-35-2 0,0 0 2 0,30 27-2 16,8-1 2-16,-38-26 0 0,0 0 0 0,42 18 0 15,8-2 0-15,-50-16 0 0,0 0 0 0,50 1 0 0,1-7 0 16,-51 6-1-16,0 0 1 0,38-21-1 0,-8-11 1 16,34-21-2890-16</inkml:trace>
  <inkml:trace contextRef="#ctx0" brushRef="#br0" timeOffset="102776.06">9924 17528 2723 0,'4'-3'0'0,"-4"3"288"0,0 0-288 0,5-9 289 15,4-5-289-15,-9 14 201 0,0 0-201 0,17-8 202 16,11 1-202-16,-28 7 103 0,0 0-103 0,47-10 103 15,12-4-103-15,-59 14 0 0,0 0 0 0,71-17 1 0,13-5-1 16,-84 22 3-16,0 0-3 0,130-33 3 0,39-9-3 16,-169 42-12-16,0 0 12 0,181-48-12 0,22-7 12 0,-203 55-2 15,0 0 2-15,228-58-1 0,24-7 1 0,-252 65 0 16,0 0 0-16,247-56 0 0,-2 1 0 0,-245 55 0 16,0 0 0-16,235-51 1 0,-7 1-1 0,-228 50 1 15,0 0-1-15,198-44 1 0,-17 3-1 0,-181 41 3 16,0 0-3-16,143-33 4 0,-39 8-4 0,-104 25 2 15,0 0-2-15,77-19 3 0,-34 9-3 0,-43 10 1 16,0 0-1-16,30-9 2 0,-20 6-2 0,-10 3 1 16,0 0-1-16,-40 5 2 0,-36 7-2 0,76-12 1 15,0 0-1-15,-119 17-2874 0,238-34 2874 0</inkml:trace>
  <inkml:trace contextRef="#ctx0" brushRef="#br0" timeOffset="103092.84">10324 17608 2846 0,'0'0'0'0,"0"0"279"0,0 0-279 0,-26-5 280 15,-16-3-280-15,42 8 194 0,0 0-194 0,-15-12 194 16,9-2-194-16,6 14 91 0,0 0-91 0,27-22 91 16,23-6-91-16,-50 28 0 0,0 0 0 0,101-41 0 15,38-10 0-15,-139 51-1 0,0 0 1 0,164-61 0 16,25-9 0-16,-189 70-1 0,0 0 1 0,211-69 0 15,20-2 0-15,-231 71-2 0,0 0 2 0,252-69-2 16,18 1 2-16,-270 68-2 0,0 0 2 0,254-62-1 16,1 4 1-16,-255 58-2 0,0 0 2 0,237-54-1 0,-15 4 1 15,-222 50-1-15,0 0 1 0,195-41-1 0,-23 5 1 16,-172 36 0-16,0 0 0 0,138-27 0 0,-32 5 0 16,-106 22 0-16,0 0 0 0,71-17 0 0,-31 5 0 0,-40 12 0 15,0 0 0-15,31-9 0 0,-20 4 0 0,-11 5-1 16,0 0 1-16,-5-7 0 0,-21 2 0 0,-7-5-2910 15</inkml:trace>
  <inkml:trace contextRef="#ctx0" brushRef="#br0" timeOffset="103259.02">14577 16510 2767 0,'-6'-39'0'0,"6"39"288"0,0 0-288 0,0-57 288 16,2-18-288-16,-2 75 203 0,0 0-203 0,9-19 204 16,7 31-204-16,4-19-2804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2:30.135"/>
    </inkml:context>
    <inkml:brush xml:id="br0">
      <inkml:brushProperty name="width" value="0.1" units="cm"/>
      <inkml:brushProperty name="height" value="0.1" units="cm"/>
    </inkml:brush>
  </inkml:definitions>
  <inkml:trace contextRef="#ctx0" brushRef="#br0">22 0 3952,'0'0'0,"-5"4"0,0 1 0,-7 3-2488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2:30.527"/>
    </inkml:context>
    <inkml:brush xml:id="br0">
      <inkml:brushProperty name="width" value="0.1" units="cm"/>
      <inkml:brushProperty name="height" value="0.1" units="cm"/>
    </inkml:brush>
  </inkml:definitions>
  <inkml:trace contextRef="#ctx0" brushRef="#br0">53 1132 3504,'11'-5'-46,"-13"12"417,-18 20 1143,16-21-953,-33 39 3585,36-45-4063,1 1 0,0-1 0,0 1 0,0-1 0,0 1 0,0-1 0,0 1 0,0-1 0,0 1 0,1-1 0,-1 1 0,0-1 0,0 1 0,0-1 0,0 0 0,1 1 0,-1-1 0,0 1 0,0-1 0,1 1 0,-1-1 0,0 0 0,1 1 0,-1-1 0,0 0 0,1 1 0,-1-1 0,1 0 0,-1 0 0,1 1 0,16 10 1214,-14-10-1179,28 17 1161,1-2 0,62 22 0,-7-15-860,-68-21-306,101-4 47,-90-2-38,157-36 39,-131 24-106,131-45 3,34-14 22,-120 41 260,178-61 0,27-10-229,-178 61 104,539-199 51,-545 194-244,136-73 3,74-50-2488,205-99-9876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2:32.735"/>
    </inkml:context>
    <inkml:brush xml:id="br0">
      <inkml:brushProperty name="width" value="0.1" units="cm"/>
      <inkml:brushProperty name="height" value="0.1" units="cm"/>
    </inkml:brush>
  </inkml:definitions>
  <inkml:trace contextRef="#ctx0" brushRef="#br0">48 1 10672,'-2'0'3,"-2"-1"93,1 1 0,-1 0 0,1 0 0,-1 1 0,0-1 0,1 1 0,-1 0 0,1-1 0,-1 2 1,-6 1-1,19 13 900,-8-10-1118,1 0 0,1-1 0,-1 1 0,1-1 0,4 7 0,-6-10-7,1 1 1,0-1-1,1 0 1,-1-1-1,0 1 1,0 0-1,1-1 1,-1 1-1,1-1 1,0 1-1,-1-1 1,1 0 0,4 1-1,3 0-100,0 0 1,1-1-1,-1 0 1,0 0-1,1-1 0,17-2 1,24 0 464,142 9 1185,-42 7 62,41 6-83,-111-14-1000,116 14 1027,-120-9-862,-27-3-217,-8-1 309,72 2 0,-103-9-537,21 0 448,60-7 0,-61 6-257,-21 1-133,-24 3-105,-26 0-234,-48-2 1,29-1-1803,-101 1-9530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2:39.183"/>
    </inkml:context>
    <inkml:brush xml:id="br0">
      <inkml:brushProperty name="width" value="0.1" units="cm"/>
      <inkml:brushProperty name="height" value="0.1" units="cm"/>
    </inkml:brush>
  </inkml:definitions>
  <inkml:trace contextRef="#ctx0" brushRef="#br0">67 78 1888,'-28'0'76,"-4"-1"-238,26 2 733,10 1 888,27 3 67,13 2 814,-42-5-2250,1-1 0,0 1 1,-1 0-1,1 0 0,-1 0 0,1 0 0,-1 0 0,0 0 0,0 0 0,0 1 0,0-1 0,0 1 0,0 0 0,2 5 0,3 3 130,-6-7-144,0 0 1,0 0-1,-1 0 1,1 0-1,-1 0 0,0 0 1,0 0-1,0 0 0,-1 8 1,0-1 30,1-9-92,-1 0 1,2 0 0,-1 0-1,0 0 1,0 0-1,0 0 1,1 0 0,0 0-1,-1 0 1,1 0 0,0 0-1,0 0 1,0 0-1,0 0 1,0-1 0,0 1-1,0 0 1,1-1-1,-1 1 1,1-1 0,-1 1-1,1-1 1,-1 0 0,1 0-1,0 0 1,0 0-1,3 2 1,2-1 30,1 0 0,-1 0 0,1-1 0,0 0 0,-1-1 1,12 0-1,18-2 190,0-2 1,67-17-1,-35 5-12,91-20 547,-91 23-615,107-10 270,-96 17 45,129-14 562,-133 14-698,87-7 193,-91 6-345,100-15 101,-106 15-240,-30 4-34,-4 1 50,61-12-1,-91 14-58,13-3-23,-1-1-1,1 0 0,-1-1 1,0-1-1,24-13 0,-38 19 246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2:43.249"/>
    </inkml:context>
    <inkml:brush xml:id="br0">
      <inkml:brushProperty name="width" value="0.1" units="cm"/>
      <inkml:brushProperty name="height" value="0.1" units="cm"/>
    </inkml:brush>
  </inkml:definitions>
  <inkml:trace contextRef="#ctx0" brushRef="#br0">18 201 3768,'0'0'0,"-6"-15"0,-6-13 1280,12 17 0,8 11-320,9-5 0,3 3-416,9-24 0,11-17-544,27-27-6664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2:43.607"/>
    </inkml:context>
    <inkml:brush xml:id="br0">
      <inkml:brushProperty name="width" value="0.1" units="cm"/>
      <inkml:brushProperty name="height" value="0.1" units="cm"/>
    </inkml:brush>
  </inkml:definitions>
  <inkml:trace contextRef="#ctx0" brushRef="#br0">0 0 14704,'0'0'0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4T11:12:44.103"/>
    </inkml:context>
    <inkml:brush xml:id="br0">
      <inkml:brushProperty name="width" value="0.1" units="cm"/>
      <inkml:brushProperty name="height" value="0.1" units="cm"/>
    </inkml:brush>
  </inkml:definitions>
  <inkml:trace contextRef="#ctx0" brushRef="#br0">1 702 5112,'17'-11'190,"13"-4"684,169-62 831,-190 74-1669,168-69 423,-24 1 35,-116 54 501,189-83 302,-180 80-803,161-72 126,-172 74-480,116-90-1472,-15 10-6168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1807B1-6ADB-4F58-AD19-DFF6AC32F68F}" type="datetimeFigureOut">
              <a:rPr lang="en-IN" smtClean="0"/>
              <a:t>09-09-2022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FBDD6BD-A5DB-4444-88A3-918BF36A4FC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847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807B1-6ADB-4F58-AD19-DFF6AC32F68F}"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BDD6BD-A5DB-4444-88A3-918BF36A4FC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370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807B1-6ADB-4F58-AD19-DFF6AC32F68F}"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BDD6BD-A5DB-4444-88A3-918BF36A4FC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0745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807B1-6ADB-4F58-AD19-DFF6AC32F68F}"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BDD6BD-A5DB-4444-88A3-918BF36A4FC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6771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807B1-6ADB-4F58-AD19-DFF6AC32F68F}"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BDD6BD-A5DB-4444-88A3-918BF36A4FC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947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1807B1-6ADB-4F58-AD19-DFF6AC32F68F}"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BDD6BD-A5DB-4444-88A3-918BF36A4FC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1613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1807B1-6ADB-4F58-AD19-DFF6AC32F68F}" type="datetimeFigureOut">
              <a:rPr lang="en-IN" smtClean="0"/>
              <a:t>09-09-2022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BDD6BD-A5DB-4444-88A3-918BF36A4FC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7068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1807B1-6ADB-4F58-AD19-DFF6AC32F68F}" type="datetimeFigureOut">
              <a:rPr lang="en-IN" smtClean="0"/>
              <a:t>09-09-2022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BDD6BD-A5DB-4444-88A3-918BF36A4FC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134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807B1-6ADB-4F58-AD19-DFF6AC32F68F}" type="datetimeFigureOut">
              <a:rPr lang="en-IN" smtClean="0"/>
              <a:t>09-09-2022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BDD6BD-A5DB-4444-88A3-918BF36A4FCD}" type="slidenum">
              <a:rPr lang="en-IN" smtClean="0"/>
              <a:t>‹#›</a:t>
            </a:fld>
            <a:endParaRPr lang="en-IN"/>
          </a:p>
        </p:txBody>
      </p:sp>
    </p:spTree>
    <p:extLst>
      <p:ext uri="{BB962C8B-B14F-4D97-AF65-F5344CB8AC3E}">
        <p14:creationId xmlns:p14="http://schemas.microsoft.com/office/powerpoint/2010/main" val="3172088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1807B1-6ADB-4F58-AD19-DFF6AC32F68F}"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BDD6BD-A5DB-4444-88A3-918BF36A4FC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0460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11807B1-6ADB-4F58-AD19-DFF6AC32F68F}" type="datetimeFigureOut">
              <a:rPr lang="en-IN" smtClean="0"/>
              <a:t>09-09-2022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FBDD6BD-A5DB-4444-88A3-918BF36A4FC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30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11807B1-6ADB-4F58-AD19-DFF6AC32F68F}" type="datetimeFigureOut">
              <a:rPr lang="en-IN" smtClean="0"/>
              <a:t>09-09-2022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FBDD6BD-A5DB-4444-88A3-918BF36A4FC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044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88.png"/><Relationship Id="rId13" Type="http://schemas.openxmlformats.org/officeDocument/2006/relationships/customXml" Target="../ink/ink7.xml"/><Relationship Id="rId3" Type="http://schemas.openxmlformats.org/officeDocument/2006/relationships/customXml" Target="../ink/ink2.xml"/><Relationship Id="rId7" Type="http://schemas.openxmlformats.org/officeDocument/2006/relationships/customXml" Target="../ink/ink4.xml"/><Relationship Id="rId12" Type="http://schemas.openxmlformats.org/officeDocument/2006/relationships/image" Target="../media/image190.png"/><Relationship Id="rId2" Type="http://schemas.openxmlformats.org/officeDocument/2006/relationships/image" Target="../media/image3.png"/><Relationship Id="rId16" Type="http://schemas.openxmlformats.org/officeDocument/2006/relationships/image" Target="../media/image191.png"/><Relationship Id="rId1" Type="http://schemas.openxmlformats.org/officeDocument/2006/relationships/slideLayout" Target="../slideLayouts/slideLayout7.xml"/><Relationship Id="rId6" Type="http://schemas.openxmlformats.org/officeDocument/2006/relationships/image" Target="../media/image187.png"/><Relationship Id="rId11" Type="http://schemas.openxmlformats.org/officeDocument/2006/relationships/customXml" Target="../ink/ink6.xml"/><Relationship Id="rId5" Type="http://schemas.openxmlformats.org/officeDocument/2006/relationships/customXml" Target="../ink/ink3.xml"/><Relationship Id="rId15" Type="http://schemas.openxmlformats.org/officeDocument/2006/relationships/customXml" Target="../ink/ink8.xml"/><Relationship Id="rId10" Type="http://schemas.openxmlformats.org/officeDocument/2006/relationships/image" Target="../media/image189.png"/><Relationship Id="rId4" Type="http://schemas.openxmlformats.org/officeDocument/2006/relationships/image" Target="../media/image186.png"/><Relationship Id="rId9" Type="http://schemas.openxmlformats.org/officeDocument/2006/relationships/customXml" Target="../ink/ink5.xml"/><Relationship Id="rId14" Type="http://schemas.openxmlformats.org/officeDocument/2006/relationships/image" Target="../media/image92.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9E9A1-A296-4E6A-863E-E09AA415EB50}"/>
              </a:ext>
            </a:extLst>
          </p:cNvPr>
          <p:cNvSpPr>
            <a:spLocks noGrp="1"/>
          </p:cNvSpPr>
          <p:nvPr>
            <p:ph type="ctrTitle"/>
          </p:nvPr>
        </p:nvSpPr>
        <p:spPr/>
        <p:txBody>
          <a:bodyPr/>
          <a:lstStyle/>
          <a:p>
            <a:r>
              <a:rPr lang="en-US" dirty="0"/>
              <a:t>Docker</a:t>
            </a:r>
            <a:endParaRPr lang="en-IN" dirty="0"/>
          </a:p>
        </p:txBody>
      </p:sp>
      <p:sp>
        <p:nvSpPr>
          <p:cNvPr id="3" name="Subtitle 2">
            <a:extLst>
              <a:ext uri="{FF2B5EF4-FFF2-40B4-BE49-F238E27FC236}">
                <a16:creationId xmlns:a16="http://schemas.microsoft.com/office/drawing/2014/main" id="{D061865A-1562-4B12-A767-12D7DE0D212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94350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4910F31-846E-58EE-9751-478B6905CC00}"/>
                  </a:ext>
                </a:extLst>
              </p14:cNvPr>
              <p14:cNvContentPartPr/>
              <p14:nvPr/>
            </p14:nvContentPartPr>
            <p14:xfrm>
              <a:off x="412560" y="136080"/>
              <a:ext cx="11778480" cy="6203160"/>
            </p14:xfrm>
          </p:contentPart>
        </mc:Choice>
        <mc:Fallback>
          <p:pic>
            <p:nvPicPr>
              <p:cNvPr id="4" name="Ink 3">
                <a:extLst>
                  <a:ext uri="{FF2B5EF4-FFF2-40B4-BE49-F238E27FC236}">
                    <a16:creationId xmlns:a16="http://schemas.microsoft.com/office/drawing/2014/main" id="{94910F31-846E-58EE-9751-478B6905CC00}"/>
                  </a:ext>
                </a:extLst>
              </p:cNvPr>
              <p:cNvPicPr/>
              <p:nvPr/>
            </p:nvPicPr>
            <p:blipFill>
              <a:blip r:embed="rId3"/>
              <a:stretch>
                <a:fillRect/>
              </a:stretch>
            </p:blipFill>
            <p:spPr>
              <a:xfrm>
                <a:off x="403200" y="126720"/>
                <a:ext cx="11797200" cy="6221880"/>
              </a:xfrm>
              <a:prstGeom prst="rect">
                <a:avLst/>
              </a:prstGeom>
            </p:spPr>
          </p:pic>
        </mc:Fallback>
      </mc:AlternateContent>
    </p:spTree>
    <p:extLst>
      <p:ext uri="{BB962C8B-B14F-4D97-AF65-F5344CB8AC3E}">
        <p14:creationId xmlns:p14="http://schemas.microsoft.com/office/powerpoint/2010/main" val="208438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AE35-4E74-4904-A1DF-59C81694EE88}"/>
              </a:ext>
            </a:extLst>
          </p:cNvPr>
          <p:cNvSpPr>
            <a:spLocks noGrp="1"/>
          </p:cNvSpPr>
          <p:nvPr>
            <p:ph type="title" idx="4294967295"/>
          </p:nvPr>
        </p:nvSpPr>
        <p:spPr>
          <a:xfrm>
            <a:off x="1266825" y="376239"/>
            <a:ext cx="9488487" cy="766762"/>
          </a:xfrm>
        </p:spPr>
        <p:style>
          <a:lnRef idx="1">
            <a:schemeClr val="dk1"/>
          </a:lnRef>
          <a:fillRef idx="2">
            <a:schemeClr val="dk1"/>
          </a:fillRef>
          <a:effectRef idx="1">
            <a:schemeClr val="dk1"/>
          </a:effectRef>
          <a:fontRef idx="minor">
            <a:schemeClr val="dk1"/>
          </a:fontRef>
        </p:style>
        <p:txBody>
          <a:bodyPr/>
          <a:lstStyle/>
          <a:p>
            <a:pPr algn="ctr"/>
            <a:r>
              <a:rPr lang="en-US" dirty="0"/>
              <a:t>What is Docker?</a:t>
            </a:r>
            <a:endParaRPr lang="en-IN" dirty="0"/>
          </a:p>
        </p:txBody>
      </p:sp>
      <p:sp>
        <p:nvSpPr>
          <p:cNvPr id="5" name="TextBox 4">
            <a:extLst>
              <a:ext uri="{FF2B5EF4-FFF2-40B4-BE49-F238E27FC236}">
                <a16:creationId xmlns:a16="http://schemas.microsoft.com/office/drawing/2014/main" id="{63BB6AFF-418F-4426-8507-A3C757BF6FDA}"/>
              </a:ext>
            </a:extLst>
          </p:cNvPr>
          <p:cNvSpPr txBox="1"/>
          <p:nvPr/>
        </p:nvSpPr>
        <p:spPr>
          <a:xfrm>
            <a:off x="1266824" y="1295400"/>
            <a:ext cx="9488487" cy="3046988"/>
          </a:xfrm>
          <a:prstGeom prst="rect">
            <a:avLst/>
          </a:prstGeom>
          <a:noFill/>
        </p:spPr>
        <p:txBody>
          <a:bodyPr wrap="square">
            <a:spAutoFit/>
          </a:bodyPr>
          <a:lstStyle/>
          <a:p>
            <a:r>
              <a:rPr lang="en-US" sz="2400" b="0" i="0" dirty="0">
                <a:solidFill>
                  <a:srgbClr val="33444D"/>
                </a:solidFill>
                <a:effectLst/>
                <a:latin typeface="Open Sans" panose="020B0606030504020204" pitchFamily="34" charset="0"/>
              </a:rPr>
              <a:t>Docker is an open platform for developing, shipping, and running applications. Docker enables you to separate your applications from your infrastructure so you can deliver software quickly. With Docker, you can manage your infrastructure in the same ways you manage your applications. By taking advantage of Docker’s methodologies for shipping, testing, and deploying code quickly, you can significantly reduce the delay between writing code and running it in production.</a:t>
            </a:r>
            <a:endParaRPr lang="en-IN" sz="2400" dirty="0"/>
          </a:p>
        </p:txBody>
      </p:sp>
    </p:spTree>
    <p:extLst>
      <p:ext uri="{BB962C8B-B14F-4D97-AF65-F5344CB8AC3E}">
        <p14:creationId xmlns:p14="http://schemas.microsoft.com/office/powerpoint/2010/main" val="2930551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B62333-77C0-411B-B5C7-FDF8F54C7006}"/>
              </a:ext>
            </a:extLst>
          </p:cNvPr>
          <p:cNvSpPr txBox="1"/>
          <p:nvPr/>
        </p:nvSpPr>
        <p:spPr>
          <a:xfrm>
            <a:off x="3028950" y="495300"/>
            <a:ext cx="5476875"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t>DOCKER PLATFORM</a:t>
            </a:r>
            <a:endParaRPr lang="en-IN" dirty="0"/>
          </a:p>
        </p:txBody>
      </p:sp>
      <p:sp>
        <p:nvSpPr>
          <p:cNvPr id="4" name="TextBox 3">
            <a:extLst>
              <a:ext uri="{FF2B5EF4-FFF2-40B4-BE49-F238E27FC236}">
                <a16:creationId xmlns:a16="http://schemas.microsoft.com/office/drawing/2014/main" id="{0404E73C-6BDC-452F-844D-DA5EFEF18D50}"/>
              </a:ext>
            </a:extLst>
          </p:cNvPr>
          <p:cNvSpPr txBox="1"/>
          <p:nvPr/>
        </p:nvSpPr>
        <p:spPr>
          <a:xfrm>
            <a:off x="1847850" y="1247775"/>
            <a:ext cx="7600950" cy="2862322"/>
          </a:xfrm>
          <a:prstGeom prst="rect">
            <a:avLst/>
          </a:prstGeom>
          <a:noFill/>
        </p:spPr>
        <p:txBody>
          <a:bodyPr wrap="square">
            <a:spAutoFit/>
          </a:bodyPr>
          <a:lstStyle/>
          <a:p>
            <a:r>
              <a:rPr lang="en-US" sz="2000" b="0" i="0" dirty="0">
                <a:solidFill>
                  <a:srgbClr val="33444D"/>
                </a:solidFill>
                <a:effectLst/>
                <a:latin typeface="Open Sans" panose="020B0606030504020204" pitchFamily="34" charset="0"/>
              </a:rPr>
              <a:t>Docker provides the ability to package and run an application in a loosely isolated environment called a container. The isolation and security allow you to run many containers simultaneously on a given host. Containers are lightweight and contain everything needed to run the application, so you do not need to rely on what is currently installed on the host. You can easily share containers while you work, and be sure that everyone you share with gets the same container that works in the same way.</a:t>
            </a:r>
            <a:endParaRPr lang="en-IN" sz="2000" dirty="0"/>
          </a:p>
        </p:txBody>
      </p:sp>
    </p:spTree>
    <p:extLst>
      <p:ext uri="{BB962C8B-B14F-4D97-AF65-F5344CB8AC3E}">
        <p14:creationId xmlns:p14="http://schemas.microsoft.com/office/powerpoint/2010/main" val="3933532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Docker Architecture Diagram">
            <a:extLst>
              <a:ext uri="{FF2B5EF4-FFF2-40B4-BE49-F238E27FC236}">
                <a16:creationId xmlns:a16="http://schemas.microsoft.com/office/drawing/2014/main" id="{EDFA5655-DCE8-457B-923C-AB3E8DB80F6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endParaRPr lang="en-IN"/>
          </a:p>
        </p:txBody>
      </p:sp>
      <p:pic>
        <p:nvPicPr>
          <p:cNvPr id="4" name="Picture 3">
            <a:extLst>
              <a:ext uri="{FF2B5EF4-FFF2-40B4-BE49-F238E27FC236}">
                <a16:creationId xmlns:a16="http://schemas.microsoft.com/office/drawing/2014/main" id="{FC653B06-B522-4EA7-8824-C0B38051DF21}"/>
              </a:ext>
            </a:extLst>
          </p:cNvPr>
          <p:cNvPicPr>
            <a:picLocks noChangeAspect="1"/>
          </p:cNvPicPr>
          <p:nvPr/>
        </p:nvPicPr>
        <p:blipFill>
          <a:blip r:embed="rId2"/>
          <a:stretch>
            <a:fillRect/>
          </a:stretch>
        </p:blipFill>
        <p:spPr>
          <a:xfrm>
            <a:off x="719138" y="700087"/>
            <a:ext cx="9565134" cy="4995863"/>
          </a:xfrm>
          <a:prstGeom prst="rect">
            <a:avLst/>
          </a:prstGeom>
        </p:spPr>
      </p:pic>
      <p:sp>
        <p:nvSpPr>
          <p:cNvPr id="5" name="TextBox 4">
            <a:extLst>
              <a:ext uri="{FF2B5EF4-FFF2-40B4-BE49-F238E27FC236}">
                <a16:creationId xmlns:a16="http://schemas.microsoft.com/office/drawing/2014/main" id="{480D4585-E0D8-4AC2-B215-6ED7FB5F77A5}"/>
              </a:ext>
            </a:extLst>
          </p:cNvPr>
          <p:cNvSpPr txBox="1"/>
          <p:nvPr/>
        </p:nvSpPr>
        <p:spPr>
          <a:xfrm>
            <a:off x="2266950" y="209550"/>
            <a:ext cx="6353175" cy="40011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000" dirty="0"/>
              <a:t>Docker Ecosystem</a:t>
            </a:r>
            <a:endParaRPr lang="en-IN" sz="2000" dirty="0"/>
          </a:p>
        </p:txBody>
      </p:sp>
      <p:grpSp>
        <p:nvGrpSpPr>
          <p:cNvPr id="7" name="Group 6">
            <a:extLst>
              <a:ext uri="{FF2B5EF4-FFF2-40B4-BE49-F238E27FC236}">
                <a16:creationId xmlns:a16="http://schemas.microsoft.com/office/drawing/2014/main" id="{E25F5551-937E-4F5F-8F0E-DDD656093E22}"/>
              </a:ext>
            </a:extLst>
          </p:cNvPr>
          <p:cNvGrpSpPr/>
          <p:nvPr/>
        </p:nvGrpSpPr>
        <p:grpSpPr>
          <a:xfrm>
            <a:off x="4928835" y="685650"/>
            <a:ext cx="1375560" cy="480600"/>
            <a:chOff x="4928835" y="685650"/>
            <a:chExt cx="1375560" cy="48060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45EAC3F-BBD8-44DB-86FE-F93CDAAFAE3C}"/>
                    </a:ext>
                  </a:extLst>
                </p14:cNvPr>
                <p14:cNvContentPartPr/>
                <p14:nvPr/>
              </p14:nvContentPartPr>
              <p14:xfrm>
                <a:off x="4986075" y="1052850"/>
                <a:ext cx="7920" cy="6120"/>
              </p14:xfrm>
            </p:contentPart>
          </mc:Choice>
          <mc:Fallback xmlns="">
            <p:pic>
              <p:nvPicPr>
                <p:cNvPr id="2" name="Ink 1">
                  <a:extLst>
                    <a:ext uri="{FF2B5EF4-FFF2-40B4-BE49-F238E27FC236}">
                      <a16:creationId xmlns:a16="http://schemas.microsoft.com/office/drawing/2014/main" id="{B45EAC3F-BBD8-44DB-86FE-F93CDAAFAE3C}"/>
                    </a:ext>
                  </a:extLst>
                </p:cNvPr>
                <p:cNvPicPr/>
                <p:nvPr/>
              </p:nvPicPr>
              <p:blipFill>
                <a:blip r:embed="rId4"/>
                <a:stretch>
                  <a:fillRect/>
                </a:stretch>
              </p:blipFill>
              <p:spPr>
                <a:xfrm>
                  <a:off x="4968075" y="1034850"/>
                  <a:ext cx="4356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07089D88-EF22-444E-A04D-4C2D57F1DA9F}"/>
                    </a:ext>
                  </a:extLst>
                </p14:cNvPr>
                <p14:cNvContentPartPr/>
                <p14:nvPr/>
              </p14:nvContentPartPr>
              <p14:xfrm>
                <a:off x="4928835" y="685650"/>
                <a:ext cx="1375560" cy="480600"/>
              </p14:xfrm>
            </p:contentPart>
          </mc:Choice>
          <mc:Fallback xmlns="">
            <p:pic>
              <p:nvPicPr>
                <p:cNvPr id="6" name="Ink 5">
                  <a:extLst>
                    <a:ext uri="{FF2B5EF4-FFF2-40B4-BE49-F238E27FC236}">
                      <a16:creationId xmlns:a16="http://schemas.microsoft.com/office/drawing/2014/main" id="{07089D88-EF22-444E-A04D-4C2D57F1DA9F}"/>
                    </a:ext>
                  </a:extLst>
                </p:cNvPr>
                <p:cNvPicPr/>
                <p:nvPr/>
              </p:nvPicPr>
              <p:blipFill>
                <a:blip r:embed="rId6"/>
                <a:stretch>
                  <a:fillRect/>
                </a:stretch>
              </p:blipFill>
              <p:spPr>
                <a:xfrm>
                  <a:off x="4910835" y="668010"/>
                  <a:ext cx="1411200" cy="516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84F5B8EE-F05B-40B6-90C7-290F71686C17}"/>
                  </a:ext>
                </a:extLst>
              </p14:cNvPr>
              <p14:cNvContentPartPr/>
              <p14:nvPr/>
            </p14:nvContentPartPr>
            <p14:xfrm>
              <a:off x="5437875" y="1686450"/>
              <a:ext cx="537840" cy="69840"/>
            </p14:xfrm>
          </p:contentPart>
        </mc:Choice>
        <mc:Fallback xmlns="">
          <p:pic>
            <p:nvPicPr>
              <p:cNvPr id="8" name="Ink 7">
                <a:extLst>
                  <a:ext uri="{FF2B5EF4-FFF2-40B4-BE49-F238E27FC236}">
                    <a16:creationId xmlns:a16="http://schemas.microsoft.com/office/drawing/2014/main" id="{84F5B8EE-F05B-40B6-90C7-290F71686C17}"/>
                  </a:ext>
                </a:extLst>
              </p:cNvPr>
              <p:cNvPicPr/>
              <p:nvPr/>
            </p:nvPicPr>
            <p:blipFill>
              <a:blip r:embed="rId8"/>
              <a:stretch>
                <a:fillRect/>
              </a:stretch>
            </p:blipFill>
            <p:spPr>
              <a:xfrm>
                <a:off x="5419875" y="1668450"/>
                <a:ext cx="57348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BFA1AE33-848C-4793-A3AE-93A7DB2E5191}"/>
                  </a:ext>
                </a:extLst>
              </p14:cNvPr>
              <p14:cNvContentPartPr/>
              <p14:nvPr/>
            </p14:nvContentPartPr>
            <p14:xfrm>
              <a:off x="2763435" y="1574130"/>
              <a:ext cx="713520" cy="92520"/>
            </p14:xfrm>
          </p:contentPart>
        </mc:Choice>
        <mc:Fallback xmlns="">
          <p:pic>
            <p:nvPicPr>
              <p:cNvPr id="9" name="Ink 8">
                <a:extLst>
                  <a:ext uri="{FF2B5EF4-FFF2-40B4-BE49-F238E27FC236}">
                    <a16:creationId xmlns:a16="http://schemas.microsoft.com/office/drawing/2014/main" id="{BFA1AE33-848C-4793-A3AE-93A7DB2E5191}"/>
                  </a:ext>
                </a:extLst>
              </p:cNvPr>
              <p:cNvPicPr/>
              <p:nvPr/>
            </p:nvPicPr>
            <p:blipFill>
              <a:blip r:embed="rId10"/>
              <a:stretch>
                <a:fillRect/>
              </a:stretch>
            </p:blipFill>
            <p:spPr>
              <a:xfrm>
                <a:off x="2745795" y="1556490"/>
                <a:ext cx="74916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37F5E2AD-5C5E-4878-8094-C036713126EB}"/>
                  </a:ext>
                </a:extLst>
              </p14:cNvPr>
              <p14:cNvContentPartPr/>
              <p14:nvPr/>
            </p14:nvContentPartPr>
            <p14:xfrm>
              <a:off x="2057835" y="2139330"/>
              <a:ext cx="65520" cy="72360"/>
            </p14:xfrm>
          </p:contentPart>
        </mc:Choice>
        <mc:Fallback xmlns="">
          <p:pic>
            <p:nvPicPr>
              <p:cNvPr id="10" name="Ink 9">
                <a:extLst>
                  <a:ext uri="{FF2B5EF4-FFF2-40B4-BE49-F238E27FC236}">
                    <a16:creationId xmlns:a16="http://schemas.microsoft.com/office/drawing/2014/main" id="{37F5E2AD-5C5E-4878-8094-C036713126EB}"/>
                  </a:ext>
                </a:extLst>
              </p:cNvPr>
              <p:cNvPicPr/>
              <p:nvPr/>
            </p:nvPicPr>
            <p:blipFill>
              <a:blip r:embed="rId12"/>
              <a:stretch>
                <a:fillRect/>
              </a:stretch>
            </p:blipFill>
            <p:spPr>
              <a:xfrm>
                <a:off x="2039835" y="2121690"/>
                <a:ext cx="101160" cy="108000"/>
              </a:xfrm>
              <a:prstGeom prst="rect">
                <a:avLst/>
              </a:prstGeom>
            </p:spPr>
          </p:pic>
        </mc:Fallback>
      </mc:AlternateContent>
      <p:grpSp>
        <p:nvGrpSpPr>
          <p:cNvPr id="13" name="Group 12">
            <a:extLst>
              <a:ext uri="{FF2B5EF4-FFF2-40B4-BE49-F238E27FC236}">
                <a16:creationId xmlns:a16="http://schemas.microsoft.com/office/drawing/2014/main" id="{05AC621E-9225-49BC-ACBB-2F0D4BBEBAB7}"/>
              </a:ext>
            </a:extLst>
          </p:cNvPr>
          <p:cNvGrpSpPr/>
          <p:nvPr/>
        </p:nvGrpSpPr>
        <p:grpSpPr>
          <a:xfrm>
            <a:off x="2100315" y="2759610"/>
            <a:ext cx="513000" cy="252720"/>
            <a:chOff x="2100315" y="2759610"/>
            <a:chExt cx="513000" cy="252720"/>
          </a:xfrm>
        </p:grpSpPr>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F16AEB4-8A6B-4763-9AFE-9663EF8BA161}"/>
                    </a:ext>
                  </a:extLst>
                </p14:cNvPr>
                <p14:cNvContentPartPr/>
                <p14:nvPr/>
              </p14:nvContentPartPr>
              <p14:xfrm>
                <a:off x="2225955" y="2819370"/>
                <a:ext cx="360" cy="360"/>
              </p14:xfrm>
            </p:contentPart>
          </mc:Choice>
          <mc:Fallback xmlns="">
            <p:pic>
              <p:nvPicPr>
                <p:cNvPr id="11" name="Ink 10">
                  <a:extLst>
                    <a:ext uri="{FF2B5EF4-FFF2-40B4-BE49-F238E27FC236}">
                      <a16:creationId xmlns:a16="http://schemas.microsoft.com/office/drawing/2014/main" id="{EF16AEB4-8A6B-4763-9AFE-9663EF8BA161}"/>
                    </a:ext>
                  </a:extLst>
                </p:cNvPr>
                <p:cNvPicPr/>
                <p:nvPr/>
              </p:nvPicPr>
              <p:blipFill>
                <a:blip r:embed="rId14"/>
                <a:stretch>
                  <a:fillRect/>
                </a:stretch>
              </p:blipFill>
              <p:spPr>
                <a:xfrm>
                  <a:off x="2207955" y="280137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EFC830ED-E2CF-46D4-B491-4B2C021B83B6}"/>
                    </a:ext>
                  </a:extLst>
                </p14:cNvPr>
                <p14:cNvContentPartPr/>
                <p14:nvPr/>
              </p14:nvContentPartPr>
              <p14:xfrm>
                <a:off x="2100315" y="2759610"/>
                <a:ext cx="513000" cy="252720"/>
              </p14:xfrm>
            </p:contentPart>
          </mc:Choice>
          <mc:Fallback xmlns="">
            <p:pic>
              <p:nvPicPr>
                <p:cNvPr id="12" name="Ink 11">
                  <a:extLst>
                    <a:ext uri="{FF2B5EF4-FFF2-40B4-BE49-F238E27FC236}">
                      <a16:creationId xmlns:a16="http://schemas.microsoft.com/office/drawing/2014/main" id="{EFC830ED-E2CF-46D4-B491-4B2C021B83B6}"/>
                    </a:ext>
                  </a:extLst>
                </p:cNvPr>
                <p:cNvPicPr/>
                <p:nvPr/>
              </p:nvPicPr>
              <p:blipFill>
                <a:blip r:embed="rId16"/>
                <a:stretch>
                  <a:fillRect/>
                </a:stretch>
              </p:blipFill>
              <p:spPr>
                <a:xfrm>
                  <a:off x="2082675" y="2741610"/>
                  <a:ext cx="548640" cy="288360"/>
                </a:xfrm>
                <a:prstGeom prst="rect">
                  <a:avLst/>
                </a:prstGeom>
              </p:spPr>
            </p:pic>
          </mc:Fallback>
        </mc:AlternateContent>
      </p:grpSp>
    </p:spTree>
    <p:extLst>
      <p:ext uri="{BB962C8B-B14F-4D97-AF65-F5344CB8AC3E}">
        <p14:creationId xmlns:p14="http://schemas.microsoft.com/office/powerpoint/2010/main" val="1620586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933D84-D8B6-4388-B73B-97338AE3E1DB}"/>
              </a:ext>
            </a:extLst>
          </p:cNvPr>
          <p:cNvSpPr txBox="1"/>
          <p:nvPr/>
        </p:nvSpPr>
        <p:spPr>
          <a:xfrm>
            <a:off x="2736056" y="410646"/>
            <a:ext cx="6100762" cy="46166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IN" sz="2400" b="0" i="0" dirty="0">
                <a:solidFill>
                  <a:srgbClr val="33444D"/>
                </a:solidFill>
                <a:effectLst/>
                <a:latin typeface="Geomanist Book"/>
              </a:rPr>
              <a:t>The Docker client</a:t>
            </a:r>
          </a:p>
        </p:txBody>
      </p:sp>
      <p:sp>
        <p:nvSpPr>
          <p:cNvPr id="6" name="TextBox 5">
            <a:extLst>
              <a:ext uri="{FF2B5EF4-FFF2-40B4-BE49-F238E27FC236}">
                <a16:creationId xmlns:a16="http://schemas.microsoft.com/office/drawing/2014/main" id="{30470218-D0E4-4B21-9CC1-3C24B7E2D3C6}"/>
              </a:ext>
            </a:extLst>
          </p:cNvPr>
          <p:cNvSpPr txBox="1"/>
          <p:nvPr/>
        </p:nvSpPr>
        <p:spPr>
          <a:xfrm>
            <a:off x="933449" y="1346924"/>
            <a:ext cx="9248775" cy="2677656"/>
          </a:xfrm>
          <a:prstGeom prst="rect">
            <a:avLst/>
          </a:prstGeom>
          <a:noFill/>
        </p:spPr>
        <p:txBody>
          <a:bodyPr wrap="square">
            <a:spAutoFit/>
          </a:bodyPr>
          <a:lstStyle/>
          <a:p>
            <a:r>
              <a:rPr lang="en-US" sz="2800" dirty="0"/>
              <a:t>The Docker client (docker) is the primary way that many Docker users interact with Docker. When you use commands such as docker run, the client sends these commands to </a:t>
            </a:r>
            <a:r>
              <a:rPr lang="en-US" sz="2800" dirty="0" err="1"/>
              <a:t>dockerd</a:t>
            </a:r>
            <a:r>
              <a:rPr lang="en-US" sz="2800" dirty="0"/>
              <a:t>, which carries them out. The docker command uses the Docker API. The Docker client can communicate with more than one daemon.</a:t>
            </a:r>
            <a:endParaRPr lang="en-IN" sz="2800" dirty="0"/>
          </a:p>
        </p:txBody>
      </p:sp>
      <p:pic>
        <p:nvPicPr>
          <p:cNvPr id="8" name="Picture 7">
            <a:extLst>
              <a:ext uri="{FF2B5EF4-FFF2-40B4-BE49-F238E27FC236}">
                <a16:creationId xmlns:a16="http://schemas.microsoft.com/office/drawing/2014/main" id="{1DFFC27A-C58E-414A-8B23-1ED11A5518D1}"/>
              </a:ext>
            </a:extLst>
          </p:cNvPr>
          <p:cNvPicPr>
            <a:picLocks noChangeAspect="1"/>
          </p:cNvPicPr>
          <p:nvPr/>
        </p:nvPicPr>
        <p:blipFill>
          <a:blip r:embed="rId2"/>
          <a:stretch>
            <a:fillRect/>
          </a:stretch>
        </p:blipFill>
        <p:spPr>
          <a:xfrm>
            <a:off x="7324726" y="3624262"/>
            <a:ext cx="3047999" cy="2309985"/>
          </a:xfrm>
          <a:prstGeom prst="rect">
            <a:avLst/>
          </a:prstGeom>
        </p:spPr>
      </p:pic>
    </p:spTree>
    <p:extLst>
      <p:ext uri="{BB962C8B-B14F-4D97-AF65-F5344CB8AC3E}">
        <p14:creationId xmlns:p14="http://schemas.microsoft.com/office/powerpoint/2010/main" val="266174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B40BCC-C111-4FAF-84A3-14400C93F080}"/>
              </a:ext>
            </a:extLst>
          </p:cNvPr>
          <p:cNvSpPr txBox="1"/>
          <p:nvPr/>
        </p:nvSpPr>
        <p:spPr>
          <a:xfrm>
            <a:off x="3045619" y="305871"/>
            <a:ext cx="6100762" cy="400110"/>
          </a:xfrm>
          <a:prstGeom prst="rect">
            <a:avLst/>
          </a:prstGeom>
          <a:noFill/>
        </p:spPr>
        <p:txBody>
          <a:bodyPr wrap="square">
            <a:spAutoFit/>
          </a:bodyPr>
          <a:lstStyle/>
          <a:p>
            <a:pPr algn="ctr"/>
            <a:r>
              <a:rPr lang="en-IN" sz="2000" b="0" i="0" dirty="0">
                <a:solidFill>
                  <a:srgbClr val="33444D"/>
                </a:solidFill>
                <a:effectLst/>
                <a:latin typeface="Geomanist Book"/>
              </a:rPr>
              <a:t>Docker registries</a:t>
            </a:r>
          </a:p>
        </p:txBody>
      </p:sp>
      <p:pic>
        <p:nvPicPr>
          <p:cNvPr id="5" name="Picture 4">
            <a:extLst>
              <a:ext uri="{FF2B5EF4-FFF2-40B4-BE49-F238E27FC236}">
                <a16:creationId xmlns:a16="http://schemas.microsoft.com/office/drawing/2014/main" id="{677A49B4-20EF-45FF-A2C0-2F8CDC46223C}"/>
              </a:ext>
            </a:extLst>
          </p:cNvPr>
          <p:cNvPicPr>
            <a:picLocks noChangeAspect="1"/>
          </p:cNvPicPr>
          <p:nvPr/>
        </p:nvPicPr>
        <p:blipFill>
          <a:blip r:embed="rId2"/>
          <a:stretch>
            <a:fillRect/>
          </a:stretch>
        </p:blipFill>
        <p:spPr>
          <a:xfrm>
            <a:off x="8293894" y="1135499"/>
            <a:ext cx="2790825" cy="2619375"/>
          </a:xfrm>
          <a:prstGeom prst="rect">
            <a:avLst/>
          </a:prstGeom>
        </p:spPr>
      </p:pic>
      <p:sp>
        <p:nvSpPr>
          <p:cNvPr id="8" name="TextBox 7">
            <a:extLst>
              <a:ext uri="{FF2B5EF4-FFF2-40B4-BE49-F238E27FC236}">
                <a16:creationId xmlns:a16="http://schemas.microsoft.com/office/drawing/2014/main" id="{D845D5CA-9DAB-4546-B501-5D2877AFC419}"/>
              </a:ext>
            </a:extLst>
          </p:cNvPr>
          <p:cNvSpPr txBox="1"/>
          <p:nvPr/>
        </p:nvSpPr>
        <p:spPr>
          <a:xfrm>
            <a:off x="1107281" y="1169551"/>
            <a:ext cx="6100762" cy="2862322"/>
          </a:xfrm>
          <a:prstGeom prst="rect">
            <a:avLst/>
          </a:prstGeom>
          <a:noFill/>
        </p:spPr>
        <p:txBody>
          <a:bodyPr wrap="square">
            <a:spAutoFit/>
          </a:bodyPr>
          <a:lstStyle/>
          <a:p>
            <a:r>
              <a:rPr lang="en-US" sz="2000" dirty="0"/>
              <a:t>A Docker registry stores Docker images. Docker Hub is a public registry that anyone can use, and Docker is configured to look for images on Docker Hub by default. You can even run your own private registry.</a:t>
            </a:r>
          </a:p>
          <a:p>
            <a:endParaRPr lang="en-US" sz="2000" dirty="0"/>
          </a:p>
          <a:p>
            <a:r>
              <a:rPr lang="en-US" sz="2000" dirty="0"/>
              <a:t>When you use the docker pull or docker run commands, the required images are pulled from your configured registry. When you use the docker push command, your image is pushed to your configured registry.</a:t>
            </a:r>
            <a:endParaRPr lang="en-IN" sz="2000" dirty="0"/>
          </a:p>
        </p:txBody>
      </p:sp>
    </p:spTree>
    <p:extLst>
      <p:ext uri="{BB962C8B-B14F-4D97-AF65-F5344CB8AC3E}">
        <p14:creationId xmlns:p14="http://schemas.microsoft.com/office/powerpoint/2010/main" val="4208434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B14360-37A3-4345-B0F4-180FF5A69C6C}"/>
              </a:ext>
            </a:extLst>
          </p:cNvPr>
          <p:cNvSpPr txBox="1"/>
          <p:nvPr/>
        </p:nvSpPr>
        <p:spPr>
          <a:xfrm>
            <a:off x="438151" y="623887"/>
            <a:ext cx="4914900" cy="646331"/>
          </a:xfrm>
          <a:prstGeom prst="rect">
            <a:avLst/>
          </a:prstGeom>
          <a:noFill/>
        </p:spPr>
        <p:txBody>
          <a:bodyPr wrap="square">
            <a:spAutoFit/>
          </a:bodyPr>
          <a:lstStyle/>
          <a:p>
            <a:r>
              <a:rPr lang="en-US" b="0" i="0" dirty="0">
                <a:solidFill>
                  <a:srgbClr val="33444D"/>
                </a:solidFill>
                <a:effectLst/>
                <a:latin typeface="Open Sans" panose="020B0606030504020204" pitchFamily="34" charset="0"/>
              </a:rPr>
              <a:t>An </a:t>
            </a:r>
            <a:r>
              <a:rPr lang="en-US" b="0" i="1" dirty="0">
                <a:solidFill>
                  <a:srgbClr val="33444D"/>
                </a:solidFill>
                <a:effectLst/>
                <a:latin typeface="Open Sans" panose="020B0606030504020204" pitchFamily="34" charset="0"/>
              </a:rPr>
              <a:t>image</a:t>
            </a:r>
            <a:r>
              <a:rPr lang="en-US" b="0" i="0" dirty="0">
                <a:solidFill>
                  <a:srgbClr val="33444D"/>
                </a:solidFill>
                <a:effectLst/>
                <a:latin typeface="Open Sans" panose="020B0606030504020204" pitchFamily="34" charset="0"/>
              </a:rPr>
              <a:t> is a read-only template with instructions for creating a Docker container.</a:t>
            </a:r>
            <a:endParaRPr lang="en-IN" dirty="0"/>
          </a:p>
        </p:txBody>
      </p:sp>
      <p:pic>
        <p:nvPicPr>
          <p:cNvPr id="8" name="Picture 7">
            <a:extLst>
              <a:ext uri="{FF2B5EF4-FFF2-40B4-BE49-F238E27FC236}">
                <a16:creationId xmlns:a16="http://schemas.microsoft.com/office/drawing/2014/main" id="{06A43549-E216-4063-8820-C0AFCC150FD3}"/>
              </a:ext>
            </a:extLst>
          </p:cNvPr>
          <p:cNvPicPr>
            <a:picLocks noChangeAspect="1"/>
          </p:cNvPicPr>
          <p:nvPr/>
        </p:nvPicPr>
        <p:blipFill>
          <a:blip r:embed="rId2"/>
          <a:stretch>
            <a:fillRect/>
          </a:stretch>
        </p:blipFill>
        <p:spPr>
          <a:xfrm>
            <a:off x="5629275" y="695325"/>
            <a:ext cx="6233068" cy="4235990"/>
          </a:xfrm>
          <a:prstGeom prst="rect">
            <a:avLst/>
          </a:prstGeom>
        </p:spPr>
      </p:pic>
      <p:sp>
        <p:nvSpPr>
          <p:cNvPr id="10" name="TextBox 9">
            <a:extLst>
              <a:ext uri="{FF2B5EF4-FFF2-40B4-BE49-F238E27FC236}">
                <a16:creationId xmlns:a16="http://schemas.microsoft.com/office/drawing/2014/main" id="{1E7BF6B0-7C20-41A4-AAD7-9F5D8DFEB7C5}"/>
              </a:ext>
            </a:extLst>
          </p:cNvPr>
          <p:cNvSpPr txBox="1"/>
          <p:nvPr/>
        </p:nvSpPr>
        <p:spPr>
          <a:xfrm>
            <a:off x="329657" y="1704498"/>
            <a:ext cx="5023393" cy="2031325"/>
          </a:xfrm>
          <a:prstGeom prst="rect">
            <a:avLst/>
          </a:prstGeom>
          <a:noFill/>
        </p:spPr>
        <p:txBody>
          <a:bodyPr wrap="square">
            <a:spAutoFit/>
          </a:bodyPr>
          <a:lstStyle/>
          <a:p>
            <a:r>
              <a:rPr lang="en-US" b="0" i="0" dirty="0">
                <a:solidFill>
                  <a:srgbClr val="33444D"/>
                </a:solidFill>
                <a:effectLst/>
                <a:latin typeface="Open Sans" panose="020B0606030504020204" pitchFamily="34" charset="0"/>
              </a:rPr>
              <a:t>A container is a runnable instance of an image. You can create, start, stop, move, or delete a container using the Docker API or CLI. You can connect a container to one or more networks, attach storage to it, or even create a new image based on its current state.</a:t>
            </a:r>
            <a:endParaRPr lang="en-IN" dirty="0"/>
          </a:p>
        </p:txBody>
      </p:sp>
      <p:sp>
        <p:nvSpPr>
          <p:cNvPr id="12" name="TextBox 11">
            <a:extLst>
              <a:ext uri="{FF2B5EF4-FFF2-40B4-BE49-F238E27FC236}">
                <a16:creationId xmlns:a16="http://schemas.microsoft.com/office/drawing/2014/main" id="{11726EDE-B2F6-47E0-AC12-BB071D24E106}"/>
              </a:ext>
            </a:extLst>
          </p:cNvPr>
          <p:cNvSpPr txBox="1"/>
          <p:nvPr/>
        </p:nvSpPr>
        <p:spPr>
          <a:xfrm>
            <a:off x="329657" y="3735823"/>
            <a:ext cx="6100762" cy="646331"/>
          </a:xfrm>
          <a:prstGeom prst="rect">
            <a:avLst/>
          </a:prstGeom>
          <a:noFill/>
        </p:spPr>
        <p:txBody>
          <a:bodyPr wrap="square">
            <a:spAutoFit/>
          </a:bodyPr>
          <a:lstStyle/>
          <a:p>
            <a:r>
              <a:rPr lang="en-US" b="0" i="0" dirty="0">
                <a:solidFill>
                  <a:srgbClr val="33444D"/>
                </a:solidFill>
                <a:effectLst/>
                <a:latin typeface="Open Sans" panose="020B0606030504020204" pitchFamily="34" charset="0"/>
              </a:rPr>
              <a:t>container is relatively well isolated from other containers and its host machine.</a:t>
            </a:r>
            <a:endParaRPr lang="en-IN" dirty="0"/>
          </a:p>
        </p:txBody>
      </p:sp>
    </p:spTree>
    <p:extLst>
      <p:ext uri="{BB962C8B-B14F-4D97-AF65-F5344CB8AC3E}">
        <p14:creationId xmlns:p14="http://schemas.microsoft.com/office/powerpoint/2010/main" val="19037125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878</TotalTime>
  <Words>408</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Geomanist Book</vt:lpstr>
      <vt:lpstr>Gill Sans MT</vt:lpstr>
      <vt:lpstr>Open Sans</vt:lpstr>
      <vt:lpstr>Gallery</vt:lpstr>
      <vt:lpstr>Docker</vt:lpstr>
      <vt:lpstr>PowerPoint Presentation</vt:lpstr>
      <vt:lpstr>What is Docker?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Anjana Krishna</dc:creator>
  <cp:lastModifiedBy>Radha V krishna</cp:lastModifiedBy>
  <cp:revision>5</cp:revision>
  <dcterms:created xsi:type="dcterms:W3CDTF">2021-07-15T04:29:44Z</dcterms:created>
  <dcterms:modified xsi:type="dcterms:W3CDTF">2022-09-09T13:36:28Z</dcterms:modified>
</cp:coreProperties>
</file>