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5F31-40FF-F54B-A674-FA100A68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993C0-2859-300D-556C-AB864B9CD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C16C-BBA5-8AD1-028E-3825CA7C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667-281E-467A-A316-82E7928D88A3}" type="datetimeFigureOut">
              <a:rPr lang="en-BE" smtClean="0"/>
              <a:t>30/01/2023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75E3D-6CDD-994F-58AE-E3A18DEF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B4E7-F95C-84FF-471F-FAE66FAA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91AC-433F-4717-A7E1-7E64CE36A4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2939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205-316E-EA02-795E-16BAD31F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92E6-995D-09F9-B68C-9E40C06C1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51E21-3E70-0947-51F8-CD001D52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667-281E-467A-A316-82E7928D88A3}" type="datetimeFigureOut">
              <a:rPr lang="en-BE" smtClean="0"/>
              <a:t>30/01/2023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17143-40F2-47CE-982F-6874CD10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BB6BD-748C-3B3D-4207-D0F7458A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91AC-433F-4717-A7E1-7E64CE36A4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139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341D0-401D-0551-30FF-216E517F0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CA1DC-1B93-82C4-C14C-32F1BD817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3E21-49BF-0B7A-0E69-D912D6D0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667-281E-467A-A316-82E7928D88A3}" type="datetimeFigureOut">
              <a:rPr lang="en-BE" smtClean="0"/>
              <a:t>30/01/2023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0E07-03E6-6207-6A10-E4F48E8E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C790C-1FD4-242A-3A1F-576D9171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91AC-433F-4717-A7E1-7E64CE36A4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951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9C4D-CBB0-B739-F95F-EF407B46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813AE-C897-A2A3-10FA-1BF901C5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C014F-1E80-156B-4A92-5FCFECAC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667-281E-467A-A316-82E7928D88A3}" type="datetimeFigureOut">
              <a:rPr lang="en-BE" smtClean="0"/>
              <a:t>30/01/2023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0A375-5372-075E-2470-21D062C9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445D-C9D5-D782-39C2-67248DC6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91AC-433F-4717-A7E1-7E64CE36A4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757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0FEC-ABE1-3CB8-EA47-B3722A8D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61C36-6B2E-9B90-2984-8B4B1702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F9A4-2914-8752-52C8-6D211082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667-281E-467A-A316-82E7928D88A3}" type="datetimeFigureOut">
              <a:rPr lang="en-BE" smtClean="0"/>
              <a:t>30/01/2023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7968D-5C6B-2EED-D602-6C8C7BF6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DC914-E510-3C06-C34C-E9EAF886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91AC-433F-4717-A7E1-7E64CE36A4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135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88DB-5DBA-FC65-F541-96F02210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03B8C-2A8A-7E94-3E4A-D2711CA12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93424-08A7-2F43-BF8D-BF2B734D8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E5960-893C-BD14-2CF5-5778C7C8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667-281E-467A-A316-82E7928D88A3}" type="datetimeFigureOut">
              <a:rPr lang="en-BE" smtClean="0"/>
              <a:t>30/01/2023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44116-E7B5-7546-186C-CE49E6D8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1DC90-192D-B26B-5E95-1EFA7A8A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91AC-433F-4717-A7E1-7E64CE36A4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674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F0D3-A1C9-C8A1-55EB-6E3897EA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58C5C-FB76-0BAD-A3A9-8E1BB8B5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59DAC-493E-1016-6D3A-6D0D7C61B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DE24B-BDD5-701F-E06F-D8A8B022B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203CB-D260-2D2F-7CDE-90B6AB889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E7AEB-1D0C-FFDE-A07D-EEBA7581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667-281E-467A-A316-82E7928D88A3}" type="datetimeFigureOut">
              <a:rPr lang="en-BE" smtClean="0"/>
              <a:t>30/01/2023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E82B6-7FD0-D085-532B-7F46A38B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49264-F973-47A8-5C24-EFC53CF4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91AC-433F-4717-A7E1-7E64CE36A4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136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6493-0E2E-13A8-C704-7AAF1C4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C2E28-2A54-7C92-23BD-190D1187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667-281E-467A-A316-82E7928D88A3}" type="datetimeFigureOut">
              <a:rPr lang="en-BE" smtClean="0"/>
              <a:t>30/01/2023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67EEB-2B54-C2DD-89AD-FCB45E89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8CD85-2850-61D8-D57B-A670FCE0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91AC-433F-4717-A7E1-7E64CE36A4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535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8FABF-F752-8190-4D5D-A4917DEA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667-281E-467A-A316-82E7928D88A3}" type="datetimeFigureOut">
              <a:rPr lang="en-BE" smtClean="0"/>
              <a:t>30/01/2023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AFB1E-A85C-3074-55A7-85F80C49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FD265-2FA0-A723-4F7D-B728AFB9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91AC-433F-4717-A7E1-7E64CE36A4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512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F743-B6E1-735B-02CA-AE47DF7A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A39A-2905-A586-6C80-4F153809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513CC-B9D5-EC4B-F4BB-8DE371D8A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8012-9B1A-8F83-DA48-95569D85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667-281E-467A-A316-82E7928D88A3}" type="datetimeFigureOut">
              <a:rPr lang="en-BE" smtClean="0"/>
              <a:t>30/01/2023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33F6D-F935-9416-80C6-1E8820EA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BD978-D8CB-C3CA-63AA-68E85D22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91AC-433F-4717-A7E1-7E64CE36A4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749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177E-F7F6-2979-A556-143E40E3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5BC57-2120-DA31-E7E1-8CBFE7A6C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CB9E-5AFD-208A-097B-41688F1C1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81538-E0CB-F26D-F611-77AFD719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F667-281E-467A-A316-82E7928D88A3}" type="datetimeFigureOut">
              <a:rPr lang="en-BE" smtClean="0"/>
              <a:t>30/01/2023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44EF8-11A7-A0CD-874A-B295C60A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C1670-3689-41DC-668C-3BEF6EB4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891AC-433F-4717-A7E1-7E64CE36A4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4312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CC2CB-8A8E-972C-F27D-B1579761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D4458-9BD8-A78A-C5FC-80D764351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87932-C6C0-C70E-7718-20BE5CA80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F667-281E-467A-A316-82E7928D88A3}" type="datetimeFigureOut">
              <a:rPr lang="en-BE" smtClean="0"/>
              <a:t>30/01/2023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CFF4-FB48-00BA-421D-F1B8BD5ED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53E1-FAB3-2DB7-D4B4-19B2801F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891AC-433F-4717-A7E1-7E64CE36A4E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3870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3489-D04A-07A9-7F75-0FF0815FB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Dungeon Escape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792FE-6390-34EA-EF83-AD23419BD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7366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226F-6049-0E84-A7AD-A0A42078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390D9-700C-D151-44A3-3531885F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3122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D3BF-88B5-B98E-90E9-35B7CADB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E33F-0CF0-DB34-9230-EA728E56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5004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A8B1-C90E-105F-3704-BFECF128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explained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9C8D-6C2C-E8A1-1C1F-79A60ACE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</a:t>
            </a:r>
          </a:p>
          <a:p>
            <a:r>
              <a:rPr lang="en-US" dirty="0"/>
              <a:t>Interact</a:t>
            </a:r>
          </a:p>
          <a:p>
            <a:r>
              <a:rPr lang="en-US" dirty="0"/>
              <a:t>Inspect</a:t>
            </a:r>
          </a:p>
          <a:p>
            <a:r>
              <a:rPr lang="en-US"/>
              <a:t>SwitchCharacter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9061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A8B1-C90E-105F-3704-BFECF128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get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9C8D-6C2C-E8A1-1C1F-79A60ACE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solution</a:t>
            </a:r>
          </a:p>
          <a:p>
            <a:r>
              <a:rPr lang="en-US" dirty="0"/>
              <a:t>Action Log Dashboard</a:t>
            </a:r>
          </a:p>
          <a:p>
            <a:r>
              <a:rPr lang="en-US"/>
              <a:t>Redis Cache 250MB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07055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A8B1-C90E-105F-3704-BFECF128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Sins Explained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9C8D-6C2C-E8A1-1C1F-79A60ACE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0136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Dungeon Escape</vt:lpstr>
      <vt:lpstr>Story</vt:lpstr>
      <vt:lpstr>Characters</vt:lpstr>
      <vt:lpstr>Actions explained</vt:lpstr>
      <vt:lpstr>What do you get</vt:lpstr>
      <vt:lpstr>Sins Explained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Escape</dc:title>
  <dc:creator>ante coric</dc:creator>
  <cp:lastModifiedBy>ante coric</cp:lastModifiedBy>
  <cp:revision>3</cp:revision>
  <dcterms:created xsi:type="dcterms:W3CDTF">2023-01-25T19:57:24Z</dcterms:created>
  <dcterms:modified xsi:type="dcterms:W3CDTF">2023-01-30T21:56:58Z</dcterms:modified>
</cp:coreProperties>
</file>