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6A9C-E3AE-2BF2-4DAF-2BC6DFB03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5B937-2F0E-9C79-A66C-3CD5452AC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84E8-19E7-5B5C-6558-854A642A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375A-0D86-B2E6-C445-24F1A97A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4008-AF42-09B9-C600-842789D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745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826E-8430-43E1-A682-D2AAF6F3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CAE21-C1BE-95ED-E426-6E558F585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10E7-C9BE-A169-7F63-8D36237E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02B2-FA7F-5BAD-1B9B-30D2A3AE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03BB-641C-73E9-DDBF-316D5206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608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B6B2B-37EC-216E-DB93-B42E1BBF7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14F94-0518-B1F1-2A7D-C77AA409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17A4-022C-8EFE-DCB7-62C7C9EF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D9B0-8EA6-5DD0-8F9B-52179CF4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310C-D0A3-AEAC-C22F-F9360565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04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0D92-4114-1181-2D22-F0EB5AC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AF80-6457-2D12-F19F-64C98015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2432-892F-D3F7-429A-F5F4230E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5323-ECDF-DA6B-9609-9E8A9B1D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2649-669B-36A8-FBA1-8355EE13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516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9312-35E3-0102-7F2C-36971219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CDA8-4571-26E8-E1C5-EE1A877C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1568A-6FD3-E577-1BE6-514C613D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577B-5F4A-04D4-3D0B-28A8E4C5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9821-C22C-53B4-4F34-7A7CA747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101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339A-E23B-4DC0-2790-439FF68B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06FF-3B6B-0352-D5F4-16E31CE1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A47C-D235-9265-893C-3A9A454D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EA24F-26B4-7A26-9919-D2383373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B97A1-C92A-84A8-F104-B93B5132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1B94F-579F-65AF-ABC6-F0B3BF9A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42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994A-E262-76E4-4BCC-FE63462F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C368C-4BBB-730F-A4D2-417BFF752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B9102-F1F3-129D-59CE-E96ECB5B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79E42-746D-7D8C-E25E-CD123C0E3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58740-7087-1716-0A10-512513534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9CB37-A27A-6D44-E756-E97D34D2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F560D-F999-876A-5262-EC6E9949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73FF-6AF0-2E69-569E-5FDD1EBC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54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6EB0-12D8-4393-FAAE-FAD9A391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F7E9D-5C79-2E9D-0C41-165A7B0E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65CD6-3428-C674-2B01-106D7077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729D-1233-DC0B-7155-F3B6EFD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285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CFF0E-14A3-2622-6301-70196A07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A36F-F4C8-1EB4-6E96-92C9DF6A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86B7-C5D4-3497-858C-5D7CA556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16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B6DD-C696-1323-657C-C77E3C6D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FAFB-FA3D-C431-C276-79B9D7DA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74CF0-DA93-5792-63A2-5EBB1CCE6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CB0F-DE6E-C2A5-9912-CB408FC6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E749B-FB9C-75DB-0CCF-5AE4B756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8010D-4120-F6B5-14BF-B78F1CDD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43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E78F-13C5-5185-20FD-C7548745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A36D4-C87A-0EDF-EA38-7EF00A26E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EEEE6-66D7-75E2-5B73-1356DF97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6A7D9-CB53-C52D-6214-6D22F24D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01C7A-C0C9-98A2-FFC3-E6A9CE03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E02F-1160-AE84-89A1-09E5D17F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982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24387-70B9-BC9A-0EE6-F103452B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4981C-3D84-F550-178A-71CB0822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09E5-4B4F-7767-7B52-9F3979171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F8B6-E7A9-4917-AC60-01D7B9E8145C}" type="datetimeFigureOut">
              <a:rPr lang="en-BE" smtClean="0"/>
              <a:t>29/10/2023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0F29-3106-1018-0861-004D1663A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3ADC-DE66-FE4D-39E4-14519C98D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4EDA-FACF-4284-BDF2-9D4B54DD88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491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niemai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garden.com/" TargetMode="External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MAScript_version_history#ES2023" TargetMode="External"/><Relationship Id="rId2" Type="http://schemas.openxmlformats.org/officeDocument/2006/relationships/hyperlink" Target="https://www.ecma-international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.dev/api" TargetMode="External"/><Relationship Id="rId2" Type="http://schemas.openxmlformats.org/officeDocument/2006/relationships/hyperlink" Target="https://rxjs.dev/guide/observ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gantoe/master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82A-3151-CCB6-1D3A-2F9DB63C7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+ Angular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2A5CC-D31C-2F06-046A-EFF29A32C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711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A8BA-48C1-76BF-9E38-E30B58D6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340F-642D-877B-8D9D-1FCBA5A5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Important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reliably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information</a:t>
            </a:r>
          </a:p>
          <a:p>
            <a:pPr lvl="1"/>
            <a:r>
              <a:rPr lang="nl-BE" dirty="0">
                <a:hlinkClick r:id="rId2"/>
              </a:rPr>
              <a:t>https://developer.mozilla.org/en-US/</a:t>
            </a:r>
            <a:endParaRPr lang="nl-BE" dirty="0"/>
          </a:p>
          <a:p>
            <a:r>
              <a:rPr lang="sv-SE" dirty="0"/>
              <a:t>Browser Usability</a:t>
            </a:r>
          </a:p>
          <a:p>
            <a:pPr lvl="1"/>
            <a:r>
              <a:rPr lang="sv-SE" dirty="0">
                <a:hlinkClick r:id="rId3"/>
              </a:rPr>
              <a:t>https://caniuse.com/</a:t>
            </a:r>
            <a:endParaRPr lang="sv-SE" dirty="0"/>
          </a:p>
          <a:p>
            <a:pPr lvl="1"/>
            <a:r>
              <a:rPr lang="sv-SE" dirty="0">
                <a:hlinkClick r:id="rId4"/>
              </a:rPr>
              <a:t>https://www.caniemail.com/</a:t>
            </a:r>
            <a:endParaRPr lang="sv-SE" dirty="0"/>
          </a:p>
          <a:p>
            <a:endParaRPr lang="sv-S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1544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39D6-9DAC-0F40-11F1-5041A48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Layout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ADE0-7CD2-BC97-0177-AFDE258B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</a:t>
            </a:r>
          </a:p>
          <a:p>
            <a:pPr lvl="1"/>
            <a:r>
              <a:rPr lang="nl-BE" dirty="0">
                <a:hlinkClick r:id="rId2"/>
              </a:rPr>
              <a:t>https://flexboxfroggy.com</a:t>
            </a:r>
            <a:endParaRPr lang="en-US" dirty="0"/>
          </a:p>
          <a:p>
            <a:r>
              <a:rPr lang="en-US" dirty="0"/>
              <a:t>Grid</a:t>
            </a:r>
          </a:p>
          <a:p>
            <a:pPr lvl="1"/>
            <a:r>
              <a:rPr lang="en-US" dirty="0">
                <a:hlinkClick r:id="rId3"/>
              </a:rPr>
              <a:t>https://cssgridgarden.com</a:t>
            </a:r>
            <a:endParaRPr lang="en-US" dirty="0"/>
          </a:p>
          <a:p>
            <a:r>
              <a:rPr lang="en-US" dirty="0"/>
              <a:t>CSS Frameworks</a:t>
            </a:r>
          </a:p>
          <a:p>
            <a:pPr lvl="1"/>
            <a:r>
              <a:rPr lang="en-US" dirty="0"/>
              <a:t>Bootstrap, Tailwind, </a:t>
            </a:r>
            <a:r>
              <a:rPr lang="en-US" dirty="0" err="1"/>
              <a:t>Bulma</a:t>
            </a:r>
            <a:endParaRPr lang="en-US" dirty="0"/>
          </a:p>
          <a:p>
            <a:r>
              <a:rPr lang="en-US" dirty="0"/>
              <a:t>Mail Layouts</a:t>
            </a:r>
          </a:p>
        </p:txBody>
      </p:sp>
    </p:spTree>
    <p:extLst>
      <p:ext uri="{BB962C8B-B14F-4D97-AF65-F5344CB8AC3E}">
        <p14:creationId xmlns:p14="http://schemas.microsoft.com/office/powerpoint/2010/main" val="391005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39D6-9DAC-0F40-11F1-5041A48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ADE0-7CD2-BC97-0177-AFDE258B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weirdness is really not that weird</a:t>
            </a:r>
          </a:p>
          <a:p>
            <a:r>
              <a:rPr lang="en-US" dirty="0"/>
              <a:t>Spread operator</a:t>
            </a:r>
          </a:p>
          <a:p>
            <a:r>
              <a:rPr lang="en-US" dirty="0"/>
              <a:t>Truthy values</a:t>
            </a:r>
          </a:p>
          <a:p>
            <a:r>
              <a:rPr lang="nl-BE" dirty="0"/>
              <a:t>ECMA</a:t>
            </a:r>
            <a:endParaRPr lang="en-US" dirty="0"/>
          </a:p>
          <a:p>
            <a:pPr lvl="1"/>
            <a:r>
              <a:rPr lang="nl-BE" dirty="0">
                <a:hlinkClick r:id="rId2"/>
              </a:rPr>
              <a:t>https://www.ecma-international.org/</a:t>
            </a:r>
            <a:endParaRPr lang="en-US" dirty="0"/>
          </a:p>
          <a:p>
            <a:pPr lvl="1"/>
            <a:r>
              <a:rPr lang="nl-BE" dirty="0">
                <a:hlinkClick r:id="rId3"/>
              </a:rPr>
              <a:t>https://en.wikipedia.org/wiki/ECMAScript_version_history#ES2023</a:t>
            </a:r>
            <a:endParaRPr lang="en-US" dirty="0"/>
          </a:p>
          <a:p>
            <a:r>
              <a:rPr lang="en-US" dirty="0"/>
              <a:t>Storage Options</a:t>
            </a:r>
          </a:p>
          <a:p>
            <a:pPr lvl="1"/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sessionstorage</a:t>
            </a:r>
            <a:r>
              <a:rPr lang="en-US" dirty="0"/>
              <a:t>, </a:t>
            </a:r>
            <a:r>
              <a:rPr lang="en-US" dirty="0" err="1"/>
              <a:t>IndexedDB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5151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39D6-9DAC-0F40-11F1-5041A48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ADE0-7CD2-BC97-0177-AFDE258B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 err="1"/>
              <a:t>ngIf</a:t>
            </a:r>
            <a:r>
              <a:rPr lang="en-US" dirty="0"/>
              <a:t>, </a:t>
            </a:r>
            <a:r>
              <a:rPr lang="en-US" dirty="0" err="1"/>
              <a:t>ngFor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Folder layout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Pipes</a:t>
            </a:r>
          </a:p>
          <a:p>
            <a:r>
              <a:rPr lang="en-US" dirty="0"/>
              <a:t>Service DI</a:t>
            </a:r>
          </a:p>
          <a:p>
            <a:r>
              <a:rPr lang="en-US" dirty="0"/>
              <a:t>DOM vs Virtual DOM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880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39D6-9DAC-0F40-11F1-5041A48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ADE0-7CD2-BC97-0177-AFDE258B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  <a:p>
            <a:pPr lvl="1"/>
            <a:r>
              <a:rPr lang="en-US" dirty="0">
                <a:hlinkClick r:id="rId2"/>
              </a:rPr>
              <a:t>https://rxjs.dev/guide/observable</a:t>
            </a:r>
            <a:endParaRPr lang="en-US" dirty="0"/>
          </a:p>
          <a:p>
            <a:r>
              <a:rPr lang="en-US" dirty="0"/>
              <a:t>RXJS operators</a:t>
            </a:r>
          </a:p>
          <a:p>
            <a:pPr lvl="1"/>
            <a:r>
              <a:rPr lang="en-US" dirty="0"/>
              <a:t>tap, map, filter, </a:t>
            </a:r>
            <a:r>
              <a:rPr lang="en-US" dirty="0" err="1"/>
              <a:t>switchMap</a:t>
            </a:r>
            <a:r>
              <a:rPr lang="en-US" dirty="0"/>
              <a:t>, timer</a:t>
            </a:r>
          </a:p>
          <a:p>
            <a:pPr lvl="1"/>
            <a:r>
              <a:rPr lang="en-US" dirty="0"/>
              <a:t>share/</a:t>
            </a:r>
            <a:r>
              <a:rPr lang="en-US" dirty="0" err="1"/>
              <a:t>shareReplay</a:t>
            </a:r>
            <a:endParaRPr lang="en-US" dirty="0"/>
          </a:p>
          <a:p>
            <a:pPr lvl="1"/>
            <a:r>
              <a:rPr lang="en-US" dirty="0" err="1"/>
              <a:t>firstValueFrom</a:t>
            </a:r>
            <a:r>
              <a:rPr lang="en-US" dirty="0"/>
              <a:t>, </a:t>
            </a:r>
            <a:r>
              <a:rPr lang="en-US" dirty="0" err="1"/>
              <a:t>lastValueFrom</a:t>
            </a:r>
            <a:endParaRPr lang="en-US" dirty="0"/>
          </a:p>
          <a:p>
            <a:pPr lvl="1"/>
            <a:r>
              <a:rPr lang="nl-BE" dirty="0">
                <a:hlinkClick r:id="rId3"/>
              </a:rPr>
              <a:t>https://rxjs.dev/api</a:t>
            </a:r>
            <a:endParaRPr lang="nl-BE" dirty="0"/>
          </a:p>
          <a:p>
            <a:r>
              <a:rPr lang="en-US" dirty="0"/>
              <a:t>Subject/</a:t>
            </a:r>
            <a:r>
              <a:rPr lang="en-US" dirty="0" err="1"/>
              <a:t>BehaviourSubject</a:t>
            </a:r>
            <a:r>
              <a:rPr lang="en-US" dirty="0"/>
              <a:t>/</a:t>
            </a:r>
            <a:r>
              <a:rPr lang="en-US" dirty="0" err="1"/>
              <a:t>ReplaySubject</a:t>
            </a:r>
            <a:endParaRPr lang="en-US" dirty="0"/>
          </a:p>
          <a:p>
            <a:r>
              <a:rPr lang="en-US" dirty="0"/>
              <a:t>Async Pipe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8122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F0FA-7B9B-BA57-7386-F5564BD2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EC6E-D632-ACC2-D1F2-60F2D65F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https://github.com/jagantoe/masterclass</a:t>
            </a:r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025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+ Angular</vt:lpstr>
      <vt:lpstr>Docs</vt:lpstr>
      <vt:lpstr>Web Layout</vt:lpstr>
      <vt:lpstr>JS</vt:lpstr>
      <vt:lpstr>Angular</vt:lpstr>
      <vt:lpstr>RXJS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+ Angular</dc:title>
  <dc:creator>ante coric</dc:creator>
  <cp:lastModifiedBy>ante coric</cp:lastModifiedBy>
  <cp:revision>2</cp:revision>
  <dcterms:created xsi:type="dcterms:W3CDTF">2023-10-29T15:14:34Z</dcterms:created>
  <dcterms:modified xsi:type="dcterms:W3CDTF">2023-10-29T15:41:57Z</dcterms:modified>
</cp:coreProperties>
</file>