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9525000" cy="8572500"/>
  <p:notesSz cx="6858000" cy="9144000"/>
  <p:embeddedFontLst>
    <p:embeddedFont>
      <p:font typeface="Canva Sans" panose="020B0604020202020204" charset="0"/>
      <p:regular r:id="rId3"/>
    </p:embeddedFont>
  </p:embeddedFontLst>
  <p:defaultTextStyle>
    <a:defPPr>
      <a:defRPr lang="en-US"/>
    </a:defPPr>
    <a:lvl1pPr marL="0" algn="l" defTabSz="579042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1pPr>
    <a:lvl2pPr marL="289521" algn="l" defTabSz="579042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2pPr>
    <a:lvl3pPr marL="579042" algn="l" defTabSz="579042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3pPr>
    <a:lvl4pPr marL="868562" algn="l" defTabSz="579042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4pPr>
    <a:lvl5pPr marL="1158083" algn="l" defTabSz="579042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5pPr>
    <a:lvl6pPr marL="1447604" algn="l" defTabSz="579042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6pPr>
    <a:lvl7pPr marL="1737125" algn="l" defTabSz="579042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7pPr>
    <a:lvl8pPr marL="2026645" algn="l" defTabSz="579042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8pPr>
    <a:lvl9pPr marL="2316167" algn="l" defTabSz="579042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15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2200" y="464"/>
      </p:cViewPr>
      <p:guideLst>
        <p:guide orient="horz" pos="1800"/>
        <p:guide pos="15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font" Target="fonts/font1.fntdata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89" y="1775356"/>
            <a:ext cx="4048125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75" y="3238500"/>
            <a:ext cx="333375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52813" y="228866"/>
            <a:ext cx="1071563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126" y="228866"/>
            <a:ext cx="3135313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06" y="3672418"/>
            <a:ext cx="4048125" cy="1135063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6206" y="2422261"/>
            <a:ext cx="4048125" cy="1250156"/>
          </a:xfrm>
        </p:spPr>
        <p:txBody>
          <a:bodyPr anchor="b"/>
          <a:lstStyle>
            <a:lvl1pPr marL="0" indent="0">
              <a:buNone/>
              <a:defRPr sz="2001">
                <a:solidFill>
                  <a:schemeClr val="tx1">
                    <a:tint val="75000"/>
                  </a:schemeClr>
                </a:solidFill>
              </a:defRPr>
            </a:lvl1pPr>
            <a:lvl2pPr marL="457171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342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15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125" y="1333500"/>
            <a:ext cx="2103438" cy="3771636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1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20937" y="1333500"/>
            <a:ext cx="2103438" cy="3771636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1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126" y="1279262"/>
            <a:ext cx="210426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1" indent="0">
              <a:buNone/>
              <a:defRPr sz="2001" b="1"/>
            </a:lvl2pPr>
            <a:lvl3pPr marL="914342" indent="0">
              <a:buNone/>
              <a:defRPr sz="1799" b="1"/>
            </a:lvl3pPr>
            <a:lvl4pPr marL="1371512" indent="0">
              <a:buNone/>
              <a:defRPr sz="1599" b="1"/>
            </a:lvl4pPr>
            <a:lvl5pPr marL="1828683" indent="0">
              <a:buNone/>
              <a:defRPr sz="1599" b="1"/>
            </a:lvl5pPr>
            <a:lvl6pPr marL="2285854" indent="0">
              <a:buNone/>
              <a:defRPr sz="1599" b="1"/>
            </a:lvl6pPr>
            <a:lvl7pPr marL="2743025" indent="0">
              <a:buNone/>
              <a:defRPr sz="1599" b="1"/>
            </a:lvl7pPr>
            <a:lvl8pPr marL="3200195" indent="0">
              <a:buNone/>
              <a:defRPr sz="1599" b="1"/>
            </a:lvl8pPr>
            <a:lvl9pPr marL="3657366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8126" y="1812396"/>
            <a:ext cx="2104265" cy="3292740"/>
          </a:xfrm>
        </p:spPr>
        <p:txBody>
          <a:bodyPr/>
          <a:lstStyle>
            <a:lvl1pPr>
              <a:defRPr sz="2400"/>
            </a:lvl1pPr>
            <a:lvl2pPr>
              <a:defRPr sz="2001"/>
            </a:lvl2pPr>
            <a:lvl3pPr>
              <a:defRPr sz="179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19285" y="1279262"/>
            <a:ext cx="2105091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1" indent="0">
              <a:buNone/>
              <a:defRPr sz="2001" b="1"/>
            </a:lvl2pPr>
            <a:lvl3pPr marL="914342" indent="0">
              <a:buNone/>
              <a:defRPr sz="1799" b="1"/>
            </a:lvl3pPr>
            <a:lvl4pPr marL="1371512" indent="0">
              <a:buNone/>
              <a:defRPr sz="1599" b="1"/>
            </a:lvl4pPr>
            <a:lvl5pPr marL="1828683" indent="0">
              <a:buNone/>
              <a:defRPr sz="1599" b="1"/>
            </a:lvl5pPr>
            <a:lvl6pPr marL="2285854" indent="0">
              <a:buNone/>
              <a:defRPr sz="1599" b="1"/>
            </a:lvl6pPr>
            <a:lvl7pPr marL="2743025" indent="0">
              <a:buNone/>
              <a:defRPr sz="1599" b="1"/>
            </a:lvl7pPr>
            <a:lvl8pPr marL="3200195" indent="0">
              <a:buNone/>
              <a:defRPr sz="1599" b="1"/>
            </a:lvl8pPr>
            <a:lvl9pPr marL="3657366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19285" y="1812396"/>
            <a:ext cx="2105091" cy="3292740"/>
          </a:xfrm>
        </p:spPr>
        <p:txBody>
          <a:bodyPr/>
          <a:lstStyle>
            <a:lvl1pPr>
              <a:defRPr sz="2400"/>
            </a:lvl1pPr>
            <a:lvl2pPr>
              <a:defRPr sz="2001"/>
            </a:lvl2pPr>
            <a:lvl3pPr>
              <a:defRPr sz="179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227543"/>
            <a:ext cx="1566830" cy="968375"/>
          </a:xfrm>
        </p:spPr>
        <p:txBody>
          <a:bodyPr anchor="b"/>
          <a:lstStyle>
            <a:lvl1pPr algn="l">
              <a:defRPr sz="200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005" y="227542"/>
            <a:ext cx="2662370" cy="4877594"/>
          </a:xfrm>
        </p:spPr>
        <p:txBody>
          <a:bodyPr/>
          <a:lstStyle>
            <a:lvl1pPr>
              <a:defRPr sz="3201"/>
            </a:lvl1pPr>
            <a:lvl2pPr>
              <a:defRPr sz="2799"/>
            </a:lvl2pPr>
            <a:lvl3pPr>
              <a:defRPr sz="2400"/>
            </a:lvl3pPr>
            <a:lvl4pPr>
              <a:defRPr sz="2001"/>
            </a:lvl4pPr>
            <a:lvl5pPr>
              <a:defRPr sz="2001"/>
            </a:lvl5pPr>
            <a:lvl6pPr>
              <a:defRPr sz="2001"/>
            </a:lvl6pPr>
            <a:lvl7pPr>
              <a:defRPr sz="2001"/>
            </a:lvl7pPr>
            <a:lvl8pPr>
              <a:defRPr sz="2001"/>
            </a:lvl8pPr>
            <a:lvl9pPr>
              <a:defRPr sz="20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125" y="1195918"/>
            <a:ext cx="1566830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171" indent="0">
              <a:buNone/>
              <a:defRPr sz="1200"/>
            </a:lvl2pPr>
            <a:lvl3pPr marL="914342" indent="0">
              <a:buNone/>
              <a:defRPr sz="1000"/>
            </a:lvl3pPr>
            <a:lvl4pPr marL="1371512" indent="0">
              <a:buNone/>
              <a:defRPr sz="900"/>
            </a:lvl4pPr>
            <a:lvl5pPr marL="1828683" indent="0">
              <a:buNone/>
              <a:defRPr sz="900"/>
            </a:lvl5pPr>
            <a:lvl6pPr marL="2285854" indent="0">
              <a:buNone/>
              <a:defRPr sz="900"/>
            </a:lvl6pPr>
            <a:lvl7pPr marL="2743025" indent="0">
              <a:buNone/>
              <a:defRPr sz="900"/>
            </a:lvl7pPr>
            <a:lvl8pPr marL="3200195" indent="0">
              <a:buNone/>
              <a:defRPr sz="900"/>
            </a:lvl8pPr>
            <a:lvl9pPr marL="365736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483" y="4000500"/>
            <a:ext cx="2857500" cy="472282"/>
          </a:xfrm>
        </p:spPr>
        <p:txBody>
          <a:bodyPr anchor="b"/>
          <a:lstStyle>
            <a:lvl1pPr algn="l">
              <a:defRPr sz="200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33483" y="510646"/>
            <a:ext cx="2857500" cy="3429000"/>
          </a:xfrm>
        </p:spPr>
        <p:txBody>
          <a:bodyPr/>
          <a:lstStyle>
            <a:lvl1pPr marL="0" indent="0">
              <a:buNone/>
              <a:defRPr sz="3201"/>
            </a:lvl1pPr>
            <a:lvl2pPr marL="457171" indent="0">
              <a:buNone/>
              <a:defRPr sz="2799"/>
            </a:lvl2pPr>
            <a:lvl3pPr marL="914342" indent="0">
              <a:buNone/>
              <a:defRPr sz="2400"/>
            </a:lvl3pPr>
            <a:lvl4pPr marL="1371512" indent="0">
              <a:buNone/>
              <a:defRPr sz="2001"/>
            </a:lvl4pPr>
            <a:lvl5pPr marL="1828683" indent="0">
              <a:buNone/>
              <a:defRPr sz="2001"/>
            </a:lvl5pPr>
            <a:lvl6pPr marL="2285854" indent="0">
              <a:buNone/>
              <a:defRPr sz="2001"/>
            </a:lvl6pPr>
            <a:lvl7pPr marL="2743025" indent="0">
              <a:buNone/>
              <a:defRPr sz="2001"/>
            </a:lvl7pPr>
            <a:lvl8pPr marL="3200195" indent="0">
              <a:buNone/>
              <a:defRPr sz="2001"/>
            </a:lvl8pPr>
            <a:lvl9pPr marL="3657366" indent="0">
              <a:buNone/>
              <a:defRPr sz="200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3483" y="4472782"/>
            <a:ext cx="28575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171" indent="0">
              <a:buNone/>
              <a:defRPr sz="1200"/>
            </a:lvl2pPr>
            <a:lvl3pPr marL="914342" indent="0">
              <a:buNone/>
              <a:defRPr sz="1000"/>
            </a:lvl3pPr>
            <a:lvl4pPr marL="1371512" indent="0">
              <a:buNone/>
              <a:defRPr sz="900"/>
            </a:lvl4pPr>
            <a:lvl5pPr marL="1828683" indent="0">
              <a:buNone/>
              <a:defRPr sz="900"/>
            </a:lvl5pPr>
            <a:lvl6pPr marL="2285854" indent="0">
              <a:buNone/>
              <a:defRPr sz="900"/>
            </a:lvl6pPr>
            <a:lvl7pPr marL="2743025" indent="0">
              <a:buNone/>
              <a:defRPr sz="900"/>
            </a:lvl7pPr>
            <a:lvl8pPr marL="3200195" indent="0">
              <a:buNone/>
              <a:defRPr sz="900"/>
            </a:lvl8pPr>
            <a:lvl9pPr marL="365736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8125" y="228865"/>
            <a:ext cx="428625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125" y="1333500"/>
            <a:ext cx="428625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8125" y="5296960"/>
            <a:ext cx="111125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7189" y="5296960"/>
            <a:ext cx="1508125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13125" y="5296960"/>
            <a:ext cx="111125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42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7" indent="-342877" algn="l" defTabSz="914342" rtl="0" eaLnBrk="1" latinLnBrk="0" hangingPunct="1">
        <a:spcBef>
          <a:spcPct val="20000"/>
        </a:spcBef>
        <a:buFont typeface="Arial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2902" indent="-285732" algn="l" defTabSz="914342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6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7" indent="-228586" algn="l" defTabSz="914342" rtl="0" eaLnBrk="1" latinLnBrk="0" hangingPunct="1">
        <a:spcBef>
          <a:spcPct val="20000"/>
        </a:spcBef>
        <a:buFont typeface="Arial" pitchFamily="34" charset="0"/>
        <a:buChar char="–"/>
        <a:defRPr sz="20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8" indent="-228586" algn="l" defTabSz="914342" rtl="0" eaLnBrk="1" latinLnBrk="0" hangingPunct="1">
        <a:spcBef>
          <a:spcPct val="20000"/>
        </a:spcBef>
        <a:buFont typeface="Arial" pitchFamily="34" charset="0"/>
        <a:buChar char="»"/>
        <a:defRPr sz="20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440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9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0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2" algn="l" defTabSz="91434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3" algn="l" defTabSz="91434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4" algn="l" defTabSz="91434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5" algn="l" defTabSz="91434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5" algn="l" defTabSz="91434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6" algn="l" defTabSz="91434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39376" y="-859691"/>
            <a:ext cx="11403752" cy="10291885"/>
          </a:xfrm>
          <a:custGeom>
            <a:avLst/>
            <a:gdLst/>
            <a:ahLst/>
            <a:cxnLst/>
            <a:rect l="l" t="t" r="r" b="b"/>
            <a:pathLst>
              <a:path w="11403752" h="10291886">
                <a:moveTo>
                  <a:pt x="0" y="0"/>
                </a:moveTo>
                <a:lnTo>
                  <a:pt x="11403752" y="0"/>
                </a:lnTo>
                <a:lnTo>
                  <a:pt x="11403752" y="10291886"/>
                </a:lnTo>
                <a:lnTo>
                  <a:pt x="0" y="102918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5284101" y="4540090"/>
            <a:ext cx="4324007" cy="4048099"/>
            <a:chOff x="0" y="0"/>
            <a:chExt cx="1138833" cy="10661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8833" cy="1066166"/>
            </a:xfrm>
            <a:custGeom>
              <a:avLst/>
              <a:gdLst/>
              <a:ahLst/>
              <a:cxnLst/>
              <a:rect l="l" t="t" r="r" b="b"/>
              <a:pathLst>
                <a:path w="1138833" h="1066166">
                  <a:moveTo>
                    <a:pt x="0" y="0"/>
                  </a:moveTo>
                  <a:lnTo>
                    <a:pt x="1138833" y="0"/>
                  </a:lnTo>
                  <a:lnTo>
                    <a:pt x="1138833" y="1066166"/>
                  </a:lnTo>
                  <a:lnTo>
                    <a:pt x="0" y="1066166"/>
                  </a:lnTo>
                  <a:close/>
                </a:path>
              </a:pathLst>
            </a:custGeom>
            <a:solidFill>
              <a:srgbClr val="016B46"/>
            </a:solidFill>
            <a:ln w="268450" cap="sq">
              <a:solidFill>
                <a:srgbClr val="105039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138833" cy="1104266"/>
            </a:xfrm>
            <a:prstGeom prst="rect">
              <a:avLst/>
            </a:prstGeom>
          </p:spPr>
          <p:txBody>
            <a:bodyPr lIns="50799" tIns="50799" rIns="50799" bIns="50799" rtlCol="0" anchor="ctr"/>
            <a:lstStyle/>
            <a:p>
              <a:pPr algn="ctr">
                <a:lnSpc>
                  <a:spcPts val="2682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667466" y="6028788"/>
            <a:ext cx="3557274" cy="1017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3"/>
              </a:lnSpc>
              <a:spcBef>
                <a:spcPct val="0"/>
              </a:spcBef>
            </a:pPr>
            <a:r>
              <a:rPr lang="en-US" sz="29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Place your photo here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Canva Sans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SpringIntoSustinability</dc:title>
  <dc:creator>Siddhartha Kiran Vaghela</dc:creator>
  <cp:lastModifiedBy>Siddhartha Kiran Vaghela</cp:lastModifiedBy>
  <cp:revision>3</cp:revision>
  <dcterms:created xsi:type="dcterms:W3CDTF">2006-08-16T00:00:00Z</dcterms:created>
  <dcterms:modified xsi:type="dcterms:W3CDTF">2025-05-22T10:58:56Z</dcterms:modified>
  <dc:identifier>DAGoKjk8pm4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819fa7-4367-4500-ba88-dd630d977609_Enabled">
    <vt:lpwstr>true</vt:lpwstr>
  </property>
  <property fmtid="{D5CDD505-2E9C-101B-9397-08002B2CF9AE}" pid="3" name="MSIP_Label_a0819fa7-4367-4500-ba88-dd630d977609_SetDate">
    <vt:lpwstr>2025-05-22T10:51:04Z</vt:lpwstr>
  </property>
  <property fmtid="{D5CDD505-2E9C-101B-9397-08002B2CF9AE}" pid="4" name="MSIP_Label_a0819fa7-4367-4500-ba88-dd630d977609_Method">
    <vt:lpwstr>Standard</vt:lpwstr>
  </property>
  <property fmtid="{D5CDD505-2E9C-101B-9397-08002B2CF9AE}" pid="5" name="MSIP_Label_a0819fa7-4367-4500-ba88-dd630d977609_Name">
    <vt:lpwstr>a0819fa7-4367-4500-ba88-dd630d977609</vt:lpwstr>
  </property>
  <property fmtid="{D5CDD505-2E9C-101B-9397-08002B2CF9AE}" pid="6" name="MSIP_Label_a0819fa7-4367-4500-ba88-dd630d977609_SiteId">
    <vt:lpwstr>63ce7d59-2f3e-42cd-a8cc-be764cff5eb6</vt:lpwstr>
  </property>
  <property fmtid="{D5CDD505-2E9C-101B-9397-08002B2CF9AE}" pid="7" name="MSIP_Label_a0819fa7-4367-4500-ba88-dd630d977609_ActionId">
    <vt:lpwstr>2894b5f3-411a-48cb-990b-68ac45ee4d24</vt:lpwstr>
  </property>
  <property fmtid="{D5CDD505-2E9C-101B-9397-08002B2CF9AE}" pid="8" name="MSIP_Label_a0819fa7-4367-4500-ba88-dd630d977609_ContentBits">
    <vt:lpwstr>0</vt:lpwstr>
  </property>
  <property fmtid="{D5CDD505-2E9C-101B-9397-08002B2CF9AE}" pid="9" name="MSIP_Label_a0819fa7-4367-4500-ba88-dd630d977609_Tag">
    <vt:lpwstr>10, 3, 0, 1</vt:lpwstr>
  </property>
</Properties>
</file>