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9143850" cy="6857875"/>
  <p:defaultTextStyle>
    <a:defPPr lvl="0">
      <a:defRPr lang="zh-CN"/>
    </a:defPPr>
    <a:lvl1pPr defTabSz="914400" eaLnBrk="1" hangingPunct="1" indent="0" latinLnBrk="0" lvl="0" marL="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defTabSz="914400" eaLnBrk="1" hangingPunct="1" indent="0" latinLnBrk="0" lvl="1" marL="4572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defTabSz="914400" eaLnBrk="1" hangingPunct="1" indent="0" latinLnBrk="0" lvl="2" marL="914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defTabSz="914400" eaLnBrk="1" hangingPunct="1" indent="0" latinLnBrk="0" lvl="3" marL="13716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defTabSz="914400" eaLnBrk="1" hangingPunct="1" indent="0" latinLnBrk="0" lvl="4" marL="18288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defTabSz="914400" eaLnBrk="1" hangingPunct="1" indent="0" latinLnBrk="0" lvl="5" marL="22860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defTabSz="914400" eaLnBrk="1" hangingPunct="1" indent="0" latinLnBrk="0" lvl="6" marL="27432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defTabSz="914400" eaLnBrk="1" hangingPunct="1" indent="0" latinLnBrk="0" lvl="7" marL="3200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defTabSz="914400" eaLnBrk="1" hangingPunct="1" indent="0" latinLnBrk="0" lvl="8" marL="3200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007862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64343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78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12253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1504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82486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4565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838551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1854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44741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26348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27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104426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70521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98648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70752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26458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27184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54759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278134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60122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24845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57171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033918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751545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6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Jagan.v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COMPUTER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SCIENCE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363107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2526030" y="1293748"/>
            <a:ext cx="8534018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1. Improved Perceived Loading Speed: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Users see a blurred preview immediately instead of waiting for the full image to load, reducing perceived wait time.</a:t>
            </a:r>
            <a:endParaRPr lang="zh-CN" altLang="en-US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2526030" y="3882389"/>
            <a:ext cx="6906084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Screenshots
1. Initial Page Load:
Shows images as low-resolution, blurred placeholders.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76474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21580790">
            <a:off x="231626" y="2227371"/>
            <a:ext cx="9374201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Conclusion
The “Blurry Loading” technique effectively enhances the user experience by reducing perceived loading times for image-heavy web pages. By initially displaying low-resolution, blurred versions of images and gradually replacing them with high-resolution versions, users experience a smoother, visually appealing transition. 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1222082">
            <a:off x="3810000" y="4298949"/>
            <a:ext cx="1239652" cy="5324090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Conclusion
The “Blurry Loading” technique effectively enhances the user experience by reducing perceived loading times for image-heavy web pages. By initially displaying low-resolution, blurred versions of images and gradually replacing them with high-resolution versions, users experience a smoother, visually appealing transition. This approach not only improves engagement and satisfaction but also optimizes performance, especially for users on slower networks or mobile devices. Implementing blurry loading demonstrates a modern, user-centric approach to web design, combining aesthetics with functionality to create faster, more responsive websites.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48378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"/>
          <p:cNvGrpSpPr>
            <a:grpSpLocks/>
          </p:cNvGrpSpPr>
          <p:nvPr/>
        </p:nvGrpSpPr>
        <p:grpSpPr>
          <a:xfrm>
            <a:off x="1320923" y="-2540"/>
            <a:ext cx="11189107" cy="6858467"/>
            <a:chOff x="1320923" y="-2540"/>
            <a:chExt cx="11189107" cy="6858467"/>
          </a:xfrm>
        </p:grpSpPr>
        <p:sp>
          <p:nvSpPr>
            <p:cNvPr id="63" name="曲线"/>
            <p:cNvSpPr>
              <a:spLocks/>
            </p:cNvSpPr>
            <p:nvPr/>
          </p:nvSpPr>
          <p:spPr>
            <a:xfrm rot="0">
              <a:off x="5870383" y="2284"/>
              <a:ext cx="2874207" cy="685355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1320923" y="3692356"/>
              <a:ext cx="11188293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5409670" y="-2540"/>
              <a:ext cx="70993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6402151" y="-2540"/>
              <a:ext cx="610787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4825543" y="3045460"/>
              <a:ext cx="7683527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5777225" y="-2540"/>
              <a:ext cx="673244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453633" y="-2540"/>
              <a:ext cx="305543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547148" y="-2540"/>
              <a:ext cx="296257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8217978" y="3588384"/>
              <a:ext cx="4291092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grpSp>
        <p:nvGrpSpPr>
          <p:cNvPr id="79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1" name="矩形"/>
          <p:cNvSpPr>
            <a:spLocks/>
          </p:cNvSpPr>
          <p:nvPr/>
        </p:nvSpPr>
        <p:spPr>
          <a:xfrm flipH="1" rot="21600000">
            <a:off x="2886047" y="2066289"/>
            <a:ext cx="11562513" cy="19678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Y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4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LOADING </a:t>
            </a:r>
            <a:endParaRPr lang="en-US" altLang="zh-CN" sz="54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9376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2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3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4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5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6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0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9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1" name="文本框"/>
          <p:cNvSpPr>
            <a:spLocks noGrp="1"/>
          </p:cNvSpPr>
          <p:nvPr>
            <p:ph type="title"/>
          </p:nvPr>
        </p:nvSpPr>
        <p:spPr>
          <a:xfrm rot="0">
            <a:off x="1140776" y="447674"/>
            <a:ext cx="3696391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82052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6879880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2" name="矩形"/>
          <p:cNvSpPr>
            <a:spLocks/>
          </p:cNvSpPr>
          <p:nvPr/>
        </p:nvSpPr>
        <p:spPr>
          <a:xfrm rot="21600000">
            <a:off x="132436" y="868680"/>
            <a:ext cx="8882786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Problem Statement:
Web pages often contain high-resolution images that take time to load, especially on slower internet connections. During this loading period, users see blank spaces or loading spinners, which can lead to a poor user experience and higher bounce rates. There is a need for a technique that provides users with a visually appealing preview while the full-resolution content loads, reducing perceived wait times and improving overall e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59057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301448" y="954405"/>
            <a:ext cx="9142588" cy="90925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Project Overview:
The “Blurry Loading” project focuses on enhancing user experience during web page load times. Instead of displaying empty spaces or spinners while high-resolution images load, this technique shows a low-resolution, blurred version of the image as a placeholder. As the full-resolution image loads in the background, the blurred version gradually sharpens or is replaced, creating a smooth, visually appealing transition. This approach improves perceived performance, keeps users engaged, and provides a modern, responsive web experience.
---
I can also create a more concise version suitable for a slide or quick presentation if you want. Do you want me to do that?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61056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0" y="891793"/>
            <a:ext cx="9421379" cy="11235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End Users:
The end users are anyone who interacts with web pages or web applications containing high-resolution images or media. This includes:
General website visitors: Users browsing websites with images, galleries, or content-heavy pages.
E-commerce shoppers: Users who expect fast-loading product images while shopping onlin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Essentially, the technique benefits all users by reducing perceived wait times and improving the overall browsing experience.
---
I can also draft a shorter, one-line version suitable for a project document if you want. Do you want me to do that?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218844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6" name="矩形"/>
          <p:cNvSpPr>
            <a:spLocks/>
          </p:cNvSpPr>
          <p:nvPr/>
        </p:nvSpPr>
        <p:spPr>
          <a:xfrm rot="10952234">
            <a:off x="14964642" y="-25191720"/>
            <a:ext cx="5957455" cy="5307903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---
Tools
1. HTML &amp; CSS – For structuring the page and styling images and placeholders.
2. JavaScript / TypeScript – To handle image loading events and transition from blurry to full-resolution images.
3. Image Editing Tools – Tools like Photoshop, GIMP, or online compressors to generate low-resolution blurred versions of images.
4. Frontend Frameworks (Optional) – React, Vue, or Angular for building dynamic components.
5. Browser Developer Tools – To debug and optimize loading performance.
---
Techniques
1. Low-Quality Image Placeholder (LQIP) – Load a small, blurred version of an image first, then replace it with the high-resolution image.
2. Progressive Image Loading – Use images that load progressively in layers, improving perceived speed.
3. CSS Blur Filter – Apply a CSS blur effect on the placeholder image and gradually remove it when the main image loads.
4. Lazy Loading – Load images only when they are about to appear in the user’s viewport to save bandwidth.
5. Transition Effects – Smoothly transition from blurred to sharp images using CSS opacity or filter transitions.
---
If you want, I can also create a diagram showing how blurry loading works for easier understanding. Do you want me to do that?
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Here’s a detailed breakdown of tools and techniques for implementing a “Blurry Loading” project: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---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HTML &amp; CSS – For structuring the page and styling images and placeholders.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JavaScript / TypeScript – To handle image loading events and transition from blurry to full-resolution images.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Image Editing Tools – Tools like Photoshop, GIMP, or online compressors to generate low-resolution blurred versions of images.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Frontend Frameworks (Optional) – React, Vue, or Angular for building dynamic components.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Browser Developer Tools – To debug and optimize loading performance.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---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Techniques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Low-Quality Image Placeholder (LQIP) – Load a small, blurred version of an image first, then replace it with the high-resolution image.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Progressive Image Loading – Use images that load progressively in layers, improving perceived speed.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CSS Blur Filter – Apply a CSS blur effect on the placeholder image and gradually remove it when the main image loads.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Lazy Loading – Load images only when they are about to appear in the user’s viewport to save bandwidth.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Transition Effects – Smoothly transition from blurred to sharp images using CSS opacity or filter transitions.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---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If you want, I can also create a diagram showing how blurry loading works for easier understanding. Do you want me to do that?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5400000">
            <a:off x="2695573" y="1067434"/>
            <a:ext cx="3670818" cy="1637919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Tools
1. HTML &amp; CSS – For structuring the page and styling images and placeholders.
2. JavaScript / TypeScript – To handle image loading events and transition from blurry to full-resolution images.
3. Image Editing Tools – Tools like Photoshop, GIMP, or online compressors to generate low-resolution blurred versions of images.
4. Frontend Frameworks (Optional) – React, Vue, or Angular for building dynamic components.
5. Browser Developer Tools – To debug and optimize loading performance.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2663416" y="1326196"/>
            <a:ext cx="8841130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
1. HTML &amp; CSS – For structuring the page and styling images and placeholders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9" name="矩形"/>
          <p:cNvSpPr>
            <a:spLocks/>
          </p:cNvSpPr>
          <p:nvPr/>
        </p:nvSpPr>
        <p:spPr>
          <a:xfrm rot="0">
            <a:off x="2728911" y="3100387"/>
            <a:ext cx="8713902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
Techniques
1. Low-Quality Image Placeholder (LQIP) – Load a small, blurred version of an image first, then replace it with the high-resolution image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1441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矩形"/>
          <p:cNvSpPr>
            <a:spLocks/>
          </p:cNvSpPr>
          <p:nvPr/>
        </p:nvSpPr>
        <p:spPr>
          <a:xfrm rot="0">
            <a:off x="0" y="982341"/>
            <a:ext cx="10333010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Portfolio Design Principles
1. Clean and Minimalist: Avoid clutter; let your work stand out.
2. Consistent Theme: Use consistent colors, fonts, and styling throughout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6499793">
            <a:off x="-306473" y="4674231"/>
            <a:ext cx="1040817" cy="172364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Header:
Name, profession/title, and navigation links (About, Projects, Contact).
2. Hero Section:
A striking banner with a brief introduction or tagline.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213934" y="4208244"/>
            <a:ext cx="11029165" cy="523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Layout
1. Header:
Name, profession/title, and navigation links (About, Projects, Contact).
2. Hero Section:
A striking banner with a brief introduction or tagline.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36389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0" y="1109345"/>
            <a:ext cx="11161391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Features
1. Low-Resolution Placeholder:
Displays a small, blurry version of the image while the high-resolution version loads.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0" y="3715385"/>
            <a:ext cx="10247937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Functionality
1. Preload Placeholder:
Load a low-quality blurred image immediately to reduce perceived wait time.
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1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