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/C:\Users\evanm\Documents\School\Graduate\Data%20Analysis\Crystal%20Orientation\Under%20Electrode%20Combined%20Pole%20Figure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/C:\Users\evanm\Documents\School\Graduate\Data%20Analysis\Crystal%20Orientation\Under%20Electrode%20Combined%20Pole%20Figure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/C:\Users\evanm\Documents\School\Graduate\Data%20Analysis\Crystal%20Orientation\Under%20Electrode%20Combined%20Pole%20Figure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qinshuyu/Desktop/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qinshuyu/Desktop/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800" b="1">
                <a:solidFill>
                  <a:sysClr val="windowText" lastClr="000000"/>
                </a:solidFill>
              </a:rPr>
              <a:t>001</a:t>
            </a:r>
          </a:p>
        </c:rich>
      </c:tx>
      <c:layout>
        <c:manualLayout>
          <c:xMode val="edge"/>
          <c:yMode val="edge"/>
          <c:x val="0.4178651469936121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1666666666666664E-2"/>
          <c:y val="0.13345625784869689"/>
          <c:w val="0.92361111111111116"/>
          <c:h val="0.83302083333333332"/>
        </c:manualLayout>
      </c:layout>
      <c:scatterChart>
        <c:scatterStyle val="lineMarker"/>
        <c:varyColors val="0"/>
        <c:ser>
          <c:idx val="5"/>
          <c:order val="5"/>
          <c:tx>
            <c:v>0 g</c:v>
          </c:tx>
          <c:spPr>
            <a:ln w="19050">
              <a:noFill/>
            </a:ln>
          </c:spPr>
          <c:marker>
            <c:symbol val="circle"/>
            <c:size val="10"/>
            <c:spPr>
              <a:solidFill>
                <a:srgbClr val="5B9BD5"/>
              </a:solidFill>
              <a:ln w="25400">
                <a:solidFill>
                  <a:srgbClr val="5B9BD5"/>
                </a:solidFill>
              </a:ln>
            </c:spPr>
          </c:marker>
          <c:xVal>
            <c:numRef>
              <c:f>Processed!$V$24:$V$31</c:f>
              <c:numCache>
                <c:formatCode>General</c:formatCode>
                <c:ptCount val="8"/>
                <c:pt idx="0">
                  <c:v>-1.7714191065953935</c:v>
                </c:pt>
                <c:pt idx="1">
                  <c:v>-0.47342738284595309</c:v>
                </c:pt>
                <c:pt idx="2">
                  <c:v>-6.445168414536913</c:v>
                </c:pt>
                <c:pt idx="3">
                  <c:v>1.5223842093505027</c:v>
                </c:pt>
                <c:pt idx="4">
                  <c:v>4.7555790032213583</c:v>
                </c:pt>
                <c:pt idx="5">
                  <c:v>-3.2307638523275495</c:v>
                </c:pt>
                <c:pt idx="6">
                  <c:v>5.402728403655658</c:v>
                </c:pt>
                <c:pt idx="7">
                  <c:v>7.7499636464238151</c:v>
                </c:pt>
              </c:numCache>
            </c:numRef>
          </c:xVal>
          <c:yVal>
            <c:numRef>
              <c:f>Processed!$W$24:$W$31</c:f>
              <c:numCache>
                <c:formatCode>General</c:formatCode>
                <c:ptCount val="8"/>
                <c:pt idx="0">
                  <c:v>-2.9860012830516074</c:v>
                </c:pt>
                <c:pt idx="1">
                  <c:v>0.81749182423880962</c:v>
                </c:pt>
                <c:pt idx="2">
                  <c:v>7.4401972718421749</c:v>
                </c:pt>
                <c:pt idx="3">
                  <c:v>-0.81732761279312161</c:v>
                </c:pt>
                <c:pt idx="4">
                  <c:v>2.8936091390519514</c:v>
                </c:pt>
                <c:pt idx="5">
                  <c:v>-8.7188478997393517</c:v>
                </c:pt>
                <c:pt idx="6">
                  <c:v>-0.20608379489318976</c:v>
                </c:pt>
                <c:pt idx="7">
                  <c:v>1.8190552333117687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9C-9B4F-8F99-0CA763869AFD}"/>
            </c:ext>
          </c:extLst>
        </c:ser>
        <c:ser>
          <c:idx val="6"/>
          <c:order val="6"/>
          <c:tx>
            <c:v>250 e</c:v>
          </c:tx>
          <c:spPr>
            <a:ln w="19050">
              <a:noFill/>
            </a:ln>
          </c:spPr>
          <c:marker>
            <c:symbol val="circle"/>
            <c:size val="10"/>
            <c:spPr>
              <a:solidFill>
                <a:srgbClr val="ED7D31"/>
              </a:solidFill>
              <a:ln w="25400">
                <a:solidFill>
                  <a:srgbClr val="ED7D31"/>
                </a:solidFill>
              </a:ln>
            </c:spPr>
          </c:marker>
          <c:xVal>
            <c:numRef>
              <c:f>Processed!$V$32:$V$37</c:f>
              <c:numCache>
                <c:formatCode>General</c:formatCode>
                <c:ptCount val="6"/>
                <c:pt idx="0">
                  <c:v>-10.444489011556019</c:v>
                </c:pt>
                <c:pt idx="1">
                  <c:v>-1.2377334641660225</c:v>
                </c:pt>
                <c:pt idx="2">
                  <c:v>-3.9275610099203333</c:v>
                </c:pt>
                <c:pt idx="3">
                  <c:v>1.6980423964848117</c:v>
                </c:pt>
                <c:pt idx="4">
                  <c:v>1.0257728559289341</c:v>
                </c:pt>
                <c:pt idx="5">
                  <c:v>4.0408304577844234</c:v>
                </c:pt>
              </c:numCache>
            </c:numRef>
          </c:xVal>
          <c:yVal>
            <c:numRef>
              <c:f>Processed!$W$32:$W$37</c:f>
              <c:numCache>
                <c:formatCode>General</c:formatCode>
                <c:ptCount val="6"/>
                <c:pt idx="0">
                  <c:v>-3.939425607221346</c:v>
                </c:pt>
                <c:pt idx="1">
                  <c:v>-4.7212591547084813E-2</c:v>
                </c:pt>
                <c:pt idx="2">
                  <c:v>0.97955699305149058</c:v>
                </c:pt>
                <c:pt idx="3">
                  <c:v>2.0236378426921746</c:v>
                </c:pt>
                <c:pt idx="4">
                  <c:v>-1.1925303844382193</c:v>
                </c:pt>
                <c:pt idx="5">
                  <c:v>2.0443425179835484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9C-9B4F-8F99-0CA763869AFD}"/>
            </c:ext>
          </c:extLst>
        </c:ser>
        <c:ser>
          <c:idx val="7"/>
          <c:order val="7"/>
          <c:tx>
            <c:v>500 e</c:v>
          </c:tx>
          <c:spPr>
            <a:ln w="19050">
              <a:noFill/>
            </a:ln>
          </c:spPr>
          <c:marker>
            <c:symbol val="circle"/>
            <c:size val="10"/>
            <c:spPr>
              <a:solidFill>
                <a:srgbClr val="A5A5A5"/>
              </a:solidFill>
              <a:ln w="25400">
                <a:solidFill>
                  <a:srgbClr val="A5A5A5"/>
                </a:solidFill>
              </a:ln>
            </c:spPr>
          </c:marker>
          <c:xVal>
            <c:numRef>
              <c:f>Processed!$V$38:$V$43</c:f>
              <c:numCache>
                <c:formatCode>General</c:formatCode>
                <c:ptCount val="6"/>
                <c:pt idx="0">
                  <c:v>-6.5708461314171522</c:v>
                </c:pt>
                <c:pt idx="1">
                  <c:v>1.4752133770312186</c:v>
                </c:pt>
                <c:pt idx="2">
                  <c:v>-0.81644715337593254</c:v>
                </c:pt>
                <c:pt idx="3">
                  <c:v>5.4660222631581332</c:v>
                </c:pt>
                <c:pt idx="4">
                  <c:v>-9.749783388903781</c:v>
                </c:pt>
                <c:pt idx="5">
                  <c:v>-1.2217725039705833</c:v>
                </c:pt>
              </c:numCache>
            </c:numRef>
          </c:xVal>
          <c:yVal>
            <c:numRef>
              <c:f>Processed!$W$38:$W$43</c:f>
              <c:numCache>
                <c:formatCode>General</c:formatCode>
                <c:ptCount val="6"/>
                <c:pt idx="0">
                  <c:v>-7.4004428381812453</c:v>
                </c:pt>
                <c:pt idx="1">
                  <c:v>-0.20064971243394378</c:v>
                </c:pt>
                <c:pt idx="2">
                  <c:v>0.5550787765799885</c:v>
                </c:pt>
                <c:pt idx="3">
                  <c:v>-2.861521770784055</c:v>
                </c:pt>
                <c:pt idx="4">
                  <c:v>-2.2349932643769574</c:v>
                </c:pt>
                <c:pt idx="5">
                  <c:v>3.3150347174164061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9C-9B4F-8F99-0CA763869AFD}"/>
            </c:ext>
          </c:extLst>
        </c:ser>
        <c:ser>
          <c:idx val="8"/>
          <c:order val="8"/>
          <c:tx>
            <c:v>750 e</c:v>
          </c:tx>
          <c:spPr>
            <a:ln w="19050">
              <a:noFill/>
            </a:ln>
          </c:spPr>
          <c:marker>
            <c:symbol val="circle"/>
            <c:size val="10"/>
            <c:spPr>
              <a:solidFill>
                <a:srgbClr val="70AD47"/>
              </a:solidFill>
              <a:ln w="25400">
                <a:solidFill>
                  <a:srgbClr val="70AD47"/>
                </a:solidFill>
              </a:ln>
            </c:spPr>
          </c:marker>
          <c:xVal>
            <c:numRef>
              <c:f>Processed!$V$44:$V$51</c:f>
              <c:numCache>
                <c:formatCode>General</c:formatCode>
                <c:ptCount val="8"/>
                <c:pt idx="0">
                  <c:v>2.140970659398044</c:v>
                </c:pt>
                <c:pt idx="1">
                  <c:v>-8.1959720682815842</c:v>
                </c:pt>
                <c:pt idx="2">
                  <c:v>7.134628288190676</c:v>
                </c:pt>
                <c:pt idx="3">
                  <c:v>-10.449830049770208</c:v>
                </c:pt>
                <c:pt idx="4">
                  <c:v>-5.6381379711576729</c:v>
                </c:pt>
                <c:pt idx="5">
                  <c:v>6.9503928974793272</c:v>
                </c:pt>
                <c:pt idx="6">
                  <c:v>-1.3348907927096727</c:v>
                </c:pt>
                <c:pt idx="7">
                  <c:v>-5.0239276552417378</c:v>
                </c:pt>
              </c:numCache>
            </c:numRef>
          </c:xVal>
          <c:yVal>
            <c:numRef>
              <c:f>Processed!$W$44:$W$51</c:f>
              <c:numCache>
                <c:formatCode>General</c:formatCode>
                <c:ptCount val="8"/>
                <c:pt idx="0">
                  <c:v>-1.7901123418384519</c:v>
                </c:pt>
                <c:pt idx="1">
                  <c:v>4.022049518066984</c:v>
                </c:pt>
                <c:pt idx="2">
                  <c:v>8.2360985022015694</c:v>
                </c:pt>
                <c:pt idx="3">
                  <c:v>-2.26231519060488</c:v>
                </c:pt>
                <c:pt idx="4">
                  <c:v>3.8619789867671552</c:v>
                </c:pt>
                <c:pt idx="5">
                  <c:v>3.4558785941124035</c:v>
                </c:pt>
                <c:pt idx="6">
                  <c:v>3.3995998481990535</c:v>
                </c:pt>
                <c:pt idx="7">
                  <c:v>6.361931472897453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69C-9B4F-8F99-0CA763869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301784"/>
        <c:axId val="37730473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</c:marker>
                <c:xVal>
                  <c:numRef>
                    <c:extLst>
                      <c:ext uri="{02D57815-91ED-43cb-92C2-25804820EDAC}">
                        <c15:formulaRef>
                          <c15:sqref>Processed!$V$2:$V$5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-2.6842273141344122</c:v>
                      </c:pt>
                      <c:pt idx="1">
                        <c:v>-1.751420868913133</c:v>
                      </c:pt>
                      <c:pt idx="2">
                        <c:v>-7.3681113712155142</c:v>
                      </c:pt>
                      <c:pt idx="3">
                        <c:v>-6.4513375400092929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Processed!$W$2:$W$5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-1.5699467738085624</c:v>
                      </c:pt>
                      <c:pt idx="1">
                        <c:v>0.96793301254424258</c:v>
                      </c:pt>
                      <c:pt idx="2">
                        <c:v>7.9282666219656983</c:v>
                      </c:pt>
                      <c:pt idx="3">
                        <c:v>-3.277964723737846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769C-9B4F-8F99-0CA763869AFD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250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Processed!$V$6:$V$9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3.9409511057220832</c:v>
                      </c:pt>
                      <c:pt idx="1">
                        <c:v>0.17637366435532903</c:v>
                      </c:pt>
                      <c:pt idx="2">
                        <c:v>-4.7953896929383557</c:v>
                      </c:pt>
                      <c:pt idx="3">
                        <c:v>-1.7584166227444515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Processed!$W$6:$W$9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1.2187872146807912</c:v>
                      </c:pt>
                      <c:pt idx="1">
                        <c:v>1.9622495326762601</c:v>
                      </c:pt>
                      <c:pt idx="2">
                        <c:v>8.8801041133779233</c:v>
                      </c:pt>
                      <c:pt idx="3">
                        <c:v>1.7891708100523205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69C-9B4F-8F99-0CA763869AFD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500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Processed!$V$10:$V$15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-6.210078885510435</c:v>
                      </c:pt>
                      <c:pt idx="1">
                        <c:v>-1.5804936849033917</c:v>
                      </c:pt>
                      <c:pt idx="2">
                        <c:v>1.0223468535707581</c:v>
                      </c:pt>
                      <c:pt idx="3">
                        <c:v>9.3525196027529613</c:v>
                      </c:pt>
                      <c:pt idx="4">
                        <c:v>7.3280408831838759</c:v>
                      </c:pt>
                      <c:pt idx="5">
                        <c:v>6.5499453419792442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Processed!$W$10:$W$15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-2.0871275062410826</c:v>
                      </c:pt>
                      <c:pt idx="1">
                        <c:v>-8.8100798620411673</c:v>
                      </c:pt>
                      <c:pt idx="2">
                        <c:v>8.0354657938122145</c:v>
                      </c:pt>
                      <c:pt idx="3">
                        <c:v>4.9584574599161586</c:v>
                      </c:pt>
                      <c:pt idx="4">
                        <c:v>-5.829340882313323</c:v>
                      </c:pt>
                      <c:pt idx="5">
                        <c:v>-2.7071936563469663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69C-9B4F-8F99-0CA763869AFD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750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  <c:spPr>
                    <a:solidFill>
                      <a:srgbClr val="70AD47"/>
                    </a:solidFill>
                    <a:ln>
                      <a:solidFill>
                        <a:srgbClr val="70AD47"/>
                      </a:solidFill>
                    </a:ln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Processed!$V$16:$V$19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-0.2803806123514519</c:v>
                      </c:pt>
                      <c:pt idx="1">
                        <c:v>-7.5733556538138584</c:v>
                      </c:pt>
                      <c:pt idx="2">
                        <c:v>3.9783023618126672</c:v>
                      </c:pt>
                      <c:pt idx="3">
                        <c:v>-2.865197460085291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Processed!$W$16:$W$19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1.9809002311343586</c:v>
                      </c:pt>
                      <c:pt idx="1">
                        <c:v>-5.4835225455981735</c:v>
                      </c:pt>
                      <c:pt idx="2">
                        <c:v>4.8606736106870638</c:v>
                      </c:pt>
                      <c:pt idx="3">
                        <c:v>3.1485473153984675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69C-9B4F-8F99-0CA763869AFD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1000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  <c:spPr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Processed!$V$20:$V$23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7.433337608023149</c:v>
                      </c:pt>
                      <c:pt idx="1">
                        <c:v>5.4607481974342971</c:v>
                      </c:pt>
                      <c:pt idx="2">
                        <c:v>-10.34683710157919</c:v>
                      </c:pt>
                      <c:pt idx="3">
                        <c:v>-5.8717412908606734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Processed!$W$20:$W$23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-2.8776375846257278</c:v>
                      </c:pt>
                      <c:pt idx="1">
                        <c:v>5.6344186454662575</c:v>
                      </c:pt>
                      <c:pt idx="2">
                        <c:v>1.0435593038963535</c:v>
                      </c:pt>
                      <c:pt idx="3">
                        <c:v>6.6832931329336862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69C-9B4F-8F99-0CA763869AFD}"/>
                  </c:ext>
                </c:extLst>
              </c15:ser>
            </c15:filteredScatterSeries>
          </c:ext>
        </c:extLst>
      </c:scatterChart>
      <c:valAx>
        <c:axId val="377301784"/>
        <c:scaling>
          <c:orientation val="minMax"/>
          <c:max val="11.3"/>
          <c:min val="-11.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304736"/>
        <c:crosses val="autoZero"/>
        <c:crossBetween val="midCat"/>
        <c:majorUnit val="1"/>
      </c:valAx>
      <c:valAx>
        <c:axId val="377304736"/>
        <c:scaling>
          <c:orientation val="minMax"/>
          <c:max val="11.2"/>
          <c:min val="-11.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30178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800" b="1">
                <a:solidFill>
                  <a:sysClr val="windowText" lastClr="000000"/>
                </a:solidFill>
              </a:rPr>
              <a:t>010</a:t>
            </a:r>
          </a:p>
        </c:rich>
      </c:tx>
      <c:layout>
        <c:manualLayout>
          <c:xMode val="edge"/>
          <c:yMode val="edge"/>
          <c:x val="0.40106574863073624"/>
          <c:y val="3.2204177602799654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1666666666666664E-2"/>
          <c:y val="0.13345625784869689"/>
          <c:w val="0.92361111111111116"/>
          <c:h val="0.83302083333333332"/>
        </c:manualLayout>
      </c:layout>
      <c:scatterChart>
        <c:scatterStyle val="lineMarker"/>
        <c:varyColors val="0"/>
        <c:ser>
          <c:idx val="5"/>
          <c:order val="5"/>
          <c:tx>
            <c:v>0 g</c:v>
          </c:tx>
          <c:spPr>
            <a:ln w="19050">
              <a:noFill/>
            </a:ln>
          </c:spPr>
          <c:marker>
            <c:symbol val="circle"/>
            <c:size val="10"/>
            <c:spPr>
              <a:solidFill>
                <a:srgbClr val="5B9BD5"/>
              </a:solidFill>
              <a:ln w="25400">
                <a:solidFill>
                  <a:srgbClr val="5B9BD5"/>
                </a:solidFill>
              </a:ln>
            </c:spPr>
          </c:marker>
          <c:xVal>
            <c:numRef>
              <c:f>Processed!$T$24:$T$31</c:f>
              <c:numCache>
                <c:formatCode>General</c:formatCode>
                <c:ptCount val="8"/>
                <c:pt idx="0">
                  <c:v>9.6718763756416894</c:v>
                </c:pt>
                <c:pt idx="1">
                  <c:v>4.6430094851375054</c:v>
                </c:pt>
                <c:pt idx="2">
                  <c:v>-3.6244887890486921</c:v>
                </c:pt>
                <c:pt idx="3">
                  <c:v>3.8267473793188542</c:v>
                </c:pt>
                <c:pt idx="4">
                  <c:v>-1.4471693420713498</c:v>
                </c:pt>
                <c:pt idx="5">
                  <c:v>2.8021918924468459</c:v>
                </c:pt>
                <c:pt idx="6">
                  <c:v>-4.0032226946505558</c:v>
                </c:pt>
                <c:pt idx="7">
                  <c:v>2.7990272707657753</c:v>
                </c:pt>
              </c:numCache>
            </c:numRef>
          </c:xVal>
          <c:yVal>
            <c:numRef>
              <c:f>Processed!$U$24:$U$31</c:f>
              <c:numCache>
                <c:formatCode>General</c:formatCode>
                <c:ptCount val="8"/>
                <c:pt idx="0">
                  <c:v>-4.9342178467992426</c:v>
                </c:pt>
                <c:pt idx="1">
                  <c:v>9.1376836177757639</c:v>
                </c:pt>
                <c:pt idx="2">
                  <c:v>-3.8748183852780458</c:v>
                </c:pt>
                <c:pt idx="3">
                  <c:v>10.073601101561572</c:v>
                </c:pt>
                <c:pt idx="4">
                  <c:v>-4.463492521088023</c:v>
                </c:pt>
                <c:pt idx="5">
                  <c:v>-2.0566885149860346</c:v>
                </c:pt>
                <c:pt idx="6">
                  <c:v>-0.7306190097105949</c:v>
                </c:pt>
                <c:pt idx="7">
                  <c:v>-6.3270026765614285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91-7E44-905A-4887105BF842}"/>
            </c:ext>
          </c:extLst>
        </c:ser>
        <c:ser>
          <c:idx val="6"/>
          <c:order val="6"/>
          <c:tx>
            <c:v>250 e</c:v>
          </c:tx>
          <c:spPr>
            <a:ln w="19050">
              <a:noFill/>
            </a:ln>
          </c:spPr>
          <c:marker>
            <c:symbol val="circle"/>
            <c:size val="10"/>
            <c:spPr>
              <a:solidFill>
                <a:srgbClr val="ED7D31"/>
              </a:solidFill>
              <a:ln w="25400">
                <a:solidFill>
                  <a:srgbClr val="ED7D31"/>
                </a:solidFill>
              </a:ln>
            </c:spPr>
          </c:marker>
          <c:xVal>
            <c:numRef>
              <c:f>Processed!$T$32:$T$37</c:f>
              <c:numCache>
                <c:formatCode>General</c:formatCode>
                <c:ptCount val="6"/>
                <c:pt idx="0">
                  <c:v>1.8857141283247172</c:v>
                </c:pt>
                <c:pt idx="1">
                  <c:v>-1.6042254934863613</c:v>
                </c:pt>
                <c:pt idx="2">
                  <c:v>3.9141157025798221</c:v>
                </c:pt>
                <c:pt idx="3">
                  <c:v>5.9369406708071821</c:v>
                </c:pt>
                <c:pt idx="4">
                  <c:v>-7.0390176021978732</c:v>
                </c:pt>
                <c:pt idx="5">
                  <c:v>-2.8730024526740192</c:v>
                </c:pt>
              </c:numCache>
            </c:numRef>
          </c:xVal>
          <c:yVal>
            <c:numRef>
              <c:f>Processed!$U$32:$U$37</c:f>
              <c:numCache>
                <c:formatCode>General</c:formatCode>
                <c:ptCount val="6"/>
                <c:pt idx="0">
                  <c:v>-4.776188595172294</c:v>
                </c:pt>
                <c:pt idx="1">
                  <c:v>10.850071053814528</c:v>
                </c:pt>
                <c:pt idx="2">
                  <c:v>-4.5732405591312881</c:v>
                </c:pt>
                <c:pt idx="3">
                  <c:v>3.94115877956231</c:v>
                </c:pt>
                <c:pt idx="4">
                  <c:v>4.9254672588634918</c:v>
                </c:pt>
                <c:pt idx="5">
                  <c:v>-4.4637735897394055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91-7E44-905A-4887105BF842}"/>
            </c:ext>
          </c:extLst>
        </c:ser>
        <c:ser>
          <c:idx val="7"/>
          <c:order val="7"/>
          <c:tx>
            <c:v>500 e</c:v>
          </c:tx>
          <c:spPr>
            <a:ln w="19050">
              <a:noFill/>
            </a:ln>
          </c:spPr>
          <c:marker>
            <c:symbol val="circle"/>
            <c:size val="10"/>
            <c:spPr>
              <a:solidFill>
                <a:srgbClr val="A5A5A5"/>
              </a:solidFill>
              <a:ln w="25400">
                <a:solidFill>
                  <a:srgbClr val="A5A5A5"/>
                </a:solidFill>
              </a:ln>
            </c:spPr>
          </c:marker>
          <c:xVal>
            <c:numRef>
              <c:f>Processed!$T$38:$T$43</c:f>
              <c:numCache>
                <c:formatCode>General</c:formatCode>
                <c:ptCount val="6"/>
                <c:pt idx="0">
                  <c:v>4.5019107965615497</c:v>
                </c:pt>
                <c:pt idx="1">
                  <c:v>3.6002674213506318</c:v>
                </c:pt>
                <c:pt idx="2">
                  <c:v>4.3738722217102399</c:v>
                </c:pt>
                <c:pt idx="3">
                  <c:v>5.2755711690267892</c:v>
                </c:pt>
                <c:pt idx="4">
                  <c:v>2.1526993572737525</c:v>
                </c:pt>
                <c:pt idx="5">
                  <c:v>-7.6686085885329547</c:v>
                </c:pt>
              </c:numCache>
            </c:numRef>
          </c:xVal>
          <c:yVal>
            <c:numRef>
              <c:f>Processed!$U$38:$U$43</c:f>
              <c:numCache>
                <c:formatCode>General</c:formatCode>
                <c:ptCount val="6"/>
                <c:pt idx="0">
                  <c:v>-3.2017540398908881</c:v>
                </c:pt>
                <c:pt idx="1">
                  <c:v>-9.1929694348165949</c:v>
                </c:pt>
                <c:pt idx="2">
                  <c:v>9.9580464011315613</c:v>
                </c:pt>
                <c:pt idx="3">
                  <c:v>6.3912848922490815</c:v>
                </c:pt>
                <c:pt idx="4">
                  <c:v>-7.7729153746251196</c:v>
                </c:pt>
                <c:pt idx="5">
                  <c:v>-5.4203130867112641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991-7E44-905A-4887105BF842}"/>
            </c:ext>
          </c:extLst>
        </c:ser>
        <c:ser>
          <c:idx val="8"/>
          <c:order val="8"/>
          <c:tx>
            <c:v>750 e</c:v>
          </c:tx>
          <c:spPr>
            <a:ln w="19050">
              <a:noFill/>
            </a:ln>
          </c:spPr>
          <c:marker>
            <c:symbol val="circle"/>
            <c:size val="10"/>
            <c:spPr>
              <a:solidFill>
                <a:srgbClr val="70AD47"/>
              </a:solidFill>
              <a:ln w="25400">
                <a:solidFill>
                  <a:srgbClr val="70AD47"/>
                </a:solidFill>
              </a:ln>
            </c:spPr>
          </c:marker>
          <c:xVal>
            <c:numRef>
              <c:f>Processed!$T$44:$T$51</c:f>
              <c:numCache>
                <c:formatCode>General</c:formatCode>
                <c:ptCount val="8"/>
                <c:pt idx="0">
                  <c:v>4.2139232422926938</c:v>
                </c:pt>
                <c:pt idx="1">
                  <c:v>-0.66235478685350824</c:v>
                </c:pt>
                <c:pt idx="2">
                  <c:v>-2.4453838938076049</c:v>
                </c:pt>
                <c:pt idx="3">
                  <c:v>0.26859652196487621</c:v>
                </c:pt>
                <c:pt idx="4">
                  <c:v>-0.42289604939785341</c:v>
                </c:pt>
                <c:pt idx="5">
                  <c:v>-3.0257621517677284</c:v>
                </c:pt>
                <c:pt idx="6">
                  <c:v>-2.0033807555835752</c:v>
                </c:pt>
                <c:pt idx="7">
                  <c:v>6.0946497877923305</c:v>
                </c:pt>
              </c:numCache>
            </c:numRef>
          </c:xVal>
          <c:yVal>
            <c:numRef>
              <c:f>Processed!$U$44:$U$51</c:f>
              <c:numCache>
                <c:formatCode>General</c:formatCode>
                <c:ptCount val="8"/>
                <c:pt idx="0">
                  <c:v>8.8767938639909136</c:v>
                </c:pt>
                <c:pt idx="1">
                  <c:v>-3.7373112650042697</c:v>
                </c:pt>
                <c:pt idx="2">
                  <c:v>2.3122755183892805</c:v>
                </c:pt>
                <c:pt idx="3">
                  <c:v>0.24889039129314108</c:v>
                </c:pt>
                <c:pt idx="4">
                  <c:v>3.9227805989912583</c:v>
                </c:pt>
                <c:pt idx="5">
                  <c:v>1.6320221921743576</c:v>
                </c:pt>
                <c:pt idx="6">
                  <c:v>-6.2450521995008659</c:v>
                </c:pt>
                <c:pt idx="7">
                  <c:v>3.2509254270828669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991-7E44-905A-4887105BF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301784"/>
        <c:axId val="37730473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</c:marker>
                <c:xVal>
                  <c:numRef>
                    <c:extLst>
                      <c:ext uri="{02D57815-91ED-43cb-92C2-25804820EDAC}">
                        <c15:formulaRef>
                          <c15:sqref>Processed!$T$2:$T$5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-4.1093707199993599</c:v>
                      </c:pt>
                      <c:pt idx="1">
                        <c:v>-2.8545898428149639</c:v>
                      </c:pt>
                      <c:pt idx="2">
                        <c:v>4.014967017678102</c:v>
                      </c:pt>
                      <c:pt idx="3">
                        <c:v>-3.3012199702518625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Processed!$U$2:$U$5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9.5668715913024425</c:v>
                      </c:pt>
                      <c:pt idx="1">
                        <c:v>-9.9357393565621965</c:v>
                      </c:pt>
                      <c:pt idx="2">
                        <c:v>3.4392847171517329</c:v>
                      </c:pt>
                      <c:pt idx="3">
                        <c:v>1.2945839164360728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D991-7E44-905A-4887105BF842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250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Processed!$T$6:$T$9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-3.322275294219756</c:v>
                      </c:pt>
                      <c:pt idx="1">
                        <c:v>-8.0456350979978595</c:v>
                      </c:pt>
                      <c:pt idx="2">
                        <c:v>-1.8113860819940464</c:v>
                      </c:pt>
                      <c:pt idx="3">
                        <c:v>4.4716577114426928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Processed!$U$6:$U$9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-5.1610415486870842</c:v>
                      </c:pt>
                      <c:pt idx="1">
                        <c:v>-4.4898970588539919</c:v>
                      </c:pt>
                      <c:pt idx="2">
                        <c:v>-1.6242917792625686</c:v>
                      </c:pt>
                      <c:pt idx="3">
                        <c:v>8.6124519616973512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991-7E44-905A-4887105BF84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500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Processed!$T$10:$T$15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2.1243660166972251</c:v>
                      </c:pt>
                      <c:pt idx="1">
                        <c:v>4.1285656659397274</c:v>
                      </c:pt>
                      <c:pt idx="2">
                        <c:v>6.5731960600784705</c:v>
                      </c:pt>
                      <c:pt idx="3">
                        <c:v>-2.1567032214388622</c:v>
                      </c:pt>
                      <c:pt idx="4">
                        <c:v>6.5652236898623713</c:v>
                      </c:pt>
                      <c:pt idx="5">
                        <c:v>-3.9179732616730023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Processed!$U$10:$U$15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-9.190386268533592</c:v>
                      </c:pt>
                      <c:pt idx="1">
                        <c:v>0.40032163567548723</c:v>
                      </c:pt>
                      <c:pt idx="2">
                        <c:v>-2.0109205959795222</c:v>
                      </c:pt>
                      <c:pt idx="3">
                        <c:v>4.622815715740118</c:v>
                      </c:pt>
                      <c:pt idx="4">
                        <c:v>8.3270575015248696</c:v>
                      </c:pt>
                      <c:pt idx="5">
                        <c:v>-9.981429408530909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991-7E44-905A-4887105BF842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750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  <c:spPr>
                    <a:solidFill>
                      <a:srgbClr val="70AD47"/>
                    </a:solidFill>
                    <a:ln>
                      <a:solidFill>
                        <a:srgbClr val="70AD47"/>
                      </a:solidFill>
                    </a:ln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Processed!$T$16:$T$19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-0.23680356577934819</c:v>
                      </c:pt>
                      <c:pt idx="1">
                        <c:v>6.2994542794940447</c:v>
                      </c:pt>
                      <c:pt idx="2">
                        <c:v>3.6728889172913317</c:v>
                      </c:pt>
                      <c:pt idx="3">
                        <c:v>-7.9458474332603295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Processed!$U$16:$U$19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7.8469091162302238</c:v>
                      </c:pt>
                      <c:pt idx="1">
                        <c:v>-8.3251431441808474</c:v>
                      </c:pt>
                      <c:pt idx="2">
                        <c:v>-5.7781369929692561</c:v>
                      </c:pt>
                      <c:pt idx="3">
                        <c:v>-7.572681852501705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991-7E44-905A-4887105BF842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1000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  <c:spPr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Processed!$T$20:$T$23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2.8854808927030291</c:v>
                      </c:pt>
                      <c:pt idx="1">
                        <c:v>4.7242659212239939</c:v>
                      </c:pt>
                      <c:pt idx="2">
                        <c:v>-1.0755655376939577</c:v>
                      </c:pt>
                      <c:pt idx="3">
                        <c:v>-4.5314428332677483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Processed!$U$20:$U$23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2.4685418783074877</c:v>
                      </c:pt>
                      <c:pt idx="1">
                        <c:v>-6.0555696365902358</c:v>
                      </c:pt>
                      <c:pt idx="2">
                        <c:v>-10.812290241430443</c:v>
                      </c:pt>
                      <c:pt idx="3">
                        <c:v>-5.0555009383875733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991-7E44-905A-4887105BF842}"/>
                  </c:ext>
                </c:extLst>
              </c15:ser>
            </c15:filteredScatterSeries>
          </c:ext>
        </c:extLst>
      </c:scatterChart>
      <c:valAx>
        <c:axId val="377301784"/>
        <c:scaling>
          <c:orientation val="minMax"/>
          <c:max val="11.3"/>
          <c:min val="-11.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304736"/>
        <c:crosses val="autoZero"/>
        <c:crossBetween val="midCat"/>
        <c:majorUnit val="1"/>
      </c:valAx>
      <c:valAx>
        <c:axId val="377304736"/>
        <c:scaling>
          <c:orientation val="minMax"/>
          <c:max val="11.2"/>
          <c:min val="-11.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30178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ysClr val="windowText" lastClr="000000"/>
                </a:solidFill>
              </a:rPr>
              <a:t>100</a:t>
            </a:r>
          </a:p>
        </c:rich>
      </c:tx>
      <c:layout>
        <c:manualLayout>
          <c:xMode val="edge"/>
          <c:yMode val="edge"/>
          <c:x val="0.4026444468414051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1666666666666664E-2"/>
          <c:y val="0.13345625784869689"/>
          <c:w val="0.92361111111111116"/>
          <c:h val="0.83302083333333332"/>
        </c:manualLayout>
      </c:layout>
      <c:scatterChart>
        <c:scatterStyle val="lineMarker"/>
        <c:varyColors val="0"/>
        <c:ser>
          <c:idx val="5"/>
          <c:order val="5"/>
          <c:tx>
            <c:v>0 g</c:v>
          </c:tx>
          <c:spPr>
            <a:ln w="19050">
              <a:noFill/>
            </a:ln>
          </c:spPr>
          <c:marker>
            <c:symbol val="circle"/>
            <c:size val="10"/>
            <c:spPr>
              <a:solidFill>
                <a:srgbClr val="5B9BD5"/>
              </a:solidFill>
              <a:ln w="25400">
                <a:solidFill>
                  <a:srgbClr val="5B9BD5"/>
                </a:solidFill>
              </a:ln>
            </c:spPr>
          </c:marker>
          <c:xVal>
            <c:numRef>
              <c:f>Processed!$R$24:$R$31</c:f>
              <c:numCache>
                <c:formatCode>General</c:formatCode>
                <c:ptCount val="8"/>
                <c:pt idx="0">
                  <c:v>2.5930157100860884</c:v>
                </c:pt>
                <c:pt idx="1">
                  <c:v>8.8385232324432792</c:v>
                </c:pt>
                <c:pt idx="2">
                  <c:v>3.5634351404722722</c:v>
                </c:pt>
                <c:pt idx="3">
                  <c:v>-7.8366978097318558</c:v>
                </c:pt>
                <c:pt idx="4">
                  <c:v>-5.8182312691554028</c:v>
                </c:pt>
                <c:pt idx="5">
                  <c:v>6.0936892943774712</c:v>
                </c:pt>
                <c:pt idx="6">
                  <c:v>-0.50326549630428208</c:v>
                </c:pt>
                <c:pt idx="7">
                  <c:v>-1.1015476402908153</c:v>
                </c:pt>
              </c:numCache>
            </c:numRef>
          </c:xVal>
          <c:yVal>
            <c:numRef>
              <c:f>Processed!$S$24:$S$31</c:f>
              <c:numCache>
                <c:formatCode>General</c:formatCode>
                <c:ptCount val="8"/>
                <c:pt idx="0">
                  <c:v>5.3589632808039012</c:v>
                </c:pt>
                <c:pt idx="1">
                  <c:v>-4.2852750493007461</c:v>
                </c:pt>
                <c:pt idx="2">
                  <c:v>2.1790906776787353</c:v>
                </c:pt>
                <c:pt idx="3">
                  <c:v>2.8194054250755576</c:v>
                </c:pt>
                <c:pt idx="4">
                  <c:v>4.9947706711254343</c:v>
                </c:pt>
                <c:pt idx="5">
                  <c:v>-1.4348113827870079</c:v>
                </c:pt>
                <c:pt idx="6">
                  <c:v>10.060528340382284</c:v>
                </c:pt>
                <c:pt idx="7">
                  <c:v>-3.2826855844279081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74-E64D-A33C-5928EFA718E9}"/>
            </c:ext>
          </c:extLst>
        </c:ser>
        <c:ser>
          <c:idx val="6"/>
          <c:order val="6"/>
          <c:tx>
            <c:v>250 e</c:v>
          </c:tx>
          <c:spPr>
            <a:ln w="19050">
              <a:noFill/>
            </a:ln>
          </c:spPr>
          <c:marker>
            <c:symbol val="circle"/>
            <c:size val="10"/>
            <c:spPr>
              <a:solidFill>
                <a:srgbClr val="ED7D31"/>
              </a:solidFill>
              <a:ln w="25400">
                <a:solidFill>
                  <a:srgbClr val="ED7D31"/>
                </a:solidFill>
              </a:ln>
            </c:spPr>
          </c:marker>
          <c:xVal>
            <c:numRef>
              <c:f>Processed!$R$32:$R$37</c:f>
              <c:numCache>
                <c:formatCode>General</c:formatCode>
                <c:ptCount val="6"/>
                <c:pt idx="0">
                  <c:v>-1.4420666816196248</c:v>
                </c:pt>
                <c:pt idx="1">
                  <c:v>8.9862566096753032</c:v>
                </c:pt>
                <c:pt idx="2">
                  <c:v>4.9807429193671489</c:v>
                </c:pt>
                <c:pt idx="3">
                  <c:v>6.0566218611114939</c:v>
                </c:pt>
                <c:pt idx="4">
                  <c:v>6.2579373168203913</c:v>
                </c:pt>
                <c:pt idx="5">
                  <c:v>-5.9633433059046101</c:v>
                </c:pt>
              </c:numCache>
            </c:numRef>
          </c:xVal>
          <c:yVal>
            <c:numRef>
              <c:f>Processed!$S$32:$S$37</c:f>
              <c:numCache>
                <c:formatCode>General</c:formatCode>
                <c:ptCount val="6"/>
                <c:pt idx="0">
                  <c:v>3.9357363950105237</c:v>
                </c:pt>
                <c:pt idx="1">
                  <c:v>1.3576648541247396</c:v>
                </c:pt>
                <c:pt idx="2">
                  <c:v>6.5150630333359256</c:v>
                </c:pt>
                <c:pt idx="3">
                  <c:v>-8.0138280590152551</c:v>
                </c:pt>
                <c:pt idx="4">
                  <c:v>8.4871462428868689</c:v>
                </c:pt>
                <c:pt idx="5">
                  <c:v>6.1186488583450052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74-E64D-A33C-5928EFA718E9}"/>
            </c:ext>
          </c:extLst>
        </c:ser>
        <c:ser>
          <c:idx val="7"/>
          <c:order val="7"/>
          <c:tx>
            <c:v>500 e</c:v>
          </c:tx>
          <c:spPr>
            <a:ln w="19050">
              <a:noFill/>
            </a:ln>
          </c:spPr>
          <c:marker>
            <c:symbol val="circle"/>
            <c:size val="10"/>
            <c:spPr>
              <a:solidFill>
                <a:srgbClr val="A5A5A5"/>
              </a:solidFill>
              <a:ln w="25400">
                <a:solidFill>
                  <a:srgbClr val="A5A5A5"/>
                </a:solidFill>
              </a:ln>
            </c:spPr>
          </c:marker>
          <c:xVal>
            <c:numRef>
              <c:f>Processed!$R$38:$R$43</c:f>
              <c:numCache>
                <c:formatCode>General</c:formatCode>
                <c:ptCount val="6"/>
                <c:pt idx="0">
                  <c:v>-2.5231080752453043</c:v>
                </c:pt>
                <c:pt idx="1">
                  <c:v>-8.2883859925014569</c:v>
                </c:pt>
                <c:pt idx="2">
                  <c:v>8.7492563192035</c:v>
                </c:pt>
                <c:pt idx="3">
                  <c:v>-1.7857429608576438</c:v>
                </c:pt>
                <c:pt idx="4">
                  <c:v>0.23275879760848023</c:v>
                </c:pt>
                <c:pt idx="5">
                  <c:v>4.144466918447959</c:v>
                </c:pt>
              </c:numCache>
            </c:numRef>
          </c:xVal>
          <c:yVal>
            <c:numRef>
              <c:f>Processed!$S$38:$S$43</c:f>
              <c:numCache>
                <c:formatCode>General</c:formatCode>
                <c:ptCount val="6"/>
                <c:pt idx="0">
                  <c:v>3.0603063774696784</c:v>
                </c:pt>
                <c:pt idx="1">
                  <c:v>-3.4875244085502084</c:v>
                </c:pt>
                <c:pt idx="2">
                  <c:v>-3.7296119745866454</c:v>
                </c:pt>
                <c:pt idx="3">
                  <c:v>3.4457641049213459</c:v>
                </c:pt>
                <c:pt idx="4">
                  <c:v>1.9683146003119747</c:v>
                </c:pt>
                <c:pt idx="5">
                  <c:v>-4.5234655926522365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74-E64D-A33C-5928EFA718E9}"/>
            </c:ext>
          </c:extLst>
        </c:ser>
        <c:ser>
          <c:idx val="8"/>
          <c:order val="8"/>
          <c:tx>
            <c:v>750 e</c:v>
          </c:tx>
          <c:spPr>
            <a:ln w="19050">
              <a:noFill/>
            </a:ln>
          </c:spPr>
          <c:marker>
            <c:symbol val="circle"/>
            <c:size val="10"/>
            <c:spPr>
              <a:solidFill>
                <a:srgbClr val="70AD47"/>
              </a:solidFill>
              <a:ln w="25400">
                <a:solidFill>
                  <a:srgbClr val="70AD47"/>
                </a:solidFill>
              </a:ln>
            </c:spPr>
          </c:marker>
          <c:xVal>
            <c:numRef>
              <c:f>Processed!$R$44:$R$51</c:f>
              <c:numCache>
                <c:formatCode>General</c:formatCode>
                <c:ptCount val="8"/>
                <c:pt idx="0">
                  <c:v>-6.5136504302558169</c:v>
                </c:pt>
                <c:pt idx="1">
                  <c:v>3.3850512455645538</c:v>
                </c:pt>
                <c:pt idx="2">
                  <c:v>-4.7236526704182351</c:v>
                </c:pt>
                <c:pt idx="3">
                  <c:v>2.3506849218560566</c:v>
                </c:pt>
                <c:pt idx="4">
                  <c:v>5.4216586164725618</c:v>
                </c:pt>
                <c:pt idx="5">
                  <c:v>1.9958529800524276</c:v>
                </c:pt>
                <c:pt idx="6">
                  <c:v>8.0472866742282569</c:v>
                </c:pt>
                <c:pt idx="7">
                  <c:v>-1.2729313350246758</c:v>
                </c:pt>
              </c:numCache>
            </c:numRef>
          </c:xVal>
          <c:yVal>
            <c:numRef>
              <c:f>Processed!$S$44:$S$51</c:f>
              <c:numCache>
                <c:formatCode>General</c:formatCode>
                <c:ptCount val="8"/>
                <c:pt idx="0">
                  <c:v>2.5300754594685309</c:v>
                </c:pt>
                <c:pt idx="1">
                  <c:v>4.8297361856059737</c:v>
                </c:pt>
                <c:pt idx="2">
                  <c:v>3.8604410069812021</c:v>
                </c:pt>
                <c:pt idx="3">
                  <c:v>-10.610516742466325</c:v>
                </c:pt>
                <c:pt idx="4">
                  <c:v>4.7448437026968504</c:v>
                </c:pt>
                <c:pt idx="5">
                  <c:v>-6.8370176233744502</c:v>
                </c:pt>
                <c:pt idx="6">
                  <c:v>-0.92409393995474165</c:v>
                </c:pt>
                <c:pt idx="7">
                  <c:v>-3.1592832465622624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674-E64D-A33C-5928EFA71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301784"/>
        <c:axId val="37730473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</c:marker>
                <c:xVal>
                  <c:numRef>
                    <c:extLst>
                      <c:ext uri="{02D57815-91ED-43cb-92C2-25804820EDAC}">
                        <c15:formulaRef>
                          <c15:sqref>Processed!$R$2:$R$5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6.0644820330206226</c:v>
                      </c:pt>
                      <c:pt idx="1">
                        <c:v>7.7509239940664347</c:v>
                      </c:pt>
                      <c:pt idx="2">
                        <c:v>-2.8761293710342466</c:v>
                      </c:pt>
                      <c:pt idx="3">
                        <c:v>-2.0504944867613819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Processed!$S$2:$S$5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2.2530993875189811</c:v>
                      </c:pt>
                      <c:pt idx="1">
                        <c:v>-1.9518571323503158</c:v>
                      </c:pt>
                      <c:pt idx="2">
                        <c:v>-2.9017772136038542</c:v>
                      </c:pt>
                      <c:pt idx="3">
                        <c:v>7.1581834245459612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7674-E64D-A33C-5928EFA718E9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250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Processed!$R$6:$R$9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-5.4128452256457313</c:v>
                      </c:pt>
                      <c:pt idx="1">
                        <c:v>4.6066513373699234</c:v>
                      </c:pt>
                      <c:pt idx="2">
                        <c:v>6.6987977317932978</c:v>
                      </c:pt>
                      <c:pt idx="3">
                        <c:v>6.800760844017999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Processed!$S$6:$S$9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5.655418616902236</c:v>
                      </c:pt>
                      <c:pt idx="1">
                        <c:v>-7.1263992207672517</c:v>
                      </c:pt>
                      <c:pt idx="2">
                        <c:v>3.1723586990922867</c:v>
                      </c:pt>
                      <c:pt idx="3">
                        <c:v>-2.948524337069677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674-E64D-A33C-5928EFA718E9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500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Processed!$R$10:$R$15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3.21027136752366</c:v>
                      </c:pt>
                      <c:pt idx="1">
                        <c:v>-5.2517235157108457</c:v>
                      </c:pt>
                      <c:pt idx="2">
                        <c:v>-3.1866662803684687</c:v>
                      </c:pt>
                      <c:pt idx="3">
                        <c:v>-2.2858857241971706</c:v>
                      </c:pt>
                      <c:pt idx="4">
                        <c:v>-1.0359655532320211</c:v>
                      </c:pt>
                      <c:pt idx="5">
                        <c:v>-2.5094784835264359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Processed!$S$10:$S$15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-0.19849588004718288</c:v>
                      </c:pt>
                      <c:pt idx="1">
                        <c:v>1.9154577350601685</c:v>
                      </c:pt>
                      <c:pt idx="2">
                        <c:v>-1.3079831491473259</c:v>
                      </c:pt>
                      <c:pt idx="3">
                        <c:v>3.5901773920830298</c:v>
                      </c:pt>
                      <c:pt idx="4">
                        <c:v>0.38067553193839332</c:v>
                      </c:pt>
                      <c:pt idx="5">
                        <c:v>0.70198237929113605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674-E64D-A33C-5928EFA718E9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750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  <c:spPr>
                    <a:solidFill>
                      <a:srgbClr val="70AD47"/>
                    </a:solidFill>
                    <a:ln>
                      <a:solidFill>
                        <a:srgbClr val="70AD47"/>
                      </a:solidFill>
                    </a:ln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Processed!$R$16:$R$19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10.905376017312744</c:v>
                      </c:pt>
                      <c:pt idx="1">
                        <c:v>0.59627102237114915</c:v>
                      </c:pt>
                      <c:pt idx="2">
                        <c:v>-4.6014014727556685</c:v>
                      </c:pt>
                      <c:pt idx="3">
                        <c:v>3.6247624516410171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Processed!$S$16:$S$19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0.46530355514081545</c:v>
                      </c:pt>
                      <c:pt idx="1">
                        <c:v>0.97034205384558669</c:v>
                      </c:pt>
                      <c:pt idx="2">
                        <c:v>-1.5991325989333723E-2</c:v>
                      </c:pt>
                      <c:pt idx="3">
                        <c:v>-3.5784613791489432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674-E64D-A33C-5928EFA718E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1000 e</c:v>
                </c:tx>
                <c:spPr>
                  <a:ln w="19050">
                    <a:noFill/>
                  </a:ln>
                </c:spPr>
                <c:marker>
                  <c:symbol val="circle"/>
                  <c:size val="10"/>
                  <c:spPr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Processed!$R$20:$R$23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1.0535004174807867</c:v>
                      </c:pt>
                      <c:pt idx="1">
                        <c:v>-3.0459189157357649</c:v>
                      </c:pt>
                      <c:pt idx="2">
                        <c:v>0.49045864493791952</c:v>
                      </c:pt>
                      <c:pt idx="3">
                        <c:v>3.0239551588138878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Processed!$S$20:$S$23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6.3690018004310556</c:v>
                      </c:pt>
                      <c:pt idx="1">
                        <c:v>0.23820065044389896</c:v>
                      </c:pt>
                      <c:pt idx="2">
                        <c:v>0.1380378516402363</c:v>
                      </c:pt>
                      <c:pt idx="3">
                        <c:v>0.9847111057476714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674-E64D-A33C-5928EFA718E9}"/>
                  </c:ext>
                </c:extLst>
              </c15:ser>
            </c15:filteredScatterSeries>
          </c:ext>
        </c:extLst>
      </c:scatterChart>
      <c:valAx>
        <c:axId val="377301784"/>
        <c:scaling>
          <c:orientation val="minMax"/>
          <c:max val="11.3"/>
          <c:min val="-11.3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304736"/>
        <c:crosses val="autoZero"/>
        <c:crossBetween val="midCat"/>
        <c:majorUnit val="1"/>
      </c:valAx>
      <c:valAx>
        <c:axId val="377304736"/>
        <c:scaling>
          <c:orientation val="minMax"/>
          <c:max val="11.2"/>
          <c:min val="-11.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30178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Efficiency</a:t>
            </a:r>
            <a:r>
              <a:rPr lang="en-US" altLang="zh-CN" sz="1600" baseline="0" dirty="0"/>
              <a:t> of different training method</a:t>
            </a:r>
            <a:endParaRPr lang="zh-CN" alt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perceptron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Sheet1!$A$29</c:f>
              <c:numCache>
                <c:formatCode>General</c:formatCode>
                <c:ptCount val="1"/>
                <c:pt idx="0">
                  <c:v>0.22059999999999999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6C-8B41-9225-D268541F03F2}"/>
            </c:ext>
          </c:extLst>
        </c:ser>
        <c:ser>
          <c:idx val="1"/>
          <c:order val="1"/>
          <c:tx>
            <c:v>logistic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Sheet1!$A$30</c:f>
              <c:numCache>
                <c:formatCode>General</c:formatCode>
                <c:ptCount val="1"/>
                <c:pt idx="0">
                  <c:v>0.13689999999999999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6C-8B41-9225-D268541F03F2}"/>
            </c:ext>
          </c:extLst>
        </c:ser>
        <c:ser>
          <c:idx val="2"/>
          <c:order val="2"/>
          <c:tx>
            <c:v>RBF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Sheet1!$A$31</c:f>
              <c:numCache>
                <c:formatCode>General</c:formatCode>
                <c:ptCount val="1"/>
                <c:pt idx="0">
                  <c:v>8.2745999999999995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6C-8B41-9225-D268541F03F2}"/>
            </c:ext>
          </c:extLst>
        </c:ser>
        <c:ser>
          <c:idx val="3"/>
          <c:order val="3"/>
          <c:tx>
            <c:v>RBF(PCA)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Sheet1!$A$32</c:f>
              <c:numCache>
                <c:formatCode>General</c:formatCode>
                <c:ptCount val="1"/>
                <c:pt idx="0">
                  <c:v>1.3049999999999999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6C-8B41-9225-D268541F03F2}"/>
            </c:ext>
          </c:extLst>
        </c:ser>
        <c:ser>
          <c:idx val="4"/>
          <c:order val="4"/>
          <c:tx>
            <c:v>NN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Sheet1!$A$33</c:f>
              <c:numCache>
                <c:formatCode>General</c:formatCode>
                <c:ptCount val="1"/>
                <c:pt idx="0">
                  <c:v>0.78869999999999996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6C-8B41-9225-D268541F03F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829615"/>
        <c:axId val="51340431"/>
      </c:barChart>
      <c:catAx>
        <c:axId val="55829615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perceptron</a:t>
                </a:r>
                <a:r>
                  <a:rPr lang="en-US" altLang="zh-CN" baseline="0" dirty="0"/>
                  <a:t>.       logistic.       RBF.          RBF(PCA)        NN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15393791120278225"/>
              <c:y val="0.933617221614114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51340431"/>
        <c:crosses val="autoZero"/>
        <c:auto val="0"/>
        <c:lblAlgn val="ctr"/>
        <c:lblOffset val="100"/>
        <c:noMultiLvlLbl val="0"/>
      </c:catAx>
      <c:valAx>
        <c:axId val="5134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29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Accuracy of different</a:t>
            </a:r>
            <a:r>
              <a:rPr lang="en-US" altLang="zh-CN" baseline="0"/>
              <a:t> training method</a:t>
            </a:r>
            <a:endParaRPr lang="zh-CN" altLang="en-US"/>
          </a:p>
        </c:rich>
      </c:tx>
      <c:layout>
        <c:manualLayout>
          <c:xMode val="edge"/>
          <c:yMode val="edge"/>
          <c:x val="0.25540653435901722"/>
          <c:y val="3.39593701300369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Sheet1!$B$29</c:f>
              <c:numCache>
                <c:formatCode>General</c:formatCode>
                <c:ptCount val="1"/>
                <c:pt idx="0">
                  <c:v>0.75800000000000001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8-1D43-8E7E-EA7A2FDB28D6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Sheet1!$B$30</c:f>
              <c:numCache>
                <c:formatCode>General</c:formatCode>
                <c:ptCount val="1"/>
                <c:pt idx="0">
                  <c:v>0.75600000000000001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B8-1D43-8E7E-EA7A2FDB28D6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Sheet1!$B$31</c:f>
              <c:numCache>
                <c:formatCode>General</c:formatCode>
                <c:ptCount val="1"/>
                <c:pt idx="0">
                  <c:v>0.81499999999999995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B8-1D43-8E7E-EA7A2FDB28D6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Sheet1!$B$32</c:f>
              <c:numCache>
                <c:formatCode>General</c:formatCode>
                <c:ptCount val="1"/>
                <c:pt idx="0">
                  <c:v>0.69599999999999995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B8-1D43-8E7E-EA7A2FDB28D6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Sheet1!$B$33</c:f>
              <c:numCache>
                <c:formatCode>General</c:formatCode>
                <c:ptCount val="1"/>
                <c:pt idx="0">
                  <c:v>0.80300000000000005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B8-1D43-8E7E-EA7A2FDB28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498079"/>
        <c:axId val="54284335"/>
      </c:barChart>
      <c:catAx>
        <c:axId val="544980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84335"/>
        <c:crosses val="autoZero"/>
        <c:auto val="1"/>
        <c:lblAlgn val="ctr"/>
        <c:lblOffset val="100"/>
        <c:noMultiLvlLbl val="0"/>
      </c:catAx>
      <c:valAx>
        <c:axId val="5428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98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0.04514</cdr:x>
      <cdr:y>0.13368</cdr:y>
    </cdr:from>
    <cdr:to>
      <cdr:x>0.96354</cdr:x>
      <cdr:y>0.96701</cdr:y>
    </cdr:to>
    <cdr:sp macro="" textlink="">
      <cdr:nvSpPr>
        <cdr:cNvPr id="3" name="Oval 2"/>
        <cdr:cNvSpPr/>
      </cdr:nvSpPr>
      <cdr:spPr>
        <a:xfrm xmlns:a="http://schemas.openxmlformats.org/drawingml/2006/main">
          <a:off x="247650" y="733425"/>
          <a:ext cx="5038726" cy="4572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ysClr val="windowText" lastClr="0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0.04514</cdr:x>
      <cdr:y>0.13368</cdr:y>
    </cdr:from>
    <cdr:to>
      <cdr:x>0.96354</cdr:x>
      <cdr:y>0.96701</cdr:y>
    </cdr:to>
    <cdr:sp macro="" textlink="">
      <cdr:nvSpPr>
        <cdr:cNvPr id="3" name="Oval 2"/>
        <cdr:cNvSpPr/>
      </cdr:nvSpPr>
      <cdr:spPr>
        <a:xfrm xmlns:a="http://schemas.openxmlformats.org/drawingml/2006/main">
          <a:off x="247650" y="733425"/>
          <a:ext cx="5038726" cy="4572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ysClr val="windowText" lastClr="0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0.04514</cdr:x>
      <cdr:y>0.13368</cdr:y>
    </cdr:from>
    <cdr:to>
      <cdr:x>0.96354</cdr:x>
      <cdr:y>0.96701</cdr:y>
    </cdr:to>
    <cdr:sp macro="" textlink="">
      <cdr:nvSpPr>
        <cdr:cNvPr id="3" name="Oval 2"/>
        <cdr:cNvSpPr/>
      </cdr:nvSpPr>
      <cdr:spPr>
        <a:xfrm xmlns:a="http://schemas.openxmlformats.org/drawingml/2006/main">
          <a:off x="247650" y="733425"/>
          <a:ext cx="5038726" cy="4572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ysClr val="windowText" lastClr="0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A1FF-6DD0-C342-B969-8CC64E195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B9F5D-F5D6-A441-BD02-A7DB04475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61E8-2619-A945-9A41-7C64A9AB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4B4C-CFC6-0C49-81F9-7580B7E27A20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EEF56-2A87-4A46-BCEE-8DC24D72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0EDEC-C730-DD4A-99CB-8B9C6FE4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3D76-9A13-0942-820E-21059B5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E1EB-7C31-AE47-A4F0-A1F6151E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6BD46-BEB1-5949-8DC6-6437A8E84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1980-F675-744C-8B10-C0F4AD32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4B4C-CFC6-0C49-81F9-7580B7E27A20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D5ED-9020-A944-9F1D-F42B7F30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14F9-E506-8247-B363-C104AFEE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3D76-9A13-0942-820E-21059B5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33969-3FAB-8E4E-95B4-B0413846D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8F7D5-0CCF-F240-B041-841DFFB67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6EAF9-6963-6C44-B066-38862FB6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4B4C-CFC6-0C49-81F9-7580B7E27A20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0F310-9BE5-4843-B577-6CB9ED85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99F7-0AEA-094B-8AE4-E2751EC4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3D76-9A13-0942-820E-21059B5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3766-7C38-1245-9239-FD2E3B68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A647-CBE3-DA4E-9C10-CE9D7C0A2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006AF-0E5F-1A46-BBED-53B999C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4B4C-CFC6-0C49-81F9-7580B7E27A20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1C7D0-376D-7244-BC75-3F795C9E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3185-6A72-794A-8262-898FB4B2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3D76-9A13-0942-820E-21059B5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1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A670-D12F-4A41-AB0E-5B544A13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CBE85-D5D5-BD4A-BD37-8D9B4765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FCCC-5487-164A-BC1A-C1E3542D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4B4C-CFC6-0C49-81F9-7580B7E27A20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A6944-FC05-9249-ACA5-E0860FD6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4EBF-6D1C-8340-B208-033D5F44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3D76-9A13-0942-820E-21059B5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6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8A10-143A-814A-9BB2-536F9D92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1BDE-B025-0F45-BC58-659ACC611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4DBE5-4B31-D04A-AEDB-AA563126A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39A66-01BE-2C42-8A0A-B6F92F6E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4B4C-CFC6-0C49-81F9-7580B7E27A20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E86B4-83F9-0D45-9DA4-1213EBD0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3E38-B33F-064F-9C7F-4A6C7EF3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3D76-9A13-0942-820E-21059B5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4B64-23F8-4446-94D6-08F303D8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C8FE8-D036-DB49-925A-4E8B57B4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971E6-CA6F-064E-AC21-5E51544EE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C19E9-5859-1345-A046-0DB3A3D57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3E33D-DE56-D546-A79F-278D47CAD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FA522-1B80-0645-A8F0-34753CE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4B4C-CFC6-0C49-81F9-7580B7E27A20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FF78A-5D0D-DE44-9BE4-811C6CBB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401E4-61A5-ED40-BB1F-36AFA49B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3D76-9A13-0942-820E-21059B5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4596-CC41-E04F-9A96-414F6DA1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F6F01-38E0-7A40-B305-6CBC4915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4B4C-CFC6-0C49-81F9-7580B7E27A20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30AE7-8FCE-B545-BEAA-7E168FEA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93959-707B-D04F-B4D1-CFEE68DD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3D76-9A13-0942-820E-21059B5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EB13C-586C-BA47-8E32-EF269F00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4B4C-CFC6-0C49-81F9-7580B7E27A20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0DC1E-6946-3D49-917F-23BF3A85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1F142-0D7D-044F-B4A0-FF9D4602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3D76-9A13-0942-820E-21059B5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2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123A-2133-8A4F-B1EE-3D361F83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2967-74EB-4E47-A6D3-6398384A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BD7B1-C5B4-C742-83CA-30D6E8F3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4C044-933A-5E40-86BE-C53D2513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4B4C-CFC6-0C49-81F9-7580B7E27A20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0DC19-5960-8E43-9D88-CF4CF3B6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BEEAC-64A1-7847-A69B-E73F0A71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3D76-9A13-0942-820E-21059B5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5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001C-A3AA-3642-8865-44D6FB84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1485C-86E4-AF4E-BDD7-5C2DB9EA4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C78A5-AC37-CA4E-8F7E-468077BE6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3A52-1C5B-4E4C-9249-7740F5AE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4B4C-CFC6-0C49-81F9-7580B7E27A20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9625B-5DA0-BC48-A479-F3BA7158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739E7-0678-3E49-A33E-A97F39D1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3D76-9A13-0942-820E-21059B5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928F5-5A40-BB4B-A0BA-BAE2F674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62CCF-76DD-D740-8CE6-7D329532F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5B6F-B6D8-5248-90AA-0E14D6959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4B4C-CFC6-0C49-81F9-7580B7E27A20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E951-8F3A-F646-A3EB-376337F25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61C9-DB57-3B45-8C18-6C8021AAB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3D76-9A13-0942-820E-21059B5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NUL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41C7-0884-8A49-98FC-AE7C2C152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Figures</a:t>
            </a:r>
          </a:p>
        </p:txBody>
      </p:sp>
    </p:spTree>
    <p:extLst>
      <p:ext uri="{BB962C8B-B14F-4D97-AF65-F5344CB8AC3E}">
        <p14:creationId xmlns:p14="http://schemas.microsoft.com/office/powerpoint/2010/main" val="33238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8207C0-7671-4C7B-AE0D-86520AC09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57" y="887072"/>
            <a:ext cx="9612685" cy="51675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3DE0BB-CF10-47E0-8B19-C257E7B1624B}"/>
              </a:ext>
            </a:extLst>
          </p:cNvPr>
          <p:cNvSpPr txBox="1"/>
          <p:nvPr/>
        </p:nvSpPr>
        <p:spPr>
          <a:xfrm>
            <a:off x="5300076" y="117631"/>
            <a:ext cx="1871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68858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image1516896">
            <a:extLst>
              <a:ext uri="{FF2B5EF4-FFF2-40B4-BE49-F238E27FC236}">
                <a16:creationId xmlns:a16="http://schemas.microsoft.com/office/drawing/2014/main" id="{D9974436-8002-8645-8331-B25FA5015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259" y="142875"/>
            <a:ext cx="6527483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0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6623EE4-D1BF-1841-AF09-B697B2338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8" y="193490"/>
            <a:ext cx="2415737" cy="651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04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954870-A023-7946-AC62-1429F53D0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94344"/>
              </p:ext>
            </p:extLst>
          </p:nvPr>
        </p:nvGraphicFramePr>
        <p:xfrm>
          <a:off x="7982712" y="2770067"/>
          <a:ext cx="333756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B53C28-721B-4F4E-AEC4-F45E11674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477986"/>
              </p:ext>
            </p:extLst>
          </p:nvPr>
        </p:nvGraphicFramePr>
        <p:xfrm>
          <a:off x="4425696" y="2770067"/>
          <a:ext cx="333756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7DF949-77E0-764D-B393-55D76DC70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72063"/>
              </p:ext>
            </p:extLst>
          </p:nvPr>
        </p:nvGraphicFramePr>
        <p:xfrm>
          <a:off x="868680" y="2770067"/>
          <a:ext cx="333756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DB4BCEC-CC72-004A-AB7A-769DD62E0686}"/>
              </a:ext>
            </a:extLst>
          </p:cNvPr>
          <p:cNvGrpSpPr/>
          <p:nvPr/>
        </p:nvGrpSpPr>
        <p:grpSpPr>
          <a:xfrm>
            <a:off x="9913219" y="917840"/>
            <a:ext cx="1760218" cy="1907829"/>
            <a:chOff x="9913219" y="132021"/>
            <a:chExt cx="1760218" cy="190782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07315D-C163-7744-9ECA-A808119107AF}"/>
                </a:ext>
              </a:extLst>
            </p:cNvPr>
            <p:cNvCxnSpPr>
              <a:cxnSpLocks/>
              <a:stCxn id="12" idx="0"/>
              <a:endCxn id="12" idx="4"/>
            </p:cNvCxnSpPr>
            <p:nvPr/>
          </p:nvCxnSpPr>
          <p:spPr>
            <a:xfrm>
              <a:off x="10608552" y="501968"/>
              <a:ext cx="0" cy="1188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9527DEE-FB25-6446-B910-36C0708EF5E3}"/>
                </a:ext>
              </a:extLst>
            </p:cNvPr>
            <p:cNvCxnSpPr>
              <a:cxnSpLocks/>
              <a:stCxn id="12" idx="2"/>
              <a:endCxn id="12" idx="6"/>
            </p:cNvCxnSpPr>
            <p:nvPr/>
          </p:nvCxnSpPr>
          <p:spPr>
            <a:xfrm>
              <a:off x="10014192" y="1096328"/>
              <a:ext cx="118872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0EC455-A934-5240-A767-740226639A4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132813" y="1096328"/>
              <a:ext cx="951473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99E818-3DF3-934D-A3C9-0819FD278633}"/>
                    </a:ext>
                  </a:extLst>
                </p:cNvPr>
                <p:cNvSpPr txBox="1"/>
                <p:nvPr/>
              </p:nvSpPr>
              <p:spPr>
                <a:xfrm>
                  <a:off x="10556740" y="1124290"/>
                  <a:ext cx="537327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2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</m:acc>
                      </m:oMath>
                    </m:oMathPara>
                  </a14:m>
                  <a:endParaRPr lang="en-US" sz="28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21598CA-D393-4EE4-B497-02D5BBA36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740" y="1124290"/>
                  <a:ext cx="537327" cy="4831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4E3896-A02B-0F4E-8FF7-60D3D4831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4192" y="501968"/>
              <a:ext cx="1188720" cy="1188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8AAC9C-7123-5A49-B0B4-6A4A8B803EE0}"/>
                </a:ext>
              </a:extLst>
            </p:cNvPr>
            <p:cNvSpPr txBox="1"/>
            <p:nvPr/>
          </p:nvSpPr>
          <p:spPr>
            <a:xfrm>
              <a:off x="11202912" y="912278"/>
              <a:ext cx="47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2517CD-4BF6-224E-B3F4-495C5264C34A}"/>
                </a:ext>
              </a:extLst>
            </p:cNvPr>
            <p:cNvSpPr txBox="1"/>
            <p:nvPr/>
          </p:nvSpPr>
          <p:spPr>
            <a:xfrm>
              <a:off x="10373289" y="1670518"/>
              <a:ext cx="47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631D8-E576-7341-A424-C9B4C8A8C6E5}"/>
                </a:ext>
              </a:extLst>
            </p:cNvPr>
            <p:cNvSpPr txBox="1"/>
            <p:nvPr/>
          </p:nvSpPr>
          <p:spPr>
            <a:xfrm>
              <a:off x="9913219" y="132021"/>
              <a:ext cx="1390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Crystal Axis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18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FB4A246-7D10-8E4F-9041-4385E5E55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5713" r="2667" b="2222"/>
          <a:stretch/>
        </p:blipFill>
        <p:spPr>
          <a:xfrm>
            <a:off x="2216458" y="558930"/>
            <a:ext cx="7759084" cy="57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7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E43A323-7E44-1541-8E36-D770C4C03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719416"/>
              </p:ext>
            </p:extLst>
          </p:nvPr>
        </p:nvGraphicFramePr>
        <p:xfrm>
          <a:off x="907263" y="1521693"/>
          <a:ext cx="4669881" cy="381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5">
            <a:extLst>
              <a:ext uri="{FF2B5EF4-FFF2-40B4-BE49-F238E27FC236}">
                <a16:creationId xmlns:a16="http://schemas.microsoft.com/office/drawing/2014/main" id="{6C9A2C38-A28C-974A-98DD-82E646B25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652639"/>
              </p:ext>
            </p:extLst>
          </p:nvPr>
        </p:nvGraphicFramePr>
        <p:xfrm>
          <a:off x="6454475" y="1521693"/>
          <a:ext cx="5128054" cy="3542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908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Example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Figures</dc:title>
  <dc:creator>Joshua Agar</dc:creator>
  <cp:lastModifiedBy>Joshua Agar</cp:lastModifiedBy>
  <cp:revision>1</cp:revision>
  <dcterms:created xsi:type="dcterms:W3CDTF">2019-08-30T13:42:40Z</dcterms:created>
  <dcterms:modified xsi:type="dcterms:W3CDTF">2019-08-30T13:49:03Z</dcterms:modified>
</cp:coreProperties>
</file>