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C0A0"/>
    <a:srgbClr val="F0B07F"/>
    <a:srgbClr val="F0A973"/>
    <a:srgbClr val="F0A165"/>
    <a:srgbClr val="E8914F"/>
    <a:srgbClr val="F58836"/>
    <a:srgbClr val="DE7526"/>
    <a:srgbClr val="CC671B"/>
    <a:srgbClr val="BD5B11"/>
    <a:srgbClr val="A34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B7633-EA81-9877-9499-67CE5F94A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2ADB30-E071-834B-78E1-177F5B4C3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4EFA8-2FAE-2DEF-BD1C-26716DFB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4F0D-1EE8-4A96-8F65-58E7D28DEEC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3F5B0-4C92-0D87-E627-BC04AC4A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E418B-C3D4-86AB-7F1C-A419D5EF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80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FE497-C675-F5E2-0F03-1138AEA2C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F8F69C-DED6-7DC3-B969-F3873A073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4E024-6162-979E-5FBE-CE870F3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4F0D-1EE8-4A96-8F65-58E7D28DEEC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D71AC5-6441-8D2B-A6D7-B7FD8F4A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CC488-EBFA-2212-D5D8-47D425FA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1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4C53D5-1D49-696F-EA10-64E22FE10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F9A210-E00C-8721-A47B-B8828E5A1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7EAD8-393B-E491-6041-F8737B28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4F0D-1EE8-4A96-8F65-58E7D28DEEC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FA70AD-4423-C653-417F-7279F185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D3E35-DB45-75EC-2E7B-BCF50090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22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E3A48-FDB2-0C67-E3C0-DB201370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AB899-570E-2588-D9D6-B488E61A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5CA79-390C-FBCA-4919-4291C6CF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4F0D-1EE8-4A96-8F65-58E7D28DEEC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0910B-5A1A-C183-471F-06C3E60E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BDE80-A33E-9151-0689-B1E3C0FC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91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B26CF-6D64-6B64-8014-F0FD1956F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DE2CF8-4EB1-0A49-1D7C-C1FC5466C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2524F-AF02-6FC6-63B9-86DB2393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4F0D-1EE8-4A96-8F65-58E7D28DEEC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4AC05-3D04-4E41-56A1-7D16C3CC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3416C6-BB46-C620-3705-6A381EA7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1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8915B-3383-981F-3208-F31CCA0A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42FE2-77AE-167E-951D-854986F2D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45D4D9-95E2-7993-A37C-35DF7BFE8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6588F4-1F14-70A0-4205-7ADD3231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4F0D-1EE8-4A96-8F65-58E7D28DEEC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21237A-2AFA-C665-0F83-77EA1639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185B2-9A0C-D8A4-11C1-A92A4595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24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C539B-A75B-367A-3F94-979F441D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C882D-9ECA-144A-675C-9F28C0368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6B4C1-0CC9-BAA5-7C00-92E80079E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8781F6-5D08-81FC-D211-38467D711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75A55B-46A7-6A99-7304-ADD1199BA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6D60EC-75EB-EE4F-6069-04733C7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4F0D-1EE8-4A96-8F65-58E7D28DEEC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965737-6AEF-4C1D-92DC-BCF7E938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D8184B-4A8E-9ED2-56C9-3A2923FE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9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C55A5-1335-5DCC-760B-6AB5A1A3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582940-43D2-870A-D413-AB82E92B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4F0D-1EE8-4A96-8F65-58E7D28DEEC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C4E244-10D5-0980-4FF3-795BEFF3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E9EBCE-EF2F-B7C2-5770-B665CFB1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76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5E0716-DA7E-7260-2AA0-DE5B8EE5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4F0D-1EE8-4A96-8F65-58E7D28DEEC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C14BF5-B9FA-650A-22D2-E81DACB3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3F254A-E898-A9DF-AF8E-5C2E600F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78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4D0D7-1E50-FBBE-CD54-E03F29558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5073B-BA5F-CC0C-CBD7-CFA59668A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E12CC0-8485-1A7C-766C-9E8AB243E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5CB786-1123-B16C-5C3D-F3DF189F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4F0D-1EE8-4A96-8F65-58E7D28DEEC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98BC6-A6AB-E8A8-F022-8E00A6D1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39159-9841-6B4B-578B-9C4C5A0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0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C4608-6621-F111-8D6E-DD891050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3E37DA-E5D2-457C-9E10-492E7D756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1FD1F0-E976-A9C0-1564-E8C30CFD4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029A6E-25AF-A153-4BFA-4FC12027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4F0D-1EE8-4A96-8F65-58E7D28DEEC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025C8F-D823-6BE7-B50F-86828A04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DBF332-FA68-DA99-A824-4AC9C2A9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87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5B0FBF-58AF-BF37-841F-9C75B74B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77D9C3-D691-C1E5-D108-77A7E99B4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417FF-CE11-AFEB-9D37-C8894B547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14F0D-1EE8-4A96-8F65-58E7D28DEEC4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5E300-FD59-325E-669A-734B1D12A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5A49E-6D90-58F1-D3C3-E59E362AC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1E77-8B20-4870-997B-C368C76C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0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래픽 4">
            <a:extLst>
              <a:ext uri="{FF2B5EF4-FFF2-40B4-BE49-F238E27FC236}">
                <a16:creationId xmlns:a16="http://schemas.microsoft.com/office/drawing/2014/main" id="{881E8ECF-C770-D954-9D73-89705B2CDBED}"/>
              </a:ext>
            </a:extLst>
          </p:cNvPr>
          <p:cNvGrpSpPr/>
          <p:nvPr/>
        </p:nvGrpSpPr>
        <p:grpSpPr>
          <a:xfrm>
            <a:off x="4463122" y="424153"/>
            <a:ext cx="4327501" cy="6094264"/>
            <a:chOff x="4463122" y="424153"/>
            <a:chExt cx="4327501" cy="6094264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9DA7F03D-FFC4-56C5-1719-8480E79F45E1}"/>
                </a:ext>
              </a:extLst>
            </p:cNvPr>
            <p:cNvSpPr/>
            <p:nvPr/>
          </p:nvSpPr>
          <p:spPr>
            <a:xfrm flipV="1">
              <a:off x="5684435" y="3730633"/>
              <a:ext cx="1279125" cy="511293"/>
            </a:xfrm>
            <a:custGeom>
              <a:avLst/>
              <a:gdLst>
                <a:gd name="connsiteX0" fmla="*/ 1279632 w 1279125"/>
                <a:gd name="connsiteY0" fmla="*/ 302164 h 511293"/>
                <a:gd name="connsiteX1" fmla="*/ 1269470 w 1279125"/>
                <a:gd name="connsiteY1" fmla="*/ 306120 h 511293"/>
                <a:gd name="connsiteX2" fmla="*/ 1239992 w 1279125"/>
                <a:gd name="connsiteY2" fmla="*/ 299061 h 511293"/>
                <a:gd name="connsiteX3" fmla="*/ 1219279 w 1279125"/>
                <a:gd name="connsiteY3" fmla="*/ 305267 h 511293"/>
                <a:gd name="connsiteX4" fmla="*/ 1208264 w 1279125"/>
                <a:gd name="connsiteY4" fmla="*/ 329470 h 511293"/>
                <a:gd name="connsiteX5" fmla="*/ 1190499 w 1279125"/>
                <a:gd name="connsiteY5" fmla="*/ 349950 h 511293"/>
                <a:gd name="connsiteX6" fmla="*/ 1161176 w 1279125"/>
                <a:gd name="connsiteY6" fmla="*/ 361431 h 511293"/>
                <a:gd name="connsiteX7" fmla="*/ 1133094 w 1279125"/>
                <a:gd name="connsiteY7" fmla="*/ 349252 h 511293"/>
                <a:gd name="connsiteX8" fmla="*/ 1101366 w 1279125"/>
                <a:gd name="connsiteY8" fmla="*/ 339555 h 511293"/>
                <a:gd name="connsiteX9" fmla="*/ 1077163 w 1279125"/>
                <a:gd name="connsiteY9" fmla="*/ 363370 h 511293"/>
                <a:gd name="connsiteX10" fmla="*/ 1007268 w 1279125"/>
                <a:gd name="connsiteY10" fmla="*/ 364534 h 511293"/>
                <a:gd name="connsiteX11" fmla="*/ 959870 w 1279125"/>
                <a:gd name="connsiteY11" fmla="*/ 385402 h 511293"/>
                <a:gd name="connsiteX12" fmla="*/ 879503 w 1279125"/>
                <a:gd name="connsiteY12" fmla="*/ 401304 h 511293"/>
                <a:gd name="connsiteX13" fmla="*/ 865617 w 1279125"/>
                <a:gd name="connsiteY13" fmla="*/ 387341 h 511293"/>
                <a:gd name="connsiteX14" fmla="*/ 833734 w 1279125"/>
                <a:gd name="connsiteY14" fmla="*/ 363603 h 511293"/>
                <a:gd name="connsiteX15" fmla="*/ 803015 w 1279125"/>
                <a:gd name="connsiteY15" fmla="*/ 336995 h 511293"/>
                <a:gd name="connsiteX16" fmla="*/ 803015 w 1279125"/>
                <a:gd name="connsiteY16" fmla="*/ 285330 h 511293"/>
                <a:gd name="connsiteX17" fmla="*/ 798515 w 1279125"/>
                <a:gd name="connsiteY17" fmla="*/ 275479 h 511293"/>
                <a:gd name="connsiteX18" fmla="*/ 754376 w 1279125"/>
                <a:gd name="connsiteY18" fmla="*/ 275479 h 511293"/>
                <a:gd name="connsiteX19" fmla="*/ 732112 w 1279125"/>
                <a:gd name="connsiteY19" fmla="*/ 241578 h 511293"/>
                <a:gd name="connsiteX20" fmla="*/ 724354 w 1279125"/>
                <a:gd name="connsiteY20" fmla="*/ 242199 h 511293"/>
                <a:gd name="connsiteX21" fmla="*/ 721406 w 1279125"/>
                <a:gd name="connsiteY21" fmla="*/ 242432 h 511293"/>
                <a:gd name="connsiteX22" fmla="*/ 687041 w 1279125"/>
                <a:gd name="connsiteY22" fmla="*/ 264541 h 511293"/>
                <a:gd name="connsiteX23" fmla="*/ 668345 w 1279125"/>
                <a:gd name="connsiteY23" fmla="*/ 250034 h 511293"/>
                <a:gd name="connsiteX24" fmla="*/ 661984 w 1279125"/>
                <a:gd name="connsiteY24" fmla="*/ 242199 h 511293"/>
                <a:gd name="connsiteX25" fmla="*/ 527936 w 1279125"/>
                <a:gd name="connsiteY25" fmla="*/ 242199 h 511293"/>
                <a:gd name="connsiteX26" fmla="*/ 518549 w 1279125"/>
                <a:gd name="connsiteY26" fmla="*/ 247707 h 511293"/>
                <a:gd name="connsiteX27" fmla="*/ 505206 w 1279125"/>
                <a:gd name="connsiteY27" fmla="*/ 242199 h 511293"/>
                <a:gd name="connsiteX28" fmla="*/ 453464 w 1279125"/>
                <a:gd name="connsiteY28" fmla="*/ 242199 h 511293"/>
                <a:gd name="connsiteX29" fmla="*/ 441595 w 1279125"/>
                <a:gd name="connsiteY29" fmla="*/ 260894 h 511293"/>
                <a:gd name="connsiteX30" fmla="*/ 407230 w 1279125"/>
                <a:gd name="connsiteY30" fmla="*/ 285718 h 511293"/>
                <a:gd name="connsiteX31" fmla="*/ 387293 w 1279125"/>
                <a:gd name="connsiteY31" fmla="*/ 286106 h 511293"/>
                <a:gd name="connsiteX32" fmla="*/ 375890 w 1279125"/>
                <a:gd name="connsiteY32" fmla="*/ 264851 h 511293"/>
                <a:gd name="connsiteX33" fmla="*/ 375812 w 1279125"/>
                <a:gd name="connsiteY33" fmla="*/ 263532 h 511293"/>
                <a:gd name="connsiteX34" fmla="*/ 376510 w 1279125"/>
                <a:gd name="connsiteY34" fmla="*/ 262368 h 511293"/>
                <a:gd name="connsiteX35" fmla="*/ 377674 w 1279125"/>
                <a:gd name="connsiteY35" fmla="*/ 260429 h 511293"/>
                <a:gd name="connsiteX36" fmla="*/ 378760 w 1279125"/>
                <a:gd name="connsiteY36" fmla="*/ 258335 h 511293"/>
                <a:gd name="connsiteX37" fmla="*/ 381242 w 1279125"/>
                <a:gd name="connsiteY37" fmla="*/ 252439 h 511293"/>
                <a:gd name="connsiteX38" fmla="*/ 382328 w 1279125"/>
                <a:gd name="connsiteY38" fmla="*/ 248948 h 511293"/>
                <a:gd name="connsiteX39" fmla="*/ 382328 w 1279125"/>
                <a:gd name="connsiteY39" fmla="*/ 248870 h 511293"/>
                <a:gd name="connsiteX40" fmla="*/ 383104 w 1279125"/>
                <a:gd name="connsiteY40" fmla="*/ 245147 h 511293"/>
                <a:gd name="connsiteX41" fmla="*/ 383104 w 1279125"/>
                <a:gd name="connsiteY41" fmla="*/ 245069 h 511293"/>
                <a:gd name="connsiteX42" fmla="*/ 383259 w 1279125"/>
                <a:gd name="connsiteY42" fmla="*/ 242199 h 511293"/>
                <a:gd name="connsiteX43" fmla="*/ 383259 w 1279125"/>
                <a:gd name="connsiteY43" fmla="*/ 239562 h 511293"/>
                <a:gd name="connsiteX44" fmla="*/ 383259 w 1279125"/>
                <a:gd name="connsiteY44" fmla="*/ 239406 h 511293"/>
                <a:gd name="connsiteX45" fmla="*/ 383259 w 1279125"/>
                <a:gd name="connsiteY45" fmla="*/ 239251 h 511293"/>
                <a:gd name="connsiteX46" fmla="*/ 383182 w 1279125"/>
                <a:gd name="connsiteY46" fmla="*/ 238708 h 511293"/>
                <a:gd name="connsiteX47" fmla="*/ 382794 w 1279125"/>
                <a:gd name="connsiteY47" fmla="*/ 236614 h 511293"/>
                <a:gd name="connsiteX48" fmla="*/ 382173 w 1279125"/>
                <a:gd name="connsiteY48" fmla="*/ 234597 h 511293"/>
                <a:gd name="connsiteX49" fmla="*/ 381165 w 1279125"/>
                <a:gd name="connsiteY49" fmla="*/ 232502 h 511293"/>
                <a:gd name="connsiteX50" fmla="*/ 378605 w 1279125"/>
                <a:gd name="connsiteY50" fmla="*/ 213109 h 511293"/>
                <a:gd name="connsiteX51" fmla="*/ 378915 w 1279125"/>
                <a:gd name="connsiteY51" fmla="*/ 210394 h 511293"/>
                <a:gd name="connsiteX52" fmla="*/ 379070 w 1279125"/>
                <a:gd name="connsiteY52" fmla="*/ 209618 h 511293"/>
                <a:gd name="connsiteX53" fmla="*/ 379924 w 1279125"/>
                <a:gd name="connsiteY53" fmla="*/ 205196 h 511293"/>
                <a:gd name="connsiteX54" fmla="*/ 382639 w 1279125"/>
                <a:gd name="connsiteY54" fmla="*/ 195034 h 511293"/>
                <a:gd name="connsiteX55" fmla="*/ 383492 w 1279125"/>
                <a:gd name="connsiteY55" fmla="*/ 192396 h 511293"/>
                <a:gd name="connsiteX56" fmla="*/ 383802 w 1279125"/>
                <a:gd name="connsiteY56" fmla="*/ 191465 h 511293"/>
                <a:gd name="connsiteX57" fmla="*/ 385121 w 1279125"/>
                <a:gd name="connsiteY57" fmla="*/ 187819 h 511293"/>
                <a:gd name="connsiteX58" fmla="*/ 386285 w 1279125"/>
                <a:gd name="connsiteY58" fmla="*/ 184794 h 511293"/>
                <a:gd name="connsiteX59" fmla="*/ 343619 w 1279125"/>
                <a:gd name="connsiteY59" fmla="*/ 170908 h 511293"/>
                <a:gd name="connsiteX60" fmla="*/ 292342 w 1279125"/>
                <a:gd name="connsiteY60" fmla="*/ 156867 h 511293"/>
                <a:gd name="connsiteX61" fmla="*/ 231524 w 1279125"/>
                <a:gd name="connsiteY61" fmla="*/ 153299 h 511293"/>
                <a:gd name="connsiteX62" fmla="*/ 230515 w 1279125"/>
                <a:gd name="connsiteY62" fmla="*/ 152368 h 511293"/>
                <a:gd name="connsiteX63" fmla="*/ 188082 w 1279125"/>
                <a:gd name="connsiteY63" fmla="*/ 114667 h 511293"/>
                <a:gd name="connsiteX64" fmla="*/ 182341 w 1279125"/>
                <a:gd name="connsiteY64" fmla="*/ 76965 h 511293"/>
                <a:gd name="connsiteX65" fmla="*/ 182341 w 1279125"/>
                <a:gd name="connsiteY65" fmla="*/ 75569 h 511293"/>
                <a:gd name="connsiteX66" fmla="*/ 199796 w 1279125"/>
                <a:gd name="connsiteY66" fmla="*/ 53073 h 511293"/>
                <a:gd name="connsiteX67" fmla="*/ 229817 w 1279125"/>
                <a:gd name="connsiteY67" fmla="*/ 20569 h 511293"/>
                <a:gd name="connsiteX68" fmla="*/ 239204 w 1279125"/>
                <a:gd name="connsiteY68" fmla="*/ 399 h 511293"/>
                <a:gd name="connsiteX69" fmla="*/ 215698 w 1279125"/>
                <a:gd name="connsiteY69" fmla="*/ 15139 h 511293"/>
                <a:gd name="connsiteX70" fmla="*/ 209027 w 1279125"/>
                <a:gd name="connsiteY70" fmla="*/ 19250 h 511293"/>
                <a:gd name="connsiteX71" fmla="*/ 203364 w 1279125"/>
                <a:gd name="connsiteY71" fmla="*/ 22663 h 511293"/>
                <a:gd name="connsiteX72" fmla="*/ 196460 w 1279125"/>
                <a:gd name="connsiteY72" fmla="*/ 25223 h 511293"/>
                <a:gd name="connsiteX73" fmla="*/ 193279 w 1279125"/>
                <a:gd name="connsiteY73" fmla="*/ 25689 h 511293"/>
                <a:gd name="connsiteX74" fmla="*/ 190875 w 1279125"/>
                <a:gd name="connsiteY74" fmla="*/ 25844 h 511293"/>
                <a:gd name="connsiteX75" fmla="*/ 190099 w 1279125"/>
                <a:gd name="connsiteY75" fmla="*/ 25921 h 511293"/>
                <a:gd name="connsiteX76" fmla="*/ 188470 w 1279125"/>
                <a:gd name="connsiteY76" fmla="*/ 25766 h 511293"/>
                <a:gd name="connsiteX77" fmla="*/ 184126 w 1279125"/>
                <a:gd name="connsiteY77" fmla="*/ 25378 h 511293"/>
                <a:gd name="connsiteX78" fmla="*/ 182109 w 1279125"/>
                <a:gd name="connsiteY78" fmla="*/ 25068 h 511293"/>
                <a:gd name="connsiteX79" fmla="*/ 181178 w 1279125"/>
                <a:gd name="connsiteY79" fmla="*/ 24913 h 511293"/>
                <a:gd name="connsiteX80" fmla="*/ 180014 w 1279125"/>
                <a:gd name="connsiteY80" fmla="*/ 24603 h 511293"/>
                <a:gd name="connsiteX81" fmla="*/ 175360 w 1279125"/>
                <a:gd name="connsiteY81" fmla="*/ 23439 h 511293"/>
                <a:gd name="connsiteX82" fmla="*/ 175282 w 1279125"/>
                <a:gd name="connsiteY82" fmla="*/ 23439 h 511293"/>
                <a:gd name="connsiteX83" fmla="*/ 166671 w 1279125"/>
                <a:gd name="connsiteY83" fmla="*/ 20259 h 511293"/>
                <a:gd name="connsiteX84" fmla="*/ 164654 w 1279125"/>
                <a:gd name="connsiteY84" fmla="*/ 19328 h 511293"/>
                <a:gd name="connsiteX85" fmla="*/ 127496 w 1279125"/>
                <a:gd name="connsiteY85" fmla="*/ 49039 h 511293"/>
                <a:gd name="connsiteX86" fmla="*/ 109421 w 1279125"/>
                <a:gd name="connsiteY86" fmla="*/ 44772 h 511293"/>
                <a:gd name="connsiteX87" fmla="*/ 54576 w 1279125"/>
                <a:gd name="connsiteY87" fmla="*/ 28016 h 511293"/>
                <a:gd name="connsiteX88" fmla="*/ 27658 w 1279125"/>
                <a:gd name="connsiteY88" fmla="*/ 33369 h 511293"/>
                <a:gd name="connsiteX89" fmla="*/ 8885 w 1279125"/>
                <a:gd name="connsiteY89" fmla="*/ 58735 h 511293"/>
                <a:gd name="connsiteX90" fmla="*/ 972 w 1279125"/>
                <a:gd name="connsiteY90" fmla="*/ 87360 h 511293"/>
                <a:gd name="connsiteX91" fmla="*/ 32855 w 1279125"/>
                <a:gd name="connsiteY91" fmla="*/ 98764 h 511293"/>
                <a:gd name="connsiteX92" fmla="*/ 35881 w 1279125"/>
                <a:gd name="connsiteY92" fmla="*/ 99152 h 511293"/>
                <a:gd name="connsiteX93" fmla="*/ 43406 w 1279125"/>
                <a:gd name="connsiteY93" fmla="*/ 158884 h 511293"/>
                <a:gd name="connsiteX94" fmla="*/ 43406 w 1279125"/>
                <a:gd name="connsiteY94" fmla="*/ 176106 h 511293"/>
                <a:gd name="connsiteX95" fmla="*/ 50465 w 1279125"/>
                <a:gd name="connsiteY95" fmla="*/ 204420 h 511293"/>
                <a:gd name="connsiteX96" fmla="*/ 43483 w 1279125"/>
                <a:gd name="connsiteY96" fmla="*/ 261825 h 511293"/>
                <a:gd name="connsiteX97" fmla="*/ 49844 w 1279125"/>
                <a:gd name="connsiteY97" fmla="*/ 280986 h 511293"/>
                <a:gd name="connsiteX98" fmla="*/ 68385 w 1279125"/>
                <a:gd name="connsiteY98" fmla="*/ 295570 h 511293"/>
                <a:gd name="connsiteX99" fmla="*/ 83899 w 1279125"/>
                <a:gd name="connsiteY99" fmla="*/ 319929 h 511293"/>
                <a:gd name="connsiteX100" fmla="*/ 88787 w 1279125"/>
                <a:gd name="connsiteY100" fmla="*/ 338857 h 511293"/>
                <a:gd name="connsiteX101" fmla="*/ 114386 w 1279125"/>
                <a:gd name="connsiteY101" fmla="*/ 364379 h 511293"/>
                <a:gd name="connsiteX102" fmla="*/ 131375 w 1279125"/>
                <a:gd name="connsiteY102" fmla="*/ 369654 h 511293"/>
                <a:gd name="connsiteX103" fmla="*/ 131375 w 1279125"/>
                <a:gd name="connsiteY103" fmla="*/ 434351 h 511293"/>
                <a:gd name="connsiteX104" fmla="*/ 131918 w 1279125"/>
                <a:gd name="connsiteY104" fmla="*/ 434351 h 511293"/>
                <a:gd name="connsiteX105" fmla="*/ 167370 w 1279125"/>
                <a:gd name="connsiteY105" fmla="*/ 434972 h 511293"/>
                <a:gd name="connsiteX106" fmla="*/ 168688 w 1279125"/>
                <a:gd name="connsiteY106" fmla="*/ 435049 h 511293"/>
                <a:gd name="connsiteX107" fmla="*/ 197624 w 1279125"/>
                <a:gd name="connsiteY107" fmla="*/ 461812 h 511293"/>
                <a:gd name="connsiteX108" fmla="*/ 244479 w 1279125"/>
                <a:gd name="connsiteY108" fmla="*/ 471354 h 511293"/>
                <a:gd name="connsiteX109" fmla="*/ 331207 w 1279125"/>
                <a:gd name="connsiteY109" fmla="*/ 474612 h 511293"/>
                <a:gd name="connsiteX110" fmla="*/ 367201 w 1279125"/>
                <a:gd name="connsiteY110" fmla="*/ 447151 h 511293"/>
                <a:gd name="connsiteX111" fmla="*/ 372244 w 1279125"/>
                <a:gd name="connsiteY111" fmla="*/ 440324 h 511293"/>
                <a:gd name="connsiteX112" fmla="*/ 380234 w 1279125"/>
                <a:gd name="connsiteY112" fmla="*/ 429464 h 511293"/>
                <a:gd name="connsiteX113" fmla="*/ 431045 w 1279125"/>
                <a:gd name="connsiteY113" fmla="*/ 429464 h 511293"/>
                <a:gd name="connsiteX114" fmla="*/ 447491 w 1279125"/>
                <a:gd name="connsiteY114" fmla="*/ 423258 h 511293"/>
                <a:gd name="connsiteX115" fmla="*/ 472625 w 1279125"/>
                <a:gd name="connsiteY115" fmla="*/ 402701 h 511293"/>
                <a:gd name="connsiteX116" fmla="*/ 504974 w 1279125"/>
                <a:gd name="connsiteY116" fmla="*/ 408907 h 511293"/>
                <a:gd name="connsiteX117" fmla="*/ 513662 w 1279125"/>
                <a:gd name="connsiteY117" fmla="*/ 425508 h 511293"/>
                <a:gd name="connsiteX118" fmla="*/ 553768 w 1279125"/>
                <a:gd name="connsiteY118" fmla="*/ 424266 h 511293"/>
                <a:gd name="connsiteX119" fmla="*/ 576963 w 1279125"/>
                <a:gd name="connsiteY119" fmla="*/ 410070 h 511293"/>
                <a:gd name="connsiteX120" fmla="*/ 590926 w 1279125"/>
                <a:gd name="connsiteY120" fmla="*/ 400994 h 511293"/>
                <a:gd name="connsiteX121" fmla="*/ 636074 w 1279125"/>
                <a:gd name="connsiteY121" fmla="*/ 379894 h 511293"/>
                <a:gd name="connsiteX122" fmla="*/ 706590 w 1279125"/>
                <a:gd name="connsiteY122" fmla="*/ 403166 h 511293"/>
                <a:gd name="connsiteX123" fmla="*/ 816901 w 1279125"/>
                <a:gd name="connsiteY123" fmla="*/ 428378 h 511293"/>
                <a:gd name="connsiteX124" fmla="*/ 860575 w 1279125"/>
                <a:gd name="connsiteY124" fmla="*/ 433032 h 511293"/>
                <a:gd name="connsiteX125" fmla="*/ 899362 w 1279125"/>
                <a:gd name="connsiteY125" fmla="*/ 488808 h 511293"/>
                <a:gd name="connsiteX126" fmla="*/ 911541 w 1279125"/>
                <a:gd name="connsiteY126" fmla="*/ 511693 h 511293"/>
                <a:gd name="connsiteX127" fmla="*/ 939158 w 1279125"/>
                <a:gd name="connsiteY127" fmla="*/ 482757 h 511293"/>
                <a:gd name="connsiteX128" fmla="*/ 940244 w 1279125"/>
                <a:gd name="connsiteY128" fmla="*/ 482525 h 511293"/>
                <a:gd name="connsiteX129" fmla="*/ 1006958 w 1279125"/>
                <a:gd name="connsiteY129" fmla="*/ 481284 h 511293"/>
                <a:gd name="connsiteX130" fmla="*/ 1148764 w 1279125"/>
                <a:gd name="connsiteY130" fmla="*/ 480430 h 511293"/>
                <a:gd name="connsiteX131" fmla="*/ 1226959 w 1279125"/>
                <a:gd name="connsiteY131" fmla="*/ 409837 h 511293"/>
                <a:gd name="connsiteX132" fmla="*/ 1274823 w 1279125"/>
                <a:gd name="connsiteY132" fmla="*/ 333814 h 51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1279125" h="511293">
                  <a:moveTo>
                    <a:pt x="1279632" y="302164"/>
                  </a:moveTo>
                  <a:lnTo>
                    <a:pt x="1269470" y="306120"/>
                  </a:lnTo>
                  <a:lnTo>
                    <a:pt x="1239992" y="299061"/>
                  </a:lnTo>
                  <a:lnTo>
                    <a:pt x="1219279" y="305267"/>
                  </a:lnTo>
                  <a:lnTo>
                    <a:pt x="1208264" y="329470"/>
                  </a:lnTo>
                  <a:lnTo>
                    <a:pt x="1190499" y="349950"/>
                  </a:lnTo>
                  <a:lnTo>
                    <a:pt x="1161176" y="361431"/>
                  </a:lnTo>
                  <a:lnTo>
                    <a:pt x="1133094" y="349252"/>
                  </a:lnTo>
                  <a:lnTo>
                    <a:pt x="1101366" y="339555"/>
                  </a:lnTo>
                  <a:lnTo>
                    <a:pt x="1077163" y="363370"/>
                  </a:lnTo>
                  <a:lnTo>
                    <a:pt x="1007268" y="364534"/>
                  </a:lnTo>
                  <a:lnTo>
                    <a:pt x="959870" y="385402"/>
                  </a:lnTo>
                  <a:lnTo>
                    <a:pt x="879503" y="401304"/>
                  </a:lnTo>
                  <a:lnTo>
                    <a:pt x="865617" y="387341"/>
                  </a:lnTo>
                  <a:lnTo>
                    <a:pt x="833734" y="363603"/>
                  </a:lnTo>
                  <a:lnTo>
                    <a:pt x="803015" y="336995"/>
                  </a:lnTo>
                  <a:lnTo>
                    <a:pt x="803015" y="285330"/>
                  </a:lnTo>
                  <a:lnTo>
                    <a:pt x="798515" y="275479"/>
                  </a:lnTo>
                  <a:lnTo>
                    <a:pt x="754376" y="275479"/>
                  </a:lnTo>
                  <a:lnTo>
                    <a:pt x="732112" y="241578"/>
                  </a:lnTo>
                  <a:lnTo>
                    <a:pt x="724354" y="242199"/>
                  </a:lnTo>
                  <a:lnTo>
                    <a:pt x="721406" y="242432"/>
                  </a:lnTo>
                  <a:lnTo>
                    <a:pt x="687041" y="264541"/>
                  </a:lnTo>
                  <a:lnTo>
                    <a:pt x="668345" y="250034"/>
                  </a:lnTo>
                  <a:lnTo>
                    <a:pt x="661984" y="242199"/>
                  </a:lnTo>
                  <a:lnTo>
                    <a:pt x="527936" y="242199"/>
                  </a:lnTo>
                  <a:lnTo>
                    <a:pt x="518549" y="247707"/>
                  </a:lnTo>
                  <a:lnTo>
                    <a:pt x="505206" y="242199"/>
                  </a:lnTo>
                  <a:lnTo>
                    <a:pt x="453464" y="242199"/>
                  </a:lnTo>
                  <a:lnTo>
                    <a:pt x="441595" y="260894"/>
                  </a:lnTo>
                  <a:cubicBezTo>
                    <a:pt x="441207" y="261438"/>
                    <a:pt x="431433" y="274858"/>
                    <a:pt x="407230" y="285718"/>
                  </a:cubicBezTo>
                  <a:cubicBezTo>
                    <a:pt x="399472" y="289209"/>
                    <a:pt x="392801" y="289364"/>
                    <a:pt x="387293" y="286106"/>
                  </a:cubicBezTo>
                  <a:cubicBezTo>
                    <a:pt x="377364" y="280288"/>
                    <a:pt x="375967" y="265471"/>
                    <a:pt x="375890" y="264851"/>
                  </a:cubicBezTo>
                  <a:lnTo>
                    <a:pt x="375812" y="263532"/>
                  </a:lnTo>
                  <a:lnTo>
                    <a:pt x="376510" y="262368"/>
                  </a:lnTo>
                  <a:cubicBezTo>
                    <a:pt x="376510" y="262368"/>
                    <a:pt x="376976" y="261670"/>
                    <a:pt x="377674" y="260429"/>
                  </a:cubicBezTo>
                  <a:cubicBezTo>
                    <a:pt x="377984" y="259886"/>
                    <a:pt x="378372" y="259188"/>
                    <a:pt x="378760" y="258335"/>
                  </a:cubicBezTo>
                  <a:cubicBezTo>
                    <a:pt x="379536" y="256705"/>
                    <a:pt x="380389" y="254689"/>
                    <a:pt x="381242" y="252439"/>
                  </a:cubicBezTo>
                  <a:cubicBezTo>
                    <a:pt x="381708" y="251353"/>
                    <a:pt x="382018" y="250112"/>
                    <a:pt x="382328" y="248948"/>
                  </a:cubicBezTo>
                  <a:lnTo>
                    <a:pt x="382328" y="248870"/>
                  </a:lnTo>
                  <a:cubicBezTo>
                    <a:pt x="382639" y="247629"/>
                    <a:pt x="382949" y="246388"/>
                    <a:pt x="383104" y="245147"/>
                  </a:cubicBezTo>
                  <a:lnTo>
                    <a:pt x="383104" y="245069"/>
                  </a:lnTo>
                  <a:cubicBezTo>
                    <a:pt x="383259" y="244138"/>
                    <a:pt x="383337" y="243208"/>
                    <a:pt x="383259" y="242199"/>
                  </a:cubicBezTo>
                  <a:cubicBezTo>
                    <a:pt x="383337" y="241346"/>
                    <a:pt x="383337" y="240492"/>
                    <a:pt x="383259" y="239562"/>
                  </a:cubicBezTo>
                  <a:lnTo>
                    <a:pt x="383259" y="239406"/>
                  </a:lnTo>
                  <a:cubicBezTo>
                    <a:pt x="383337" y="239329"/>
                    <a:pt x="383259" y="239329"/>
                    <a:pt x="383259" y="239251"/>
                  </a:cubicBezTo>
                  <a:cubicBezTo>
                    <a:pt x="383259" y="239019"/>
                    <a:pt x="383259" y="238863"/>
                    <a:pt x="383182" y="238708"/>
                  </a:cubicBezTo>
                  <a:cubicBezTo>
                    <a:pt x="383104" y="238010"/>
                    <a:pt x="382949" y="237312"/>
                    <a:pt x="382794" y="236614"/>
                  </a:cubicBezTo>
                  <a:cubicBezTo>
                    <a:pt x="382639" y="235916"/>
                    <a:pt x="382484" y="235295"/>
                    <a:pt x="382173" y="234597"/>
                  </a:cubicBezTo>
                  <a:cubicBezTo>
                    <a:pt x="381863" y="233899"/>
                    <a:pt x="381553" y="233200"/>
                    <a:pt x="381165" y="232502"/>
                  </a:cubicBezTo>
                  <a:cubicBezTo>
                    <a:pt x="378217" y="227382"/>
                    <a:pt x="377751" y="220401"/>
                    <a:pt x="378605" y="213109"/>
                  </a:cubicBezTo>
                  <a:cubicBezTo>
                    <a:pt x="378682" y="212178"/>
                    <a:pt x="378838" y="211247"/>
                    <a:pt x="378915" y="210394"/>
                  </a:cubicBezTo>
                  <a:cubicBezTo>
                    <a:pt x="378993" y="210083"/>
                    <a:pt x="379070" y="209851"/>
                    <a:pt x="379070" y="209618"/>
                  </a:cubicBezTo>
                  <a:cubicBezTo>
                    <a:pt x="379303" y="208144"/>
                    <a:pt x="379613" y="206670"/>
                    <a:pt x="379924" y="205196"/>
                  </a:cubicBezTo>
                  <a:cubicBezTo>
                    <a:pt x="380699" y="201628"/>
                    <a:pt x="381630" y="198214"/>
                    <a:pt x="382639" y="195034"/>
                  </a:cubicBezTo>
                  <a:cubicBezTo>
                    <a:pt x="382871" y="194180"/>
                    <a:pt x="383182" y="193250"/>
                    <a:pt x="383492" y="192396"/>
                  </a:cubicBezTo>
                  <a:cubicBezTo>
                    <a:pt x="383647" y="192086"/>
                    <a:pt x="383725" y="191776"/>
                    <a:pt x="383802" y="191465"/>
                  </a:cubicBezTo>
                  <a:cubicBezTo>
                    <a:pt x="384268" y="190147"/>
                    <a:pt x="384656" y="188905"/>
                    <a:pt x="385121" y="187819"/>
                  </a:cubicBezTo>
                  <a:cubicBezTo>
                    <a:pt x="385509" y="186733"/>
                    <a:pt x="385897" y="185725"/>
                    <a:pt x="386285" y="184794"/>
                  </a:cubicBezTo>
                  <a:lnTo>
                    <a:pt x="343619" y="170908"/>
                  </a:lnTo>
                  <a:lnTo>
                    <a:pt x="292342" y="156867"/>
                  </a:lnTo>
                  <a:lnTo>
                    <a:pt x="231524" y="153299"/>
                  </a:lnTo>
                  <a:lnTo>
                    <a:pt x="230515" y="152368"/>
                  </a:lnTo>
                  <a:cubicBezTo>
                    <a:pt x="228964" y="151049"/>
                    <a:pt x="191728" y="118313"/>
                    <a:pt x="188082" y="114667"/>
                  </a:cubicBezTo>
                  <a:cubicBezTo>
                    <a:pt x="185134" y="111719"/>
                    <a:pt x="183195" y="98997"/>
                    <a:pt x="182341" y="76965"/>
                  </a:cubicBezTo>
                  <a:lnTo>
                    <a:pt x="182341" y="75569"/>
                  </a:lnTo>
                  <a:lnTo>
                    <a:pt x="199796" y="53073"/>
                  </a:lnTo>
                  <a:lnTo>
                    <a:pt x="229817" y="20569"/>
                  </a:lnTo>
                  <a:lnTo>
                    <a:pt x="239204" y="399"/>
                  </a:lnTo>
                  <a:cubicBezTo>
                    <a:pt x="232377" y="4744"/>
                    <a:pt x="223533" y="10329"/>
                    <a:pt x="215698" y="15139"/>
                  </a:cubicBezTo>
                  <a:cubicBezTo>
                    <a:pt x="213371" y="16613"/>
                    <a:pt x="211044" y="18009"/>
                    <a:pt x="209027" y="19250"/>
                  </a:cubicBezTo>
                  <a:cubicBezTo>
                    <a:pt x="206933" y="20569"/>
                    <a:pt x="204993" y="21655"/>
                    <a:pt x="203364" y="22663"/>
                  </a:cubicBezTo>
                  <a:cubicBezTo>
                    <a:pt x="201192" y="23905"/>
                    <a:pt x="198865" y="24758"/>
                    <a:pt x="196460" y="25223"/>
                  </a:cubicBezTo>
                  <a:cubicBezTo>
                    <a:pt x="195374" y="25456"/>
                    <a:pt x="194366" y="25611"/>
                    <a:pt x="193279" y="25689"/>
                  </a:cubicBezTo>
                  <a:cubicBezTo>
                    <a:pt x="192426" y="25766"/>
                    <a:pt x="191650" y="25844"/>
                    <a:pt x="190875" y="25844"/>
                  </a:cubicBezTo>
                  <a:cubicBezTo>
                    <a:pt x="190642" y="25844"/>
                    <a:pt x="190409" y="25921"/>
                    <a:pt x="190099" y="25921"/>
                  </a:cubicBezTo>
                  <a:cubicBezTo>
                    <a:pt x="189556" y="25921"/>
                    <a:pt x="189013" y="25844"/>
                    <a:pt x="188470" y="25766"/>
                  </a:cubicBezTo>
                  <a:cubicBezTo>
                    <a:pt x="186996" y="25766"/>
                    <a:pt x="185522" y="25611"/>
                    <a:pt x="184126" y="25378"/>
                  </a:cubicBezTo>
                  <a:cubicBezTo>
                    <a:pt x="183427" y="25301"/>
                    <a:pt x="182807" y="25223"/>
                    <a:pt x="182109" y="25068"/>
                  </a:cubicBezTo>
                  <a:cubicBezTo>
                    <a:pt x="181798" y="24991"/>
                    <a:pt x="181488" y="24991"/>
                    <a:pt x="181178" y="24913"/>
                  </a:cubicBezTo>
                  <a:cubicBezTo>
                    <a:pt x="180790" y="24835"/>
                    <a:pt x="180402" y="24758"/>
                    <a:pt x="180014" y="24603"/>
                  </a:cubicBezTo>
                  <a:cubicBezTo>
                    <a:pt x="178439" y="24306"/>
                    <a:pt x="176888" y="23918"/>
                    <a:pt x="175360" y="23439"/>
                  </a:cubicBezTo>
                  <a:lnTo>
                    <a:pt x="175282" y="23439"/>
                  </a:lnTo>
                  <a:cubicBezTo>
                    <a:pt x="171947" y="22431"/>
                    <a:pt x="168921" y="21267"/>
                    <a:pt x="166671" y="20259"/>
                  </a:cubicBezTo>
                  <a:cubicBezTo>
                    <a:pt x="165896" y="19948"/>
                    <a:pt x="165275" y="19638"/>
                    <a:pt x="164654" y="19328"/>
                  </a:cubicBezTo>
                  <a:cubicBezTo>
                    <a:pt x="150536" y="33369"/>
                    <a:pt x="133470" y="49039"/>
                    <a:pt x="127496" y="49039"/>
                  </a:cubicBezTo>
                  <a:cubicBezTo>
                    <a:pt x="126177" y="49039"/>
                    <a:pt x="123540" y="48728"/>
                    <a:pt x="109421" y="44772"/>
                  </a:cubicBezTo>
                  <a:cubicBezTo>
                    <a:pt x="90183" y="39187"/>
                    <a:pt x="60317" y="29800"/>
                    <a:pt x="54576" y="28016"/>
                  </a:cubicBezTo>
                  <a:lnTo>
                    <a:pt x="27658" y="33369"/>
                  </a:lnTo>
                  <a:lnTo>
                    <a:pt x="8885" y="58735"/>
                  </a:lnTo>
                  <a:cubicBezTo>
                    <a:pt x="4696" y="66338"/>
                    <a:pt x="-1200" y="80767"/>
                    <a:pt x="972" y="87360"/>
                  </a:cubicBezTo>
                  <a:cubicBezTo>
                    <a:pt x="2834" y="92946"/>
                    <a:pt x="21064" y="97445"/>
                    <a:pt x="32855" y="98764"/>
                  </a:cubicBezTo>
                  <a:lnTo>
                    <a:pt x="35881" y="99152"/>
                  </a:lnTo>
                  <a:lnTo>
                    <a:pt x="43406" y="158884"/>
                  </a:lnTo>
                  <a:lnTo>
                    <a:pt x="43406" y="176106"/>
                  </a:lnTo>
                  <a:lnTo>
                    <a:pt x="50465" y="204420"/>
                  </a:lnTo>
                  <a:lnTo>
                    <a:pt x="43483" y="261825"/>
                  </a:lnTo>
                  <a:lnTo>
                    <a:pt x="49844" y="280986"/>
                  </a:lnTo>
                  <a:lnTo>
                    <a:pt x="68385" y="295570"/>
                  </a:lnTo>
                  <a:lnTo>
                    <a:pt x="83899" y="319929"/>
                  </a:lnTo>
                  <a:lnTo>
                    <a:pt x="88787" y="338857"/>
                  </a:lnTo>
                  <a:lnTo>
                    <a:pt x="114386" y="364379"/>
                  </a:lnTo>
                  <a:lnTo>
                    <a:pt x="131375" y="369654"/>
                  </a:lnTo>
                  <a:lnTo>
                    <a:pt x="131375" y="434351"/>
                  </a:lnTo>
                  <a:lnTo>
                    <a:pt x="131918" y="434351"/>
                  </a:lnTo>
                  <a:cubicBezTo>
                    <a:pt x="142158" y="433575"/>
                    <a:pt x="160776" y="434584"/>
                    <a:pt x="167370" y="434972"/>
                  </a:cubicBezTo>
                  <a:lnTo>
                    <a:pt x="168688" y="435049"/>
                  </a:lnTo>
                  <a:lnTo>
                    <a:pt x="197624" y="461812"/>
                  </a:lnTo>
                  <a:lnTo>
                    <a:pt x="244479" y="471354"/>
                  </a:lnTo>
                  <a:lnTo>
                    <a:pt x="331207" y="474612"/>
                  </a:lnTo>
                  <a:lnTo>
                    <a:pt x="367201" y="447151"/>
                  </a:lnTo>
                  <a:lnTo>
                    <a:pt x="372244" y="440324"/>
                  </a:lnTo>
                  <a:lnTo>
                    <a:pt x="380234" y="429464"/>
                  </a:lnTo>
                  <a:lnTo>
                    <a:pt x="431045" y="429464"/>
                  </a:lnTo>
                  <a:lnTo>
                    <a:pt x="447491" y="423258"/>
                  </a:lnTo>
                  <a:lnTo>
                    <a:pt x="472625" y="402701"/>
                  </a:lnTo>
                  <a:lnTo>
                    <a:pt x="504974" y="408907"/>
                  </a:lnTo>
                  <a:lnTo>
                    <a:pt x="513662" y="425508"/>
                  </a:lnTo>
                  <a:cubicBezTo>
                    <a:pt x="520023" y="426516"/>
                    <a:pt x="541666" y="429464"/>
                    <a:pt x="553768" y="424266"/>
                  </a:cubicBezTo>
                  <a:cubicBezTo>
                    <a:pt x="558733" y="422094"/>
                    <a:pt x="567188" y="416509"/>
                    <a:pt x="576963" y="410070"/>
                  </a:cubicBezTo>
                  <a:cubicBezTo>
                    <a:pt x="581384" y="407122"/>
                    <a:pt x="586116" y="404019"/>
                    <a:pt x="590926" y="400994"/>
                  </a:cubicBezTo>
                  <a:cubicBezTo>
                    <a:pt x="606906" y="390754"/>
                    <a:pt x="623973" y="381057"/>
                    <a:pt x="636074" y="379894"/>
                  </a:cubicBezTo>
                  <a:cubicBezTo>
                    <a:pt x="658571" y="377489"/>
                    <a:pt x="701237" y="400296"/>
                    <a:pt x="706590" y="403166"/>
                  </a:cubicBezTo>
                  <a:lnTo>
                    <a:pt x="816901" y="428378"/>
                  </a:lnTo>
                  <a:lnTo>
                    <a:pt x="860575" y="433032"/>
                  </a:lnTo>
                  <a:lnTo>
                    <a:pt x="899362" y="488808"/>
                  </a:lnTo>
                  <a:lnTo>
                    <a:pt x="911541" y="511693"/>
                  </a:lnTo>
                  <a:lnTo>
                    <a:pt x="939158" y="482757"/>
                  </a:lnTo>
                  <a:lnTo>
                    <a:pt x="940244" y="482525"/>
                  </a:lnTo>
                  <a:cubicBezTo>
                    <a:pt x="941640" y="482137"/>
                    <a:pt x="973368" y="474690"/>
                    <a:pt x="1006958" y="481284"/>
                  </a:cubicBezTo>
                  <a:cubicBezTo>
                    <a:pt x="1041091" y="488188"/>
                    <a:pt x="1141395" y="485007"/>
                    <a:pt x="1148764" y="480430"/>
                  </a:cubicBezTo>
                  <a:cubicBezTo>
                    <a:pt x="1154194" y="473992"/>
                    <a:pt x="1217805" y="417905"/>
                    <a:pt x="1226959" y="409837"/>
                  </a:cubicBezTo>
                  <a:lnTo>
                    <a:pt x="1274823" y="333814"/>
                  </a:lnTo>
                  <a:close/>
                </a:path>
              </a:pathLst>
            </a:custGeom>
            <a:solidFill>
              <a:srgbClr val="BD5B11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F3AEDDE-382A-C0BB-4323-0D4E95B8429E}"/>
                </a:ext>
              </a:extLst>
            </p:cNvPr>
            <p:cNvSpPr/>
            <p:nvPr/>
          </p:nvSpPr>
          <p:spPr>
            <a:xfrm flipV="1">
              <a:off x="6067739" y="3849469"/>
              <a:ext cx="1085576" cy="546046"/>
            </a:xfrm>
            <a:custGeom>
              <a:avLst/>
              <a:gdLst>
                <a:gd name="connsiteX0" fmla="*/ 1086101 w 1085576"/>
                <a:gd name="connsiteY0" fmla="*/ 270367 h 546046"/>
                <a:gd name="connsiteX1" fmla="*/ 1072603 w 1085576"/>
                <a:gd name="connsiteY1" fmla="*/ 270367 h 546046"/>
                <a:gd name="connsiteX2" fmla="*/ 1055847 w 1085576"/>
                <a:gd name="connsiteY2" fmla="*/ 257101 h 546046"/>
                <a:gd name="connsiteX3" fmla="*/ 1032962 w 1085576"/>
                <a:gd name="connsiteY3" fmla="*/ 243526 h 546046"/>
                <a:gd name="connsiteX4" fmla="*/ 1012871 w 1085576"/>
                <a:gd name="connsiteY4" fmla="*/ 224598 h 546046"/>
                <a:gd name="connsiteX5" fmla="*/ 1018999 w 1085576"/>
                <a:gd name="connsiteY5" fmla="*/ 197136 h 546046"/>
                <a:gd name="connsiteX6" fmla="*/ 1033583 w 1085576"/>
                <a:gd name="connsiteY6" fmla="*/ 181001 h 546046"/>
                <a:gd name="connsiteX7" fmla="*/ 1020628 w 1085576"/>
                <a:gd name="connsiteY7" fmla="*/ 165719 h 546046"/>
                <a:gd name="connsiteX8" fmla="*/ 1002165 w 1085576"/>
                <a:gd name="connsiteY8" fmla="*/ 108546 h 546046"/>
                <a:gd name="connsiteX9" fmla="*/ 973696 w 1085576"/>
                <a:gd name="connsiteY9" fmla="*/ 68052 h 546046"/>
                <a:gd name="connsiteX10" fmla="*/ 960896 w 1085576"/>
                <a:gd name="connsiteY10" fmla="*/ 75344 h 546046"/>
                <a:gd name="connsiteX11" fmla="*/ 938399 w 1085576"/>
                <a:gd name="connsiteY11" fmla="*/ 94971 h 546046"/>
                <a:gd name="connsiteX12" fmla="*/ 917221 w 1085576"/>
                <a:gd name="connsiteY12" fmla="*/ 94971 h 546046"/>
                <a:gd name="connsiteX13" fmla="*/ 896044 w 1085576"/>
                <a:gd name="connsiteY13" fmla="*/ 70457 h 546046"/>
                <a:gd name="connsiteX14" fmla="*/ 927073 w 1085576"/>
                <a:gd name="connsiteY14" fmla="*/ 37100 h 546046"/>
                <a:gd name="connsiteX15" fmla="*/ 916601 w 1085576"/>
                <a:gd name="connsiteY15" fmla="*/ 6691 h 546046"/>
                <a:gd name="connsiteX16" fmla="*/ 888364 w 1085576"/>
                <a:gd name="connsiteY16" fmla="*/ 407 h 546046"/>
                <a:gd name="connsiteX17" fmla="*/ 858498 w 1085576"/>
                <a:gd name="connsiteY17" fmla="*/ 21120 h 546046"/>
                <a:gd name="connsiteX18" fmla="*/ 866333 w 1085576"/>
                <a:gd name="connsiteY18" fmla="*/ 45478 h 546046"/>
                <a:gd name="connsiteX19" fmla="*/ 866565 w 1085576"/>
                <a:gd name="connsiteY19" fmla="*/ 72784 h 546046"/>
                <a:gd name="connsiteX20" fmla="*/ 852059 w 1085576"/>
                <a:gd name="connsiteY20" fmla="*/ 93574 h 546046"/>
                <a:gd name="connsiteX21" fmla="*/ 861290 w 1085576"/>
                <a:gd name="connsiteY21" fmla="*/ 111029 h 546046"/>
                <a:gd name="connsiteX22" fmla="*/ 856868 w 1085576"/>
                <a:gd name="connsiteY22" fmla="*/ 142524 h 546046"/>
                <a:gd name="connsiteX23" fmla="*/ 828942 w 1085576"/>
                <a:gd name="connsiteY23" fmla="*/ 144386 h 546046"/>
                <a:gd name="connsiteX24" fmla="*/ 798610 w 1085576"/>
                <a:gd name="connsiteY24" fmla="*/ 131974 h 546046"/>
                <a:gd name="connsiteX25" fmla="*/ 783328 w 1085576"/>
                <a:gd name="connsiteY25" fmla="*/ 124604 h 546046"/>
                <a:gd name="connsiteX26" fmla="*/ 774872 w 1085576"/>
                <a:gd name="connsiteY26" fmla="*/ 127707 h 546046"/>
                <a:gd name="connsiteX27" fmla="*/ 780225 w 1085576"/>
                <a:gd name="connsiteY27" fmla="*/ 143843 h 546046"/>
                <a:gd name="connsiteX28" fmla="*/ 799076 w 1085576"/>
                <a:gd name="connsiteY28" fmla="*/ 155013 h 546046"/>
                <a:gd name="connsiteX29" fmla="*/ 830105 w 1085576"/>
                <a:gd name="connsiteY29" fmla="*/ 184492 h 546046"/>
                <a:gd name="connsiteX30" fmla="*/ 804894 w 1085576"/>
                <a:gd name="connsiteY30" fmla="*/ 192016 h 546046"/>
                <a:gd name="connsiteX31" fmla="*/ 790930 w 1085576"/>
                <a:gd name="connsiteY31" fmla="*/ 211022 h 546046"/>
                <a:gd name="connsiteX32" fmla="*/ 776812 w 1085576"/>
                <a:gd name="connsiteY32" fmla="*/ 223589 h 546046"/>
                <a:gd name="connsiteX33" fmla="*/ 767968 w 1085576"/>
                <a:gd name="connsiteY33" fmla="*/ 228709 h 546046"/>
                <a:gd name="connsiteX34" fmla="*/ 778751 w 1085576"/>
                <a:gd name="connsiteY34" fmla="*/ 250507 h 546046"/>
                <a:gd name="connsiteX35" fmla="*/ 797214 w 1085576"/>
                <a:gd name="connsiteY35" fmla="*/ 273547 h 546046"/>
                <a:gd name="connsiteX36" fmla="*/ 809160 w 1085576"/>
                <a:gd name="connsiteY36" fmla="*/ 295268 h 546046"/>
                <a:gd name="connsiteX37" fmla="*/ 822581 w 1085576"/>
                <a:gd name="connsiteY37" fmla="*/ 321411 h 546046"/>
                <a:gd name="connsiteX38" fmla="*/ 783483 w 1085576"/>
                <a:gd name="connsiteY38" fmla="*/ 326453 h 546046"/>
                <a:gd name="connsiteX39" fmla="*/ 755168 w 1085576"/>
                <a:gd name="connsiteY39" fmla="*/ 321333 h 546046"/>
                <a:gd name="connsiteX40" fmla="*/ 616000 w 1085576"/>
                <a:gd name="connsiteY40" fmla="*/ 269591 h 546046"/>
                <a:gd name="connsiteX41" fmla="*/ 607311 w 1085576"/>
                <a:gd name="connsiteY41" fmla="*/ 251283 h 546046"/>
                <a:gd name="connsiteX42" fmla="*/ 607311 w 1085576"/>
                <a:gd name="connsiteY42" fmla="*/ 239647 h 546046"/>
                <a:gd name="connsiteX43" fmla="*/ 603355 w 1085576"/>
                <a:gd name="connsiteY43" fmla="*/ 215599 h 546046"/>
                <a:gd name="connsiteX44" fmla="*/ 608397 w 1085576"/>
                <a:gd name="connsiteY44" fmla="*/ 206833 h 546046"/>
                <a:gd name="connsiteX45" fmla="*/ 620111 w 1085576"/>
                <a:gd name="connsiteY45" fmla="*/ 196360 h 546046"/>
                <a:gd name="connsiteX46" fmla="*/ 622361 w 1085576"/>
                <a:gd name="connsiteY46" fmla="*/ 183018 h 546046"/>
                <a:gd name="connsiteX47" fmla="*/ 639195 w 1085576"/>
                <a:gd name="connsiteY47" fmla="*/ 172855 h 546046"/>
                <a:gd name="connsiteX48" fmla="*/ 662544 w 1085576"/>
                <a:gd name="connsiteY48" fmla="*/ 184492 h 546046"/>
                <a:gd name="connsiteX49" fmla="*/ 682016 w 1085576"/>
                <a:gd name="connsiteY49" fmla="*/ 179139 h 546046"/>
                <a:gd name="connsiteX50" fmla="*/ 685274 w 1085576"/>
                <a:gd name="connsiteY50" fmla="*/ 158504 h 546046"/>
                <a:gd name="connsiteX51" fmla="*/ 681162 w 1085576"/>
                <a:gd name="connsiteY51" fmla="*/ 142601 h 546046"/>
                <a:gd name="connsiteX52" fmla="*/ 697608 w 1085576"/>
                <a:gd name="connsiteY52" fmla="*/ 122897 h 546046"/>
                <a:gd name="connsiteX53" fmla="*/ 715838 w 1085576"/>
                <a:gd name="connsiteY53" fmla="*/ 113356 h 546046"/>
                <a:gd name="connsiteX54" fmla="*/ 722510 w 1085576"/>
                <a:gd name="connsiteY54" fmla="*/ 91402 h 546046"/>
                <a:gd name="connsiteX55" fmla="*/ 712192 w 1085576"/>
                <a:gd name="connsiteY55" fmla="*/ 69914 h 546046"/>
                <a:gd name="connsiteX56" fmla="*/ 665104 w 1085576"/>
                <a:gd name="connsiteY56" fmla="*/ 66889 h 546046"/>
                <a:gd name="connsiteX57" fmla="*/ 631670 w 1085576"/>
                <a:gd name="connsiteY57" fmla="*/ 72629 h 546046"/>
                <a:gd name="connsiteX58" fmla="*/ 591564 w 1085576"/>
                <a:gd name="connsiteY58" fmla="*/ 99160 h 546046"/>
                <a:gd name="connsiteX59" fmla="*/ 575584 w 1085576"/>
                <a:gd name="connsiteY59" fmla="*/ 87368 h 546046"/>
                <a:gd name="connsiteX60" fmla="*/ 551380 w 1085576"/>
                <a:gd name="connsiteY60" fmla="*/ 106684 h 546046"/>
                <a:gd name="connsiteX61" fmla="*/ 549131 w 1085576"/>
                <a:gd name="connsiteY61" fmla="*/ 105366 h 546046"/>
                <a:gd name="connsiteX62" fmla="*/ 504913 w 1085576"/>
                <a:gd name="connsiteY62" fmla="*/ 91092 h 546046"/>
                <a:gd name="connsiteX63" fmla="*/ 502663 w 1085576"/>
                <a:gd name="connsiteY63" fmla="*/ 91868 h 546046"/>
                <a:gd name="connsiteX64" fmla="*/ 499017 w 1085576"/>
                <a:gd name="connsiteY64" fmla="*/ 93807 h 546046"/>
                <a:gd name="connsiteX65" fmla="*/ 490096 w 1085576"/>
                <a:gd name="connsiteY65" fmla="*/ 99780 h 546046"/>
                <a:gd name="connsiteX66" fmla="*/ 486373 w 1085576"/>
                <a:gd name="connsiteY66" fmla="*/ 102728 h 546046"/>
                <a:gd name="connsiteX67" fmla="*/ 483890 w 1085576"/>
                <a:gd name="connsiteY67" fmla="*/ 104745 h 546046"/>
                <a:gd name="connsiteX68" fmla="*/ 470005 w 1085576"/>
                <a:gd name="connsiteY68" fmla="*/ 116769 h 546046"/>
                <a:gd name="connsiteX69" fmla="*/ 466979 w 1085576"/>
                <a:gd name="connsiteY69" fmla="*/ 119484 h 546046"/>
                <a:gd name="connsiteX70" fmla="*/ 463256 w 1085576"/>
                <a:gd name="connsiteY70" fmla="*/ 122975 h 546046"/>
                <a:gd name="connsiteX71" fmla="*/ 459222 w 1085576"/>
                <a:gd name="connsiteY71" fmla="*/ 126854 h 546046"/>
                <a:gd name="connsiteX72" fmla="*/ 457515 w 1085576"/>
                <a:gd name="connsiteY72" fmla="*/ 128483 h 546046"/>
                <a:gd name="connsiteX73" fmla="*/ 430442 w 1085576"/>
                <a:gd name="connsiteY73" fmla="*/ 148730 h 546046"/>
                <a:gd name="connsiteX74" fmla="*/ 398869 w 1085576"/>
                <a:gd name="connsiteY74" fmla="*/ 139188 h 546046"/>
                <a:gd name="connsiteX75" fmla="*/ 382656 w 1085576"/>
                <a:gd name="connsiteY75" fmla="*/ 129957 h 546046"/>
                <a:gd name="connsiteX76" fmla="*/ 374278 w 1085576"/>
                <a:gd name="connsiteY76" fmla="*/ 135465 h 546046"/>
                <a:gd name="connsiteX77" fmla="*/ 289101 w 1085576"/>
                <a:gd name="connsiteY77" fmla="*/ 156022 h 546046"/>
                <a:gd name="connsiteX78" fmla="*/ 287317 w 1085576"/>
                <a:gd name="connsiteY78" fmla="*/ 156177 h 546046"/>
                <a:gd name="connsiteX79" fmla="*/ 188565 w 1085576"/>
                <a:gd name="connsiteY79" fmla="*/ 169830 h 546046"/>
                <a:gd name="connsiteX80" fmla="*/ 187711 w 1085576"/>
                <a:gd name="connsiteY80" fmla="*/ 170916 h 546046"/>
                <a:gd name="connsiteX81" fmla="*/ 186935 w 1085576"/>
                <a:gd name="connsiteY81" fmla="*/ 171925 h 546046"/>
                <a:gd name="connsiteX82" fmla="*/ 183832 w 1085576"/>
                <a:gd name="connsiteY82" fmla="*/ 176191 h 546046"/>
                <a:gd name="connsiteX83" fmla="*/ 183677 w 1085576"/>
                <a:gd name="connsiteY83" fmla="*/ 175726 h 546046"/>
                <a:gd name="connsiteX84" fmla="*/ 183600 w 1085576"/>
                <a:gd name="connsiteY84" fmla="*/ 175881 h 546046"/>
                <a:gd name="connsiteX85" fmla="*/ 179023 w 1085576"/>
                <a:gd name="connsiteY85" fmla="*/ 181156 h 546046"/>
                <a:gd name="connsiteX86" fmla="*/ 176308 w 1085576"/>
                <a:gd name="connsiteY86" fmla="*/ 184259 h 546046"/>
                <a:gd name="connsiteX87" fmla="*/ 173282 w 1085576"/>
                <a:gd name="connsiteY87" fmla="*/ 187672 h 546046"/>
                <a:gd name="connsiteX88" fmla="*/ 168162 w 1085576"/>
                <a:gd name="connsiteY88" fmla="*/ 193413 h 546046"/>
                <a:gd name="connsiteX89" fmla="*/ 160405 w 1085576"/>
                <a:gd name="connsiteY89" fmla="*/ 202023 h 546046"/>
                <a:gd name="connsiteX90" fmla="*/ 155130 w 1085576"/>
                <a:gd name="connsiteY90" fmla="*/ 207764 h 546046"/>
                <a:gd name="connsiteX91" fmla="*/ 149079 w 1085576"/>
                <a:gd name="connsiteY91" fmla="*/ 214435 h 546046"/>
                <a:gd name="connsiteX92" fmla="*/ 142485 w 1085576"/>
                <a:gd name="connsiteY92" fmla="*/ 221650 h 546046"/>
                <a:gd name="connsiteX93" fmla="*/ 136822 w 1085576"/>
                <a:gd name="connsiteY93" fmla="*/ 227701 h 546046"/>
                <a:gd name="connsiteX94" fmla="*/ 131935 w 1085576"/>
                <a:gd name="connsiteY94" fmla="*/ 233053 h 546046"/>
                <a:gd name="connsiteX95" fmla="*/ 79572 w 1085576"/>
                <a:gd name="connsiteY95" fmla="*/ 289140 h 546046"/>
                <a:gd name="connsiteX96" fmla="*/ 76780 w 1085576"/>
                <a:gd name="connsiteY96" fmla="*/ 292087 h 546046"/>
                <a:gd name="connsiteX97" fmla="*/ 74220 w 1085576"/>
                <a:gd name="connsiteY97" fmla="*/ 294802 h 546046"/>
                <a:gd name="connsiteX98" fmla="*/ 69643 w 1085576"/>
                <a:gd name="connsiteY98" fmla="*/ 299612 h 546046"/>
                <a:gd name="connsiteX99" fmla="*/ 67471 w 1085576"/>
                <a:gd name="connsiteY99" fmla="*/ 301862 h 546046"/>
                <a:gd name="connsiteX100" fmla="*/ 62506 w 1085576"/>
                <a:gd name="connsiteY100" fmla="*/ 306594 h 546046"/>
                <a:gd name="connsiteX101" fmla="*/ 47301 w 1085576"/>
                <a:gd name="connsiteY101" fmla="*/ 318618 h 546046"/>
                <a:gd name="connsiteX102" fmla="*/ 43035 w 1085576"/>
                <a:gd name="connsiteY102" fmla="*/ 321488 h 546046"/>
                <a:gd name="connsiteX103" fmla="*/ 18987 w 1085576"/>
                <a:gd name="connsiteY103" fmla="*/ 335219 h 546046"/>
                <a:gd name="connsiteX104" fmla="*/ 16427 w 1085576"/>
                <a:gd name="connsiteY104" fmla="*/ 336538 h 546046"/>
                <a:gd name="connsiteX105" fmla="*/ 14798 w 1085576"/>
                <a:gd name="connsiteY105" fmla="*/ 337313 h 546046"/>
                <a:gd name="connsiteX106" fmla="*/ 12703 w 1085576"/>
                <a:gd name="connsiteY106" fmla="*/ 338244 h 546046"/>
                <a:gd name="connsiteX107" fmla="*/ 11229 w 1085576"/>
                <a:gd name="connsiteY107" fmla="*/ 338942 h 546046"/>
                <a:gd name="connsiteX108" fmla="*/ 11152 w 1085576"/>
                <a:gd name="connsiteY108" fmla="*/ 339020 h 546046"/>
                <a:gd name="connsiteX109" fmla="*/ 10531 w 1085576"/>
                <a:gd name="connsiteY109" fmla="*/ 340416 h 546046"/>
                <a:gd name="connsiteX110" fmla="*/ 9600 w 1085576"/>
                <a:gd name="connsiteY110" fmla="*/ 342821 h 546046"/>
                <a:gd name="connsiteX111" fmla="*/ 7738 w 1085576"/>
                <a:gd name="connsiteY111" fmla="*/ 347863 h 546046"/>
                <a:gd name="connsiteX112" fmla="*/ 6963 w 1085576"/>
                <a:gd name="connsiteY112" fmla="*/ 350501 h 546046"/>
                <a:gd name="connsiteX113" fmla="*/ 6109 w 1085576"/>
                <a:gd name="connsiteY113" fmla="*/ 353294 h 546046"/>
                <a:gd name="connsiteX114" fmla="*/ 5334 w 1085576"/>
                <a:gd name="connsiteY114" fmla="*/ 355931 h 546046"/>
                <a:gd name="connsiteX115" fmla="*/ 4480 w 1085576"/>
                <a:gd name="connsiteY115" fmla="*/ 359344 h 546046"/>
                <a:gd name="connsiteX116" fmla="*/ 3937 w 1085576"/>
                <a:gd name="connsiteY116" fmla="*/ 361672 h 546046"/>
                <a:gd name="connsiteX117" fmla="*/ 3394 w 1085576"/>
                <a:gd name="connsiteY117" fmla="*/ 364697 h 546046"/>
                <a:gd name="connsiteX118" fmla="*/ 2851 w 1085576"/>
                <a:gd name="connsiteY118" fmla="*/ 368343 h 546046"/>
                <a:gd name="connsiteX119" fmla="*/ 4558 w 1085576"/>
                <a:gd name="connsiteY119" fmla="*/ 382151 h 546046"/>
                <a:gd name="connsiteX120" fmla="*/ 7816 w 1085576"/>
                <a:gd name="connsiteY120" fmla="*/ 395804 h 546046"/>
                <a:gd name="connsiteX121" fmla="*/ 524 w 1085576"/>
                <a:gd name="connsiteY121" fmla="*/ 418999 h 546046"/>
                <a:gd name="connsiteX122" fmla="*/ 7971 w 1085576"/>
                <a:gd name="connsiteY122" fmla="*/ 433040 h 546046"/>
                <a:gd name="connsiteX123" fmla="*/ 20771 w 1085576"/>
                <a:gd name="connsiteY123" fmla="*/ 432264 h 546046"/>
                <a:gd name="connsiteX124" fmla="*/ 44586 w 1085576"/>
                <a:gd name="connsiteY124" fmla="*/ 417448 h 546046"/>
                <a:gd name="connsiteX125" fmla="*/ 51878 w 1085576"/>
                <a:gd name="connsiteY125" fmla="*/ 410156 h 546046"/>
                <a:gd name="connsiteX126" fmla="*/ 61032 w 1085576"/>
                <a:gd name="connsiteY126" fmla="*/ 395804 h 546046"/>
                <a:gd name="connsiteX127" fmla="*/ 75694 w 1085576"/>
                <a:gd name="connsiteY127" fmla="*/ 372687 h 546046"/>
                <a:gd name="connsiteX128" fmla="*/ 96561 w 1085576"/>
                <a:gd name="connsiteY128" fmla="*/ 376954 h 546046"/>
                <a:gd name="connsiteX129" fmla="*/ 134650 w 1085576"/>
                <a:gd name="connsiteY129" fmla="*/ 392701 h 546046"/>
                <a:gd name="connsiteX130" fmla="*/ 164749 w 1085576"/>
                <a:gd name="connsiteY130" fmla="*/ 374937 h 546046"/>
                <a:gd name="connsiteX131" fmla="*/ 197020 w 1085576"/>
                <a:gd name="connsiteY131" fmla="*/ 371912 h 546046"/>
                <a:gd name="connsiteX132" fmla="*/ 231851 w 1085576"/>
                <a:gd name="connsiteY132" fmla="*/ 385022 h 546046"/>
                <a:gd name="connsiteX133" fmla="*/ 254348 w 1085576"/>
                <a:gd name="connsiteY133" fmla="*/ 387504 h 546046"/>
                <a:gd name="connsiteX134" fmla="*/ 264277 w 1085576"/>
                <a:gd name="connsiteY134" fmla="*/ 373928 h 546046"/>
                <a:gd name="connsiteX135" fmla="*/ 267147 w 1085576"/>
                <a:gd name="connsiteY135" fmla="*/ 369041 h 546046"/>
                <a:gd name="connsiteX136" fmla="*/ 288636 w 1085576"/>
                <a:gd name="connsiteY136" fmla="*/ 395804 h 546046"/>
                <a:gd name="connsiteX137" fmla="*/ 290187 w 1085576"/>
                <a:gd name="connsiteY137" fmla="*/ 397744 h 546046"/>
                <a:gd name="connsiteX138" fmla="*/ 304228 w 1085576"/>
                <a:gd name="connsiteY138" fmla="*/ 408682 h 546046"/>
                <a:gd name="connsiteX139" fmla="*/ 324242 w 1085576"/>
                <a:gd name="connsiteY139" fmla="*/ 395804 h 546046"/>
                <a:gd name="connsiteX140" fmla="*/ 335568 w 1085576"/>
                <a:gd name="connsiteY140" fmla="*/ 388512 h 546046"/>
                <a:gd name="connsiteX141" fmla="*/ 352790 w 1085576"/>
                <a:gd name="connsiteY141" fmla="*/ 387116 h 546046"/>
                <a:gd name="connsiteX142" fmla="*/ 375286 w 1085576"/>
                <a:gd name="connsiteY142" fmla="*/ 421326 h 546046"/>
                <a:gd name="connsiteX143" fmla="*/ 420279 w 1085576"/>
                <a:gd name="connsiteY143" fmla="*/ 421326 h 546046"/>
                <a:gd name="connsiteX144" fmla="*/ 427106 w 1085576"/>
                <a:gd name="connsiteY144" fmla="*/ 436453 h 546046"/>
                <a:gd name="connsiteX145" fmla="*/ 427494 w 1085576"/>
                <a:gd name="connsiteY145" fmla="*/ 487032 h 546046"/>
                <a:gd name="connsiteX146" fmla="*/ 455265 w 1085576"/>
                <a:gd name="connsiteY146" fmla="*/ 511158 h 546046"/>
                <a:gd name="connsiteX147" fmla="*/ 482417 w 1085576"/>
                <a:gd name="connsiteY147" fmla="*/ 531249 h 546046"/>
                <a:gd name="connsiteX148" fmla="*/ 487381 w 1085576"/>
                <a:gd name="connsiteY148" fmla="*/ 535051 h 546046"/>
                <a:gd name="connsiteX149" fmla="*/ 498785 w 1085576"/>
                <a:gd name="connsiteY149" fmla="*/ 546454 h 546046"/>
                <a:gd name="connsiteX150" fmla="*/ 573877 w 1085576"/>
                <a:gd name="connsiteY150" fmla="*/ 531715 h 546046"/>
                <a:gd name="connsiteX151" fmla="*/ 621508 w 1085576"/>
                <a:gd name="connsiteY151" fmla="*/ 510770 h 546046"/>
                <a:gd name="connsiteX152" fmla="*/ 690704 w 1085576"/>
                <a:gd name="connsiteY152" fmla="*/ 509296 h 546046"/>
                <a:gd name="connsiteX153" fmla="*/ 715916 w 1085576"/>
                <a:gd name="connsiteY153" fmla="*/ 484394 h 546046"/>
                <a:gd name="connsiteX154" fmla="*/ 752531 w 1085576"/>
                <a:gd name="connsiteY154" fmla="*/ 495565 h 546046"/>
                <a:gd name="connsiteX155" fmla="*/ 778053 w 1085576"/>
                <a:gd name="connsiteY155" fmla="*/ 506658 h 546046"/>
                <a:gd name="connsiteX156" fmla="*/ 802644 w 1085576"/>
                <a:gd name="connsiteY156" fmla="*/ 497039 h 546046"/>
                <a:gd name="connsiteX157" fmla="*/ 818159 w 1085576"/>
                <a:gd name="connsiteY157" fmla="*/ 479352 h 546046"/>
                <a:gd name="connsiteX158" fmla="*/ 830338 w 1085576"/>
                <a:gd name="connsiteY158" fmla="*/ 452434 h 546046"/>
                <a:gd name="connsiteX159" fmla="*/ 856481 w 1085576"/>
                <a:gd name="connsiteY159" fmla="*/ 444599 h 546046"/>
                <a:gd name="connsiteX160" fmla="*/ 885726 w 1085576"/>
                <a:gd name="connsiteY160" fmla="*/ 451580 h 546046"/>
                <a:gd name="connsiteX161" fmla="*/ 898216 w 1085576"/>
                <a:gd name="connsiteY161" fmla="*/ 446771 h 546046"/>
                <a:gd name="connsiteX162" fmla="*/ 904887 w 1085576"/>
                <a:gd name="connsiteY162" fmla="*/ 429006 h 546046"/>
                <a:gd name="connsiteX163" fmla="*/ 927384 w 1085576"/>
                <a:gd name="connsiteY163" fmla="*/ 390374 h 546046"/>
                <a:gd name="connsiteX164" fmla="*/ 935451 w 1085576"/>
                <a:gd name="connsiteY164" fmla="*/ 364464 h 546046"/>
                <a:gd name="connsiteX165" fmla="*/ 945226 w 1085576"/>
                <a:gd name="connsiteY165" fmla="*/ 339020 h 546046"/>
                <a:gd name="connsiteX166" fmla="*/ 965007 w 1085576"/>
                <a:gd name="connsiteY166" fmla="*/ 319781 h 546046"/>
                <a:gd name="connsiteX167" fmla="*/ 977574 w 1085576"/>
                <a:gd name="connsiteY167" fmla="*/ 306749 h 546046"/>
                <a:gd name="connsiteX168" fmla="*/ 1030635 w 1085576"/>
                <a:gd name="connsiteY168" fmla="*/ 308300 h 546046"/>
                <a:gd name="connsiteX169" fmla="*/ 1033273 w 1085576"/>
                <a:gd name="connsiteY169" fmla="*/ 291622 h 546046"/>
                <a:gd name="connsiteX170" fmla="*/ 1048555 w 1085576"/>
                <a:gd name="connsiteY170" fmla="*/ 273702 h 546046"/>
                <a:gd name="connsiteX171" fmla="*/ 1049796 w 1085576"/>
                <a:gd name="connsiteY171" fmla="*/ 272539 h 546046"/>
                <a:gd name="connsiteX172" fmla="*/ 1084550 w 1085576"/>
                <a:gd name="connsiteY172" fmla="*/ 274090 h 546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1085576" h="546046">
                  <a:moveTo>
                    <a:pt x="1086101" y="270367"/>
                  </a:moveTo>
                  <a:lnTo>
                    <a:pt x="1072603" y="270367"/>
                  </a:lnTo>
                  <a:lnTo>
                    <a:pt x="1055847" y="257101"/>
                  </a:lnTo>
                  <a:lnTo>
                    <a:pt x="1032962" y="243526"/>
                  </a:lnTo>
                  <a:lnTo>
                    <a:pt x="1012871" y="224598"/>
                  </a:lnTo>
                  <a:lnTo>
                    <a:pt x="1018999" y="197136"/>
                  </a:lnTo>
                  <a:lnTo>
                    <a:pt x="1033583" y="181001"/>
                  </a:lnTo>
                  <a:lnTo>
                    <a:pt x="1020628" y="165719"/>
                  </a:lnTo>
                  <a:lnTo>
                    <a:pt x="1002165" y="108546"/>
                  </a:lnTo>
                  <a:lnTo>
                    <a:pt x="973696" y="68052"/>
                  </a:lnTo>
                  <a:lnTo>
                    <a:pt x="960896" y="75344"/>
                  </a:lnTo>
                  <a:lnTo>
                    <a:pt x="938399" y="94971"/>
                  </a:lnTo>
                  <a:lnTo>
                    <a:pt x="917221" y="94971"/>
                  </a:lnTo>
                  <a:lnTo>
                    <a:pt x="896044" y="70457"/>
                  </a:lnTo>
                  <a:lnTo>
                    <a:pt x="927073" y="37100"/>
                  </a:lnTo>
                  <a:lnTo>
                    <a:pt x="916601" y="6691"/>
                  </a:lnTo>
                  <a:lnTo>
                    <a:pt x="888364" y="407"/>
                  </a:lnTo>
                  <a:lnTo>
                    <a:pt x="858498" y="21120"/>
                  </a:lnTo>
                  <a:lnTo>
                    <a:pt x="866333" y="45478"/>
                  </a:lnTo>
                  <a:lnTo>
                    <a:pt x="866565" y="72784"/>
                  </a:lnTo>
                  <a:lnTo>
                    <a:pt x="852059" y="93574"/>
                  </a:lnTo>
                  <a:lnTo>
                    <a:pt x="861290" y="111029"/>
                  </a:lnTo>
                  <a:lnTo>
                    <a:pt x="856868" y="142524"/>
                  </a:lnTo>
                  <a:lnTo>
                    <a:pt x="828942" y="144386"/>
                  </a:lnTo>
                  <a:lnTo>
                    <a:pt x="798610" y="131974"/>
                  </a:lnTo>
                  <a:lnTo>
                    <a:pt x="783328" y="124604"/>
                  </a:lnTo>
                  <a:lnTo>
                    <a:pt x="774872" y="127707"/>
                  </a:lnTo>
                  <a:lnTo>
                    <a:pt x="780225" y="143843"/>
                  </a:lnTo>
                  <a:lnTo>
                    <a:pt x="799076" y="155013"/>
                  </a:lnTo>
                  <a:lnTo>
                    <a:pt x="830105" y="184492"/>
                  </a:lnTo>
                  <a:lnTo>
                    <a:pt x="804894" y="192016"/>
                  </a:lnTo>
                  <a:lnTo>
                    <a:pt x="790930" y="211022"/>
                  </a:lnTo>
                  <a:lnTo>
                    <a:pt x="776812" y="223589"/>
                  </a:lnTo>
                  <a:lnTo>
                    <a:pt x="767968" y="228709"/>
                  </a:lnTo>
                  <a:lnTo>
                    <a:pt x="778751" y="250507"/>
                  </a:lnTo>
                  <a:lnTo>
                    <a:pt x="797214" y="273547"/>
                  </a:lnTo>
                  <a:lnTo>
                    <a:pt x="809160" y="295268"/>
                  </a:lnTo>
                  <a:lnTo>
                    <a:pt x="822581" y="321411"/>
                  </a:lnTo>
                  <a:lnTo>
                    <a:pt x="783483" y="326453"/>
                  </a:lnTo>
                  <a:lnTo>
                    <a:pt x="755168" y="321333"/>
                  </a:lnTo>
                  <a:lnTo>
                    <a:pt x="616000" y="269591"/>
                  </a:lnTo>
                  <a:lnTo>
                    <a:pt x="607311" y="251283"/>
                  </a:lnTo>
                  <a:lnTo>
                    <a:pt x="607311" y="239647"/>
                  </a:lnTo>
                  <a:lnTo>
                    <a:pt x="603355" y="215599"/>
                  </a:lnTo>
                  <a:lnTo>
                    <a:pt x="608397" y="206833"/>
                  </a:lnTo>
                  <a:lnTo>
                    <a:pt x="620111" y="196360"/>
                  </a:lnTo>
                  <a:lnTo>
                    <a:pt x="622361" y="183018"/>
                  </a:lnTo>
                  <a:lnTo>
                    <a:pt x="639195" y="172855"/>
                  </a:lnTo>
                  <a:lnTo>
                    <a:pt x="662544" y="184492"/>
                  </a:lnTo>
                  <a:lnTo>
                    <a:pt x="682016" y="179139"/>
                  </a:lnTo>
                  <a:lnTo>
                    <a:pt x="685274" y="158504"/>
                  </a:lnTo>
                  <a:lnTo>
                    <a:pt x="681162" y="142601"/>
                  </a:lnTo>
                  <a:lnTo>
                    <a:pt x="697608" y="122897"/>
                  </a:lnTo>
                  <a:lnTo>
                    <a:pt x="715838" y="113356"/>
                  </a:lnTo>
                  <a:lnTo>
                    <a:pt x="722510" y="91402"/>
                  </a:lnTo>
                  <a:lnTo>
                    <a:pt x="712192" y="69914"/>
                  </a:lnTo>
                  <a:lnTo>
                    <a:pt x="665104" y="66889"/>
                  </a:lnTo>
                  <a:lnTo>
                    <a:pt x="631670" y="72629"/>
                  </a:lnTo>
                  <a:lnTo>
                    <a:pt x="591564" y="99160"/>
                  </a:lnTo>
                  <a:lnTo>
                    <a:pt x="575584" y="87368"/>
                  </a:lnTo>
                  <a:lnTo>
                    <a:pt x="551380" y="106684"/>
                  </a:lnTo>
                  <a:lnTo>
                    <a:pt x="549131" y="105366"/>
                  </a:lnTo>
                  <a:cubicBezTo>
                    <a:pt x="536874" y="98539"/>
                    <a:pt x="513989" y="88610"/>
                    <a:pt x="504913" y="91092"/>
                  </a:cubicBezTo>
                  <a:cubicBezTo>
                    <a:pt x="504370" y="91247"/>
                    <a:pt x="503594" y="91480"/>
                    <a:pt x="502663" y="91868"/>
                  </a:cubicBezTo>
                  <a:cubicBezTo>
                    <a:pt x="501655" y="92333"/>
                    <a:pt x="500491" y="92954"/>
                    <a:pt x="499017" y="93807"/>
                  </a:cubicBezTo>
                  <a:cubicBezTo>
                    <a:pt x="496690" y="95126"/>
                    <a:pt x="493820" y="97065"/>
                    <a:pt x="490096" y="99780"/>
                  </a:cubicBezTo>
                  <a:lnTo>
                    <a:pt x="486373" y="102728"/>
                  </a:lnTo>
                  <a:cubicBezTo>
                    <a:pt x="485520" y="103349"/>
                    <a:pt x="484744" y="104047"/>
                    <a:pt x="483890" y="104745"/>
                  </a:cubicBezTo>
                  <a:cubicBezTo>
                    <a:pt x="479003" y="108701"/>
                    <a:pt x="474194" y="112968"/>
                    <a:pt x="470005" y="116769"/>
                  </a:cubicBezTo>
                  <a:cubicBezTo>
                    <a:pt x="468919" y="117700"/>
                    <a:pt x="467910" y="118631"/>
                    <a:pt x="466979" y="119484"/>
                  </a:cubicBezTo>
                  <a:cubicBezTo>
                    <a:pt x="465660" y="120725"/>
                    <a:pt x="464419" y="121967"/>
                    <a:pt x="463256" y="122975"/>
                  </a:cubicBezTo>
                  <a:cubicBezTo>
                    <a:pt x="461549" y="124604"/>
                    <a:pt x="460230" y="125923"/>
                    <a:pt x="459222" y="126854"/>
                  </a:cubicBezTo>
                  <a:cubicBezTo>
                    <a:pt x="458213" y="127785"/>
                    <a:pt x="457593" y="128405"/>
                    <a:pt x="457515" y="128483"/>
                  </a:cubicBezTo>
                  <a:lnTo>
                    <a:pt x="430442" y="148730"/>
                  </a:lnTo>
                  <a:lnTo>
                    <a:pt x="398869" y="139188"/>
                  </a:lnTo>
                  <a:lnTo>
                    <a:pt x="382656" y="129957"/>
                  </a:lnTo>
                  <a:lnTo>
                    <a:pt x="374278" y="135465"/>
                  </a:lnTo>
                  <a:cubicBezTo>
                    <a:pt x="361788" y="147333"/>
                    <a:pt x="310512" y="153772"/>
                    <a:pt x="289101" y="156022"/>
                  </a:cubicBezTo>
                  <a:cubicBezTo>
                    <a:pt x="287937" y="156177"/>
                    <a:pt x="287317" y="156177"/>
                    <a:pt x="287317" y="156177"/>
                  </a:cubicBezTo>
                  <a:cubicBezTo>
                    <a:pt x="250081" y="156720"/>
                    <a:pt x="194770" y="161374"/>
                    <a:pt x="188565" y="169830"/>
                  </a:cubicBezTo>
                  <a:cubicBezTo>
                    <a:pt x="188332" y="170140"/>
                    <a:pt x="188022" y="170528"/>
                    <a:pt x="187711" y="170916"/>
                  </a:cubicBezTo>
                  <a:cubicBezTo>
                    <a:pt x="187478" y="171226"/>
                    <a:pt x="187246" y="171537"/>
                    <a:pt x="186935" y="171925"/>
                  </a:cubicBezTo>
                  <a:lnTo>
                    <a:pt x="183832" y="176191"/>
                  </a:lnTo>
                  <a:lnTo>
                    <a:pt x="183677" y="175726"/>
                  </a:lnTo>
                  <a:cubicBezTo>
                    <a:pt x="183600" y="175803"/>
                    <a:pt x="183600" y="175803"/>
                    <a:pt x="183600" y="175881"/>
                  </a:cubicBezTo>
                  <a:cubicBezTo>
                    <a:pt x="182281" y="177432"/>
                    <a:pt x="180729" y="179217"/>
                    <a:pt x="179023" y="181156"/>
                  </a:cubicBezTo>
                  <a:cubicBezTo>
                    <a:pt x="178170" y="182087"/>
                    <a:pt x="177239" y="183173"/>
                    <a:pt x="176308" y="184259"/>
                  </a:cubicBezTo>
                  <a:cubicBezTo>
                    <a:pt x="175377" y="185345"/>
                    <a:pt x="174368" y="186509"/>
                    <a:pt x="173282" y="187672"/>
                  </a:cubicBezTo>
                  <a:cubicBezTo>
                    <a:pt x="171653" y="189456"/>
                    <a:pt x="169947" y="191396"/>
                    <a:pt x="168162" y="193413"/>
                  </a:cubicBezTo>
                  <a:cubicBezTo>
                    <a:pt x="165680" y="196128"/>
                    <a:pt x="163120" y="198998"/>
                    <a:pt x="160405" y="202023"/>
                  </a:cubicBezTo>
                  <a:lnTo>
                    <a:pt x="155130" y="207764"/>
                  </a:lnTo>
                  <a:cubicBezTo>
                    <a:pt x="153191" y="209936"/>
                    <a:pt x="151174" y="212186"/>
                    <a:pt x="149079" y="214435"/>
                  </a:cubicBezTo>
                  <a:cubicBezTo>
                    <a:pt x="146907" y="216763"/>
                    <a:pt x="144735" y="219167"/>
                    <a:pt x="142485" y="221650"/>
                  </a:cubicBezTo>
                  <a:cubicBezTo>
                    <a:pt x="140624" y="223667"/>
                    <a:pt x="138762" y="225684"/>
                    <a:pt x="136822" y="227701"/>
                  </a:cubicBezTo>
                  <a:lnTo>
                    <a:pt x="131935" y="233053"/>
                  </a:lnTo>
                  <a:cubicBezTo>
                    <a:pt x="112852" y="253766"/>
                    <a:pt x="92993" y="274943"/>
                    <a:pt x="79572" y="289140"/>
                  </a:cubicBezTo>
                  <a:cubicBezTo>
                    <a:pt x="78642" y="290148"/>
                    <a:pt x="77711" y="291156"/>
                    <a:pt x="76780" y="292087"/>
                  </a:cubicBezTo>
                  <a:cubicBezTo>
                    <a:pt x="75926" y="293018"/>
                    <a:pt x="75073" y="293949"/>
                    <a:pt x="74220" y="294802"/>
                  </a:cubicBezTo>
                  <a:lnTo>
                    <a:pt x="69643" y="299612"/>
                  </a:lnTo>
                  <a:cubicBezTo>
                    <a:pt x="68867" y="300465"/>
                    <a:pt x="68091" y="301164"/>
                    <a:pt x="67471" y="301862"/>
                  </a:cubicBezTo>
                  <a:cubicBezTo>
                    <a:pt x="65919" y="303491"/>
                    <a:pt x="64213" y="305120"/>
                    <a:pt x="62506" y="306594"/>
                  </a:cubicBezTo>
                  <a:cubicBezTo>
                    <a:pt x="57735" y="310966"/>
                    <a:pt x="52654" y="314984"/>
                    <a:pt x="47301" y="318618"/>
                  </a:cubicBezTo>
                  <a:cubicBezTo>
                    <a:pt x="45905" y="319626"/>
                    <a:pt x="44431" y="320557"/>
                    <a:pt x="43035" y="321488"/>
                  </a:cubicBezTo>
                  <a:cubicBezTo>
                    <a:pt x="33959" y="327461"/>
                    <a:pt x="25270" y="332193"/>
                    <a:pt x="18987" y="335219"/>
                  </a:cubicBezTo>
                  <a:cubicBezTo>
                    <a:pt x="18056" y="335684"/>
                    <a:pt x="17203" y="336150"/>
                    <a:pt x="16427" y="336538"/>
                  </a:cubicBezTo>
                  <a:cubicBezTo>
                    <a:pt x="15884" y="336770"/>
                    <a:pt x="15341" y="337081"/>
                    <a:pt x="14798" y="337313"/>
                  </a:cubicBezTo>
                  <a:cubicBezTo>
                    <a:pt x="14022" y="337701"/>
                    <a:pt x="13324" y="338011"/>
                    <a:pt x="12703" y="338244"/>
                  </a:cubicBezTo>
                  <a:cubicBezTo>
                    <a:pt x="12160" y="338554"/>
                    <a:pt x="11617" y="338787"/>
                    <a:pt x="11229" y="338942"/>
                  </a:cubicBezTo>
                  <a:cubicBezTo>
                    <a:pt x="11152" y="338942"/>
                    <a:pt x="11152" y="339020"/>
                    <a:pt x="11152" y="339020"/>
                  </a:cubicBezTo>
                  <a:cubicBezTo>
                    <a:pt x="10997" y="339485"/>
                    <a:pt x="10764" y="339951"/>
                    <a:pt x="10531" y="340416"/>
                  </a:cubicBezTo>
                  <a:cubicBezTo>
                    <a:pt x="10221" y="341192"/>
                    <a:pt x="9911" y="341968"/>
                    <a:pt x="9600" y="342821"/>
                  </a:cubicBezTo>
                  <a:cubicBezTo>
                    <a:pt x="8980" y="344373"/>
                    <a:pt x="8359" y="346079"/>
                    <a:pt x="7738" y="347863"/>
                  </a:cubicBezTo>
                  <a:cubicBezTo>
                    <a:pt x="7428" y="348717"/>
                    <a:pt x="7195" y="349648"/>
                    <a:pt x="6963" y="350501"/>
                  </a:cubicBezTo>
                  <a:cubicBezTo>
                    <a:pt x="6652" y="351432"/>
                    <a:pt x="6342" y="352363"/>
                    <a:pt x="6109" y="353294"/>
                  </a:cubicBezTo>
                  <a:cubicBezTo>
                    <a:pt x="5799" y="354147"/>
                    <a:pt x="5566" y="355000"/>
                    <a:pt x="5334" y="355931"/>
                  </a:cubicBezTo>
                  <a:cubicBezTo>
                    <a:pt x="5023" y="357017"/>
                    <a:pt x="4713" y="358181"/>
                    <a:pt x="4480" y="359344"/>
                  </a:cubicBezTo>
                  <a:cubicBezTo>
                    <a:pt x="4248" y="360120"/>
                    <a:pt x="4092" y="360896"/>
                    <a:pt x="3937" y="361672"/>
                  </a:cubicBezTo>
                  <a:cubicBezTo>
                    <a:pt x="3782" y="362680"/>
                    <a:pt x="3549" y="363689"/>
                    <a:pt x="3394" y="364697"/>
                  </a:cubicBezTo>
                  <a:cubicBezTo>
                    <a:pt x="3161" y="365938"/>
                    <a:pt x="3006" y="367179"/>
                    <a:pt x="2851" y="368343"/>
                  </a:cubicBezTo>
                  <a:cubicBezTo>
                    <a:pt x="2308" y="373851"/>
                    <a:pt x="2619" y="378816"/>
                    <a:pt x="4558" y="382151"/>
                  </a:cubicBezTo>
                  <a:cubicBezTo>
                    <a:pt x="7118" y="386495"/>
                    <a:pt x="7971" y="391228"/>
                    <a:pt x="7816" y="395804"/>
                  </a:cubicBezTo>
                  <a:cubicBezTo>
                    <a:pt x="7583" y="406044"/>
                    <a:pt x="2463" y="415586"/>
                    <a:pt x="524" y="418999"/>
                  </a:cubicBezTo>
                  <a:cubicBezTo>
                    <a:pt x="1067" y="422800"/>
                    <a:pt x="3161" y="430247"/>
                    <a:pt x="7971" y="433040"/>
                  </a:cubicBezTo>
                  <a:cubicBezTo>
                    <a:pt x="11152" y="434902"/>
                    <a:pt x="15418" y="434592"/>
                    <a:pt x="20771" y="432264"/>
                  </a:cubicBezTo>
                  <a:cubicBezTo>
                    <a:pt x="31786" y="427300"/>
                    <a:pt x="39544" y="421792"/>
                    <a:pt x="44586" y="417448"/>
                  </a:cubicBezTo>
                  <a:cubicBezTo>
                    <a:pt x="49629" y="413181"/>
                    <a:pt x="51878" y="410156"/>
                    <a:pt x="51878" y="410156"/>
                  </a:cubicBezTo>
                  <a:lnTo>
                    <a:pt x="61032" y="395804"/>
                  </a:lnTo>
                  <a:lnTo>
                    <a:pt x="75694" y="372687"/>
                  </a:lnTo>
                  <a:lnTo>
                    <a:pt x="96561" y="376954"/>
                  </a:lnTo>
                  <a:lnTo>
                    <a:pt x="134650" y="392701"/>
                  </a:lnTo>
                  <a:lnTo>
                    <a:pt x="164749" y="374937"/>
                  </a:lnTo>
                  <a:lnTo>
                    <a:pt x="197020" y="371912"/>
                  </a:lnTo>
                  <a:lnTo>
                    <a:pt x="231851" y="385022"/>
                  </a:lnTo>
                  <a:cubicBezTo>
                    <a:pt x="241160" y="386495"/>
                    <a:pt x="252563" y="387892"/>
                    <a:pt x="254348" y="387504"/>
                  </a:cubicBezTo>
                  <a:cubicBezTo>
                    <a:pt x="255899" y="386651"/>
                    <a:pt x="260554" y="380290"/>
                    <a:pt x="264277" y="373928"/>
                  </a:cubicBezTo>
                  <a:lnTo>
                    <a:pt x="267147" y="369041"/>
                  </a:lnTo>
                  <a:lnTo>
                    <a:pt x="288636" y="395804"/>
                  </a:lnTo>
                  <a:lnTo>
                    <a:pt x="290187" y="397744"/>
                  </a:lnTo>
                  <a:lnTo>
                    <a:pt x="304228" y="408682"/>
                  </a:lnTo>
                  <a:lnTo>
                    <a:pt x="324242" y="395804"/>
                  </a:lnTo>
                  <a:lnTo>
                    <a:pt x="335568" y="388512"/>
                  </a:lnTo>
                  <a:lnTo>
                    <a:pt x="352790" y="387116"/>
                  </a:lnTo>
                  <a:lnTo>
                    <a:pt x="375286" y="421326"/>
                  </a:lnTo>
                  <a:lnTo>
                    <a:pt x="420279" y="421326"/>
                  </a:lnTo>
                  <a:lnTo>
                    <a:pt x="427106" y="436453"/>
                  </a:lnTo>
                  <a:lnTo>
                    <a:pt x="427494" y="487032"/>
                  </a:lnTo>
                  <a:lnTo>
                    <a:pt x="455265" y="511158"/>
                  </a:lnTo>
                  <a:lnTo>
                    <a:pt x="482417" y="531249"/>
                  </a:lnTo>
                  <a:lnTo>
                    <a:pt x="487381" y="535051"/>
                  </a:lnTo>
                  <a:lnTo>
                    <a:pt x="498785" y="546454"/>
                  </a:lnTo>
                  <a:lnTo>
                    <a:pt x="573877" y="531715"/>
                  </a:lnTo>
                  <a:lnTo>
                    <a:pt x="621508" y="510770"/>
                  </a:lnTo>
                  <a:lnTo>
                    <a:pt x="690704" y="509296"/>
                  </a:lnTo>
                  <a:lnTo>
                    <a:pt x="715916" y="484394"/>
                  </a:lnTo>
                  <a:lnTo>
                    <a:pt x="752531" y="495565"/>
                  </a:lnTo>
                  <a:lnTo>
                    <a:pt x="778053" y="506658"/>
                  </a:lnTo>
                  <a:lnTo>
                    <a:pt x="802644" y="497039"/>
                  </a:lnTo>
                  <a:lnTo>
                    <a:pt x="818159" y="479352"/>
                  </a:lnTo>
                  <a:lnTo>
                    <a:pt x="830338" y="452434"/>
                  </a:lnTo>
                  <a:lnTo>
                    <a:pt x="856481" y="444599"/>
                  </a:lnTo>
                  <a:lnTo>
                    <a:pt x="885726" y="451580"/>
                  </a:lnTo>
                  <a:lnTo>
                    <a:pt x="898216" y="446771"/>
                  </a:lnTo>
                  <a:lnTo>
                    <a:pt x="904887" y="429006"/>
                  </a:lnTo>
                  <a:lnTo>
                    <a:pt x="927384" y="390374"/>
                  </a:lnTo>
                  <a:lnTo>
                    <a:pt x="935451" y="364464"/>
                  </a:lnTo>
                  <a:lnTo>
                    <a:pt x="945226" y="339020"/>
                  </a:lnTo>
                  <a:lnTo>
                    <a:pt x="965007" y="319781"/>
                  </a:lnTo>
                  <a:lnTo>
                    <a:pt x="977574" y="306749"/>
                  </a:lnTo>
                  <a:lnTo>
                    <a:pt x="1030635" y="308300"/>
                  </a:lnTo>
                  <a:cubicBezTo>
                    <a:pt x="1031954" y="300465"/>
                    <a:pt x="1033195" y="292708"/>
                    <a:pt x="1033273" y="291622"/>
                  </a:cubicBezTo>
                  <a:cubicBezTo>
                    <a:pt x="1033273" y="289915"/>
                    <a:pt x="1033273" y="288364"/>
                    <a:pt x="1048555" y="273702"/>
                  </a:cubicBezTo>
                  <a:lnTo>
                    <a:pt x="1049796" y="272539"/>
                  </a:lnTo>
                  <a:lnTo>
                    <a:pt x="1084550" y="274090"/>
                  </a:lnTo>
                  <a:close/>
                </a:path>
              </a:pathLst>
            </a:custGeom>
            <a:solidFill>
              <a:srgbClr val="F7F7F7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7605BA81-4B0D-DBD4-EDB2-A5CBF7679B0D}"/>
                </a:ext>
              </a:extLst>
            </p:cNvPr>
            <p:cNvSpPr/>
            <p:nvPr/>
          </p:nvSpPr>
          <p:spPr>
            <a:xfrm flipV="1">
              <a:off x="6016765" y="3790497"/>
              <a:ext cx="1848583" cy="1746658"/>
            </a:xfrm>
            <a:custGeom>
              <a:avLst/>
              <a:gdLst>
                <a:gd name="connsiteX0" fmla="*/ 1849192 w 1848583"/>
                <a:gd name="connsiteY0" fmla="*/ 1118833 h 1746658"/>
                <a:gd name="connsiteX1" fmla="*/ 1811770 w 1848583"/>
                <a:gd name="connsiteY1" fmla="*/ 1107468 h 1746658"/>
                <a:gd name="connsiteX2" fmla="*/ 1743016 w 1848583"/>
                <a:gd name="connsiteY2" fmla="*/ 1089905 h 1746658"/>
                <a:gd name="connsiteX3" fmla="*/ 1702731 w 1848583"/>
                <a:gd name="connsiteY3" fmla="*/ 1084855 h 1746658"/>
                <a:gd name="connsiteX4" fmla="*/ 1680917 w 1848583"/>
                <a:gd name="connsiteY4" fmla="*/ 1067983 h 1746658"/>
                <a:gd name="connsiteX5" fmla="*/ 1653138 w 1848583"/>
                <a:gd name="connsiteY5" fmla="*/ 1058798 h 1746658"/>
                <a:gd name="connsiteX6" fmla="*/ 1549948 w 1848583"/>
                <a:gd name="connsiteY6" fmla="*/ 1040320 h 1746658"/>
                <a:gd name="connsiteX7" fmla="*/ 1428164 w 1848583"/>
                <a:gd name="connsiteY7" fmla="*/ 1017707 h 1746658"/>
                <a:gd name="connsiteX8" fmla="*/ 1389602 w 1848583"/>
                <a:gd name="connsiteY8" fmla="*/ 1005884 h 1746658"/>
                <a:gd name="connsiteX9" fmla="*/ 1307303 w 1848583"/>
                <a:gd name="connsiteY9" fmla="*/ 969843 h 1746658"/>
                <a:gd name="connsiteX10" fmla="*/ 1267011 w 1848583"/>
                <a:gd name="connsiteY10" fmla="*/ 939543 h 1746658"/>
                <a:gd name="connsiteX11" fmla="*/ 1249332 w 1848583"/>
                <a:gd name="connsiteY11" fmla="*/ 917737 h 1746658"/>
                <a:gd name="connsiteX12" fmla="*/ 1240155 w 1848583"/>
                <a:gd name="connsiteY12" fmla="*/ 902695 h 1746658"/>
                <a:gd name="connsiteX13" fmla="*/ 1191027 w 1848583"/>
                <a:gd name="connsiteY13" fmla="*/ 860913 h 1746658"/>
                <a:gd name="connsiteX14" fmla="*/ 1153264 w 1848583"/>
                <a:gd name="connsiteY14" fmla="*/ 830954 h 1746658"/>
                <a:gd name="connsiteX15" fmla="*/ 1122614 w 1848583"/>
                <a:gd name="connsiteY15" fmla="*/ 790321 h 1746658"/>
                <a:gd name="connsiteX16" fmla="*/ 1093345 w 1848583"/>
                <a:gd name="connsiteY16" fmla="*/ 746134 h 1746658"/>
                <a:gd name="connsiteX17" fmla="*/ 1076240 w 1848583"/>
                <a:gd name="connsiteY17" fmla="*/ 724669 h 1746658"/>
                <a:gd name="connsiteX18" fmla="*/ 1070499 w 1848583"/>
                <a:gd name="connsiteY18" fmla="*/ 706874 h 1746658"/>
                <a:gd name="connsiteX19" fmla="*/ 1016321 w 1848583"/>
                <a:gd name="connsiteY19" fmla="*/ 641222 h 1746658"/>
                <a:gd name="connsiteX20" fmla="*/ 1002777 w 1848583"/>
                <a:gd name="connsiteY20" fmla="*/ 599208 h 1746658"/>
                <a:gd name="connsiteX21" fmla="*/ 986362 w 1848583"/>
                <a:gd name="connsiteY21" fmla="*/ 590597 h 1746658"/>
                <a:gd name="connsiteX22" fmla="*/ 980629 w 1848583"/>
                <a:gd name="connsiteY22" fmla="*/ 582793 h 1746658"/>
                <a:gd name="connsiteX23" fmla="*/ 972818 w 1848583"/>
                <a:gd name="connsiteY23" fmla="*/ 539980 h 1746658"/>
                <a:gd name="connsiteX24" fmla="*/ 972934 w 1848583"/>
                <a:gd name="connsiteY24" fmla="*/ 539864 h 1746658"/>
                <a:gd name="connsiteX25" fmla="*/ 992103 w 1848583"/>
                <a:gd name="connsiteY25" fmla="*/ 515761 h 1746658"/>
                <a:gd name="connsiteX26" fmla="*/ 1012877 w 1848583"/>
                <a:gd name="connsiteY26" fmla="*/ 490852 h 1746658"/>
                <a:gd name="connsiteX27" fmla="*/ 1012652 w 1848583"/>
                <a:gd name="connsiteY27" fmla="*/ 490627 h 1746658"/>
                <a:gd name="connsiteX28" fmla="*/ 992103 w 1848583"/>
                <a:gd name="connsiteY28" fmla="*/ 515304 h 1746658"/>
                <a:gd name="connsiteX29" fmla="*/ 972934 w 1848583"/>
                <a:gd name="connsiteY29" fmla="*/ 539406 h 1746658"/>
                <a:gd name="connsiteX30" fmla="*/ 972818 w 1848583"/>
                <a:gd name="connsiteY30" fmla="*/ 539290 h 1746658"/>
                <a:gd name="connsiteX31" fmla="*/ 938041 w 1848583"/>
                <a:gd name="connsiteY31" fmla="*/ 499688 h 1746658"/>
                <a:gd name="connsiteX32" fmla="*/ 917492 w 1848583"/>
                <a:gd name="connsiteY32" fmla="*/ 470078 h 1746658"/>
                <a:gd name="connsiteX33" fmla="*/ 885818 w 1848583"/>
                <a:gd name="connsiteY33" fmla="*/ 449645 h 1746658"/>
                <a:gd name="connsiteX34" fmla="*/ 849086 w 1848583"/>
                <a:gd name="connsiteY34" fmla="*/ 423479 h 1746658"/>
                <a:gd name="connsiteX35" fmla="*/ 819468 w 1848583"/>
                <a:gd name="connsiteY35" fmla="*/ 405799 h 1746658"/>
                <a:gd name="connsiteX36" fmla="*/ 793302 w 1848583"/>
                <a:gd name="connsiteY36" fmla="*/ 391681 h 1746658"/>
                <a:gd name="connsiteX37" fmla="*/ 758751 w 1848583"/>
                <a:gd name="connsiteY37" fmla="*/ 383303 h 1746658"/>
                <a:gd name="connsiteX38" fmla="*/ 736138 w 1848583"/>
                <a:gd name="connsiteY38" fmla="*/ 370557 h 1746658"/>
                <a:gd name="connsiteX39" fmla="*/ 722710 w 1848583"/>
                <a:gd name="connsiteY39" fmla="*/ 357820 h 1746658"/>
                <a:gd name="connsiteX40" fmla="*/ 682875 w 1848583"/>
                <a:gd name="connsiteY40" fmla="*/ 346455 h 1746658"/>
                <a:gd name="connsiteX41" fmla="*/ 665312 w 1848583"/>
                <a:gd name="connsiteY41" fmla="*/ 342894 h 1746658"/>
                <a:gd name="connsiteX42" fmla="*/ 643623 w 1848583"/>
                <a:gd name="connsiteY42" fmla="*/ 332453 h 1746658"/>
                <a:gd name="connsiteX43" fmla="*/ 618713 w 1848583"/>
                <a:gd name="connsiteY43" fmla="*/ 316271 h 1746658"/>
                <a:gd name="connsiteX44" fmla="*/ 587148 w 1848583"/>
                <a:gd name="connsiteY44" fmla="*/ 296412 h 1746658"/>
                <a:gd name="connsiteX45" fmla="*/ 564652 w 1848583"/>
                <a:gd name="connsiteY45" fmla="*/ 290555 h 1746658"/>
                <a:gd name="connsiteX46" fmla="*/ 539285 w 1848583"/>
                <a:gd name="connsiteY46" fmla="*/ 278275 h 1746658"/>
                <a:gd name="connsiteX47" fmla="*/ 507720 w 1848583"/>
                <a:gd name="connsiteY47" fmla="*/ 255778 h 1746658"/>
                <a:gd name="connsiteX48" fmla="*/ 496014 w 1848583"/>
                <a:gd name="connsiteY48" fmla="*/ 230528 h 1746658"/>
                <a:gd name="connsiteX49" fmla="*/ 481089 w 1848583"/>
                <a:gd name="connsiteY49" fmla="*/ 213764 h 1746658"/>
                <a:gd name="connsiteX50" fmla="*/ 464332 w 1848583"/>
                <a:gd name="connsiteY50" fmla="*/ 176807 h 1746658"/>
                <a:gd name="connsiteX51" fmla="*/ 461687 w 1848583"/>
                <a:gd name="connsiteY51" fmla="*/ 151898 h 1746658"/>
                <a:gd name="connsiteX52" fmla="*/ 475697 w 1848583"/>
                <a:gd name="connsiteY52" fmla="*/ 133878 h 1746658"/>
                <a:gd name="connsiteX53" fmla="*/ 493252 w 1848583"/>
                <a:gd name="connsiteY53" fmla="*/ 127563 h 1746658"/>
                <a:gd name="connsiteX54" fmla="*/ 504159 w 1848583"/>
                <a:gd name="connsiteY54" fmla="*/ 123894 h 1746658"/>
                <a:gd name="connsiteX55" fmla="*/ 553287 w 1848583"/>
                <a:gd name="connsiteY55" fmla="*/ 123894 h 1746658"/>
                <a:gd name="connsiteX56" fmla="*/ 571424 w 1848583"/>
                <a:gd name="connsiteY56" fmla="*/ 108627 h 1746658"/>
                <a:gd name="connsiteX57" fmla="*/ 574985 w 1848583"/>
                <a:gd name="connsiteY57" fmla="*/ 108627 h 1746658"/>
                <a:gd name="connsiteX58" fmla="*/ 583130 w 1848583"/>
                <a:gd name="connsiteY58" fmla="*/ 93702 h 1746658"/>
                <a:gd name="connsiteX59" fmla="*/ 589902 w 1848583"/>
                <a:gd name="connsiteY59" fmla="*/ 84176 h 1746658"/>
                <a:gd name="connsiteX60" fmla="*/ 596907 w 1848583"/>
                <a:gd name="connsiteY60" fmla="*/ 73044 h 1746658"/>
                <a:gd name="connsiteX61" fmla="*/ 559144 w 1848583"/>
                <a:gd name="connsiteY61" fmla="*/ 66846 h 1746658"/>
                <a:gd name="connsiteX62" fmla="*/ 540774 w 1848583"/>
                <a:gd name="connsiteY62" fmla="*/ 77978 h 1746658"/>
                <a:gd name="connsiteX63" fmla="*/ 514950 w 1848583"/>
                <a:gd name="connsiteY63" fmla="*/ 80390 h 1746658"/>
                <a:gd name="connsiteX64" fmla="*/ 421519 w 1848583"/>
                <a:gd name="connsiteY64" fmla="*/ 66846 h 1746658"/>
                <a:gd name="connsiteX65" fmla="*/ 412908 w 1848583"/>
                <a:gd name="connsiteY65" fmla="*/ 53301 h 1746658"/>
                <a:gd name="connsiteX66" fmla="*/ 389605 w 1848583"/>
                <a:gd name="connsiteY66" fmla="*/ 31262 h 1746658"/>
                <a:gd name="connsiteX67" fmla="*/ 351500 w 1848583"/>
                <a:gd name="connsiteY67" fmla="*/ 10371 h 1746658"/>
                <a:gd name="connsiteX68" fmla="*/ 260475 w 1848583"/>
                <a:gd name="connsiteY68" fmla="*/ 10371 h 1746658"/>
                <a:gd name="connsiteX69" fmla="*/ 245782 w 1848583"/>
                <a:gd name="connsiteY69" fmla="*/ 26329 h 1746658"/>
                <a:gd name="connsiteX70" fmla="*/ 226156 w 1848583"/>
                <a:gd name="connsiteY70" fmla="*/ 10371 h 1746658"/>
                <a:gd name="connsiteX71" fmla="*/ 211347 w 1848583"/>
                <a:gd name="connsiteY71" fmla="*/ 496 h 1746658"/>
                <a:gd name="connsiteX72" fmla="*/ 171978 w 1848583"/>
                <a:gd name="connsiteY72" fmla="*/ 15305 h 1746658"/>
                <a:gd name="connsiteX73" fmla="*/ 165089 w 1848583"/>
                <a:gd name="connsiteY73" fmla="*/ 14506 h 1746658"/>
                <a:gd name="connsiteX74" fmla="*/ 89904 w 1848583"/>
                <a:gd name="connsiteY74" fmla="*/ 6012 h 1746658"/>
                <a:gd name="connsiteX75" fmla="*/ 89563 w 1848583"/>
                <a:gd name="connsiteY75" fmla="*/ 6237 h 1746658"/>
                <a:gd name="connsiteX76" fmla="*/ 165089 w 1848583"/>
                <a:gd name="connsiteY76" fmla="*/ 14731 h 1746658"/>
                <a:gd name="connsiteX77" fmla="*/ 142135 w 1848583"/>
                <a:gd name="connsiteY77" fmla="*/ 47328 h 1746658"/>
                <a:gd name="connsiteX78" fmla="*/ 126868 w 1848583"/>
                <a:gd name="connsiteY78" fmla="*/ 85440 h 1746658"/>
                <a:gd name="connsiteX79" fmla="*/ 115961 w 1848583"/>
                <a:gd name="connsiteY79" fmla="*/ 101739 h 1746658"/>
                <a:gd name="connsiteX80" fmla="*/ 80036 w 1848583"/>
                <a:gd name="connsiteY80" fmla="*/ 136632 h 1746658"/>
                <a:gd name="connsiteX81" fmla="*/ 8179 w 1848583"/>
                <a:gd name="connsiteY81" fmla="*/ 212848 h 1746658"/>
                <a:gd name="connsiteX82" fmla="*/ 608 w 1848583"/>
                <a:gd name="connsiteY82" fmla="*/ 237874 h 1746658"/>
                <a:gd name="connsiteX83" fmla="*/ 2788 w 1848583"/>
                <a:gd name="connsiteY83" fmla="*/ 263924 h 1746658"/>
                <a:gd name="connsiteX84" fmla="*/ 27805 w 1848583"/>
                <a:gd name="connsiteY84" fmla="*/ 290555 h 1746658"/>
                <a:gd name="connsiteX85" fmla="*/ 29760 w 1848583"/>
                <a:gd name="connsiteY85" fmla="*/ 284015 h 1746658"/>
                <a:gd name="connsiteX86" fmla="*/ 36874 w 1848583"/>
                <a:gd name="connsiteY86" fmla="*/ 262667 h 1746658"/>
                <a:gd name="connsiteX87" fmla="*/ 48929 w 1848583"/>
                <a:gd name="connsiteY87" fmla="*/ 243033 h 1746658"/>
                <a:gd name="connsiteX88" fmla="*/ 70053 w 1848583"/>
                <a:gd name="connsiteY88" fmla="*/ 215719 h 1746658"/>
                <a:gd name="connsiteX89" fmla="*/ 85203 w 1848583"/>
                <a:gd name="connsiteY89" fmla="*/ 198389 h 1746658"/>
                <a:gd name="connsiteX90" fmla="*/ 101268 w 1848583"/>
                <a:gd name="connsiteY90" fmla="*/ 168197 h 1746658"/>
                <a:gd name="connsiteX91" fmla="*/ 133183 w 1848583"/>
                <a:gd name="connsiteY91" fmla="*/ 134909 h 1746658"/>
                <a:gd name="connsiteX92" fmla="*/ 165089 w 1848583"/>
                <a:gd name="connsiteY92" fmla="*/ 99675 h 1746658"/>
                <a:gd name="connsiteX93" fmla="*/ 195048 w 1848583"/>
                <a:gd name="connsiteY93" fmla="*/ 79583 h 1746658"/>
                <a:gd name="connsiteX94" fmla="*/ 224201 w 1848583"/>
                <a:gd name="connsiteY94" fmla="*/ 94617 h 1746658"/>
                <a:gd name="connsiteX95" fmla="*/ 290775 w 1848583"/>
                <a:gd name="connsiteY95" fmla="*/ 125841 h 1746658"/>
                <a:gd name="connsiteX96" fmla="*/ 313962 w 1848583"/>
                <a:gd name="connsiteY96" fmla="*/ 163147 h 1746658"/>
                <a:gd name="connsiteX97" fmla="*/ 331067 w 1848583"/>
                <a:gd name="connsiteY97" fmla="*/ 194370 h 1746658"/>
                <a:gd name="connsiteX98" fmla="*/ 359304 w 1848583"/>
                <a:gd name="connsiteY98" fmla="*/ 231102 h 1746658"/>
                <a:gd name="connsiteX99" fmla="*/ 359304 w 1848583"/>
                <a:gd name="connsiteY99" fmla="*/ 247741 h 1746658"/>
                <a:gd name="connsiteX100" fmla="*/ 384439 w 1848583"/>
                <a:gd name="connsiteY100" fmla="*/ 269664 h 1746658"/>
                <a:gd name="connsiteX101" fmla="*/ 369288 w 1848583"/>
                <a:gd name="connsiteY101" fmla="*/ 336122 h 1746658"/>
                <a:gd name="connsiteX102" fmla="*/ 384439 w 1848583"/>
                <a:gd name="connsiteY102" fmla="*/ 352312 h 1746658"/>
                <a:gd name="connsiteX103" fmla="*/ 394539 w 1848583"/>
                <a:gd name="connsiteY103" fmla="*/ 357820 h 1746658"/>
                <a:gd name="connsiteX104" fmla="*/ 417726 w 1848583"/>
                <a:gd name="connsiteY104" fmla="*/ 353344 h 1746658"/>
                <a:gd name="connsiteX105" fmla="*/ 433567 w 1848583"/>
                <a:gd name="connsiteY105" fmla="*/ 367687 h 1746658"/>
                <a:gd name="connsiteX106" fmla="*/ 432418 w 1848583"/>
                <a:gd name="connsiteY106" fmla="*/ 375383 h 1746658"/>
                <a:gd name="connsiteX107" fmla="*/ 427826 w 1848583"/>
                <a:gd name="connsiteY107" fmla="*/ 407064 h 1746658"/>
                <a:gd name="connsiteX108" fmla="*/ 408549 w 1848583"/>
                <a:gd name="connsiteY108" fmla="*/ 439203 h 1746658"/>
                <a:gd name="connsiteX109" fmla="*/ 393507 w 1848583"/>
                <a:gd name="connsiteY109" fmla="*/ 464112 h 1746658"/>
                <a:gd name="connsiteX110" fmla="*/ 375370 w 1848583"/>
                <a:gd name="connsiteY110" fmla="*/ 486609 h 1746658"/>
                <a:gd name="connsiteX111" fmla="*/ 319586 w 1848583"/>
                <a:gd name="connsiteY111" fmla="*/ 475702 h 1746658"/>
                <a:gd name="connsiteX112" fmla="*/ 302830 w 1848583"/>
                <a:gd name="connsiteY112" fmla="*/ 472490 h 1746658"/>
                <a:gd name="connsiteX113" fmla="*/ 257488 w 1848583"/>
                <a:gd name="connsiteY113" fmla="*/ 452398 h 1746658"/>
                <a:gd name="connsiteX114" fmla="*/ 220190 w 1848583"/>
                <a:gd name="connsiteY114" fmla="*/ 428986 h 1746658"/>
                <a:gd name="connsiteX115" fmla="*/ 199067 w 1848583"/>
                <a:gd name="connsiteY115" fmla="*/ 424053 h 1746658"/>
                <a:gd name="connsiteX116" fmla="*/ 187935 w 1848583"/>
                <a:gd name="connsiteY116" fmla="*/ 421407 h 1746658"/>
                <a:gd name="connsiteX117" fmla="*/ 174615 w 1848583"/>
                <a:gd name="connsiteY117" fmla="*/ 416931 h 1746658"/>
                <a:gd name="connsiteX118" fmla="*/ 144656 w 1848583"/>
                <a:gd name="connsiteY118" fmla="*/ 407064 h 1746658"/>
                <a:gd name="connsiteX119" fmla="*/ 126061 w 1848583"/>
                <a:gd name="connsiteY119" fmla="*/ 408786 h 1746658"/>
                <a:gd name="connsiteX120" fmla="*/ 134331 w 1848583"/>
                <a:gd name="connsiteY120" fmla="*/ 434153 h 1746658"/>
                <a:gd name="connsiteX121" fmla="*/ 142135 w 1848583"/>
                <a:gd name="connsiteY121" fmla="*/ 457798 h 1746658"/>
                <a:gd name="connsiteX122" fmla="*/ 142018 w 1848583"/>
                <a:gd name="connsiteY122" fmla="*/ 457798 h 1746658"/>
                <a:gd name="connsiteX123" fmla="*/ 142135 w 1848583"/>
                <a:gd name="connsiteY123" fmla="*/ 458139 h 1746658"/>
                <a:gd name="connsiteX124" fmla="*/ 95419 w 1848583"/>
                <a:gd name="connsiteY124" fmla="*/ 483164 h 1746658"/>
                <a:gd name="connsiteX125" fmla="*/ 80153 w 1848583"/>
                <a:gd name="connsiteY125" fmla="*/ 500495 h 1746658"/>
                <a:gd name="connsiteX126" fmla="*/ 80378 w 1848583"/>
                <a:gd name="connsiteY126" fmla="*/ 501984 h 1746658"/>
                <a:gd name="connsiteX127" fmla="*/ 80727 w 1848583"/>
                <a:gd name="connsiteY127" fmla="*/ 503481 h 1746658"/>
                <a:gd name="connsiteX128" fmla="*/ 81185 w 1848583"/>
                <a:gd name="connsiteY128" fmla="*/ 505777 h 1746658"/>
                <a:gd name="connsiteX129" fmla="*/ 81759 w 1848583"/>
                <a:gd name="connsiteY129" fmla="*/ 508756 h 1746658"/>
                <a:gd name="connsiteX130" fmla="*/ 83364 w 1848583"/>
                <a:gd name="connsiteY130" fmla="*/ 516219 h 1746658"/>
                <a:gd name="connsiteX131" fmla="*/ 85319 w 1848583"/>
                <a:gd name="connsiteY131" fmla="*/ 525978 h 1746658"/>
                <a:gd name="connsiteX132" fmla="*/ 92091 w 1848583"/>
                <a:gd name="connsiteY132" fmla="*/ 558575 h 1746658"/>
                <a:gd name="connsiteX133" fmla="*/ 94271 w 1848583"/>
                <a:gd name="connsiteY133" fmla="*/ 568791 h 1746658"/>
                <a:gd name="connsiteX134" fmla="*/ 94271 w 1848583"/>
                <a:gd name="connsiteY134" fmla="*/ 569132 h 1746658"/>
                <a:gd name="connsiteX135" fmla="*/ 94954 w 1848583"/>
                <a:gd name="connsiteY135" fmla="*/ 585896 h 1746658"/>
                <a:gd name="connsiteX136" fmla="*/ 94380 w 1848583"/>
                <a:gd name="connsiteY136" fmla="*/ 588193 h 1746658"/>
                <a:gd name="connsiteX137" fmla="*/ 71426 w 1848583"/>
                <a:gd name="connsiteY137" fmla="*/ 600698 h 1746658"/>
                <a:gd name="connsiteX138" fmla="*/ 56617 w 1848583"/>
                <a:gd name="connsiteY138" fmla="*/ 612869 h 1746658"/>
                <a:gd name="connsiteX139" fmla="*/ 63048 w 1848583"/>
                <a:gd name="connsiteY139" fmla="*/ 617229 h 1746658"/>
                <a:gd name="connsiteX140" fmla="*/ 85203 w 1848583"/>
                <a:gd name="connsiteY140" fmla="*/ 629400 h 1746658"/>
                <a:gd name="connsiteX141" fmla="*/ 141677 w 1848583"/>
                <a:gd name="connsiteY141" fmla="*/ 645466 h 1746658"/>
                <a:gd name="connsiteX142" fmla="*/ 157743 w 1848583"/>
                <a:gd name="connsiteY142" fmla="*/ 645466 h 1746658"/>
                <a:gd name="connsiteX143" fmla="*/ 205148 w 1848583"/>
                <a:gd name="connsiteY143" fmla="*/ 654534 h 1746658"/>
                <a:gd name="connsiteX144" fmla="*/ 233502 w 1848583"/>
                <a:gd name="connsiteY144" fmla="*/ 654534 h 1746658"/>
                <a:gd name="connsiteX145" fmla="*/ 233386 w 1848583"/>
                <a:gd name="connsiteY145" fmla="*/ 654876 h 1746658"/>
                <a:gd name="connsiteX146" fmla="*/ 302830 w 1848583"/>
                <a:gd name="connsiteY146" fmla="*/ 654876 h 1746658"/>
                <a:gd name="connsiteX147" fmla="*/ 315917 w 1848583"/>
                <a:gd name="connsiteY147" fmla="*/ 662222 h 1746658"/>
                <a:gd name="connsiteX148" fmla="*/ 315917 w 1848583"/>
                <a:gd name="connsiteY148" fmla="*/ 661997 h 1746658"/>
                <a:gd name="connsiteX149" fmla="*/ 321999 w 1848583"/>
                <a:gd name="connsiteY149" fmla="*/ 679785 h 1746658"/>
                <a:gd name="connsiteX150" fmla="*/ 331067 w 1848583"/>
                <a:gd name="connsiteY150" fmla="*/ 708829 h 1746658"/>
                <a:gd name="connsiteX151" fmla="*/ 351151 w 1848583"/>
                <a:gd name="connsiteY151" fmla="*/ 708829 h 1746658"/>
                <a:gd name="connsiteX152" fmla="*/ 370320 w 1848583"/>
                <a:gd name="connsiteY152" fmla="*/ 684835 h 1746658"/>
                <a:gd name="connsiteX153" fmla="*/ 393507 w 1848583"/>
                <a:gd name="connsiteY153" fmla="*/ 676689 h 1746658"/>
                <a:gd name="connsiteX154" fmla="*/ 423699 w 1848583"/>
                <a:gd name="connsiteY154" fmla="*/ 670716 h 1746658"/>
                <a:gd name="connsiteX155" fmla="*/ 443899 w 1848583"/>
                <a:gd name="connsiteY155" fmla="*/ 669685 h 1746658"/>
                <a:gd name="connsiteX156" fmla="*/ 462036 w 1848583"/>
                <a:gd name="connsiteY156" fmla="*/ 658436 h 1746658"/>
                <a:gd name="connsiteX157" fmla="*/ 470073 w 1848583"/>
                <a:gd name="connsiteY157" fmla="*/ 653502 h 1746658"/>
                <a:gd name="connsiteX158" fmla="*/ 492221 w 1848583"/>
                <a:gd name="connsiteY158" fmla="*/ 642479 h 1746658"/>
                <a:gd name="connsiteX159" fmla="*/ 548121 w 1848583"/>
                <a:gd name="connsiteY159" fmla="*/ 625382 h 1746658"/>
                <a:gd name="connsiteX160" fmla="*/ 554777 w 1848583"/>
                <a:gd name="connsiteY160" fmla="*/ 624924 h 1746658"/>
                <a:gd name="connsiteX161" fmla="*/ 554777 w 1848583"/>
                <a:gd name="connsiteY161" fmla="*/ 636397 h 1746658"/>
                <a:gd name="connsiteX162" fmla="*/ 562813 w 1848583"/>
                <a:gd name="connsiteY162" fmla="*/ 648569 h 1746658"/>
                <a:gd name="connsiteX163" fmla="*/ 570850 w 1848583"/>
                <a:gd name="connsiteY163" fmla="*/ 674735 h 1746658"/>
                <a:gd name="connsiteX164" fmla="*/ 584162 w 1848583"/>
                <a:gd name="connsiteY164" fmla="*/ 694826 h 1746658"/>
                <a:gd name="connsiteX165" fmla="*/ 597024 w 1848583"/>
                <a:gd name="connsiteY165" fmla="*/ 721109 h 1746658"/>
                <a:gd name="connsiteX166" fmla="*/ 598055 w 1848583"/>
                <a:gd name="connsiteY166" fmla="*/ 735111 h 1746658"/>
                <a:gd name="connsiteX167" fmla="*/ 591974 w 1848583"/>
                <a:gd name="connsiteY167" fmla="*/ 739246 h 1746658"/>
                <a:gd name="connsiteX168" fmla="*/ 570850 w 1848583"/>
                <a:gd name="connsiteY168" fmla="*/ 745211 h 1746658"/>
                <a:gd name="connsiteX169" fmla="*/ 577847 w 1848583"/>
                <a:gd name="connsiteY169" fmla="*/ 768398 h 1746658"/>
                <a:gd name="connsiteX170" fmla="*/ 604137 w 1848583"/>
                <a:gd name="connsiteY170" fmla="*/ 768398 h 1746658"/>
                <a:gd name="connsiteX171" fmla="*/ 621242 w 1848583"/>
                <a:gd name="connsiteY171" fmla="*/ 778498 h 1746658"/>
                <a:gd name="connsiteX172" fmla="*/ 649479 w 1848583"/>
                <a:gd name="connsiteY172" fmla="*/ 807658 h 1746658"/>
                <a:gd name="connsiteX173" fmla="*/ 655561 w 1848583"/>
                <a:gd name="connsiteY173" fmla="*/ 823840 h 1746658"/>
                <a:gd name="connsiteX174" fmla="*/ 650395 w 1848583"/>
                <a:gd name="connsiteY174" fmla="*/ 829922 h 1746658"/>
                <a:gd name="connsiteX175" fmla="*/ 644429 w 1848583"/>
                <a:gd name="connsiteY175" fmla="*/ 852078 h 1746658"/>
                <a:gd name="connsiteX176" fmla="*/ 624221 w 1848583"/>
                <a:gd name="connsiteY176" fmla="*/ 852078 h 1746658"/>
                <a:gd name="connsiteX177" fmla="*/ 614354 w 1848583"/>
                <a:gd name="connsiteY177" fmla="*/ 864590 h 1746658"/>
                <a:gd name="connsiteX178" fmla="*/ 630303 w 1848583"/>
                <a:gd name="connsiteY178" fmla="*/ 875265 h 1746658"/>
                <a:gd name="connsiteX179" fmla="*/ 642358 w 1848583"/>
                <a:gd name="connsiteY179" fmla="*/ 875265 h 1746658"/>
                <a:gd name="connsiteX180" fmla="*/ 655561 w 1848583"/>
                <a:gd name="connsiteY180" fmla="*/ 864590 h 1746658"/>
                <a:gd name="connsiteX181" fmla="*/ 669564 w 1848583"/>
                <a:gd name="connsiteY181" fmla="*/ 864590 h 1746658"/>
                <a:gd name="connsiteX182" fmla="*/ 687700 w 1848583"/>
                <a:gd name="connsiteY182" fmla="*/ 873193 h 1746658"/>
                <a:gd name="connsiteX183" fmla="*/ 710887 w 1848583"/>
                <a:gd name="connsiteY183" fmla="*/ 891330 h 1746658"/>
                <a:gd name="connsiteX184" fmla="*/ 729024 w 1848583"/>
                <a:gd name="connsiteY184" fmla="*/ 925541 h 1746658"/>
                <a:gd name="connsiteX185" fmla="*/ 738085 w 1848583"/>
                <a:gd name="connsiteY185" fmla="*/ 951823 h 1746658"/>
                <a:gd name="connsiteX186" fmla="*/ 727069 w 1848583"/>
                <a:gd name="connsiteY186" fmla="*/ 986025 h 1746658"/>
                <a:gd name="connsiteX187" fmla="*/ 722710 w 1848583"/>
                <a:gd name="connsiteY187" fmla="*/ 994062 h 1746658"/>
                <a:gd name="connsiteX188" fmla="*/ 698832 w 1848583"/>
                <a:gd name="connsiteY188" fmla="*/ 1025286 h 1746658"/>
                <a:gd name="connsiteX189" fmla="*/ 686669 w 1848583"/>
                <a:gd name="connsiteY189" fmla="*/ 988097 h 1746658"/>
                <a:gd name="connsiteX190" fmla="*/ 675645 w 1848583"/>
                <a:gd name="connsiteY190" fmla="*/ 1004162 h 1746658"/>
                <a:gd name="connsiteX191" fmla="*/ 667609 w 1848583"/>
                <a:gd name="connsiteY191" fmla="*/ 1021267 h 1746658"/>
                <a:gd name="connsiteX192" fmla="*/ 655561 w 1848583"/>
                <a:gd name="connsiteY192" fmla="*/ 1030336 h 1746658"/>
                <a:gd name="connsiteX193" fmla="*/ 637308 w 1848583"/>
                <a:gd name="connsiteY193" fmla="*/ 976965 h 1746658"/>
                <a:gd name="connsiteX194" fmla="*/ 618256 w 1848583"/>
                <a:gd name="connsiteY194" fmla="*/ 984994 h 1746658"/>
                <a:gd name="connsiteX195" fmla="*/ 584162 w 1848583"/>
                <a:gd name="connsiteY195" fmla="*/ 994062 h 1746658"/>
                <a:gd name="connsiteX196" fmla="*/ 565800 w 1848583"/>
                <a:gd name="connsiteY196" fmla="*/ 1009212 h 1746658"/>
                <a:gd name="connsiteX197" fmla="*/ 554777 w 1848583"/>
                <a:gd name="connsiteY197" fmla="*/ 1019313 h 1746658"/>
                <a:gd name="connsiteX198" fmla="*/ 539626 w 1848583"/>
                <a:gd name="connsiteY198" fmla="*/ 1039404 h 1746658"/>
                <a:gd name="connsiteX199" fmla="*/ 558795 w 1848583"/>
                <a:gd name="connsiteY199" fmla="*/ 1054555 h 1746658"/>
                <a:gd name="connsiteX200" fmla="*/ 571882 w 1848583"/>
                <a:gd name="connsiteY200" fmla="*/ 1059605 h 1746658"/>
                <a:gd name="connsiteX201" fmla="*/ 568787 w 1848583"/>
                <a:gd name="connsiteY201" fmla="*/ 1083824 h 1746658"/>
                <a:gd name="connsiteX202" fmla="*/ 562813 w 1848583"/>
                <a:gd name="connsiteY202" fmla="*/ 1102876 h 1746658"/>
                <a:gd name="connsiteX203" fmla="*/ 555700 w 1848583"/>
                <a:gd name="connsiteY203" fmla="*/ 1111029 h 1746658"/>
                <a:gd name="connsiteX204" fmla="*/ 539626 w 1848583"/>
                <a:gd name="connsiteY204" fmla="*/ 1128134 h 1746658"/>
                <a:gd name="connsiteX205" fmla="*/ 543645 w 1848583"/>
                <a:gd name="connsiteY205" fmla="*/ 1138002 h 1746658"/>
                <a:gd name="connsiteX206" fmla="*/ 531132 w 1848583"/>
                <a:gd name="connsiteY206" fmla="*/ 1153268 h 1746658"/>
                <a:gd name="connsiteX207" fmla="*/ 511389 w 1848583"/>
                <a:gd name="connsiteY207" fmla="*/ 1164400 h 1746658"/>
                <a:gd name="connsiteX208" fmla="*/ 499342 w 1848583"/>
                <a:gd name="connsiteY208" fmla="*/ 1179442 h 1746658"/>
                <a:gd name="connsiteX209" fmla="*/ 500374 w 1848583"/>
                <a:gd name="connsiteY209" fmla="*/ 1197579 h 1746658"/>
                <a:gd name="connsiteX210" fmla="*/ 509442 w 1848583"/>
                <a:gd name="connsiteY210" fmla="*/ 1214792 h 1746658"/>
                <a:gd name="connsiteX211" fmla="*/ 522529 w 1848583"/>
                <a:gd name="connsiteY211" fmla="*/ 1230858 h 1746658"/>
                <a:gd name="connsiteX212" fmla="*/ 535034 w 1848583"/>
                <a:gd name="connsiteY212" fmla="*/ 1241424 h 1746658"/>
                <a:gd name="connsiteX213" fmla="*/ 555009 w 1848583"/>
                <a:gd name="connsiteY213" fmla="*/ 1229027 h 1746658"/>
                <a:gd name="connsiteX214" fmla="*/ 602074 w 1848583"/>
                <a:gd name="connsiteY214" fmla="*/ 1243720 h 1746658"/>
                <a:gd name="connsiteX215" fmla="*/ 626517 w 1848583"/>
                <a:gd name="connsiteY215" fmla="*/ 1224202 h 1746658"/>
                <a:gd name="connsiteX216" fmla="*/ 642707 w 1848583"/>
                <a:gd name="connsiteY216" fmla="*/ 1236141 h 1746658"/>
                <a:gd name="connsiteX217" fmla="*/ 681270 w 1848583"/>
                <a:gd name="connsiteY217" fmla="*/ 1210658 h 1746658"/>
                <a:gd name="connsiteX218" fmla="*/ 715938 w 1848583"/>
                <a:gd name="connsiteY218" fmla="*/ 1204692 h 1746658"/>
                <a:gd name="connsiteX219" fmla="*/ 765748 w 1848583"/>
                <a:gd name="connsiteY219" fmla="*/ 1207904 h 1746658"/>
                <a:gd name="connsiteX220" fmla="*/ 777687 w 1848583"/>
                <a:gd name="connsiteY220" fmla="*/ 1232813 h 1746658"/>
                <a:gd name="connsiteX221" fmla="*/ 770115 w 1848583"/>
                <a:gd name="connsiteY221" fmla="*/ 1257839 h 1746658"/>
                <a:gd name="connsiteX222" fmla="*/ 751637 w 1848583"/>
                <a:gd name="connsiteY222" fmla="*/ 1267132 h 1746658"/>
                <a:gd name="connsiteX223" fmla="*/ 736479 w 1848583"/>
                <a:gd name="connsiteY223" fmla="*/ 1285269 h 1746658"/>
                <a:gd name="connsiteX224" fmla="*/ 740273 w 1848583"/>
                <a:gd name="connsiteY224" fmla="*/ 1300078 h 1746658"/>
                <a:gd name="connsiteX225" fmla="*/ 736479 w 1848583"/>
                <a:gd name="connsiteY225" fmla="*/ 1323955 h 1746658"/>
                <a:gd name="connsiteX226" fmla="*/ 713184 w 1848583"/>
                <a:gd name="connsiteY226" fmla="*/ 1330378 h 1746658"/>
                <a:gd name="connsiteX227" fmla="*/ 690454 w 1848583"/>
                <a:gd name="connsiteY227" fmla="*/ 1319014 h 1746658"/>
                <a:gd name="connsiteX228" fmla="*/ 676910 w 1848583"/>
                <a:gd name="connsiteY228" fmla="*/ 1327167 h 1746658"/>
                <a:gd name="connsiteX229" fmla="*/ 674730 w 1848583"/>
                <a:gd name="connsiteY229" fmla="*/ 1340137 h 1746658"/>
                <a:gd name="connsiteX230" fmla="*/ 662791 w 1848583"/>
                <a:gd name="connsiteY230" fmla="*/ 1350470 h 1746658"/>
                <a:gd name="connsiteX231" fmla="*/ 658432 w 1848583"/>
                <a:gd name="connsiteY231" fmla="*/ 1358041 h 1746658"/>
                <a:gd name="connsiteX232" fmla="*/ 662217 w 1848583"/>
                <a:gd name="connsiteY232" fmla="*/ 1380771 h 1746658"/>
                <a:gd name="connsiteX233" fmla="*/ 662217 w 1848583"/>
                <a:gd name="connsiteY233" fmla="*/ 1392135 h 1746658"/>
                <a:gd name="connsiteX234" fmla="*/ 669905 w 1848583"/>
                <a:gd name="connsiteY234" fmla="*/ 1408201 h 1746658"/>
                <a:gd name="connsiteX235" fmla="*/ 751405 w 1848583"/>
                <a:gd name="connsiteY235" fmla="*/ 1438734 h 1746658"/>
                <a:gd name="connsiteX236" fmla="*/ 807530 w 1848583"/>
                <a:gd name="connsiteY236" fmla="*/ 1459393 h 1746658"/>
                <a:gd name="connsiteX237" fmla="*/ 834619 w 1848583"/>
                <a:gd name="connsiteY237" fmla="*/ 1464218 h 1746658"/>
                <a:gd name="connsiteX238" fmla="*/ 867681 w 1848583"/>
                <a:gd name="connsiteY238" fmla="*/ 1459967 h 1746658"/>
                <a:gd name="connsiteX239" fmla="*/ 856774 w 1848583"/>
                <a:gd name="connsiteY239" fmla="*/ 1438734 h 1746658"/>
                <a:gd name="connsiteX240" fmla="*/ 844835 w 1848583"/>
                <a:gd name="connsiteY240" fmla="*/ 1417153 h 1746658"/>
                <a:gd name="connsiteX241" fmla="*/ 826473 w 1848583"/>
                <a:gd name="connsiteY241" fmla="*/ 1394315 h 1746658"/>
                <a:gd name="connsiteX242" fmla="*/ 813961 w 1848583"/>
                <a:gd name="connsiteY242" fmla="*/ 1368832 h 1746658"/>
                <a:gd name="connsiteX243" fmla="*/ 825325 w 1848583"/>
                <a:gd name="connsiteY243" fmla="*/ 1362401 h 1746658"/>
                <a:gd name="connsiteX244" fmla="*/ 838870 w 1848583"/>
                <a:gd name="connsiteY244" fmla="*/ 1350470 h 1746658"/>
                <a:gd name="connsiteX245" fmla="*/ 853562 w 1848583"/>
                <a:gd name="connsiteY245" fmla="*/ 1330378 h 1746658"/>
                <a:gd name="connsiteX246" fmla="*/ 873646 w 1848583"/>
                <a:gd name="connsiteY246" fmla="*/ 1324413 h 1746658"/>
                <a:gd name="connsiteX247" fmla="*/ 848163 w 1848583"/>
                <a:gd name="connsiteY247" fmla="*/ 1300078 h 1746658"/>
                <a:gd name="connsiteX248" fmla="*/ 828079 w 1848583"/>
                <a:gd name="connsiteY248" fmla="*/ 1288139 h 1746658"/>
                <a:gd name="connsiteX249" fmla="*/ 821074 w 1848583"/>
                <a:gd name="connsiteY249" fmla="*/ 1267132 h 1746658"/>
                <a:gd name="connsiteX250" fmla="*/ 834619 w 1848583"/>
                <a:gd name="connsiteY250" fmla="*/ 1262082 h 1746658"/>
                <a:gd name="connsiteX251" fmla="*/ 851382 w 1848583"/>
                <a:gd name="connsiteY251" fmla="*/ 1270235 h 1746658"/>
                <a:gd name="connsiteX252" fmla="*/ 880651 w 1848583"/>
                <a:gd name="connsiteY252" fmla="*/ 1282174 h 1746658"/>
                <a:gd name="connsiteX253" fmla="*/ 904521 w 1848583"/>
                <a:gd name="connsiteY253" fmla="*/ 1280560 h 1746658"/>
                <a:gd name="connsiteX254" fmla="*/ 908314 w 1848583"/>
                <a:gd name="connsiteY254" fmla="*/ 1253471 h 1746658"/>
                <a:gd name="connsiteX255" fmla="*/ 898556 w 1848583"/>
                <a:gd name="connsiteY255" fmla="*/ 1234993 h 1746658"/>
                <a:gd name="connsiteX256" fmla="*/ 913706 w 1848583"/>
                <a:gd name="connsiteY256" fmla="*/ 1213303 h 1746658"/>
                <a:gd name="connsiteX257" fmla="*/ 913706 w 1848583"/>
                <a:gd name="connsiteY257" fmla="*/ 1188394 h 1746658"/>
                <a:gd name="connsiteX258" fmla="*/ 904986 w 1848583"/>
                <a:gd name="connsiteY258" fmla="*/ 1161305 h 1746658"/>
                <a:gd name="connsiteX259" fmla="*/ 938615 w 1848583"/>
                <a:gd name="connsiteY259" fmla="*/ 1138002 h 1746658"/>
                <a:gd name="connsiteX260" fmla="*/ 970638 w 1848583"/>
                <a:gd name="connsiteY260" fmla="*/ 1145115 h 1746658"/>
                <a:gd name="connsiteX261" fmla="*/ 982576 w 1848583"/>
                <a:gd name="connsiteY261" fmla="*/ 1179783 h 1746658"/>
                <a:gd name="connsiteX262" fmla="*/ 952276 w 1848583"/>
                <a:gd name="connsiteY262" fmla="*/ 1212264 h 1746658"/>
                <a:gd name="connsiteX263" fmla="*/ 970064 w 1848583"/>
                <a:gd name="connsiteY263" fmla="*/ 1232813 h 1746658"/>
                <a:gd name="connsiteX264" fmla="*/ 987976 w 1848583"/>
                <a:gd name="connsiteY264" fmla="*/ 1232813 h 1746658"/>
                <a:gd name="connsiteX265" fmla="*/ 1009665 w 1848583"/>
                <a:gd name="connsiteY265" fmla="*/ 1213877 h 1746658"/>
                <a:gd name="connsiteX266" fmla="*/ 1025847 w 1848583"/>
                <a:gd name="connsiteY266" fmla="*/ 1204692 h 1746658"/>
                <a:gd name="connsiteX267" fmla="*/ 1056730 w 1848583"/>
                <a:gd name="connsiteY267" fmla="*/ 1248537 h 1746658"/>
                <a:gd name="connsiteX268" fmla="*/ 1067629 w 1848583"/>
                <a:gd name="connsiteY268" fmla="*/ 1282748 h 1746658"/>
                <a:gd name="connsiteX269" fmla="*/ 1074634 w 1848583"/>
                <a:gd name="connsiteY269" fmla="*/ 1304895 h 1746658"/>
                <a:gd name="connsiteX270" fmla="*/ 1089784 w 1848583"/>
                <a:gd name="connsiteY270" fmla="*/ 1322799 h 1746658"/>
                <a:gd name="connsiteX271" fmla="*/ 1073602 w 1848583"/>
                <a:gd name="connsiteY271" fmla="*/ 1340711 h 1746658"/>
                <a:gd name="connsiteX272" fmla="*/ 1068203 w 1848583"/>
                <a:gd name="connsiteY272" fmla="*/ 1365046 h 1746658"/>
                <a:gd name="connsiteX273" fmla="*/ 1085999 w 1848583"/>
                <a:gd name="connsiteY273" fmla="*/ 1381919 h 1746658"/>
                <a:gd name="connsiteX274" fmla="*/ 1108837 w 1848583"/>
                <a:gd name="connsiteY274" fmla="*/ 1395463 h 1746658"/>
                <a:gd name="connsiteX275" fmla="*/ 1125026 w 1848583"/>
                <a:gd name="connsiteY275" fmla="*/ 1408201 h 1746658"/>
                <a:gd name="connsiteX276" fmla="*/ 1142931 w 1848583"/>
                <a:gd name="connsiteY276" fmla="*/ 1408201 h 1746658"/>
                <a:gd name="connsiteX277" fmla="*/ 1138105 w 1848583"/>
                <a:gd name="connsiteY277" fmla="*/ 1419799 h 1746658"/>
                <a:gd name="connsiteX278" fmla="*/ 1102297 w 1848583"/>
                <a:gd name="connsiteY278" fmla="*/ 1418185 h 1746658"/>
                <a:gd name="connsiteX279" fmla="*/ 1088179 w 1848583"/>
                <a:gd name="connsiteY279" fmla="*/ 1433343 h 1746658"/>
                <a:gd name="connsiteX280" fmla="*/ 1084967 w 1848583"/>
                <a:gd name="connsiteY280" fmla="*/ 1454001 h 1746658"/>
                <a:gd name="connsiteX281" fmla="*/ 1030215 w 1848583"/>
                <a:gd name="connsiteY281" fmla="*/ 1452395 h 1746658"/>
                <a:gd name="connsiteX282" fmla="*/ 1018850 w 1848583"/>
                <a:gd name="connsiteY282" fmla="*/ 1464218 h 1746658"/>
                <a:gd name="connsiteX283" fmla="*/ 999907 w 1848583"/>
                <a:gd name="connsiteY283" fmla="*/ 1482122 h 1746658"/>
                <a:gd name="connsiteX284" fmla="*/ 990155 w 1848583"/>
                <a:gd name="connsiteY284" fmla="*/ 1507605 h 1746658"/>
                <a:gd name="connsiteX285" fmla="*/ 982002 w 1848583"/>
                <a:gd name="connsiteY285" fmla="*/ 1533662 h 1746658"/>
                <a:gd name="connsiteX286" fmla="*/ 959273 w 1848583"/>
                <a:gd name="connsiteY286" fmla="*/ 1572690 h 1746658"/>
                <a:gd name="connsiteX287" fmla="*/ 952276 w 1848583"/>
                <a:gd name="connsiteY287" fmla="*/ 1591510 h 1746658"/>
                <a:gd name="connsiteX288" fmla="*/ 946303 w 1848583"/>
                <a:gd name="connsiteY288" fmla="*/ 1630537 h 1746658"/>
                <a:gd name="connsiteX289" fmla="*/ 981661 w 1848583"/>
                <a:gd name="connsiteY289" fmla="*/ 1698950 h 1746658"/>
                <a:gd name="connsiteX290" fmla="*/ 1029866 w 1848583"/>
                <a:gd name="connsiteY290" fmla="*/ 1747155 h 1746658"/>
                <a:gd name="connsiteX291" fmla="*/ 1030905 w 1848583"/>
                <a:gd name="connsiteY291" fmla="*/ 1743028 h 1746658"/>
                <a:gd name="connsiteX292" fmla="*/ 1062470 w 1848583"/>
                <a:gd name="connsiteY292" fmla="*/ 1688043 h 1746658"/>
                <a:gd name="connsiteX293" fmla="*/ 1072571 w 1848583"/>
                <a:gd name="connsiteY293" fmla="*/ 1644198 h 1746658"/>
                <a:gd name="connsiteX294" fmla="*/ 1105167 w 1848583"/>
                <a:gd name="connsiteY294" fmla="*/ 1531482 h 1746658"/>
                <a:gd name="connsiteX295" fmla="*/ 1105167 w 1848583"/>
                <a:gd name="connsiteY295" fmla="*/ 1486947 h 1746658"/>
                <a:gd name="connsiteX296" fmla="*/ 1140518 w 1848583"/>
                <a:gd name="connsiteY296" fmla="*/ 1483611 h 1746658"/>
                <a:gd name="connsiteX297" fmla="*/ 1193664 w 1848583"/>
                <a:gd name="connsiteY297" fmla="*/ 1449866 h 1746658"/>
                <a:gd name="connsiteX298" fmla="*/ 1221444 w 1848583"/>
                <a:gd name="connsiteY298" fmla="*/ 1438160 h 1746658"/>
                <a:gd name="connsiteX299" fmla="*/ 1252551 w 1848583"/>
                <a:gd name="connsiteY299" fmla="*/ 1425531 h 1746658"/>
                <a:gd name="connsiteX300" fmla="*/ 1281130 w 1848583"/>
                <a:gd name="connsiteY300" fmla="*/ 1408659 h 1746658"/>
                <a:gd name="connsiteX301" fmla="*/ 1329109 w 1848583"/>
                <a:gd name="connsiteY301" fmla="*/ 1395347 h 1746658"/>
                <a:gd name="connsiteX302" fmla="*/ 1362738 w 1848583"/>
                <a:gd name="connsiteY302" fmla="*/ 1367451 h 1746658"/>
                <a:gd name="connsiteX303" fmla="*/ 1381332 w 1848583"/>
                <a:gd name="connsiteY303" fmla="*/ 1345645 h 1746658"/>
                <a:gd name="connsiteX304" fmla="*/ 1397290 w 1848583"/>
                <a:gd name="connsiteY304" fmla="*/ 1341402 h 1746658"/>
                <a:gd name="connsiteX305" fmla="*/ 1424495 w 1848583"/>
                <a:gd name="connsiteY305" fmla="*/ 1281941 h 1746658"/>
                <a:gd name="connsiteX306" fmla="*/ 1452616 w 1848583"/>
                <a:gd name="connsiteY306" fmla="*/ 1238779 h 1746658"/>
                <a:gd name="connsiteX307" fmla="*/ 1476718 w 1848583"/>
                <a:gd name="connsiteY307" fmla="*/ 1218004 h 1746658"/>
                <a:gd name="connsiteX308" fmla="*/ 1480853 w 1848583"/>
                <a:gd name="connsiteY308" fmla="*/ 1174733 h 1746658"/>
                <a:gd name="connsiteX309" fmla="*/ 1515746 w 1848583"/>
                <a:gd name="connsiteY309" fmla="*/ 1147411 h 1746658"/>
                <a:gd name="connsiteX310" fmla="*/ 1540655 w 1848583"/>
                <a:gd name="connsiteY310" fmla="*/ 1141562 h 1746658"/>
                <a:gd name="connsiteX311" fmla="*/ 1550639 w 1848583"/>
                <a:gd name="connsiteY311" fmla="*/ 1135705 h 1746658"/>
                <a:gd name="connsiteX312" fmla="*/ 1610441 w 1848583"/>
                <a:gd name="connsiteY312" fmla="*/ 1139840 h 1746658"/>
                <a:gd name="connsiteX313" fmla="*/ 1678621 w 1848583"/>
                <a:gd name="connsiteY313" fmla="*/ 1135705 h 1746658"/>
                <a:gd name="connsiteX314" fmla="*/ 1737624 w 1848583"/>
                <a:gd name="connsiteY314" fmla="*/ 1157287 h 1746658"/>
                <a:gd name="connsiteX315" fmla="*/ 1757483 w 1848583"/>
                <a:gd name="connsiteY315" fmla="*/ 1156480 h 1746658"/>
                <a:gd name="connsiteX316" fmla="*/ 1824857 w 1848583"/>
                <a:gd name="connsiteY316" fmla="*/ 1157287 h 1746658"/>
                <a:gd name="connsiteX317" fmla="*/ 1845290 w 1848583"/>
                <a:gd name="connsiteY317" fmla="*/ 1153959 h 1746658"/>
                <a:gd name="connsiteX318" fmla="*/ 1843909 w 1848583"/>
                <a:gd name="connsiteY318" fmla="*/ 1131687 h 174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</a:cxnLst>
              <a:rect l="l" t="t" r="r" b="b"/>
              <a:pathLst>
                <a:path w="1848583" h="1746658">
                  <a:moveTo>
                    <a:pt x="1849192" y="1118833"/>
                  </a:moveTo>
                  <a:lnTo>
                    <a:pt x="1811770" y="1107468"/>
                  </a:lnTo>
                  <a:cubicBezTo>
                    <a:pt x="1811770" y="1107468"/>
                    <a:pt x="1757251" y="1087384"/>
                    <a:pt x="1743016" y="1089905"/>
                  </a:cubicBezTo>
                  <a:cubicBezTo>
                    <a:pt x="1728672" y="1092434"/>
                    <a:pt x="1702731" y="1084855"/>
                    <a:pt x="1702731" y="1084855"/>
                  </a:cubicBezTo>
                  <a:lnTo>
                    <a:pt x="1680917" y="1067983"/>
                  </a:lnTo>
                  <a:lnTo>
                    <a:pt x="1653138" y="1058798"/>
                  </a:lnTo>
                  <a:cubicBezTo>
                    <a:pt x="1653138" y="1058798"/>
                    <a:pt x="1602753" y="1060520"/>
                    <a:pt x="1549948" y="1040320"/>
                  </a:cubicBezTo>
                  <a:cubicBezTo>
                    <a:pt x="1497035" y="1020236"/>
                    <a:pt x="1428164" y="1017707"/>
                    <a:pt x="1428164" y="1017707"/>
                  </a:cubicBezTo>
                  <a:lnTo>
                    <a:pt x="1389602" y="1005884"/>
                  </a:lnTo>
                  <a:lnTo>
                    <a:pt x="1307303" y="969843"/>
                  </a:lnTo>
                  <a:lnTo>
                    <a:pt x="1267011" y="939543"/>
                  </a:lnTo>
                  <a:lnTo>
                    <a:pt x="1249332" y="917737"/>
                  </a:lnTo>
                  <a:lnTo>
                    <a:pt x="1240155" y="902695"/>
                  </a:lnTo>
                  <a:lnTo>
                    <a:pt x="1191027" y="860913"/>
                  </a:lnTo>
                  <a:lnTo>
                    <a:pt x="1153264" y="830954"/>
                  </a:lnTo>
                  <a:lnTo>
                    <a:pt x="1122614" y="790321"/>
                  </a:lnTo>
                  <a:lnTo>
                    <a:pt x="1093345" y="746134"/>
                  </a:lnTo>
                  <a:lnTo>
                    <a:pt x="1076240" y="724669"/>
                  </a:lnTo>
                  <a:lnTo>
                    <a:pt x="1070499" y="706874"/>
                  </a:lnTo>
                  <a:lnTo>
                    <a:pt x="1016321" y="641222"/>
                  </a:lnTo>
                  <a:lnTo>
                    <a:pt x="1002777" y="599208"/>
                  </a:lnTo>
                  <a:lnTo>
                    <a:pt x="986362" y="590597"/>
                  </a:lnTo>
                  <a:lnTo>
                    <a:pt x="980629" y="582793"/>
                  </a:lnTo>
                  <a:lnTo>
                    <a:pt x="972818" y="539980"/>
                  </a:lnTo>
                  <a:lnTo>
                    <a:pt x="972934" y="539864"/>
                  </a:lnTo>
                  <a:lnTo>
                    <a:pt x="992103" y="515761"/>
                  </a:lnTo>
                  <a:lnTo>
                    <a:pt x="1012877" y="490852"/>
                  </a:lnTo>
                  <a:lnTo>
                    <a:pt x="1012652" y="490627"/>
                  </a:lnTo>
                  <a:lnTo>
                    <a:pt x="992103" y="515304"/>
                  </a:lnTo>
                  <a:lnTo>
                    <a:pt x="972934" y="539406"/>
                  </a:lnTo>
                  <a:lnTo>
                    <a:pt x="972818" y="539290"/>
                  </a:lnTo>
                  <a:lnTo>
                    <a:pt x="938041" y="499688"/>
                  </a:lnTo>
                  <a:lnTo>
                    <a:pt x="917492" y="470078"/>
                  </a:lnTo>
                  <a:lnTo>
                    <a:pt x="885818" y="449645"/>
                  </a:lnTo>
                  <a:lnTo>
                    <a:pt x="849086" y="423479"/>
                  </a:lnTo>
                  <a:lnTo>
                    <a:pt x="819468" y="405799"/>
                  </a:lnTo>
                  <a:lnTo>
                    <a:pt x="793302" y="391681"/>
                  </a:lnTo>
                  <a:lnTo>
                    <a:pt x="758751" y="383303"/>
                  </a:lnTo>
                  <a:lnTo>
                    <a:pt x="736138" y="370557"/>
                  </a:lnTo>
                  <a:lnTo>
                    <a:pt x="722710" y="357820"/>
                  </a:lnTo>
                  <a:lnTo>
                    <a:pt x="682875" y="346455"/>
                  </a:lnTo>
                  <a:lnTo>
                    <a:pt x="665312" y="342894"/>
                  </a:lnTo>
                  <a:lnTo>
                    <a:pt x="643623" y="332453"/>
                  </a:lnTo>
                  <a:lnTo>
                    <a:pt x="618713" y="316271"/>
                  </a:lnTo>
                  <a:lnTo>
                    <a:pt x="587148" y="296412"/>
                  </a:lnTo>
                  <a:lnTo>
                    <a:pt x="564652" y="290555"/>
                  </a:lnTo>
                  <a:lnTo>
                    <a:pt x="539285" y="278275"/>
                  </a:lnTo>
                  <a:lnTo>
                    <a:pt x="507720" y="255778"/>
                  </a:lnTo>
                  <a:lnTo>
                    <a:pt x="496014" y="230528"/>
                  </a:lnTo>
                  <a:lnTo>
                    <a:pt x="481089" y="213764"/>
                  </a:lnTo>
                  <a:lnTo>
                    <a:pt x="464332" y="176807"/>
                  </a:lnTo>
                  <a:lnTo>
                    <a:pt x="461687" y="151898"/>
                  </a:lnTo>
                  <a:lnTo>
                    <a:pt x="475697" y="133878"/>
                  </a:lnTo>
                  <a:lnTo>
                    <a:pt x="493252" y="127563"/>
                  </a:lnTo>
                  <a:lnTo>
                    <a:pt x="504159" y="123894"/>
                  </a:lnTo>
                  <a:lnTo>
                    <a:pt x="553287" y="123894"/>
                  </a:lnTo>
                  <a:lnTo>
                    <a:pt x="571424" y="108627"/>
                  </a:lnTo>
                  <a:lnTo>
                    <a:pt x="574985" y="108627"/>
                  </a:lnTo>
                  <a:lnTo>
                    <a:pt x="583130" y="93702"/>
                  </a:lnTo>
                  <a:lnTo>
                    <a:pt x="589902" y="84176"/>
                  </a:lnTo>
                  <a:lnTo>
                    <a:pt x="596907" y="73044"/>
                  </a:lnTo>
                  <a:lnTo>
                    <a:pt x="559144" y="66846"/>
                  </a:lnTo>
                  <a:lnTo>
                    <a:pt x="540774" y="77978"/>
                  </a:lnTo>
                  <a:lnTo>
                    <a:pt x="514950" y="80390"/>
                  </a:lnTo>
                  <a:lnTo>
                    <a:pt x="421519" y="66846"/>
                  </a:lnTo>
                  <a:lnTo>
                    <a:pt x="412908" y="53301"/>
                  </a:lnTo>
                  <a:lnTo>
                    <a:pt x="389605" y="31262"/>
                  </a:lnTo>
                  <a:lnTo>
                    <a:pt x="351500" y="10371"/>
                  </a:lnTo>
                  <a:lnTo>
                    <a:pt x="260475" y="10371"/>
                  </a:lnTo>
                  <a:lnTo>
                    <a:pt x="245782" y="26329"/>
                  </a:lnTo>
                  <a:lnTo>
                    <a:pt x="226156" y="10371"/>
                  </a:lnTo>
                  <a:lnTo>
                    <a:pt x="211347" y="496"/>
                  </a:lnTo>
                  <a:lnTo>
                    <a:pt x="171978" y="15305"/>
                  </a:lnTo>
                  <a:lnTo>
                    <a:pt x="165089" y="14506"/>
                  </a:lnTo>
                  <a:lnTo>
                    <a:pt x="89904" y="6012"/>
                  </a:lnTo>
                  <a:lnTo>
                    <a:pt x="89563" y="6237"/>
                  </a:lnTo>
                  <a:lnTo>
                    <a:pt x="165089" y="14731"/>
                  </a:lnTo>
                  <a:lnTo>
                    <a:pt x="142135" y="47328"/>
                  </a:lnTo>
                  <a:lnTo>
                    <a:pt x="126868" y="85440"/>
                  </a:lnTo>
                  <a:lnTo>
                    <a:pt x="115961" y="101739"/>
                  </a:lnTo>
                  <a:lnTo>
                    <a:pt x="80036" y="136632"/>
                  </a:lnTo>
                  <a:lnTo>
                    <a:pt x="8179" y="212848"/>
                  </a:lnTo>
                  <a:lnTo>
                    <a:pt x="608" y="237874"/>
                  </a:lnTo>
                  <a:lnTo>
                    <a:pt x="2788" y="263924"/>
                  </a:lnTo>
                  <a:lnTo>
                    <a:pt x="27805" y="290555"/>
                  </a:lnTo>
                  <a:lnTo>
                    <a:pt x="29760" y="284015"/>
                  </a:lnTo>
                  <a:lnTo>
                    <a:pt x="36874" y="262667"/>
                  </a:lnTo>
                  <a:lnTo>
                    <a:pt x="48929" y="243033"/>
                  </a:lnTo>
                  <a:lnTo>
                    <a:pt x="70053" y="215719"/>
                  </a:lnTo>
                  <a:lnTo>
                    <a:pt x="85203" y="198389"/>
                  </a:lnTo>
                  <a:lnTo>
                    <a:pt x="101268" y="168197"/>
                  </a:lnTo>
                  <a:lnTo>
                    <a:pt x="133183" y="134909"/>
                  </a:lnTo>
                  <a:lnTo>
                    <a:pt x="165089" y="99675"/>
                  </a:lnTo>
                  <a:lnTo>
                    <a:pt x="195048" y="79583"/>
                  </a:lnTo>
                  <a:lnTo>
                    <a:pt x="224201" y="94617"/>
                  </a:lnTo>
                  <a:lnTo>
                    <a:pt x="290775" y="125841"/>
                  </a:lnTo>
                  <a:lnTo>
                    <a:pt x="313962" y="163147"/>
                  </a:lnTo>
                  <a:lnTo>
                    <a:pt x="331067" y="194370"/>
                  </a:lnTo>
                  <a:lnTo>
                    <a:pt x="359304" y="231102"/>
                  </a:lnTo>
                  <a:lnTo>
                    <a:pt x="359304" y="247741"/>
                  </a:lnTo>
                  <a:lnTo>
                    <a:pt x="384439" y="269664"/>
                  </a:lnTo>
                  <a:lnTo>
                    <a:pt x="369288" y="336122"/>
                  </a:lnTo>
                  <a:lnTo>
                    <a:pt x="384439" y="352312"/>
                  </a:lnTo>
                  <a:lnTo>
                    <a:pt x="394539" y="357820"/>
                  </a:lnTo>
                  <a:lnTo>
                    <a:pt x="417726" y="353344"/>
                  </a:lnTo>
                  <a:lnTo>
                    <a:pt x="433567" y="367687"/>
                  </a:lnTo>
                  <a:lnTo>
                    <a:pt x="432418" y="375383"/>
                  </a:lnTo>
                  <a:lnTo>
                    <a:pt x="427826" y="407064"/>
                  </a:lnTo>
                  <a:lnTo>
                    <a:pt x="408549" y="439203"/>
                  </a:lnTo>
                  <a:lnTo>
                    <a:pt x="393507" y="464112"/>
                  </a:lnTo>
                  <a:lnTo>
                    <a:pt x="375370" y="486609"/>
                  </a:lnTo>
                  <a:lnTo>
                    <a:pt x="319586" y="475702"/>
                  </a:lnTo>
                  <a:lnTo>
                    <a:pt x="302830" y="472490"/>
                  </a:lnTo>
                  <a:lnTo>
                    <a:pt x="257488" y="452398"/>
                  </a:lnTo>
                  <a:lnTo>
                    <a:pt x="220190" y="428986"/>
                  </a:lnTo>
                  <a:lnTo>
                    <a:pt x="199067" y="424053"/>
                  </a:lnTo>
                  <a:lnTo>
                    <a:pt x="187935" y="421407"/>
                  </a:lnTo>
                  <a:lnTo>
                    <a:pt x="174615" y="416931"/>
                  </a:lnTo>
                  <a:lnTo>
                    <a:pt x="144656" y="407064"/>
                  </a:lnTo>
                  <a:lnTo>
                    <a:pt x="126061" y="408786"/>
                  </a:lnTo>
                  <a:lnTo>
                    <a:pt x="134331" y="434153"/>
                  </a:lnTo>
                  <a:lnTo>
                    <a:pt x="142135" y="457798"/>
                  </a:lnTo>
                  <a:lnTo>
                    <a:pt x="142018" y="457798"/>
                  </a:lnTo>
                  <a:lnTo>
                    <a:pt x="142135" y="458139"/>
                  </a:lnTo>
                  <a:lnTo>
                    <a:pt x="95419" y="483164"/>
                  </a:lnTo>
                  <a:lnTo>
                    <a:pt x="80153" y="500495"/>
                  </a:lnTo>
                  <a:cubicBezTo>
                    <a:pt x="80153" y="500727"/>
                    <a:pt x="80269" y="501301"/>
                    <a:pt x="80378" y="501984"/>
                  </a:cubicBezTo>
                  <a:cubicBezTo>
                    <a:pt x="80378" y="502449"/>
                    <a:pt x="80494" y="502907"/>
                    <a:pt x="80727" y="503481"/>
                  </a:cubicBezTo>
                  <a:cubicBezTo>
                    <a:pt x="80835" y="504172"/>
                    <a:pt x="80952" y="504854"/>
                    <a:pt x="81185" y="505777"/>
                  </a:cubicBezTo>
                  <a:cubicBezTo>
                    <a:pt x="81301" y="506576"/>
                    <a:pt x="81526" y="507608"/>
                    <a:pt x="81759" y="508756"/>
                  </a:cubicBezTo>
                  <a:cubicBezTo>
                    <a:pt x="82216" y="510944"/>
                    <a:pt x="82790" y="513349"/>
                    <a:pt x="83364" y="516219"/>
                  </a:cubicBezTo>
                  <a:cubicBezTo>
                    <a:pt x="83938" y="519089"/>
                    <a:pt x="84629" y="522417"/>
                    <a:pt x="85319" y="525978"/>
                  </a:cubicBezTo>
                  <a:cubicBezTo>
                    <a:pt x="87615" y="536836"/>
                    <a:pt x="89873" y="547702"/>
                    <a:pt x="92091" y="558575"/>
                  </a:cubicBezTo>
                  <a:cubicBezTo>
                    <a:pt x="92774" y="561903"/>
                    <a:pt x="93581" y="565347"/>
                    <a:pt x="94271" y="568791"/>
                  </a:cubicBezTo>
                  <a:lnTo>
                    <a:pt x="94271" y="569132"/>
                  </a:lnTo>
                  <a:cubicBezTo>
                    <a:pt x="95644" y="576137"/>
                    <a:pt x="95761" y="581645"/>
                    <a:pt x="94954" y="585896"/>
                  </a:cubicBezTo>
                  <a:cubicBezTo>
                    <a:pt x="94838" y="586678"/>
                    <a:pt x="94644" y="587446"/>
                    <a:pt x="94380" y="588193"/>
                  </a:cubicBezTo>
                  <a:cubicBezTo>
                    <a:pt x="89795" y="604033"/>
                    <a:pt x="71426" y="600698"/>
                    <a:pt x="71426" y="600698"/>
                  </a:cubicBezTo>
                  <a:lnTo>
                    <a:pt x="56617" y="612869"/>
                  </a:lnTo>
                  <a:lnTo>
                    <a:pt x="63048" y="617229"/>
                  </a:lnTo>
                  <a:lnTo>
                    <a:pt x="85203" y="629400"/>
                  </a:lnTo>
                  <a:lnTo>
                    <a:pt x="141677" y="645466"/>
                  </a:lnTo>
                  <a:lnTo>
                    <a:pt x="157743" y="645466"/>
                  </a:lnTo>
                  <a:lnTo>
                    <a:pt x="205148" y="654534"/>
                  </a:lnTo>
                  <a:lnTo>
                    <a:pt x="233502" y="654534"/>
                  </a:lnTo>
                  <a:lnTo>
                    <a:pt x="233386" y="654876"/>
                  </a:lnTo>
                  <a:lnTo>
                    <a:pt x="302830" y="654876"/>
                  </a:lnTo>
                  <a:lnTo>
                    <a:pt x="315917" y="662222"/>
                  </a:lnTo>
                  <a:lnTo>
                    <a:pt x="315917" y="661997"/>
                  </a:lnTo>
                  <a:lnTo>
                    <a:pt x="321999" y="679785"/>
                  </a:lnTo>
                  <a:lnTo>
                    <a:pt x="331067" y="708829"/>
                  </a:lnTo>
                  <a:lnTo>
                    <a:pt x="351151" y="708829"/>
                  </a:lnTo>
                  <a:lnTo>
                    <a:pt x="370320" y="684835"/>
                  </a:lnTo>
                  <a:lnTo>
                    <a:pt x="393507" y="676689"/>
                  </a:lnTo>
                  <a:cubicBezTo>
                    <a:pt x="393507" y="676689"/>
                    <a:pt x="420712" y="671639"/>
                    <a:pt x="423699" y="670716"/>
                  </a:cubicBezTo>
                  <a:cubicBezTo>
                    <a:pt x="426794" y="669685"/>
                    <a:pt x="443899" y="669685"/>
                    <a:pt x="443899" y="669685"/>
                  </a:cubicBezTo>
                  <a:lnTo>
                    <a:pt x="462036" y="658436"/>
                  </a:lnTo>
                  <a:lnTo>
                    <a:pt x="470073" y="653502"/>
                  </a:lnTo>
                  <a:lnTo>
                    <a:pt x="492221" y="642479"/>
                  </a:lnTo>
                  <a:lnTo>
                    <a:pt x="548121" y="625382"/>
                  </a:lnTo>
                  <a:lnTo>
                    <a:pt x="554777" y="624924"/>
                  </a:lnTo>
                  <a:lnTo>
                    <a:pt x="554777" y="636397"/>
                  </a:lnTo>
                  <a:lnTo>
                    <a:pt x="562813" y="648569"/>
                  </a:lnTo>
                  <a:lnTo>
                    <a:pt x="570850" y="674735"/>
                  </a:lnTo>
                  <a:lnTo>
                    <a:pt x="584162" y="694826"/>
                  </a:lnTo>
                  <a:lnTo>
                    <a:pt x="597024" y="721109"/>
                  </a:lnTo>
                  <a:lnTo>
                    <a:pt x="598055" y="735111"/>
                  </a:lnTo>
                  <a:lnTo>
                    <a:pt x="591974" y="739246"/>
                  </a:lnTo>
                  <a:lnTo>
                    <a:pt x="570850" y="745211"/>
                  </a:lnTo>
                  <a:lnTo>
                    <a:pt x="577847" y="768398"/>
                  </a:lnTo>
                  <a:lnTo>
                    <a:pt x="604137" y="768398"/>
                  </a:lnTo>
                  <a:lnTo>
                    <a:pt x="621242" y="778498"/>
                  </a:lnTo>
                  <a:lnTo>
                    <a:pt x="649479" y="807658"/>
                  </a:lnTo>
                  <a:lnTo>
                    <a:pt x="655561" y="823840"/>
                  </a:lnTo>
                  <a:lnTo>
                    <a:pt x="650395" y="829922"/>
                  </a:lnTo>
                  <a:lnTo>
                    <a:pt x="644429" y="852078"/>
                  </a:lnTo>
                  <a:lnTo>
                    <a:pt x="624221" y="852078"/>
                  </a:lnTo>
                  <a:lnTo>
                    <a:pt x="614354" y="864590"/>
                  </a:lnTo>
                  <a:lnTo>
                    <a:pt x="630303" y="875265"/>
                  </a:lnTo>
                  <a:lnTo>
                    <a:pt x="642358" y="875265"/>
                  </a:lnTo>
                  <a:lnTo>
                    <a:pt x="655561" y="864590"/>
                  </a:lnTo>
                  <a:lnTo>
                    <a:pt x="669564" y="864590"/>
                  </a:lnTo>
                  <a:lnTo>
                    <a:pt x="687700" y="873193"/>
                  </a:lnTo>
                  <a:lnTo>
                    <a:pt x="710887" y="891330"/>
                  </a:lnTo>
                  <a:lnTo>
                    <a:pt x="729024" y="925541"/>
                  </a:lnTo>
                  <a:lnTo>
                    <a:pt x="738085" y="951823"/>
                  </a:lnTo>
                  <a:lnTo>
                    <a:pt x="727069" y="986025"/>
                  </a:lnTo>
                  <a:lnTo>
                    <a:pt x="722710" y="994062"/>
                  </a:lnTo>
                  <a:lnTo>
                    <a:pt x="698832" y="1025286"/>
                  </a:lnTo>
                  <a:lnTo>
                    <a:pt x="686669" y="988097"/>
                  </a:lnTo>
                  <a:lnTo>
                    <a:pt x="675645" y="1004162"/>
                  </a:lnTo>
                  <a:lnTo>
                    <a:pt x="667609" y="1021267"/>
                  </a:lnTo>
                  <a:lnTo>
                    <a:pt x="655561" y="1030336"/>
                  </a:lnTo>
                  <a:lnTo>
                    <a:pt x="637308" y="976965"/>
                  </a:lnTo>
                  <a:lnTo>
                    <a:pt x="618256" y="984994"/>
                  </a:lnTo>
                  <a:lnTo>
                    <a:pt x="584162" y="994062"/>
                  </a:lnTo>
                  <a:lnTo>
                    <a:pt x="565800" y="1009212"/>
                  </a:lnTo>
                  <a:lnTo>
                    <a:pt x="554777" y="1019313"/>
                  </a:lnTo>
                  <a:lnTo>
                    <a:pt x="539626" y="1039404"/>
                  </a:lnTo>
                  <a:lnTo>
                    <a:pt x="558795" y="1054555"/>
                  </a:lnTo>
                  <a:lnTo>
                    <a:pt x="571882" y="1059605"/>
                  </a:lnTo>
                  <a:lnTo>
                    <a:pt x="568787" y="1083824"/>
                  </a:lnTo>
                  <a:lnTo>
                    <a:pt x="562813" y="1102876"/>
                  </a:lnTo>
                  <a:lnTo>
                    <a:pt x="555700" y="1111029"/>
                  </a:lnTo>
                  <a:lnTo>
                    <a:pt x="539626" y="1128134"/>
                  </a:lnTo>
                  <a:lnTo>
                    <a:pt x="543645" y="1138002"/>
                  </a:lnTo>
                  <a:lnTo>
                    <a:pt x="531132" y="1153268"/>
                  </a:lnTo>
                  <a:lnTo>
                    <a:pt x="511389" y="1164400"/>
                  </a:lnTo>
                  <a:lnTo>
                    <a:pt x="499342" y="1179442"/>
                  </a:lnTo>
                  <a:lnTo>
                    <a:pt x="500374" y="1197579"/>
                  </a:lnTo>
                  <a:lnTo>
                    <a:pt x="509442" y="1214792"/>
                  </a:lnTo>
                  <a:lnTo>
                    <a:pt x="522529" y="1230858"/>
                  </a:lnTo>
                  <a:lnTo>
                    <a:pt x="535034" y="1241424"/>
                  </a:lnTo>
                  <a:cubicBezTo>
                    <a:pt x="542613" y="1235342"/>
                    <a:pt x="550076" y="1230284"/>
                    <a:pt x="555009" y="1229027"/>
                  </a:cubicBezTo>
                  <a:cubicBezTo>
                    <a:pt x="569011" y="1225234"/>
                    <a:pt x="602074" y="1243720"/>
                    <a:pt x="602074" y="1243720"/>
                  </a:cubicBezTo>
                  <a:lnTo>
                    <a:pt x="626517" y="1224202"/>
                  </a:lnTo>
                  <a:lnTo>
                    <a:pt x="642707" y="1236141"/>
                  </a:lnTo>
                  <a:lnTo>
                    <a:pt x="681270" y="1210658"/>
                  </a:lnTo>
                  <a:lnTo>
                    <a:pt x="715938" y="1204692"/>
                  </a:lnTo>
                  <a:lnTo>
                    <a:pt x="765748" y="1207904"/>
                  </a:lnTo>
                  <a:lnTo>
                    <a:pt x="777687" y="1232813"/>
                  </a:lnTo>
                  <a:lnTo>
                    <a:pt x="770115" y="1257839"/>
                  </a:lnTo>
                  <a:lnTo>
                    <a:pt x="751637" y="1267132"/>
                  </a:lnTo>
                  <a:lnTo>
                    <a:pt x="736479" y="1285269"/>
                  </a:lnTo>
                  <a:lnTo>
                    <a:pt x="740273" y="1300078"/>
                  </a:lnTo>
                  <a:lnTo>
                    <a:pt x="736479" y="1323955"/>
                  </a:lnTo>
                  <a:lnTo>
                    <a:pt x="713184" y="1330378"/>
                  </a:lnTo>
                  <a:lnTo>
                    <a:pt x="690454" y="1319014"/>
                  </a:lnTo>
                  <a:lnTo>
                    <a:pt x="676910" y="1327167"/>
                  </a:lnTo>
                  <a:lnTo>
                    <a:pt x="674730" y="1340137"/>
                  </a:lnTo>
                  <a:lnTo>
                    <a:pt x="662791" y="1350470"/>
                  </a:lnTo>
                  <a:lnTo>
                    <a:pt x="658432" y="1358041"/>
                  </a:lnTo>
                  <a:lnTo>
                    <a:pt x="662217" y="1380771"/>
                  </a:lnTo>
                  <a:lnTo>
                    <a:pt x="662217" y="1392135"/>
                  </a:lnTo>
                  <a:lnTo>
                    <a:pt x="669905" y="1408201"/>
                  </a:lnTo>
                  <a:lnTo>
                    <a:pt x="751405" y="1438734"/>
                  </a:lnTo>
                  <a:lnTo>
                    <a:pt x="807530" y="1459393"/>
                  </a:lnTo>
                  <a:lnTo>
                    <a:pt x="834619" y="1464218"/>
                  </a:lnTo>
                  <a:lnTo>
                    <a:pt x="867681" y="1459967"/>
                  </a:lnTo>
                  <a:lnTo>
                    <a:pt x="856774" y="1438734"/>
                  </a:lnTo>
                  <a:lnTo>
                    <a:pt x="844835" y="1417153"/>
                  </a:lnTo>
                  <a:lnTo>
                    <a:pt x="826473" y="1394315"/>
                  </a:lnTo>
                  <a:lnTo>
                    <a:pt x="813961" y="1368832"/>
                  </a:lnTo>
                  <a:lnTo>
                    <a:pt x="825325" y="1362401"/>
                  </a:lnTo>
                  <a:lnTo>
                    <a:pt x="838870" y="1350470"/>
                  </a:lnTo>
                  <a:lnTo>
                    <a:pt x="853562" y="1330378"/>
                  </a:lnTo>
                  <a:lnTo>
                    <a:pt x="873646" y="1324413"/>
                  </a:lnTo>
                  <a:lnTo>
                    <a:pt x="848163" y="1300078"/>
                  </a:lnTo>
                  <a:lnTo>
                    <a:pt x="828079" y="1288139"/>
                  </a:lnTo>
                  <a:lnTo>
                    <a:pt x="821074" y="1267132"/>
                  </a:lnTo>
                  <a:lnTo>
                    <a:pt x="834619" y="1262082"/>
                  </a:lnTo>
                  <a:lnTo>
                    <a:pt x="851382" y="1270235"/>
                  </a:lnTo>
                  <a:lnTo>
                    <a:pt x="880651" y="1282174"/>
                  </a:lnTo>
                  <a:lnTo>
                    <a:pt x="904521" y="1280560"/>
                  </a:lnTo>
                  <a:lnTo>
                    <a:pt x="908314" y="1253471"/>
                  </a:lnTo>
                  <a:lnTo>
                    <a:pt x="898556" y="1234993"/>
                  </a:lnTo>
                  <a:lnTo>
                    <a:pt x="913706" y="1213303"/>
                  </a:lnTo>
                  <a:lnTo>
                    <a:pt x="913706" y="1188394"/>
                  </a:lnTo>
                  <a:lnTo>
                    <a:pt x="904986" y="1161305"/>
                  </a:lnTo>
                  <a:lnTo>
                    <a:pt x="938615" y="1138002"/>
                  </a:lnTo>
                  <a:lnTo>
                    <a:pt x="970638" y="1145115"/>
                  </a:lnTo>
                  <a:lnTo>
                    <a:pt x="982576" y="1179783"/>
                  </a:lnTo>
                  <a:lnTo>
                    <a:pt x="952276" y="1212264"/>
                  </a:lnTo>
                  <a:lnTo>
                    <a:pt x="970064" y="1232813"/>
                  </a:lnTo>
                  <a:lnTo>
                    <a:pt x="987976" y="1232813"/>
                  </a:lnTo>
                  <a:lnTo>
                    <a:pt x="1009665" y="1213877"/>
                  </a:lnTo>
                  <a:lnTo>
                    <a:pt x="1025847" y="1204692"/>
                  </a:lnTo>
                  <a:lnTo>
                    <a:pt x="1056730" y="1248537"/>
                  </a:lnTo>
                  <a:lnTo>
                    <a:pt x="1067629" y="1282748"/>
                  </a:lnTo>
                  <a:lnTo>
                    <a:pt x="1074634" y="1304895"/>
                  </a:lnTo>
                  <a:lnTo>
                    <a:pt x="1089784" y="1322799"/>
                  </a:lnTo>
                  <a:lnTo>
                    <a:pt x="1073602" y="1340711"/>
                  </a:lnTo>
                  <a:lnTo>
                    <a:pt x="1068203" y="1365046"/>
                  </a:lnTo>
                  <a:lnTo>
                    <a:pt x="1085999" y="1381919"/>
                  </a:lnTo>
                  <a:lnTo>
                    <a:pt x="1108837" y="1395463"/>
                  </a:lnTo>
                  <a:lnTo>
                    <a:pt x="1125026" y="1408201"/>
                  </a:lnTo>
                  <a:lnTo>
                    <a:pt x="1142931" y="1408201"/>
                  </a:lnTo>
                  <a:lnTo>
                    <a:pt x="1138105" y="1419799"/>
                  </a:lnTo>
                  <a:lnTo>
                    <a:pt x="1102297" y="1418185"/>
                  </a:lnTo>
                  <a:cubicBezTo>
                    <a:pt x="1102297" y="1418185"/>
                    <a:pt x="1088179" y="1431729"/>
                    <a:pt x="1088179" y="1433343"/>
                  </a:cubicBezTo>
                  <a:cubicBezTo>
                    <a:pt x="1088179" y="1434949"/>
                    <a:pt x="1084967" y="1454001"/>
                    <a:pt x="1084967" y="1454001"/>
                  </a:cubicBezTo>
                  <a:lnTo>
                    <a:pt x="1030215" y="1452395"/>
                  </a:lnTo>
                  <a:lnTo>
                    <a:pt x="1018850" y="1464218"/>
                  </a:lnTo>
                  <a:lnTo>
                    <a:pt x="999907" y="1482122"/>
                  </a:lnTo>
                  <a:lnTo>
                    <a:pt x="990155" y="1507605"/>
                  </a:lnTo>
                  <a:lnTo>
                    <a:pt x="982002" y="1533662"/>
                  </a:lnTo>
                  <a:lnTo>
                    <a:pt x="959273" y="1572690"/>
                  </a:lnTo>
                  <a:lnTo>
                    <a:pt x="952276" y="1591510"/>
                  </a:lnTo>
                  <a:lnTo>
                    <a:pt x="946303" y="1630537"/>
                  </a:lnTo>
                  <a:lnTo>
                    <a:pt x="981661" y="1698950"/>
                  </a:lnTo>
                  <a:lnTo>
                    <a:pt x="1029866" y="1747155"/>
                  </a:lnTo>
                  <a:lnTo>
                    <a:pt x="1030905" y="1743028"/>
                  </a:lnTo>
                  <a:cubicBezTo>
                    <a:pt x="1030905" y="1743028"/>
                    <a:pt x="1059135" y="1703194"/>
                    <a:pt x="1062470" y="1688043"/>
                  </a:cubicBezTo>
                  <a:cubicBezTo>
                    <a:pt x="1065798" y="1672893"/>
                    <a:pt x="1072571" y="1644198"/>
                    <a:pt x="1072571" y="1644198"/>
                  </a:cubicBezTo>
                  <a:lnTo>
                    <a:pt x="1105167" y="1531482"/>
                  </a:lnTo>
                  <a:lnTo>
                    <a:pt x="1105167" y="1486947"/>
                  </a:lnTo>
                  <a:lnTo>
                    <a:pt x="1140518" y="1483611"/>
                  </a:lnTo>
                  <a:lnTo>
                    <a:pt x="1193664" y="1449866"/>
                  </a:lnTo>
                  <a:lnTo>
                    <a:pt x="1221444" y="1438160"/>
                  </a:lnTo>
                  <a:lnTo>
                    <a:pt x="1252551" y="1425531"/>
                  </a:lnTo>
                  <a:cubicBezTo>
                    <a:pt x="1252551" y="1425531"/>
                    <a:pt x="1268617" y="1413709"/>
                    <a:pt x="1281130" y="1408659"/>
                  </a:cubicBezTo>
                  <a:cubicBezTo>
                    <a:pt x="1293759" y="1403609"/>
                    <a:pt x="1315681" y="1404640"/>
                    <a:pt x="1329109" y="1395347"/>
                  </a:cubicBezTo>
                  <a:cubicBezTo>
                    <a:pt x="1342538" y="1385937"/>
                    <a:pt x="1362738" y="1367451"/>
                    <a:pt x="1362738" y="1367451"/>
                  </a:cubicBezTo>
                  <a:cubicBezTo>
                    <a:pt x="1362738" y="1367451"/>
                    <a:pt x="1378811" y="1346452"/>
                    <a:pt x="1381332" y="1345645"/>
                  </a:cubicBezTo>
                  <a:cubicBezTo>
                    <a:pt x="1383861" y="1344730"/>
                    <a:pt x="1397290" y="1341402"/>
                    <a:pt x="1397290" y="1341402"/>
                  </a:cubicBezTo>
                  <a:lnTo>
                    <a:pt x="1424495" y="1281941"/>
                  </a:lnTo>
                  <a:cubicBezTo>
                    <a:pt x="1424495" y="1281941"/>
                    <a:pt x="1450087" y="1239585"/>
                    <a:pt x="1452616" y="1238779"/>
                  </a:cubicBezTo>
                  <a:cubicBezTo>
                    <a:pt x="1455137" y="1237863"/>
                    <a:pt x="1470869" y="1237064"/>
                    <a:pt x="1476718" y="1218004"/>
                  </a:cubicBezTo>
                  <a:cubicBezTo>
                    <a:pt x="1482575" y="1198835"/>
                    <a:pt x="1475919" y="1177254"/>
                    <a:pt x="1480853" y="1174733"/>
                  </a:cubicBezTo>
                  <a:cubicBezTo>
                    <a:pt x="1485903" y="1172320"/>
                    <a:pt x="1515746" y="1147411"/>
                    <a:pt x="1515746" y="1147411"/>
                  </a:cubicBezTo>
                  <a:lnTo>
                    <a:pt x="1540655" y="1141562"/>
                  </a:lnTo>
                  <a:lnTo>
                    <a:pt x="1550639" y="1135705"/>
                  </a:lnTo>
                  <a:lnTo>
                    <a:pt x="1610441" y="1139840"/>
                  </a:lnTo>
                  <a:cubicBezTo>
                    <a:pt x="1610441" y="1139840"/>
                    <a:pt x="1663703" y="1136512"/>
                    <a:pt x="1678621" y="1135705"/>
                  </a:cubicBezTo>
                  <a:cubicBezTo>
                    <a:pt x="1693546" y="1134906"/>
                    <a:pt x="1732574" y="1157287"/>
                    <a:pt x="1737624" y="1157287"/>
                  </a:cubicBezTo>
                  <a:cubicBezTo>
                    <a:pt x="1742558" y="1157287"/>
                    <a:pt x="1757483" y="1156480"/>
                    <a:pt x="1757483" y="1156480"/>
                  </a:cubicBezTo>
                  <a:lnTo>
                    <a:pt x="1824857" y="1157287"/>
                  </a:lnTo>
                  <a:lnTo>
                    <a:pt x="1845290" y="1153959"/>
                  </a:lnTo>
                  <a:lnTo>
                    <a:pt x="1843909" y="1131687"/>
                  </a:lnTo>
                  <a:close/>
                </a:path>
              </a:pathLst>
            </a:custGeom>
            <a:solidFill>
              <a:srgbClr val="F7F7F7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5A3F2D59-1A10-B785-64B9-D07444E3ED77}"/>
                </a:ext>
              </a:extLst>
            </p:cNvPr>
            <p:cNvSpPr/>
            <p:nvPr/>
          </p:nvSpPr>
          <p:spPr>
            <a:xfrm flipV="1">
              <a:off x="6012816" y="3782910"/>
              <a:ext cx="1857753" cy="1758535"/>
            </a:xfrm>
            <a:custGeom>
              <a:avLst/>
              <a:gdLst>
                <a:gd name="connsiteX0" fmla="*/ 1144507 w 1857753"/>
                <a:gd name="connsiteY0" fmla="*/ 1428138 h 1758535"/>
                <a:gd name="connsiteX1" fmla="*/ 1107659 w 1857753"/>
                <a:gd name="connsiteY1" fmla="*/ 1426509 h 1758535"/>
                <a:gd name="connsiteX2" fmla="*/ 1095868 w 1857753"/>
                <a:gd name="connsiteY2" fmla="*/ 1438766 h 1758535"/>
                <a:gd name="connsiteX3" fmla="*/ 1092687 w 1857753"/>
                <a:gd name="connsiteY3" fmla="*/ 1459013 h 1758535"/>
                <a:gd name="connsiteX4" fmla="*/ 1092067 w 1857753"/>
                <a:gd name="connsiteY4" fmla="*/ 1462348 h 1758535"/>
                <a:gd name="connsiteX5" fmla="*/ 1035670 w 1857753"/>
                <a:gd name="connsiteY5" fmla="*/ 1460642 h 1758535"/>
                <a:gd name="connsiteX6" fmla="*/ 1025353 w 1857753"/>
                <a:gd name="connsiteY6" fmla="*/ 1471347 h 1758535"/>
                <a:gd name="connsiteX7" fmla="*/ 1007045 w 1857753"/>
                <a:gd name="connsiteY7" fmla="*/ 1488646 h 1758535"/>
                <a:gd name="connsiteX8" fmla="*/ 997736 w 1857753"/>
                <a:gd name="connsiteY8" fmla="*/ 1513082 h 1758535"/>
                <a:gd name="connsiteX9" fmla="*/ 989591 w 1857753"/>
                <a:gd name="connsiteY9" fmla="*/ 1539147 h 1758535"/>
                <a:gd name="connsiteX10" fmla="*/ 966784 w 1857753"/>
                <a:gd name="connsiteY10" fmla="*/ 1578400 h 1758535"/>
                <a:gd name="connsiteX11" fmla="*/ 959880 w 1857753"/>
                <a:gd name="connsiteY11" fmla="*/ 1596862 h 1758535"/>
                <a:gd name="connsiteX12" fmla="*/ 960966 w 1857753"/>
                <a:gd name="connsiteY12" fmla="*/ 1589803 h 1758535"/>
                <a:gd name="connsiteX13" fmla="*/ 957941 w 1857753"/>
                <a:gd name="connsiteY13" fmla="*/ 1590967 h 1758535"/>
                <a:gd name="connsiteX14" fmla="*/ 953208 w 1857753"/>
                <a:gd name="connsiteY14" fmla="*/ 1592829 h 1758535"/>
                <a:gd name="connsiteX15" fmla="*/ 959802 w 1857753"/>
                <a:gd name="connsiteY15" fmla="*/ 1575064 h 1758535"/>
                <a:gd name="connsiteX16" fmla="*/ 982299 w 1857753"/>
                <a:gd name="connsiteY16" fmla="*/ 1536432 h 1758535"/>
                <a:gd name="connsiteX17" fmla="*/ 990367 w 1857753"/>
                <a:gd name="connsiteY17" fmla="*/ 1510522 h 1758535"/>
                <a:gd name="connsiteX18" fmla="*/ 1000141 w 1857753"/>
                <a:gd name="connsiteY18" fmla="*/ 1485078 h 1758535"/>
                <a:gd name="connsiteX19" fmla="*/ 1019923 w 1857753"/>
                <a:gd name="connsiteY19" fmla="*/ 1465839 h 1758535"/>
                <a:gd name="connsiteX20" fmla="*/ 1032490 w 1857753"/>
                <a:gd name="connsiteY20" fmla="*/ 1452807 h 1758535"/>
                <a:gd name="connsiteX21" fmla="*/ 1085551 w 1857753"/>
                <a:gd name="connsiteY21" fmla="*/ 1454358 h 1758535"/>
                <a:gd name="connsiteX22" fmla="*/ 1088188 w 1857753"/>
                <a:gd name="connsiteY22" fmla="*/ 1437680 h 1758535"/>
                <a:gd name="connsiteX23" fmla="*/ 1103470 w 1857753"/>
                <a:gd name="connsiteY23" fmla="*/ 1419760 h 1758535"/>
                <a:gd name="connsiteX24" fmla="*/ 1104711 w 1857753"/>
                <a:gd name="connsiteY24" fmla="*/ 1418596 h 1758535"/>
                <a:gd name="connsiteX25" fmla="*/ 1139465 w 1857753"/>
                <a:gd name="connsiteY25" fmla="*/ 1420148 h 1758535"/>
                <a:gd name="connsiteX26" fmla="*/ 1141016 w 1857753"/>
                <a:gd name="connsiteY26" fmla="*/ 1416424 h 1758535"/>
                <a:gd name="connsiteX27" fmla="*/ 1127518 w 1857753"/>
                <a:gd name="connsiteY27" fmla="*/ 1416424 h 1758535"/>
                <a:gd name="connsiteX28" fmla="*/ 1110762 w 1857753"/>
                <a:gd name="connsiteY28" fmla="*/ 1403159 h 1758535"/>
                <a:gd name="connsiteX29" fmla="*/ 1087878 w 1857753"/>
                <a:gd name="connsiteY29" fmla="*/ 1389583 h 1758535"/>
                <a:gd name="connsiteX30" fmla="*/ 1067786 w 1857753"/>
                <a:gd name="connsiteY30" fmla="*/ 1370655 h 1758535"/>
                <a:gd name="connsiteX31" fmla="*/ 1073914 w 1857753"/>
                <a:gd name="connsiteY31" fmla="*/ 1343194 h 1758535"/>
                <a:gd name="connsiteX32" fmla="*/ 1088498 w 1857753"/>
                <a:gd name="connsiteY32" fmla="*/ 1327058 h 1758535"/>
                <a:gd name="connsiteX33" fmla="*/ 1075543 w 1857753"/>
                <a:gd name="connsiteY33" fmla="*/ 1311776 h 1758535"/>
                <a:gd name="connsiteX34" fmla="*/ 1057081 w 1857753"/>
                <a:gd name="connsiteY34" fmla="*/ 1254604 h 1758535"/>
                <a:gd name="connsiteX35" fmla="*/ 1028611 w 1857753"/>
                <a:gd name="connsiteY35" fmla="*/ 1214110 h 1758535"/>
                <a:gd name="connsiteX36" fmla="*/ 1015811 w 1857753"/>
                <a:gd name="connsiteY36" fmla="*/ 1221402 h 1758535"/>
                <a:gd name="connsiteX37" fmla="*/ 993314 w 1857753"/>
                <a:gd name="connsiteY37" fmla="*/ 1241028 h 1758535"/>
                <a:gd name="connsiteX38" fmla="*/ 972137 w 1857753"/>
                <a:gd name="connsiteY38" fmla="*/ 1241028 h 1758535"/>
                <a:gd name="connsiteX39" fmla="*/ 950959 w 1857753"/>
                <a:gd name="connsiteY39" fmla="*/ 1216515 h 1758535"/>
                <a:gd name="connsiteX40" fmla="*/ 981989 w 1857753"/>
                <a:gd name="connsiteY40" fmla="*/ 1183158 h 1758535"/>
                <a:gd name="connsiteX41" fmla="*/ 971516 w 1857753"/>
                <a:gd name="connsiteY41" fmla="*/ 1152749 h 1758535"/>
                <a:gd name="connsiteX42" fmla="*/ 943279 w 1857753"/>
                <a:gd name="connsiteY42" fmla="*/ 1146465 h 1758535"/>
                <a:gd name="connsiteX43" fmla="*/ 913413 w 1857753"/>
                <a:gd name="connsiteY43" fmla="*/ 1167177 h 1758535"/>
                <a:gd name="connsiteX44" fmla="*/ 921248 w 1857753"/>
                <a:gd name="connsiteY44" fmla="*/ 1191536 h 1758535"/>
                <a:gd name="connsiteX45" fmla="*/ 921481 w 1857753"/>
                <a:gd name="connsiteY45" fmla="*/ 1218842 h 1758535"/>
                <a:gd name="connsiteX46" fmla="*/ 906974 w 1857753"/>
                <a:gd name="connsiteY46" fmla="*/ 1239632 h 1758535"/>
                <a:gd name="connsiteX47" fmla="*/ 916205 w 1857753"/>
                <a:gd name="connsiteY47" fmla="*/ 1257086 h 1758535"/>
                <a:gd name="connsiteX48" fmla="*/ 911784 w 1857753"/>
                <a:gd name="connsiteY48" fmla="*/ 1288581 h 1758535"/>
                <a:gd name="connsiteX49" fmla="*/ 883857 w 1857753"/>
                <a:gd name="connsiteY49" fmla="*/ 1290443 h 1758535"/>
                <a:gd name="connsiteX50" fmla="*/ 853525 w 1857753"/>
                <a:gd name="connsiteY50" fmla="*/ 1278031 h 1758535"/>
                <a:gd name="connsiteX51" fmla="*/ 838243 w 1857753"/>
                <a:gd name="connsiteY51" fmla="*/ 1270662 h 1758535"/>
                <a:gd name="connsiteX52" fmla="*/ 829788 w 1857753"/>
                <a:gd name="connsiteY52" fmla="*/ 1273765 h 1758535"/>
                <a:gd name="connsiteX53" fmla="*/ 835140 w 1857753"/>
                <a:gd name="connsiteY53" fmla="*/ 1289900 h 1758535"/>
                <a:gd name="connsiteX54" fmla="*/ 853991 w 1857753"/>
                <a:gd name="connsiteY54" fmla="*/ 1301071 h 1758535"/>
                <a:gd name="connsiteX55" fmla="*/ 885021 w 1857753"/>
                <a:gd name="connsiteY55" fmla="*/ 1330549 h 1758535"/>
                <a:gd name="connsiteX56" fmla="*/ 859809 w 1857753"/>
                <a:gd name="connsiteY56" fmla="*/ 1338074 h 1758535"/>
                <a:gd name="connsiteX57" fmla="*/ 845845 w 1857753"/>
                <a:gd name="connsiteY57" fmla="*/ 1357080 h 1758535"/>
                <a:gd name="connsiteX58" fmla="*/ 831727 w 1857753"/>
                <a:gd name="connsiteY58" fmla="*/ 1369647 h 1758535"/>
                <a:gd name="connsiteX59" fmla="*/ 822883 w 1857753"/>
                <a:gd name="connsiteY59" fmla="*/ 1374767 h 1758535"/>
                <a:gd name="connsiteX60" fmla="*/ 833666 w 1857753"/>
                <a:gd name="connsiteY60" fmla="*/ 1396565 h 1758535"/>
                <a:gd name="connsiteX61" fmla="*/ 852129 w 1857753"/>
                <a:gd name="connsiteY61" fmla="*/ 1419605 h 1758535"/>
                <a:gd name="connsiteX62" fmla="*/ 864075 w 1857753"/>
                <a:gd name="connsiteY62" fmla="*/ 1441326 h 1758535"/>
                <a:gd name="connsiteX63" fmla="*/ 877496 w 1857753"/>
                <a:gd name="connsiteY63" fmla="*/ 1467468 h 1758535"/>
                <a:gd name="connsiteX64" fmla="*/ 838398 w 1857753"/>
                <a:gd name="connsiteY64" fmla="*/ 1472511 h 1758535"/>
                <a:gd name="connsiteX65" fmla="*/ 810084 w 1857753"/>
                <a:gd name="connsiteY65" fmla="*/ 1467391 h 1758535"/>
                <a:gd name="connsiteX66" fmla="*/ 670915 w 1857753"/>
                <a:gd name="connsiteY66" fmla="*/ 1415648 h 1758535"/>
                <a:gd name="connsiteX67" fmla="*/ 662227 w 1857753"/>
                <a:gd name="connsiteY67" fmla="*/ 1397341 h 1758535"/>
                <a:gd name="connsiteX68" fmla="*/ 662227 w 1857753"/>
                <a:gd name="connsiteY68" fmla="*/ 1385705 h 1758535"/>
                <a:gd name="connsiteX69" fmla="*/ 658270 w 1857753"/>
                <a:gd name="connsiteY69" fmla="*/ 1361657 h 1758535"/>
                <a:gd name="connsiteX70" fmla="*/ 663313 w 1857753"/>
                <a:gd name="connsiteY70" fmla="*/ 1352891 h 1758535"/>
                <a:gd name="connsiteX71" fmla="*/ 675026 w 1857753"/>
                <a:gd name="connsiteY71" fmla="*/ 1342418 h 1758535"/>
                <a:gd name="connsiteX72" fmla="*/ 677276 w 1857753"/>
                <a:gd name="connsiteY72" fmla="*/ 1329075 h 1758535"/>
                <a:gd name="connsiteX73" fmla="*/ 694110 w 1857753"/>
                <a:gd name="connsiteY73" fmla="*/ 1318913 h 1758535"/>
                <a:gd name="connsiteX74" fmla="*/ 717460 w 1857753"/>
                <a:gd name="connsiteY74" fmla="*/ 1330549 h 1758535"/>
                <a:gd name="connsiteX75" fmla="*/ 736931 w 1857753"/>
                <a:gd name="connsiteY75" fmla="*/ 1325197 h 1758535"/>
                <a:gd name="connsiteX76" fmla="*/ 740189 w 1857753"/>
                <a:gd name="connsiteY76" fmla="*/ 1304562 h 1758535"/>
                <a:gd name="connsiteX77" fmla="*/ 736078 w 1857753"/>
                <a:gd name="connsiteY77" fmla="*/ 1288659 h 1758535"/>
                <a:gd name="connsiteX78" fmla="*/ 752523 w 1857753"/>
                <a:gd name="connsiteY78" fmla="*/ 1268955 h 1758535"/>
                <a:gd name="connsiteX79" fmla="*/ 770753 w 1857753"/>
                <a:gd name="connsiteY79" fmla="*/ 1259414 h 1758535"/>
                <a:gd name="connsiteX80" fmla="*/ 777425 w 1857753"/>
                <a:gd name="connsiteY80" fmla="*/ 1237460 h 1758535"/>
                <a:gd name="connsiteX81" fmla="*/ 767107 w 1857753"/>
                <a:gd name="connsiteY81" fmla="*/ 1215972 h 1758535"/>
                <a:gd name="connsiteX82" fmla="*/ 720020 w 1857753"/>
                <a:gd name="connsiteY82" fmla="*/ 1212946 h 1758535"/>
                <a:gd name="connsiteX83" fmla="*/ 686585 w 1857753"/>
                <a:gd name="connsiteY83" fmla="*/ 1218687 h 1758535"/>
                <a:gd name="connsiteX84" fmla="*/ 646479 w 1857753"/>
                <a:gd name="connsiteY84" fmla="*/ 1245217 h 1758535"/>
                <a:gd name="connsiteX85" fmla="*/ 630499 w 1857753"/>
                <a:gd name="connsiteY85" fmla="*/ 1233426 h 1758535"/>
                <a:gd name="connsiteX86" fmla="*/ 606296 w 1857753"/>
                <a:gd name="connsiteY86" fmla="*/ 1252742 h 1758535"/>
                <a:gd name="connsiteX87" fmla="*/ 604046 w 1857753"/>
                <a:gd name="connsiteY87" fmla="*/ 1251423 h 1758535"/>
                <a:gd name="connsiteX88" fmla="*/ 559828 w 1857753"/>
                <a:gd name="connsiteY88" fmla="*/ 1237150 h 1758535"/>
                <a:gd name="connsiteX89" fmla="*/ 557579 w 1857753"/>
                <a:gd name="connsiteY89" fmla="*/ 1237925 h 1758535"/>
                <a:gd name="connsiteX90" fmla="*/ 553933 w 1857753"/>
                <a:gd name="connsiteY90" fmla="*/ 1239865 h 1758535"/>
                <a:gd name="connsiteX91" fmla="*/ 545012 w 1857753"/>
                <a:gd name="connsiteY91" fmla="*/ 1245838 h 1758535"/>
                <a:gd name="connsiteX92" fmla="*/ 541288 w 1857753"/>
                <a:gd name="connsiteY92" fmla="*/ 1248786 h 1758535"/>
                <a:gd name="connsiteX93" fmla="*/ 538806 w 1857753"/>
                <a:gd name="connsiteY93" fmla="*/ 1250803 h 1758535"/>
                <a:gd name="connsiteX94" fmla="*/ 535780 w 1857753"/>
                <a:gd name="connsiteY94" fmla="*/ 1248243 h 1758535"/>
                <a:gd name="connsiteX95" fmla="*/ 532832 w 1857753"/>
                <a:gd name="connsiteY95" fmla="*/ 1245683 h 1758535"/>
                <a:gd name="connsiteX96" fmla="*/ 523368 w 1857753"/>
                <a:gd name="connsiteY96" fmla="*/ 1237615 h 1758535"/>
                <a:gd name="connsiteX97" fmla="*/ 509870 w 1857753"/>
                <a:gd name="connsiteY97" fmla="*/ 1220937 h 1758535"/>
                <a:gd name="connsiteX98" fmla="*/ 500794 w 1857753"/>
                <a:gd name="connsiteY98" fmla="*/ 1203715 h 1758535"/>
                <a:gd name="connsiteX99" fmla="*/ 499243 w 1857753"/>
                <a:gd name="connsiteY99" fmla="*/ 1182537 h 1758535"/>
                <a:gd name="connsiteX100" fmla="*/ 512198 w 1857753"/>
                <a:gd name="connsiteY100" fmla="*/ 1166324 h 1758535"/>
                <a:gd name="connsiteX101" fmla="*/ 532445 w 1857753"/>
                <a:gd name="connsiteY101" fmla="*/ 1154610 h 1758535"/>
                <a:gd name="connsiteX102" fmla="*/ 543072 w 1857753"/>
                <a:gd name="connsiteY102" fmla="*/ 1141655 h 1758535"/>
                <a:gd name="connsiteX103" fmla="*/ 538961 w 1857753"/>
                <a:gd name="connsiteY103" fmla="*/ 1131648 h 1758535"/>
                <a:gd name="connsiteX104" fmla="*/ 556648 w 1857753"/>
                <a:gd name="connsiteY104" fmla="*/ 1112798 h 1758535"/>
                <a:gd name="connsiteX105" fmla="*/ 563242 w 1857753"/>
                <a:gd name="connsiteY105" fmla="*/ 1105273 h 1758535"/>
                <a:gd name="connsiteX106" fmla="*/ 568827 w 1857753"/>
                <a:gd name="connsiteY106" fmla="*/ 1087664 h 1758535"/>
                <a:gd name="connsiteX107" fmla="*/ 571542 w 1857753"/>
                <a:gd name="connsiteY107" fmla="*/ 1066486 h 1758535"/>
                <a:gd name="connsiteX108" fmla="*/ 561225 w 1857753"/>
                <a:gd name="connsiteY108" fmla="*/ 1062530 h 1758535"/>
                <a:gd name="connsiteX109" fmla="*/ 538108 w 1857753"/>
                <a:gd name="connsiteY109" fmla="*/ 1044455 h 1758535"/>
                <a:gd name="connsiteX110" fmla="*/ 556027 w 1857753"/>
                <a:gd name="connsiteY110" fmla="*/ 1020794 h 1758535"/>
                <a:gd name="connsiteX111" fmla="*/ 567198 w 1857753"/>
                <a:gd name="connsiteY111" fmla="*/ 1010555 h 1758535"/>
                <a:gd name="connsiteX112" fmla="*/ 585583 w 1857753"/>
                <a:gd name="connsiteY112" fmla="*/ 995428 h 1758535"/>
                <a:gd name="connsiteX113" fmla="*/ 620647 w 1857753"/>
                <a:gd name="connsiteY113" fmla="*/ 985731 h 1758535"/>
                <a:gd name="connsiteX114" fmla="*/ 643531 w 1857753"/>
                <a:gd name="connsiteY114" fmla="*/ 976112 h 1758535"/>
                <a:gd name="connsiteX115" fmla="*/ 661373 w 1857753"/>
                <a:gd name="connsiteY115" fmla="*/ 1028319 h 1758535"/>
                <a:gd name="connsiteX116" fmla="*/ 668355 w 1857753"/>
                <a:gd name="connsiteY116" fmla="*/ 1023044 h 1758535"/>
                <a:gd name="connsiteX117" fmla="*/ 676345 w 1857753"/>
                <a:gd name="connsiteY117" fmla="*/ 1006288 h 1758535"/>
                <a:gd name="connsiteX118" fmla="*/ 691783 w 1857753"/>
                <a:gd name="connsiteY118" fmla="*/ 983714 h 1758535"/>
                <a:gd name="connsiteX119" fmla="*/ 704117 w 1857753"/>
                <a:gd name="connsiteY119" fmla="*/ 1021415 h 1758535"/>
                <a:gd name="connsiteX120" fmla="*/ 723200 w 1857753"/>
                <a:gd name="connsiteY120" fmla="*/ 996514 h 1758535"/>
                <a:gd name="connsiteX121" fmla="*/ 727234 w 1857753"/>
                <a:gd name="connsiteY121" fmla="*/ 989144 h 1758535"/>
                <a:gd name="connsiteX122" fmla="*/ 737862 w 1857753"/>
                <a:gd name="connsiteY122" fmla="*/ 956175 h 1758535"/>
                <a:gd name="connsiteX123" fmla="*/ 729484 w 1857753"/>
                <a:gd name="connsiteY123" fmla="*/ 931661 h 1758535"/>
                <a:gd name="connsiteX124" fmla="*/ 711719 w 1857753"/>
                <a:gd name="connsiteY124" fmla="*/ 898227 h 1758535"/>
                <a:gd name="connsiteX125" fmla="*/ 689533 w 1857753"/>
                <a:gd name="connsiteY125" fmla="*/ 880850 h 1758535"/>
                <a:gd name="connsiteX126" fmla="*/ 672544 w 1857753"/>
                <a:gd name="connsiteY126" fmla="*/ 872782 h 1758535"/>
                <a:gd name="connsiteX127" fmla="*/ 660830 w 1857753"/>
                <a:gd name="connsiteY127" fmla="*/ 872782 h 1758535"/>
                <a:gd name="connsiteX128" fmla="*/ 647565 w 1857753"/>
                <a:gd name="connsiteY128" fmla="*/ 883488 h 1758535"/>
                <a:gd name="connsiteX129" fmla="*/ 632981 w 1857753"/>
                <a:gd name="connsiteY129" fmla="*/ 883488 h 1758535"/>
                <a:gd name="connsiteX130" fmla="*/ 612579 w 1857753"/>
                <a:gd name="connsiteY130" fmla="*/ 869835 h 1758535"/>
                <a:gd name="connsiteX131" fmla="*/ 626232 w 1857753"/>
                <a:gd name="connsiteY131" fmla="*/ 852535 h 1758535"/>
                <a:gd name="connsiteX132" fmla="*/ 645315 w 1857753"/>
                <a:gd name="connsiteY132" fmla="*/ 852535 h 1758535"/>
                <a:gd name="connsiteX133" fmla="*/ 650513 w 1857753"/>
                <a:gd name="connsiteY133" fmla="*/ 833219 h 1758535"/>
                <a:gd name="connsiteX134" fmla="*/ 655012 w 1857753"/>
                <a:gd name="connsiteY134" fmla="*/ 827401 h 1758535"/>
                <a:gd name="connsiteX135" fmla="*/ 649970 w 1857753"/>
                <a:gd name="connsiteY135" fmla="*/ 814136 h 1758535"/>
                <a:gd name="connsiteX136" fmla="*/ 622664 w 1857753"/>
                <a:gd name="connsiteY136" fmla="*/ 785899 h 1758535"/>
                <a:gd name="connsiteX137" fmla="*/ 606916 w 1857753"/>
                <a:gd name="connsiteY137" fmla="*/ 776590 h 1758535"/>
                <a:gd name="connsiteX138" fmla="*/ 578834 w 1857753"/>
                <a:gd name="connsiteY138" fmla="*/ 776590 h 1758535"/>
                <a:gd name="connsiteX139" fmla="*/ 569835 w 1857753"/>
                <a:gd name="connsiteY139" fmla="*/ 746879 h 1758535"/>
                <a:gd name="connsiteX140" fmla="*/ 594194 w 1857753"/>
                <a:gd name="connsiteY140" fmla="*/ 740053 h 1758535"/>
                <a:gd name="connsiteX141" fmla="*/ 597917 w 1857753"/>
                <a:gd name="connsiteY141" fmla="*/ 737493 h 1758535"/>
                <a:gd name="connsiteX142" fmla="*/ 597064 w 1857753"/>
                <a:gd name="connsiteY142" fmla="*/ 726477 h 1758535"/>
                <a:gd name="connsiteX143" fmla="*/ 584807 w 1857753"/>
                <a:gd name="connsiteY143" fmla="*/ 701265 h 1758535"/>
                <a:gd name="connsiteX144" fmla="*/ 571465 w 1857753"/>
                <a:gd name="connsiteY144" fmla="*/ 681173 h 1758535"/>
                <a:gd name="connsiteX145" fmla="*/ 563164 w 1857753"/>
                <a:gd name="connsiteY145" fmla="*/ 654565 h 1758535"/>
                <a:gd name="connsiteX146" fmla="*/ 554786 w 1857753"/>
                <a:gd name="connsiteY146" fmla="*/ 641921 h 1758535"/>
                <a:gd name="connsiteX147" fmla="*/ 554786 w 1857753"/>
                <a:gd name="connsiteY147" fmla="*/ 633388 h 1758535"/>
                <a:gd name="connsiteX148" fmla="*/ 552692 w 1857753"/>
                <a:gd name="connsiteY148" fmla="*/ 633543 h 1758535"/>
                <a:gd name="connsiteX149" fmla="*/ 497846 w 1857753"/>
                <a:gd name="connsiteY149" fmla="*/ 650299 h 1758535"/>
                <a:gd name="connsiteX150" fmla="*/ 475970 w 1857753"/>
                <a:gd name="connsiteY150" fmla="*/ 661159 h 1758535"/>
                <a:gd name="connsiteX151" fmla="*/ 448897 w 1857753"/>
                <a:gd name="connsiteY151" fmla="*/ 677915 h 1758535"/>
                <a:gd name="connsiteX152" fmla="*/ 447733 w 1857753"/>
                <a:gd name="connsiteY152" fmla="*/ 677915 h 1758535"/>
                <a:gd name="connsiteX153" fmla="*/ 428728 w 1857753"/>
                <a:gd name="connsiteY153" fmla="*/ 678769 h 1758535"/>
                <a:gd name="connsiteX154" fmla="*/ 398629 w 1857753"/>
                <a:gd name="connsiteY154" fmla="*/ 684664 h 1758535"/>
                <a:gd name="connsiteX155" fmla="*/ 376520 w 1857753"/>
                <a:gd name="connsiteY155" fmla="*/ 692499 h 1758535"/>
                <a:gd name="connsiteX156" fmla="*/ 356894 w 1857753"/>
                <a:gd name="connsiteY156" fmla="*/ 717013 h 1758535"/>
                <a:gd name="connsiteX157" fmla="*/ 333001 w 1857753"/>
                <a:gd name="connsiteY157" fmla="*/ 717013 h 1758535"/>
                <a:gd name="connsiteX158" fmla="*/ 334940 w 1857753"/>
                <a:gd name="connsiteY158" fmla="*/ 713134 h 1758535"/>
                <a:gd name="connsiteX159" fmla="*/ 333699 w 1857753"/>
                <a:gd name="connsiteY159" fmla="*/ 709255 h 1758535"/>
                <a:gd name="connsiteX160" fmla="*/ 331139 w 1857753"/>
                <a:gd name="connsiteY160" fmla="*/ 700955 h 1758535"/>
                <a:gd name="connsiteX161" fmla="*/ 328424 w 1857753"/>
                <a:gd name="connsiteY161" fmla="*/ 692267 h 1758535"/>
                <a:gd name="connsiteX162" fmla="*/ 328424 w 1857753"/>
                <a:gd name="connsiteY162" fmla="*/ 679544 h 1758535"/>
                <a:gd name="connsiteX163" fmla="*/ 329587 w 1857753"/>
                <a:gd name="connsiteY163" fmla="*/ 682958 h 1758535"/>
                <a:gd name="connsiteX164" fmla="*/ 335250 w 1857753"/>
                <a:gd name="connsiteY164" fmla="*/ 700955 h 1758535"/>
                <a:gd name="connsiteX165" fmla="*/ 337810 w 1857753"/>
                <a:gd name="connsiteY165" fmla="*/ 709255 h 1758535"/>
                <a:gd name="connsiteX166" fmla="*/ 353170 w 1857753"/>
                <a:gd name="connsiteY166" fmla="*/ 709255 h 1758535"/>
                <a:gd name="connsiteX167" fmla="*/ 371865 w 1857753"/>
                <a:gd name="connsiteY167" fmla="*/ 685906 h 1758535"/>
                <a:gd name="connsiteX168" fmla="*/ 396689 w 1857753"/>
                <a:gd name="connsiteY168" fmla="*/ 677217 h 1758535"/>
                <a:gd name="connsiteX169" fmla="*/ 426323 w 1857753"/>
                <a:gd name="connsiteY169" fmla="*/ 671399 h 1758535"/>
                <a:gd name="connsiteX170" fmla="*/ 446647 w 1857753"/>
                <a:gd name="connsiteY170" fmla="*/ 670158 h 1758535"/>
                <a:gd name="connsiteX171" fmla="*/ 472169 w 1857753"/>
                <a:gd name="connsiteY171" fmla="*/ 654333 h 1758535"/>
                <a:gd name="connsiteX172" fmla="*/ 494976 w 1857753"/>
                <a:gd name="connsiteY172" fmla="*/ 643084 h 1758535"/>
                <a:gd name="connsiteX173" fmla="*/ 550830 w 1857753"/>
                <a:gd name="connsiteY173" fmla="*/ 626018 h 1758535"/>
                <a:gd name="connsiteX174" fmla="*/ 562544 w 1857753"/>
                <a:gd name="connsiteY174" fmla="*/ 625087 h 1758535"/>
                <a:gd name="connsiteX175" fmla="*/ 562544 w 1857753"/>
                <a:gd name="connsiteY175" fmla="*/ 639594 h 1758535"/>
                <a:gd name="connsiteX176" fmla="*/ 569913 w 1857753"/>
                <a:gd name="connsiteY176" fmla="*/ 650764 h 1758535"/>
                <a:gd name="connsiteX177" fmla="*/ 578291 w 1857753"/>
                <a:gd name="connsiteY177" fmla="*/ 677372 h 1758535"/>
                <a:gd name="connsiteX178" fmla="*/ 591479 w 1857753"/>
                <a:gd name="connsiteY178" fmla="*/ 697464 h 1758535"/>
                <a:gd name="connsiteX179" fmla="*/ 604356 w 1857753"/>
                <a:gd name="connsiteY179" fmla="*/ 723762 h 1758535"/>
                <a:gd name="connsiteX180" fmla="*/ 605908 w 1857753"/>
                <a:gd name="connsiteY180" fmla="*/ 741371 h 1758535"/>
                <a:gd name="connsiteX181" fmla="*/ 597995 w 1857753"/>
                <a:gd name="connsiteY181" fmla="*/ 746801 h 1758535"/>
                <a:gd name="connsiteX182" fmla="*/ 579532 w 1857753"/>
                <a:gd name="connsiteY182" fmla="*/ 752232 h 1758535"/>
                <a:gd name="connsiteX183" fmla="*/ 584575 w 1857753"/>
                <a:gd name="connsiteY183" fmla="*/ 768833 h 1758535"/>
                <a:gd name="connsiteX184" fmla="*/ 609088 w 1857753"/>
                <a:gd name="connsiteY184" fmla="*/ 768833 h 1758535"/>
                <a:gd name="connsiteX185" fmla="*/ 627085 w 1857753"/>
                <a:gd name="connsiteY185" fmla="*/ 779460 h 1758535"/>
                <a:gd name="connsiteX186" fmla="*/ 656098 w 1857753"/>
                <a:gd name="connsiteY186" fmla="*/ 809326 h 1758535"/>
                <a:gd name="connsiteX187" fmla="*/ 663856 w 1857753"/>
                <a:gd name="connsiteY187" fmla="*/ 828953 h 1758535"/>
                <a:gd name="connsiteX188" fmla="*/ 657805 w 1857753"/>
                <a:gd name="connsiteY188" fmla="*/ 836090 h 1758535"/>
                <a:gd name="connsiteX189" fmla="*/ 651289 w 1857753"/>
                <a:gd name="connsiteY189" fmla="*/ 860293 h 1758535"/>
                <a:gd name="connsiteX190" fmla="*/ 629956 w 1857753"/>
                <a:gd name="connsiteY190" fmla="*/ 860293 h 1758535"/>
                <a:gd name="connsiteX191" fmla="*/ 623827 w 1857753"/>
                <a:gd name="connsiteY191" fmla="*/ 868050 h 1758535"/>
                <a:gd name="connsiteX192" fmla="*/ 635308 w 1857753"/>
                <a:gd name="connsiteY192" fmla="*/ 875730 h 1758535"/>
                <a:gd name="connsiteX193" fmla="*/ 644850 w 1857753"/>
                <a:gd name="connsiteY193" fmla="*/ 875730 h 1758535"/>
                <a:gd name="connsiteX194" fmla="*/ 658038 w 1857753"/>
                <a:gd name="connsiteY194" fmla="*/ 865025 h 1758535"/>
                <a:gd name="connsiteX195" fmla="*/ 673397 w 1857753"/>
                <a:gd name="connsiteY195" fmla="*/ 865025 h 1758535"/>
                <a:gd name="connsiteX196" fmla="*/ 693256 w 1857753"/>
                <a:gd name="connsiteY196" fmla="*/ 874024 h 1758535"/>
                <a:gd name="connsiteX197" fmla="*/ 717149 w 1857753"/>
                <a:gd name="connsiteY197" fmla="*/ 892641 h 1758535"/>
                <a:gd name="connsiteX198" fmla="*/ 736543 w 1857753"/>
                <a:gd name="connsiteY198" fmla="*/ 928636 h 1758535"/>
                <a:gd name="connsiteX199" fmla="*/ 746007 w 1857753"/>
                <a:gd name="connsiteY199" fmla="*/ 956097 h 1758535"/>
                <a:gd name="connsiteX200" fmla="*/ 734371 w 1857753"/>
                <a:gd name="connsiteY200" fmla="*/ 992247 h 1758535"/>
                <a:gd name="connsiteX201" fmla="*/ 729639 w 1857753"/>
                <a:gd name="connsiteY201" fmla="*/ 1000780 h 1758535"/>
                <a:gd name="connsiteX202" fmla="*/ 701324 w 1857753"/>
                <a:gd name="connsiteY202" fmla="*/ 1037861 h 1758535"/>
                <a:gd name="connsiteX203" fmla="*/ 689300 w 1857753"/>
                <a:gd name="connsiteY203" fmla="*/ 1001091 h 1758535"/>
                <a:gd name="connsiteX204" fmla="*/ 683017 w 1857753"/>
                <a:gd name="connsiteY204" fmla="*/ 1010167 h 1758535"/>
                <a:gd name="connsiteX205" fmla="*/ 674561 w 1857753"/>
                <a:gd name="connsiteY205" fmla="*/ 1028086 h 1758535"/>
                <a:gd name="connsiteX206" fmla="*/ 657495 w 1857753"/>
                <a:gd name="connsiteY206" fmla="*/ 1040964 h 1758535"/>
                <a:gd name="connsiteX207" fmla="*/ 638877 w 1857753"/>
                <a:gd name="connsiteY207" fmla="*/ 986507 h 1758535"/>
                <a:gd name="connsiteX208" fmla="*/ 623129 w 1857753"/>
                <a:gd name="connsiteY208" fmla="*/ 993100 h 1758535"/>
                <a:gd name="connsiteX209" fmla="*/ 589850 w 1857753"/>
                <a:gd name="connsiteY209" fmla="*/ 1001944 h 1758535"/>
                <a:gd name="connsiteX210" fmla="*/ 572318 w 1857753"/>
                <a:gd name="connsiteY210" fmla="*/ 1016373 h 1758535"/>
                <a:gd name="connsiteX211" fmla="*/ 561768 w 1857753"/>
                <a:gd name="connsiteY211" fmla="*/ 1025992 h 1758535"/>
                <a:gd name="connsiteX212" fmla="*/ 548890 w 1857753"/>
                <a:gd name="connsiteY212" fmla="*/ 1043058 h 1758535"/>
                <a:gd name="connsiteX213" fmla="*/ 564638 w 1857753"/>
                <a:gd name="connsiteY213" fmla="*/ 1055470 h 1758535"/>
                <a:gd name="connsiteX214" fmla="*/ 579998 w 1857753"/>
                <a:gd name="connsiteY214" fmla="*/ 1061443 h 1758535"/>
                <a:gd name="connsiteX215" fmla="*/ 576352 w 1857753"/>
                <a:gd name="connsiteY215" fmla="*/ 1089293 h 1758535"/>
                <a:gd name="connsiteX216" fmla="*/ 570379 w 1857753"/>
                <a:gd name="connsiteY216" fmla="*/ 1108376 h 1758535"/>
                <a:gd name="connsiteX217" fmla="*/ 562388 w 1857753"/>
                <a:gd name="connsiteY217" fmla="*/ 1117995 h 1758535"/>
                <a:gd name="connsiteX218" fmla="*/ 548037 w 1857753"/>
                <a:gd name="connsiteY218" fmla="*/ 1133277 h 1758535"/>
                <a:gd name="connsiteX219" fmla="*/ 551993 w 1857753"/>
                <a:gd name="connsiteY219" fmla="*/ 1143052 h 1758535"/>
                <a:gd name="connsiteX220" fmla="*/ 538030 w 1857753"/>
                <a:gd name="connsiteY220" fmla="*/ 1160041 h 1758535"/>
                <a:gd name="connsiteX221" fmla="*/ 517783 w 1857753"/>
                <a:gd name="connsiteY221" fmla="*/ 1171754 h 1758535"/>
                <a:gd name="connsiteX222" fmla="*/ 507155 w 1857753"/>
                <a:gd name="connsiteY222" fmla="*/ 1185020 h 1758535"/>
                <a:gd name="connsiteX223" fmla="*/ 508086 w 1857753"/>
                <a:gd name="connsiteY223" fmla="*/ 1200845 h 1758535"/>
                <a:gd name="connsiteX224" fmla="*/ 516309 w 1857753"/>
                <a:gd name="connsiteY224" fmla="*/ 1216670 h 1758535"/>
                <a:gd name="connsiteX225" fmla="*/ 528876 w 1857753"/>
                <a:gd name="connsiteY225" fmla="*/ 1232262 h 1758535"/>
                <a:gd name="connsiteX226" fmla="*/ 538961 w 1857753"/>
                <a:gd name="connsiteY226" fmla="*/ 1240718 h 1758535"/>
                <a:gd name="connsiteX227" fmla="*/ 548192 w 1857753"/>
                <a:gd name="connsiteY227" fmla="*/ 1234279 h 1758535"/>
                <a:gd name="connsiteX228" fmla="*/ 549433 w 1857753"/>
                <a:gd name="connsiteY228" fmla="*/ 1233504 h 1758535"/>
                <a:gd name="connsiteX229" fmla="*/ 550597 w 1857753"/>
                <a:gd name="connsiteY229" fmla="*/ 1232805 h 1758535"/>
                <a:gd name="connsiteX230" fmla="*/ 553778 w 1857753"/>
                <a:gd name="connsiteY230" fmla="*/ 1231176 h 1758535"/>
                <a:gd name="connsiteX231" fmla="*/ 557889 w 1857753"/>
                <a:gd name="connsiteY231" fmla="*/ 1229625 h 1758535"/>
                <a:gd name="connsiteX232" fmla="*/ 605520 w 1857753"/>
                <a:gd name="connsiteY232" fmla="*/ 1243433 h 1758535"/>
                <a:gd name="connsiteX233" fmla="*/ 630266 w 1857753"/>
                <a:gd name="connsiteY233" fmla="*/ 1223652 h 1758535"/>
                <a:gd name="connsiteX234" fmla="*/ 646712 w 1857753"/>
                <a:gd name="connsiteY234" fmla="*/ 1235753 h 1758535"/>
                <a:gd name="connsiteX235" fmla="*/ 683017 w 1857753"/>
                <a:gd name="connsiteY235" fmla="*/ 1211783 h 1758535"/>
                <a:gd name="connsiteX236" fmla="*/ 719632 w 1857753"/>
                <a:gd name="connsiteY236" fmla="*/ 1205111 h 1758535"/>
                <a:gd name="connsiteX237" fmla="*/ 772150 w 1857753"/>
                <a:gd name="connsiteY237" fmla="*/ 1208525 h 1758535"/>
                <a:gd name="connsiteX238" fmla="*/ 785725 w 1857753"/>
                <a:gd name="connsiteY238" fmla="*/ 1236839 h 1758535"/>
                <a:gd name="connsiteX239" fmla="*/ 777192 w 1857753"/>
                <a:gd name="connsiteY239" fmla="*/ 1264921 h 1758535"/>
                <a:gd name="connsiteX240" fmla="*/ 757954 w 1857753"/>
                <a:gd name="connsiteY240" fmla="*/ 1274541 h 1758535"/>
                <a:gd name="connsiteX241" fmla="*/ 744611 w 1857753"/>
                <a:gd name="connsiteY241" fmla="*/ 1290598 h 1758535"/>
                <a:gd name="connsiteX242" fmla="*/ 748102 w 1857753"/>
                <a:gd name="connsiteY242" fmla="*/ 1304252 h 1758535"/>
                <a:gd name="connsiteX243" fmla="*/ 743757 w 1857753"/>
                <a:gd name="connsiteY243" fmla="*/ 1331325 h 1758535"/>
                <a:gd name="connsiteX244" fmla="*/ 716606 w 1857753"/>
                <a:gd name="connsiteY244" fmla="*/ 1338850 h 1758535"/>
                <a:gd name="connsiteX245" fmla="*/ 694498 w 1857753"/>
                <a:gd name="connsiteY245" fmla="*/ 1327757 h 1758535"/>
                <a:gd name="connsiteX246" fmla="*/ 684335 w 1857753"/>
                <a:gd name="connsiteY246" fmla="*/ 1333885 h 1758535"/>
                <a:gd name="connsiteX247" fmla="*/ 682163 w 1857753"/>
                <a:gd name="connsiteY247" fmla="*/ 1346530 h 1758535"/>
                <a:gd name="connsiteX248" fmla="*/ 669674 w 1857753"/>
                <a:gd name="connsiteY248" fmla="*/ 1357312 h 1758535"/>
                <a:gd name="connsiteX249" fmla="*/ 666338 w 1857753"/>
                <a:gd name="connsiteY249" fmla="*/ 1363131 h 1758535"/>
                <a:gd name="connsiteX250" fmla="*/ 669984 w 1857753"/>
                <a:gd name="connsiteY250" fmla="*/ 1385084 h 1758535"/>
                <a:gd name="connsiteX251" fmla="*/ 669984 w 1857753"/>
                <a:gd name="connsiteY251" fmla="*/ 1395557 h 1758535"/>
                <a:gd name="connsiteX252" fmla="*/ 676578 w 1857753"/>
                <a:gd name="connsiteY252" fmla="*/ 1409443 h 1758535"/>
                <a:gd name="connsiteX253" fmla="*/ 756635 w 1857753"/>
                <a:gd name="connsiteY253" fmla="*/ 1439464 h 1758535"/>
                <a:gd name="connsiteX254" fmla="*/ 812101 w 1857753"/>
                <a:gd name="connsiteY254" fmla="*/ 1459943 h 1758535"/>
                <a:gd name="connsiteX255" fmla="*/ 838553 w 1857753"/>
                <a:gd name="connsiteY255" fmla="*/ 1464598 h 1758535"/>
                <a:gd name="connsiteX256" fmla="*/ 865549 w 1857753"/>
                <a:gd name="connsiteY256" fmla="*/ 1461185 h 1758535"/>
                <a:gd name="connsiteX257" fmla="*/ 857249 w 1857753"/>
                <a:gd name="connsiteY257" fmla="*/ 1444972 h 1758535"/>
                <a:gd name="connsiteX258" fmla="*/ 845690 w 1857753"/>
                <a:gd name="connsiteY258" fmla="*/ 1423949 h 1758535"/>
                <a:gd name="connsiteX259" fmla="*/ 827305 w 1857753"/>
                <a:gd name="connsiteY259" fmla="*/ 1401064 h 1758535"/>
                <a:gd name="connsiteX260" fmla="*/ 812721 w 1857753"/>
                <a:gd name="connsiteY260" fmla="*/ 1371586 h 1758535"/>
                <a:gd name="connsiteX261" fmla="*/ 826917 w 1857753"/>
                <a:gd name="connsiteY261" fmla="*/ 1363596 h 1758535"/>
                <a:gd name="connsiteX262" fmla="*/ 839872 w 1857753"/>
                <a:gd name="connsiteY262" fmla="*/ 1352193 h 1758535"/>
                <a:gd name="connsiteX263" fmla="*/ 855077 w 1857753"/>
                <a:gd name="connsiteY263" fmla="*/ 1331403 h 1758535"/>
                <a:gd name="connsiteX264" fmla="*/ 869971 w 1857753"/>
                <a:gd name="connsiteY264" fmla="*/ 1326903 h 1758535"/>
                <a:gd name="connsiteX265" fmla="*/ 849647 w 1857753"/>
                <a:gd name="connsiteY265" fmla="*/ 1307510 h 1758535"/>
                <a:gd name="connsiteX266" fmla="*/ 828701 w 1857753"/>
                <a:gd name="connsiteY266" fmla="*/ 1295098 h 1758535"/>
                <a:gd name="connsiteX267" fmla="*/ 820091 w 1857753"/>
                <a:gd name="connsiteY267" fmla="*/ 1269110 h 1758535"/>
                <a:gd name="connsiteX268" fmla="*/ 838709 w 1857753"/>
                <a:gd name="connsiteY268" fmla="*/ 1262206 h 1758535"/>
                <a:gd name="connsiteX269" fmla="*/ 856706 w 1857753"/>
                <a:gd name="connsiteY269" fmla="*/ 1270972 h 1758535"/>
                <a:gd name="connsiteX270" fmla="*/ 885176 w 1857753"/>
                <a:gd name="connsiteY270" fmla="*/ 1282608 h 1758535"/>
                <a:gd name="connsiteX271" fmla="*/ 904957 w 1857753"/>
                <a:gd name="connsiteY271" fmla="*/ 1281212 h 1758535"/>
                <a:gd name="connsiteX272" fmla="*/ 908138 w 1857753"/>
                <a:gd name="connsiteY272" fmla="*/ 1258483 h 1758535"/>
                <a:gd name="connsiteX273" fmla="*/ 897898 w 1857753"/>
                <a:gd name="connsiteY273" fmla="*/ 1239089 h 1758535"/>
                <a:gd name="connsiteX274" fmla="*/ 913723 w 1857753"/>
                <a:gd name="connsiteY274" fmla="*/ 1216437 h 1758535"/>
                <a:gd name="connsiteX275" fmla="*/ 913723 w 1857753"/>
                <a:gd name="connsiteY275" fmla="*/ 1193320 h 1758535"/>
                <a:gd name="connsiteX276" fmla="*/ 904259 w 1857753"/>
                <a:gd name="connsiteY276" fmla="*/ 1164074 h 1758535"/>
                <a:gd name="connsiteX277" fmla="*/ 941650 w 1857753"/>
                <a:gd name="connsiteY277" fmla="*/ 1138165 h 1758535"/>
                <a:gd name="connsiteX278" fmla="*/ 977489 w 1857753"/>
                <a:gd name="connsiteY278" fmla="*/ 1146155 h 1758535"/>
                <a:gd name="connsiteX279" fmla="*/ 990832 w 1857753"/>
                <a:gd name="connsiteY279" fmla="*/ 1185097 h 1758535"/>
                <a:gd name="connsiteX280" fmla="*/ 961354 w 1857753"/>
                <a:gd name="connsiteY280" fmla="*/ 1216670 h 1758535"/>
                <a:gd name="connsiteX281" fmla="*/ 975705 w 1857753"/>
                <a:gd name="connsiteY281" fmla="*/ 1233271 h 1758535"/>
                <a:gd name="connsiteX282" fmla="*/ 990367 w 1857753"/>
                <a:gd name="connsiteY282" fmla="*/ 1233271 h 1758535"/>
                <a:gd name="connsiteX283" fmla="*/ 1011001 w 1857753"/>
                <a:gd name="connsiteY283" fmla="*/ 1215274 h 1758535"/>
                <a:gd name="connsiteX284" fmla="*/ 1030861 w 1857753"/>
                <a:gd name="connsiteY284" fmla="*/ 1203948 h 1758535"/>
                <a:gd name="connsiteX285" fmla="*/ 1063752 w 1857753"/>
                <a:gd name="connsiteY285" fmla="*/ 1250648 h 1758535"/>
                <a:gd name="connsiteX286" fmla="*/ 1081982 w 1857753"/>
                <a:gd name="connsiteY286" fmla="*/ 1307355 h 1758535"/>
                <a:gd name="connsiteX287" fmla="*/ 1098816 w 1857753"/>
                <a:gd name="connsiteY287" fmla="*/ 1327214 h 1758535"/>
                <a:gd name="connsiteX288" fmla="*/ 1081051 w 1857753"/>
                <a:gd name="connsiteY288" fmla="*/ 1346917 h 1758535"/>
                <a:gd name="connsiteX289" fmla="*/ 1076319 w 1857753"/>
                <a:gd name="connsiteY289" fmla="*/ 1368095 h 1758535"/>
                <a:gd name="connsiteX290" fmla="*/ 1092222 w 1857753"/>
                <a:gd name="connsiteY290" fmla="*/ 1383145 h 1758535"/>
                <a:gd name="connsiteX291" fmla="*/ 1115106 w 1857753"/>
                <a:gd name="connsiteY291" fmla="*/ 1396720 h 1758535"/>
                <a:gd name="connsiteX292" fmla="*/ 1130233 w 1857753"/>
                <a:gd name="connsiteY292" fmla="*/ 1408667 h 1758535"/>
                <a:gd name="connsiteX293" fmla="*/ 1152575 w 1857753"/>
                <a:gd name="connsiteY293" fmla="*/ 1408667 h 1758535"/>
                <a:gd name="connsiteX294" fmla="*/ 972214 w 1857753"/>
                <a:gd name="connsiteY294" fmla="*/ 543246 h 1758535"/>
                <a:gd name="connsiteX295" fmla="*/ 972835 w 1857753"/>
                <a:gd name="connsiteY295" fmla="*/ 545030 h 1758535"/>
                <a:gd name="connsiteX296" fmla="*/ 938702 w 1857753"/>
                <a:gd name="connsiteY296" fmla="*/ 506243 h 1758535"/>
                <a:gd name="connsiteX297" fmla="*/ 918610 w 1857753"/>
                <a:gd name="connsiteY297" fmla="*/ 477230 h 1758535"/>
                <a:gd name="connsiteX298" fmla="*/ 887425 w 1857753"/>
                <a:gd name="connsiteY298" fmla="*/ 457138 h 1758535"/>
                <a:gd name="connsiteX299" fmla="*/ 850965 w 1857753"/>
                <a:gd name="connsiteY299" fmla="*/ 431151 h 1758535"/>
                <a:gd name="connsiteX300" fmla="*/ 821487 w 1857753"/>
                <a:gd name="connsiteY300" fmla="*/ 413542 h 1758535"/>
                <a:gd name="connsiteX301" fmla="*/ 795732 w 1857753"/>
                <a:gd name="connsiteY301" fmla="*/ 399656 h 1758535"/>
                <a:gd name="connsiteX302" fmla="*/ 761677 w 1857753"/>
                <a:gd name="connsiteY302" fmla="*/ 391433 h 1758535"/>
                <a:gd name="connsiteX303" fmla="*/ 738095 w 1857753"/>
                <a:gd name="connsiteY303" fmla="*/ 378245 h 1758535"/>
                <a:gd name="connsiteX304" fmla="*/ 724752 w 1857753"/>
                <a:gd name="connsiteY304" fmla="*/ 365678 h 1758535"/>
                <a:gd name="connsiteX305" fmla="*/ 724674 w 1857753"/>
                <a:gd name="connsiteY305" fmla="*/ 365601 h 1758535"/>
                <a:gd name="connsiteX306" fmla="*/ 728087 w 1857753"/>
                <a:gd name="connsiteY306" fmla="*/ 366609 h 1758535"/>
                <a:gd name="connsiteX307" fmla="*/ 729406 w 1857753"/>
                <a:gd name="connsiteY307" fmla="*/ 364902 h 1758535"/>
                <a:gd name="connsiteX308" fmla="*/ 740034 w 1857753"/>
                <a:gd name="connsiteY308" fmla="*/ 374909 h 1758535"/>
                <a:gd name="connsiteX309" fmla="*/ 762608 w 1857753"/>
                <a:gd name="connsiteY309" fmla="*/ 387632 h 1758535"/>
                <a:gd name="connsiteX310" fmla="*/ 797129 w 1857753"/>
                <a:gd name="connsiteY310" fmla="*/ 396010 h 1758535"/>
                <a:gd name="connsiteX311" fmla="*/ 823349 w 1857753"/>
                <a:gd name="connsiteY311" fmla="*/ 410128 h 1758535"/>
                <a:gd name="connsiteX312" fmla="*/ 852982 w 1857753"/>
                <a:gd name="connsiteY312" fmla="*/ 427815 h 1758535"/>
                <a:gd name="connsiteX313" fmla="*/ 889675 w 1857753"/>
                <a:gd name="connsiteY313" fmla="*/ 453958 h 1758535"/>
                <a:gd name="connsiteX314" fmla="*/ 921325 w 1857753"/>
                <a:gd name="connsiteY314" fmla="*/ 474438 h 1758535"/>
                <a:gd name="connsiteX315" fmla="*/ 941883 w 1857753"/>
                <a:gd name="connsiteY315" fmla="*/ 503993 h 1758535"/>
                <a:gd name="connsiteX316" fmla="*/ 974231 w 1857753"/>
                <a:gd name="connsiteY316" fmla="*/ 540764 h 1758535"/>
                <a:gd name="connsiteX317" fmla="*/ 1144507 w 1857753"/>
                <a:gd name="connsiteY317" fmla="*/ 1428138 h 1758535"/>
                <a:gd name="connsiteX318" fmla="*/ 1107659 w 1857753"/>
                <a:gd name="connsiteY318" fmla="*/ 1426509 h 1758535"/>
                <a:gd name="connsiteX319" fmla="*/ 1095868 w 1857753"/>
                <a:gd name="connsiteY319" fmla="*/ 1438766 h 1758535"/>
                <a:gd name="connsiteX320" fmla="*/ 1092687 w 1857753"/>
                <a:gd name="connsiteY320" fmla="*/ 1459013 h 1758535"/>
                <a:gd name="connsiteX321" fmla="*/ 1092067 w 1857753"/>
                <a:gd name="connsiteY321" fmla="*/ 1462348 h 1758535"/>
                <a:gd name="connsiteX322" fmla="*/ 1035670 w 1857753"/>
                <a:gd name="connsiteY322" fmla="*/ 1460642 h 1758535"/>
                <a:gd name="connsiteX323" fmla="*/ 1025353 w 1857753"/>
                <a:gd name="connsiteY323" fmla="*/ 1471347 h 1758535"/>
                <a:gd name="connsiteX324" fmla="*/ 1007045 w 1857753"/>
                <a:gd name="connsiteY324" fmla="*/ 1488646 h 1758535"/>
                <a:gd name="connsiteX325" fmla="*/ 997736 w 1857753"/>
                <a:gd name="connsiteY325" fmla="*/ 1513082 h 1758535"/>
                <a:gd name="connsiteX326" fmla="*/ 989591 w 1857753"/>
                <a:gd name="connsiteY326" fmla="*/ 1539147 h 1758535"/>
                <a:gd name="connsiteX327" fmla="*/ 966784 w 1857753"/>
                <a:gd name="connsiteY327" fmla="*/ 1578400 h 1758535"/>
                <a:gd name="connsiteX328" fmla="*/ 959880 w 1857753"/>
                <a:gd name="connsiteY328" fmla="*/ 1596862 h 1758535"/>
                <a:gd name="connsiteX329" fmla="*/ 959880 w 1857753"/>
                <a:gd name="connsiteY329" fmla="*/ 1596940 h 1758535"/>
                <a:gd name="connsiteX330" fmla="*/ 954217 w 1857753"/>
                <a:gd name="connsiteY330" fmla="*/ 1634176 h 1758535"/>
                <a:gd name="connsiteX331" fmla="*/ 954139 w 1857753"/>
                <a:gd name="connsiteY331" fmla="*/ 1634176 h 1758535"/>
                <a:gd name="connsiteX332" fmla="*/ 951192 w 1857753"/>
                <a:gd name="connsiteY332" fmla="*/ 1628358 h 1758535"/>
                <a:gd name="connsiteX333" fmla="*/ 955458 w 1857753"/>
                <a:gd name="connsiteY333" fmla="*/ 1600276 h 1758535"/>
                <a:gd name="connsiteX334" fmla="*/ 955458 w 1857753"/>
                <a:gd name="connsiteY334" fmla="*/ 1600198 h 1758535"/>
                <a:gd name="connsiteX335" fmla="*/ 956156 w 1857753"/>
                <a:gd name="connsiteY335" fmla="*/ 1595854 h 1758535"/>
                <a:gd name="connsiteX336" fmla="*/ 951967 w 1857753"/>
                <a:gd name="connsiteY336" fmla="*/ 1597483 h 1758535"/>
                <a:gd name="connsiteX337" fmla="*/ 952278 w 1857753"/>
                <a:gd name="connsiteY337" fmla="*/ 1595233 h 1758535"/>
                <a:gd name="connsiteX338" fmla="*/ 953131 w 1857753"/>
                <a:gd name="connsiteY338" fmla="*/ 1592829 h 1758535"/>
                <a:gd name="connsiteX339" fmla="*/ 953208 w 1857753"/>
                <a:gd name="connsiteY339" fmla="*/ 1592829 h 1758535"/>
                <a:gd name="connsiteX340" fmla="*/ 959802 w 1857753"/>
                <a:gd name="connsiteY340" fmla="*/ 1575064 h 1758535"/>
                <a:gd name="connsiteX341" fmla="*/ 982299 w 1857753"/>
                <a:gd name="connsiteY341" fmla="*/ 1536432 h 1758535"/>
                <a:gd name="connsiteX342" fmla="*/ 990367 w 1857753"/>
                <a:gd name="connsiteY342" fmla="*/ 1510522 h 1758535"/>
                <a:gd name="connsiteX343" fmla="*/ 1000141 w 1857753"/>
                <a:gd name="connsiteY343" fmla="*/ 1485078 h 1758535"/>
                <a:gd name="connsiteX344" fmla="*/ 1019923 w 1857753"/>
                <a:gd name="connsiteY344" fmla="*/ 1465839 h 1758535"/>
                <a:gd name="connsiteX345" fmla="*/ 1032490 w 1857753"/>
                <a:gd name="connsiteY345" fmla="*/ 1452807 h 1758535"/>
                <a:gd name="connsiteX346" fmla="*/ 1085551 w 1857753"/>
                <a:gd name="connsiteY346" fmla="*/ 1454358 h 1758535"/>
                <a:gd name="connsiteX347" fmla="*/ 1088188 w 1857753"/>
                <a:gd name="connsiteY347" fmla="*/ 1437680 h 1758535"/>
                <a:gd name="connsiteX348" fmla="*/ 1103470 w 1857753"/>
                <a:gd name="connsiteY348" fmla="*/ 1419760 h 1758535"/>
                <a:gd name="connsiteX349" fmla="*/ 1104711 w 1857753"/>
                <a:gd name="connsiteY349" fmla="*/ 1418596 h 1758535"/>
                <a:gd name="connsiteX350" fmla="*/ 1139465 w 1857753"/>
                <a:gd name="connsiteY350" fmla="*/ 1420148 h 1758535"/>
                <a:gd name="connsiteX351" fmla="*/ 1141016 w 1857753"/>
                <a:gd name="connsiteY351" fmla="*/ 1416424 h 1758535"/>
                <a:gd name="connsiteX352" fmla="*/ 1127518 w 1857753"/>
                <a:gd name="connsiteY352" fmla="*/ 1416424 h 1758535"/>
                <a:gd name="connsiteX353" fmla="*/ 1110762 w 1857753"/>
                <a:gd name="connsiteY353" fmla="*/ 1403159 h 1758535"/>
                <a:gd name="connsiteX354" fmla="*/ 1087878 w 1857753"/>
                <a:gd name="connsiteY354" fmla="*/ 1389583 h 1758535"/>
                <a:gd name="connsiteX355" fmla="*/ 1067786 w 1857753"/>
                <a:gd name="connsiteY355" fmla="*/ 1370655 h 1758535"/>
                <a:gd name="connsiteX356" fmla="*/ 1073914 w 1857753"/>
                <a:gd name="connsiteY356" fmla="*/ 1343194 h 1758535"/>
                <a:gd name="connsiteX357" fmla="*/ 1088498 w 1857753"/>
                <a:gd name="connsiteY357" fmla="*/ 1327058 h 1758535"/>
                <a:gd name="connsiteX358" fmla="*/ 1075543 w 1857753"/>
                <a:gd name="connsiteY358" fmla="*/ 1311776 h 1758535"/>
                <a:gd name="connsiteX359" fmla="*/ 1057081 w 1857753"/>
                <a:gd name="connsiteY359" fmla="*/ 1254604 h 1758535"/>
                <a:gd name="connsiteX360" fmla="*/ 1028611 w 1857753"/>
                <a:gd name="connsiteY360" fmla="*/ 1214110 h 1758535"/>
                <a:gd name="connsiteX361" fmla="*/ 1015811 w 1857753"/>
                <a:gd name="connsiteY361" fmla="*/ 1221402 h 1758535"/>
                <a:gd name="connsiteX362" fmla="*/ 993314 w 1857753"/>
                <a:gd name="connsiteY362" fmla="*/ 1241028 h 1758535"/>
                <a:gd name="connsiteX363" fmla="*/ 972137 w 1857753"/>
                <a:gd name="connsiteY363" fmla="*/ 1241028 h 1758535"/>
                <a:gd name="connsiteX364" fmla="*/ 950959 w 1857753"/>
                <a:gd name="connsiteY364" fmla="*/ 1216515 h 1758535"/>
                <a:gd name="connsiteX365" fmla="*/ 981989 w 1857753"/>
                <a:gd name="connsiteY365" fmla="*/ 1183158 h 1758535"/>
                <a:gd name="connsiteX366" fmla="*/ 971516 w 1857753"/>
                <a:gd name="connsiteY366" fmla="*/ 1152749 h 1758535"/>
                <a:gd name="connsiteX367" fmla="*/ 943279 w 1857753"/>
                <a:gd name="connsiteY367" fmla="*/ 1146465 h 1758535"/>
                <a:gd name="connsiteX368" fmla="*/ 913413 w 1857753"/>
                <a:gd name="connsiteY368" fmla="*/ 1167177 h 1758535"/>
                <a:gd name="connsiteX369" fmla="*/ 921248 w 1857753"/>
                <a:gd name="connsiteY369" fmla="*/ 1191536 h 1758535"/>
                <a:gd name="connsiteX370" fmla="*/ 921481 w 1857753"/>
                <a:gd name="connsiteY370" fmla="*/ 1218842 h 1758535"/>
                <a:gd name="connsiteX371" fmla="*/ 906974 w 1857753"/>
                <a:gd name="connsiteY371" fmla="*/ 1239632 h 1758535"/>
                <a:gd name="connsiteX372" fmla="*/ 916205 w 1857753"/>
                <a:gd name="connsiteY372" fmla="*/ 1257086 h 1758535"/>
                <a:gd name="connsiteX373" fmla="*/ 911784 w 1857753"/>
                <a:gd name="connsiteY373" fmla="*/ 1288581 h 1758535"/>
                <a:gd name="connsiteX374" fmla="*/ 883857 w 1857753"/>
                <a:gd name="connsiteY374" fmla="*/ 1290443 h 1758535"/>
                <a:gd name="connsiteX375" fmla="*/ 853525 w 1857753"/>
                <a:gd name="connsiteY375" fmla="*/ 1278031 h 1758535"/>
                <a:gd name="connsiteX376" fmla="*/ 838243 w 1857753"/>
                <a:gd name="connsiteY376" fmla="*/ 1270662 h 1758535"/>
                <a:gd name="connsiteX377" fmla="*/ 829788 w 1857753"/>
                <a:gd name="connsiteY377" fmla="*/ 1273765 h 1758535"/>
                <a:gd name="connsiteX378" fmla="*/ 835140 w 1857753"/>
                <a:gd name="connsiteY378" fmla="*/ 1289900 h 1758535"/>
                <a:gd name="connsiteX379" fmla="*/ 853991 w 1857753"/>
                <a:gd name="connsiteY379" fmla="*/ 1301071 h 1758535"/>
                <a:gd name="connsiteX380" fmla="*/ 885021 w 1857753"/>
                <a:gd name="connsiteY380" fmla="*/ 1330549 h 1758535"/>
                <a:gd name="connsiteX381" fmla="*/ 859809 w 1857753"/>
                <a:gd name="connsiteY381" fmla="*/ 1338074 h 1758535"/>
                <a:gd name="connsiteX382" fmla="*/ 845845 w 1857753"/>
                <a:gd name="connsiteY382" fmla="*/ 1357080 h 1758535"/>
                <a:gd name="connsiteX383" fmla="*/ 831727 w 1857753"/>
                <a:gd name="connsiteY383" fmla="*/ 1369647 h 1758535"/>
                <a:gd name="connsiteX384" fmla="*/ 822883 w 1857753"/>
                <a:gd name="connsiteY384" fmla="*/ 1374767 h 1758535"/>
                <a:gd name="connsiteX385" fmla="*/ 833666 w 1857753"/>
                <a:gd name="connsiteY385" fmla="*/ 1396565 h 1758535"/>
                <a:gd name="connsiteX386" fmla="*/ 852129 w 1857753"/>
                <a:gd name="connsiteY386" fmla="*/ 1419605 h 1758535"/>
                <a:gd name="connsiteX387" fmla="*/ 864075 w 1857753"/>
                <a:gd name="connsiteY387" fmla="*/ 1441326 h 1758535"/>
                <a:gd name="connsiteX388" fmla="*/ 877496 w 1857753"/>
                <a:gd name="connsiteY388" fmla="*/ 1467468 h 1758535"/>
                <a:gd name="connsiteX389" fmla="*/ 838398 w 1857753"/>
                <a:gd name="connsiteY389" fmla="*/ 1472511 h 1758535"/>
                <a:gd name="connsiteX390" fmla="*/ 810084 w 1857753"/>
                <a:gd name="connsiteY390" fmla="*/ 1467391 h 1758535"/>
                <a:gd name="connsiteX391" fmla="*/ 670915 w 1857753"/>
                <a:gd name="connsiteY391" fmla="*/ 1415648 h 1758535"/>
                <a:gd name="connsiteX392" fmla="*/ 662227 w 1857753"/>
                <a:gd name="connsiteY392" fmla="*/ 1397341 h 1758535"/>
                <a:gd name="connsiteX393" fmla="*/ 662227 w 1857753"/>
                <a:gd name="connsiteY393" fmla="*/ 1385705 h 1758535"/>
                <a:gd name="connsiteX394" fmla="*/ 658270 w 1857753"/>
                <a:gd name="connsiteY394" fmla="*/ 1361657 h 1758535"/>
                <a:gd name="connsiteX395" fmla="*/ 663313 w 1857753"/>
                <a:gd name="connsiteY395" fmla="*/ 1352891 h 1758535"/>
                <a:gd name="connsiteX396" fmla="*/ 675026 w 1857753"/>
                <a:gd name="connsiteY396" fmla="*/ 1342418 h 1758535"/>
                <a:gd name="connsiteX397" fmla="*/ 677276 w 1857753"/>
                <a:gd name="connsiteY397" fmla="*/ 1329075 h 1758535"/>
                <a:gd name="connsiteX398" fmla="*/ 694110 w 1857753"/>
                <a:gd name="connsiteY398" fmla="*/ 1318913 h 1758535"/>
                <a:gd name="connsiteX399" fmla="*/ 717460 w 1857753"/>
                <a:gd name="connsiteY399" fmla="*/ 1330549 h 1758535"/>
                <a:gd name="connsiteX400" fmla="*/ 736931 w 1857753"/>
                <a:gd name="connsiteY400" fmla="*/ 1325197 h 1758535"/>
                <a:gd name="connsiteX401" fmla="*/ 740189 w 1857753"/>
                <a:gd name="connsiteY401" fmla="*/ 1304562 h 1758535"/>
                <a:gd name="connsiteX402" fmla="*/ 736078 w 1857753"/>
                <a:gd name="connsiteY402" fmla="*/ 1288659 h 1758535"/>
                <a:gd name="connsiteX403" fmla="*/ 752523 w 1857753"/>
                <a:gd name="connsiteY403" fmla="*/ 1268955 h 1758535"/>
                <a:gd name="connsiteX404" fmla="*/ 770753 w 1857753"/>
                <a:gd name="connsiteY404" fmla="*/ 1259414 h 1758535"/>
                <a:gd name="connsiteX405" fmla="*/ 777425 w 1857753"/>
                <a:gd name="connsiteY405" fmla="*/ 1237460 h 1758535"/>
                <a:gd name="connsiteX406" fmla="*/ 767107 w 1857753"/>
                <a:gd name="connsiteY406" fmla="*/ 1215972 h 1758535"/>
                <a:gd name="connsiteX407" fmla="*/ 720020 w 1857753"/>
                <a:gd name="connsiteY407" fmla="*/ 1212946 h 1758535"/>
                <a:gd name="connsiteX408" fmla="*/ 686585 w 1857753"/>
                <a:gd name="connsiteY408" fmla="*/ 1218687 h 1758535"/>
                <a:gd name="connsiteX409" fmla="*/ 646479 w 1857753"/>
                <a:gd name="connsiteY409" fmla="*/ 1245217 h 1758535"/>
                <a:gd name="connsiteX410" fmla="*/ 630499 w 1857753"/>
                <a:gd name="connsiteY410" fmla="*/ 1233426 h 1758535"/>
                <a:gd name="connsiteX411" fmla="*/ 606296 w 1857753"/>
                <a:gd name="connsiteY411" fmla="*/ 1252742 h 1758535"/>
                <a:gd name="connsiteX412" fmla="*/ 604046 w 1857753"/>
                <a:gd name="connsiteY412" fmla="*/ 1251423 h 1758535"/>
                <a:gd name="connsiteX413" fmla="*/ 559828 w 1857753"/>
                <a:gd name="connsiteY413" fmla="*/ 1237150 h 1758535"/>
                <a:gd name="connsiteX414" fmla="*/ 557579 w 1857753"/>
                <a:gd name="connsiteY414" fmla="*/ 1237925 h 1758535"/>
                <a:gd name="connsiteX415" fmla="*/ 553933 w 1857753"/>
                <a:gd name="connsiteY415" fmla="*/ 1239865 h 1758535"/>
                <a:gd name="connsiteX416" fmla="*/ 545012 w 1857753"/>
                <a:gd name="connsiteY416" fmla="*/ 1245838 h 1758535"/>
                <a:gd name="connsiteX417" fmla="*/ 541288 w 1857753"/>
                <a:gd name="connsiteY417" fmla="*/ 1248786 h 1758535"/>
                <a:gd name="connsiteX418" fmla="*/ 538806 w 1857753"/>
                <a:gd name="connsiteY418" fmla="*/ 1250803 h 1758535"/>
                <a:gd name="connsiteX419" fmla="*/ 535780 w 1857753"/>
                <a:gd name="connsiteY419" fmla="*/ 1248243 h 1758535"/>
                <a:gd name="connsiteX420" fmla="*/ 532832 w 1857753"/>
                <a:gd name="connsiteY420" fmla="*/ 1245683 h 1758535"/>
                <a:gd name="connsiteX421" fmla="*/ 523368 w 1857753"/>
                <a:gd name="connsiteY421" fmla="*/ 1237615 h 1758535"/>
                <a:gd name="connsiteX422" fmla="*/ 509870 w 1857753"/>
                <a:gd name="connsiteY422" fmla="*/ 1220937 h 1758535"/>
                <a:gd name="connsiteX423" fmla="*/ 500794 w 1857753"/>
                <a:gd name="connsiteY423" fmla="*/ 1203715 h 1758535"/>
                <a:gd name="connsiteX424" fmla="*/ 499243 w 1857753"/>
                <a:gd name="connsiteY424" fmla="*/ 1182537 h 1758535"/>
                <a:gd name="connsiteX425" fmla="*/ 512198 w 1857753"/>
                <a:gd name="connsiteY425" fmla="*/ 1166324 h 1758535"/>
                <a:gd name="connsiteX426" fmla="*/ 532445 w 1857753"/>
                <a:gd name="connsiteY426" fmla="*/ 1154610 h 1758535"/>
                <a:gd name="connsiteX427" fmla="*/ 543072 w 1857753"/>
                <a:gd name="connsiteY427" fmla="*/ 1141655 h 1758535"/>
                <a:gd name="connsiteX428" fmla="*/ 538961 w 1857753"/>
                <a:gd name="connsiteY428" fmla="*/ 1131648 h 1758535"/>
                <a:gd name="connsiteX429" fmla="*/ 556648 w 1857753"/>
                <a:gd name="connsiteY429" fmla="*/ 1112798 h 1758535"/>
                <a:gd name="connsiteX430" fmla="*/ 563242 w 1857753"/>
                <a:gd name="connsiteY430" fmla="*/ 1105273 h 1758535"/>
                <a:gd name="connsiteX431" fmla="*/ 568827 w 1857753"/>
                <a:gd name="connsiteY431" fmla="*/ 1087664 h 1758535"/>
                <a:gd name="connsiteX432" fmla="*/ 571542 w 1857753"/>
                <a:gd name="connsiteY432" fmla="*/ 1066486 h 1758535"/>
                <a:gd name="connsiteX433" fmla="*/ 561225 w 1857753"/>
                <a:gd name="connsiteY433" fmla="*/ 1062530 h 1758535"/>
                <a:gd name="connsiteX434" fmla="*/ 538108 w 1857753"/>
                <a:gd name="connsiteY434" fmla="*/ 1044455 h 1758535"/>
                <a:gd name="connsiteX435" fmla="*/ 556027 w 1857753"/>
                <a:gd name="connsiteY435" fmla="*/ 1020794 h 1758535"/>
                <a:gd name="connsiteX436" fmla="*/ 567198 w 1857753"/>
                <a:gd name="connsiteY436" fmla="*/ 1010555 h 1758535"/>
                <a:gd name="connsiteX437" fmla="*/ 585583 w 1857753"/>
                <a:gd name="connsiteY437" fmla="*/ 995428 h 1758535"/>
                <a:gd name="connsiteX438" fmla="*/ 620647 w 1857753"/>
                <a:gd name="connsiteY438" fmla="*/ 985731 h 1758535"/>
                <a:gd name="connsiteX439" fmla="*/ 643531 w 1857753"/>
                <a:gd name="connsiteY439" fmla="*/ 976112 h 1758535"/>
                <a:gd name="connsiteX440" fmla="*/ 661373 w 1857753"/>
                <a:gd name="connsiteY440" fmla="*/ 1028319 h 1758535"/>
                <a:gd name="connsiteX441" fmla="*/ 668355 w 1857753"/>
                <a:gd name="connsiteY441" fmla="*/ 1023044 h 1758535"/>
                <a:gd name="connsiteX442" fmla="*/ 676345 w 1857753"/>
                <a:gd name="connsiteY442" fmla="*/ 1006288 h 1758535"/>
                <a:gd name="connsiteX443" fmla="*/ 691783 w 1857753"/>
                <a:gd name="connsiteY443" fmla="*/ 983714 h 1758535"/>
                <a:gd name="connsiteX444" fmla="*/ 704117 w 1857753"/>
                <a:gd name="connsiteY444" fmla="*/ 1021415 h 1758535"/>
                <a:gd name="connsiteX445" fmla="*/ 723200 w 1857753"/>
                <a:gd name="connsiteY445" fmla="*/ 996514 h 1758535"/>
                <a:gd name="connsiteX446" fmla="*/ 727234 w 1857753"/>
                <a:gd name="connsiteY446" fmla="*/ 989144 h 1758535"/>
                <a:gd name="connsiteX447" fmla="*/ 737862 w 1857753"/>
                <a:gd name="connsiteY447" fmla="*/ 956175 h 1758535"/>
                <a:gd name="connsiteX448" fmla="*/ 729484 w 1857753"/>
                <a:gd name="connsiteY448" fmla="*/ 931661 h 1758535"/>
                <a:gd name="connsiteX449" fmla="*/ 711719 w 1857753"/>
                <a:gd name="connsiteY449" fmla="*/ 898227 h 1758535"/>
                <a:gd name="connsiteX450" fmla="*/ 689533 w 1857753"/>
                <a:gd name="connsiteY450" fmla="*/ 880850 h 1758535"/>
                <a:gd name="connsiteX451" fmla="*/ 672544 w 1857753"/>
                <a:gd name="connsiteY451" fmla="*/ 872782 h 1758535"/>
                <a:gd name="connsiteX452" fmla="*/ 660830 w 1857753"/>
                <a:gd name="connsiteY452" fmla="*/ 872782 h 1758535"/>
                <a:gd name="connsiteX453" fmla="*/ 647565 w 1857753"/>
                <a:gd name="connsiteY453" fmla="*/ 883488 h 1758535"/>
                <a:gd name="connsiteX454" fmla="*/ 632981 w 1857753"/>
                <a:gd name="connsiteY454" fmla="*/ 883488 h 1758535"/>
                <a:gd name="connsiteX455" fmla="*/ 612579 w 1857753"/>
                <a:gd name="connsiteY455" fmla="*/ 869835 h 1758535"/>
                <a:gd name="connsiteX456" fmla="*/ 626232 w 1857753"/>
                <a:gd name="connsiteY456" fmla="*/ 852535 h 1758535"/>
                <a:gd name="connsiteX457" fmla="*/ 645315 w 1857753"/>
                <a:gd name="connsiteY457" fmla="*/ 852535 h 1758535"/>
                <a:gd name="connsiteX458" fmla="*/ 650513 w 1857753"/>
                <a:gd name="connsiteY458" fmla="*/ 833219 h 1758535"/>
                <a:gd name="connsiteX459" fmla="*/ 655012 w 1857753"/>
                <a:gd name="connsiteY459" fmla="*/ 827401 h 1758535"/>
                <a:gd name="connsiteX460" fmla="*/ 649970 w 1857753"/>
                <a:gd name="connsiteY460" fmla="*/ 814136 h 1758535"/>
                <a:gd name="connsiteX461" fmla="*/ 622664 w 1857753"/>
                <a:gd name="connsiteY461" fmla="*/ 785899 h 1758535"/>
                <a:gd name="connsiteX462" fmla="*/ 606916 w 1857753"/>
                <a:gd name="connsiteY462" fmla="*/ 776590 h 1758535"/>
                <a:gd name="connsiteX463" fmla="*/ 578834 w 1857753"/>
                <a:gd name="connsiteY463" fmla="*/ 776590 h 1758535"/>
                <a:gd name="connsiteX464" fmla="*/ 569835 w 1857753"/>
                <a:gd name="connsiteY464" fmla="*/ 746879 h 1758535"/>
                <a:gd name="connsiteX465" fmla="*/ 594194 w 1857753"/>
                <a:gd name="connsiteY465" fmla="*/ 740053 h 1758535"/>
                <a:gd name="connsiteX466" fmla="*/ 597917 w 1857753"/>
                <a:gd name="connsiteY466" fmla="*/ 737493 h 1758535"/>
                <a:gd name="connsiteX467" fmla="*/ 597064 w 1857753"/>
                <a:gd name="connsiteY467" fmla="*/ 726477 h 1758535"/>
                <a:gd name="connsiteX468" fmla="*/ 584807 w 1857753"/>
                <a:gd name="connsiteY468" fmla="*/ 701265 h 1758535"/>
                <a:gd name="connsiteX469" fmla="*/ 571465 w 1857753"/>
                <a:gd name="connsiteY469" fmla="*/ 681173 h 1758535"/>
                <a:gd name="connsiteX470" fmla="*/ 563164 w 1857753"/>
                <a:gd name="connsiteY470" fmla="*/ 654565 h 1758535"/>
                <a:gd name="connsiteX471" fmla="*/ 554786 w 1857753"/>
                <a:gd name="connsiteY471" fmla="*/ 641921 h 1758535"/>
                <a:gd name="connsiteX472" fmla="*/ 554786 w 1857753"/>
                <a:gd name="connsiteY472" fmla="*/ 633388 h 1758535"/>
                <a:gd name="connsiteX473" fmla="*/ 552692 w 1857753"/>
                <a:gd name="connsiteY473" fmla="*/ 633543 h 1758535"/>
                <a:gd name="connsiteX474" fmla="*/ 497846 w 1857753"/>
                <a:gd name="connsiteY474" fmla="*/ 650299 h 1758535"/>
                <a:gd name="connsiteX475" fmla="*/ 475970 w 1857753"/>
                <a:gd name="connsiteY475" fmla="*/ 661159 h 1758535"/>
                <a:gd name="connsiteX476" fmla="*/ 448897 w 1857753"/>
                <a:gd name="connsiteY476" fmla="*/ 677915 h 1758535"/>
                <a:gd name="connsiteX477" fmla="*/ 447733 w 1857753"/>
                <a:gd name="connsiteY477" fmla="*/ 677915 h 1758535"/>
                <a:gd name="connsiteX478" fmla="*/ 428728 w 1857753"/>
                <a:gd name="connsiteY478" fmla="*/ 678769 h 1758535"/>
                <a:gd name="connsiteX479" fmla="*/ 398629 w 1857753"/>
                <a:gd name="connsiteY479" fmla="*/ 684664 h 1758535"/>
                <a:gd name="connsiteX480" fmla="*/ 376520 w 1857753"/>
                <a:gd name="connsiteY480" fmla="*/ 692499 h 1758535"/>
                <a:gd name="connsiteX481" fmla="*/ 356894 w 1857753"/>
                <a:gd name="connsiteY481" fmla="*/ 717013 h 1758535"/>
                <a:gd name="connsiteX482" fmla="*/ 332070 w 1857753"/>
                <a:gd name="connsiteY482" fmla="*/ 717013 h 1758535"/>
                <a:gd name="connsiteX483" fmla="*/ 330751 w 1857753"/>
                <a:gd name="connsiteY483" fmla="*/ 712824 h 1758535"/>
                <a:gd name="connsiteX484" fmla="*/ 327260 w 1857753"/>
                <a:gd name="connsiteY484" fmla="*/ 701576 h 1758535"/>
                <a:gd name="connsiteX485" fmla="*/ 327105 w 1857753"/>
                <a:gd name="connsiteY485" fmla="*/ 700955 h 1758535"/>
                <a:gd name="connsiteX486" fmla="*/ 322218 w 1857753"/>
                <a:gd name="connsiteY486" fmla="*/ 685362 h 1758535"/>
                <a:gd name="connsiteX487" fmla="*/ 316710 w 1857753"/>
                <a:gd name="connsiteY487" fmla="*/ 669305 h 1758535"/>
                <a:gd name="connsiteX488" fmla="*/ 309030 w 1857753"/>
                <a:gd name="connsiteY488" fmla="*/ 664960 h 1758535"/>
                <a:gd name="connsiteX489" fmla="*/ 308332 w 1857753"/>
                <a:gd name="connsiteY489" fmla="*/ 664573 h 1758535"/>
                <a:gd name="connsiteX490" fmla="*/ 305694 w 1857753"/>
                <a:gd name="connsiteY490" fmla="*/ 663099 h 1758535"/>
                <a:gd name="connsiteX491" fmla="*/ 208261 w 1857753"/>
                <a:gd name="connsiteY491" fmla="*/ 662711 h 1758535"/>
                <a:gd name="connsiteX492" fmla="*/ 161639 w 1857753"/>
                <a:gd name="connsiteY492" fmla="*/ 653712 h 1758535"/>
                <a:gd name="connsiteX493" fmla="*/ 145503 w 1857753"/>
                <a:gd name="connsiteY493" fmla="*/ 653712 h 1758535"/>
                <a:gd name="connsiteX494" fmla="*/ 88020 w 1857753"/>
                <a:gd name="connsiteY494" fmla="*/ 637499 h 1758535"/>
                <a:gd name="connsiteX495" fmla="*/ 64748 w 1857753"/>
                <a:gd name="connsiteY495" fmla="*/ 624777 h 1758535"/>
                <a:gd name="connsiteX496" fmla="*/ 60482 w 1857753"/>
                <a:gd name="connsiteY496" fmla="*/ 621907 h 1758535"/>
                <a:gd name="connsiteX497" fmla="*/ 63352 w 1857753"/>
                <a:gd name="connsiteY497" fmla="*/ 619502 h 1758535"/>
                <a:gd name="connsiteX498" fmla="*/ 60249 w 1857753"/>
                <a:gd name="connsiteY498" fmla="*/ 617407 h 1758535"/>
                <a:gd name="connsiteX499" fmla="*/ 60482 w 1857753"/>
                <a:gd name="connsiteY499" fmla="*/ 617175 h 1758535"/>
                <a:gd name="connsiteX500" fmla="*/ 63585 w 1857753"/>
                <a:gd name="connsiteY500" fmla="*/ 614615 h 1758535"/>
                <a:gd name="connsiteX501" fmla="*/ 75298 w 1857753"/>
                <a:gd name="connsiteY501" fmla="*/ 605073 h 1758535"/>
                <a:gd name="connsiteX502" fmla="*/ 80961 w 1857753"/>
                <a:gd name="connsiteY502" fmla="*/ 605306 h 1758535"/>
                <a:gd name="connsiteX503" fmla="*/ 82590 w 1857753"/>
                <a:gd name="connsiteY503" fmla="*/ 605151 h 1758535"/>
                <a:gd name="connsiteX504" fmla="*/ 82823 w 1857753"/>
                <a:gd name="connsiteY504" fmla="*/ 605151 h 1758535"/>
                <a:gd name="connsiteX505" fmla="*/ 84064 w 1857753"/>
                <a:gd name="connsiteY505" fmla="*/ 604918 h 1758535"/>
                <a:gd name="connsiteX506" fmla="*/ 84297 w 1857753"/>
                <a:gd name="connsiteY506" fmla="*/ 604840 h 1758535"/>
                <a:gd name="connsiteX507" fmla="*/ 85848 w 1857753"/>
                <a:gd name="connsiteY507" fmla="*/ 604530 h 1758535"/>
                <a:gd name="connsiteX508" fmla="*/ 88253 w 1857753"/>
                <a:gd name="connsiteY508" fmla="*/ 603754 h 1758535"/>
                <a:gd name="connsiteX509" fmla="*/ 90658 w 1857753"/>
                <a:gd name="connsiteY509" fmla="*/ 602591 h 1758535"/>
                <a:gd name="connsiteX510" fmla="*/ 91279 w 1857753"/>
                <a:gd name="connsiteY510" fmla="*/ 602203 h 1758535"/>
                <a:gd name="connsiteX511" fmla="*/ 92908 w 1857753"/>
                <a:gd name="connsiteY511" fmla="*/ 600961 h 1758535"/>
                <a:gd name="connsiteX512" fmla="*/ 93916 w 1857753"/>
                <a:gd name="connsiteY512" fmla="*/ 600031 h 1758535"/>
                <a:gd name="connsiteX513" fmla="*/ 94925 w 1857753"/>
                <a:gd name="connsiteY513" fmla="*/ 598945 h 1758535"/>
                <a:gd name="connsiteX514" fmla="*/ 96709 w 1857753"/>
                <a:gd name="connsiteY514" fmla="*/ 596307 h 1758535"/>
                <a:gd name="connsiteX515" fmla="*/ 97562 w 1857753"/>
                <a:gd name="connsiteY515" fmla="*/ 594523 h 1758535"/>
                <a:gd name="connsiteX516" fmla="*/ 98260 w 1857753"/>
                <a:gd name="connsiteY516" fmla="*/ 592506 h 1758535"/>
                <a:gd name="connsiteX517" fmla="*/ 98803 w 1857753"/>
                <a:gd name="connsiteY517" fmla="*/ 590256 h 1758535"/>
                <a:gd name="connsiteX518" fmla="*/ 98105 w 1857753"/>
                <a:gd name="connsiteY518" fmla="*/ 573500 h 1758535"/>
                <a:gd name="connsiteX519" fmla="*/ 98105 w 1857753"/>
                <a:gd name="connsiteY519" fmla="*/ 573112 h 1758535"/>
                <a:gd name="connsiteX520" fmla="*/ 95933 w 1857753"/>
                <a:gd name="connsiteY520" fmla="*/ 562872 h 1758535"/>
                <a:gd name="connsiteX521" fmla="*/ 92908 w 1857753"/>
                <a:gd name="connsiteY521" fmla="*/ 548366 h 1758535"/>
                <a:gd name="connsiteX522" fmla="*/ 90193 w 1857753"/>
                <a:gd name="connsiteY522" fmla="*/ 535256 h 1758535"/>
                <a:gd name="connsiteX523" fmla="*/ 89184 w 1857753"/>
                <a:gd name="connsiteY523" fmla="*/ 530291 h 1758535"/>
                <a:gd name="connsiteX524" fmla="*/ 88641 w 1857753"/>
                <a:gd name="connsiteY524" fmla="*/ 527654 h 1758535"/>
                <a:gd name="connsiteX525" fmla="*/ 87245 w 1857753"/>
                <a:gd name="connsiteY525" fmla="*/ 520517 h 1758535"/>
                <a:gd name="connsiteX526" fmla="*/ 86779 w 1857753"/>
                <a:gd name="connsiteY526" fmla="*/ 518422 h 1758535"/>
                <a:gd name="connsiteX527" fmla="*/ 86004 w 1857753"/>
                <a:gd name="connsiteY527" fmla="*/ 514776 h 1758535"/>
                <a:gd name="connsiteX528" fmla="*/ 85616 w 1857753"/>
                <a:gd name="connsiteY528" fmla="*/ 513070 h 1758535"/>
                <a:gd name="connsiteX529" fmla="*/ 85073 w 1857753"/>
                <a:gd name="connsiteY529" fmla="*/ 510122 h 1758535"/>
                <a:gd name="connsiteX530" fmla="*/ 84607 w 1857753"/>
                <a:gd name="connsiteY530" fmla="*/ 507795 h 1758535"/>
                <a:gd name="connsiteX531" fmla="*/ 84219 w 1857753"/>
                <a:gd name="connsiteY531" fmla="*/ 506321 h 1758535"/>
                <a:gd name="connsiteX532" fmla="*/ 83987 w 1857753"/>
                <a:gd name="connsiteY532" fmla="*/ 504847 h 1758535"/>
                <a:gd name="connsiteX533" fmla="*/ 99269 w 1857753"/>
                <a:gd name="connsiteY533" fmla="*/ 487470 h 1758535"/>
                <a:gd name="connsiteX534" fmla="*/ 145969 w 1857753"/>
                <a:gd name="connsiteY534" fmla="*/ 462491 h 1758535"/>
                <a:gd name="connsiteX535" fmla="*/ 145891 w 1857753"/>
                <a:gd name="connsiteY535" fmla="*/ 462103 h 1758535"/>
                <a:gd name="connsiteX536" fmla="*/ 145969 w 1857753"/>
                <a:gd name="connsiteY536" fmla="*/ 462103 h 1758535"/>
                <a:gd name="connsiteX537" fmla="*/ 138211 w 1857753"/>
                <a:gd name="connsiteY537" fmla="*/ 438521 h 1758535"/>
                <a:gd name="connsiteX538" fmla="*/ 131152 w 1857753"/>
                <a:gd name="connsiteY538" fmla="*/ 416877 h 1758535"/>
                <a:gd name="connsiteX539" fmla="*/ 135108 w 1857753"/>
                <a:gd name="connsiteY539" fmla="*/ 416489 h 1758535"/>
                <a:gd name="connsiteX540" fmla="*/ 148063 w 1857753"/>
                <a:gd name="connsiteY540" fmla="*/ 415326 h 1758535"/>
                <a:gd name="connsiteX541" fmla="*/ 135108 w 1857753"/>
                <a:gd name="connsiteY541" fmla="*/ 416567 h 1758535"/>
                <a:gd name="connsiteX542" fmla="*/ 135263 w 1857753"/>
                <a:gd name="connsiteY542" fmla="*/ 417032 h 1758535"/>
                <a:gd name="connsiteX543" fmla="*/ 149692 w 1857753"/>
                <a:gd name="connsiteY543" fmla="*/ 460940 h 1758535"/>
                <a:gd name="connsiteX544" fmla="*/ 151244 w 1857753"/>
                <a:gd name="connsiteY544" fmla="*/ 465982 h 1758535"/>
                <a:gd name="connsiteX545" fmla="*/ 147598 w 1857753"/>
                <a:gd name="connsiteY545" fmla="*/ 465982 h 1758535"/>
                <a:gd name="connsiteX546" fmla="*/ 101751 w 1857753"/>
                <a:gd name="connsiteY546" fmla="*/ 490573 h 1758535"/>
                <a:gd name="connsiteX547" fmla="*/ 89262 w 1857753"/>
                <a:gd name="connsiteY547" fmla="*/ 504769 h 1758535"/>
                <a:gd name="connsiteX548" fmla="*/ 88098 w 1857753"/>
                <a:gd name="connsiteY548" fmla="*/ 506010 h 1758535"/>
                <a:gd name="connsiteX549" fmla="*/ 88176 w 1857753"/>
                <a:gd name="connsiteY549" fmla="*/ 506165 h 1758535"/>
                <a:gd name="connsiteX550" fmla="*/ 88486 w 1857753"/>
                <a:gd name="connsiteY550" fmla="*/ 507795 h 1758535"/>
                <a:gd name="connsiteX551" fmla="*/ 88641 w 1857753"/>
                <a:gd name="connsiteY551" fmla="*/ 508570 h 1758535"/>
                <a:gd name="connsiteX552" fmla="*/ 88874 w 1857753"/>
                <a:gd name="connsiteY552" fmla="*/ 509501 h 1758535"/>
                <a:gd name="connsiteX553" fmla="*/ 89262 w 1857753"/>
                <a:gd name="connsiteY553" fmla="*/ 511441 h 1758535"/>
                <a:gd name="connsiteX554" fmla="*/ 89960 w 1857753"/>
                <a:gd name="connsiteY554" fmla="*/ 514776 h 1758535"/>
                <a:gd name="connsiteX555" fmla="*/ 90503 w 1857753"/>
                <a:gd name="connsiteY555" fmla="*/ 517181 h 1758535"/>
                <a:gd name="connsiteX556" fmla="*/ 91046 w 1857753"/>
                <a:gd name="connsiteY556" fmla="*/ 519819 h 1758535"/>
                <a:gd name="connsiteX557" fmla="*/ 91046 w 1857753"/>
                <a:gd name="connsiteY557" fmla="*/ 519974 h 1758535"/>
                <a:gd name="connsiteX558" fmla="*/ 92442 w 1857753"/>
                <a:gd name="connsiteY558" fmla="*/ 526955 h 1758535"/>
                <a:gd name="connsiteX559" fmla="*/ 92985 w 1857753"/>
                <a:gd name="connsiteY559" fmla="*/ 529515 h 1758535"/>
                <a:gd name="connsiteX560" fmla="*/ 93994 w 1857753"/>
                <a:gd name="connsiteY560" fmla="*/ 534480 h 1758535"/>
                <a:gd name="connsiteX561" fmla="*/ 95235 w 1857753"/>
                <a:gd name="connsiteY561" fmla="*/ 540531 h 1758535"/>
                <a:gd name="connsiteX562" fmla="*/ 97174 w 1857753"/>
                <a:gd name="connsiteY562" fmla="*/ 549685 h 1758535"/>
                <a:gd name="connsiteX563" fmla="*/ 99424 w 1857753"/>
                <a:gd name="connsiteY563" fmla="*/ 560623 h 1758535"/>
                <a:gd name="connsiteX564" fmla="*/ 100665 w 1857753"/>
                <a:gd name="connsiteY564" fmla="*/ 566518 h 1758535"/>
                <a:gd name="connsiteX565" fmla="*/ 101906 w 1857753"/>
                <a:gd name="connsiteY565" fmla="*/ 572724 h 1758535"/>
                <a:gd name="connsiteX566" fmla="*/ 102682 w 1857753"/>
                <a:gd name="connsiteY566" fmla="*/ 590799 h 1758535"/>
                <a:gd name="connsiteX567" fmla="*/ 101906 w 1857753"/>
                <a:gd name="connsiteY567" fmla="*/ 593747 h 1758535"/>
                <a:gd name="connsiteX568" fmla="*/ 101131 w 1857753"/>
                <a:gd name="connsiteY568" fmla="*/ 595919 h 1758535"/>
                <a:gd name="connsiteX569" fmla="*/ 99269 w 1857753"/>
                <a:gd name="connsiteY569" fmla="*/ 599488 h 1758535"/>
                <a:gd name="connsiteX570" fmla="*/ 76462 w 1857753"/>
                <a:gd name="connsiteY570" fmla="*/ 609107 h 1758535"/>
                <a:gd name="connsiteX571" fmla="*/ 66920 w 1857753"/>
                <a:gd name="connsiteY571" fmla="*/ 616942 h 1758535"/>
                <a:gd name="connsiteX572" fmla="*/ 90580 w 1857753"/>
                <a:gd name="connsiteY572" fmla="*/ 630129 h 1758535"/>
                <a:gd name="connsiteX573" fmla="*/ 146046 w 1857753"/>
                <a:gd name="connsiteY573" fmla="*/ 645955 h 1758535"/>
                <a:gd name="connsiteX574" fmla="*/ 162337 w 1857753"/>
                <a:gd name="connsiteY574" fmla="*/ 645955 h 1758535"/>
                <a:gd name="connsiteX575" fmla="*/ 209037 w 1857753"/>
                <a:gd name="connsiteY575" fmla="*/ 654953 h 1758535"/>
                <a:gd name="connsiteX576" fmla="*/ 307711 w 1857753"/>
                <a:gd name="connsiteY576" fmla="*/ 655341 h 1758535"/>
                <a:gd name="connsiteX577" fmla="*/ 315934 w 1857753"/>
                <a:gd name="connsiteY577" fmla="*/ 659918 h 1758535"/>
                <a:gd name="connsiteX578" fmla="*/ 315934 w 1857753"/>
                <a:gd name="connsiteY578" fmla="*/ 643007 h 1758535"/>
                <a:gd name="connsiteX579" fmla="*/ 323304 w 1857753"/>
                <a:gd name="connsiteY579" fmla="*/ 664573 h 1758535"/>
                <a:gd name="connsiteX580" fmla="*/ 323459 w 1857753"/>
                <a:gd name="connsiteY580" fmla="*/ 664960 h 1758535"/>
                <a:gd name="connsiteX581" fmla="*/ 328424 w 1857753"/>
                <a:gd name="connsiteY581" fmla="*/ 679544 h 1758535"/>
                <a:gd name="connsiteX582" fmla="*/ 329587 w 1857753"/>
                <a:gd name="connsiteY582" fmla="*/ 682958 h 1758535"/>
                <a:gd name="connsiteX583" fmla="*/ 335250 w 1857753"/>
                <a:gd name="connsiteY583" fmla="*/ 700955 h 1758535"/>
                <a:gd name="connsiteX584" fmla="*/ 337810 w 1857753"/>
                <a:gd name="connsiteY584" fmla="*/ 709255 h 1758535"/>
                <a:gd name="connsiteX585" fmla="*/ 353170 w 1857753"/>
                <a:gd name="connsiteY585" fmla="*/ 709255 h 1758535"/>
                <a:gd name="connsiteX586" fmla="*/ 371865 w 1857753"/>
                <a:gd name="connsiteY586" fmla="*/ 685906 h 1758535"/>
                <a:gd name="connsiteX587" fmla="*/ 396689 w 1857753"/>
                <a:gd name="connsiteY587" fmla="*/ 677217 h 1758535"/>
                <a:gd name="connsiteX588" fmla="*/ 426323 w 1857753"/>
                <a:gd name="connsiteY588" fmla="*/ 671399 h 1758535"/>
                <a:gd name="connsiteX589" fmla="*/ 446647 w 1857753"/>
                <a:gd name="connsiteY589" fmla="*/ 670158 h 1758535"/>
                <a:gd name="connsiteX590" fmla="*/ 472169 w 1857753"/>
                <a:gd name="connsiteY590" fmla="*/ 654333 h 1758535"/>
                <a:gd name="connsiteX591" fmla="*/ 494976 w 1857753"/>
                <a:gd name="connsiteY591" fmla="*/ 643084 h 1758535"/>
                <a:gd name="connsiteX592" fmla="*/ 550830 w 1857753"/>
                <a:gd name="connsiteY592" fmla="*/ 626018 h 1758535"/>
                <a:gd name="connsiteX593" fmla="*/ 562544 w 1857753"/>
                <a:gd name="connsiteY593" fmla="*/ 625087 h 1758535"/>
                <a:gd name="connsiteX594" fmla="*/ 562544 w 1857753"/>
                <a:gd name="connsiteY594" fmla="*/ 639594 h 1758535"/>
                <a:gd name="connsiteX595" fmla="*/ 569913 w 1857753"/>
                <a:gd name="connsiteY595" fmla="*/ 650764 h 1758535"/>
                <a:gd name="connsiteX596" fmla="*/ 578291 w 1857753"/>
                <a:gd name="connsiteY596" fmla="*/ 677372 h 1758535"/>
                <a:gd name="connsiteX597" fmla="*/ 591479 w 1857753"/>
                <a:gd name="connsiteY597" fmla="*/ 697464 h 1758535"/>
                <a:gd name="connsiteX598" fmla="*/ 604356 w 1857753"/>
                <a:gd name="connsiteY598" fmla="*/ 723762 h 1758535"/>
                <a:gd name="connsiteX599" fmla="*/ 605908 w 1857753"/>
                <a:gd name="connsiteY599" fmla="*/ 741371 h 1758535"/>
                <a:gd name="connsiteX600" fmla="*/ 597995 w 1857753"/>
                <a:gd name="connsiteY600" fmla="*/ 746801 h 1758535"/>
                <a:gd name="connsiteX601" fmla="*/ 579532 w 1857753"/>
                <a:gd name="connsiteY601" fmla="*/ 752232 h 1758535"/>
                <a:gd name="connsiteX602" fmla="*/ 584575 w 1857753"/>
                <a:gd name="connsiteY602" fmla="*/ 768833 h 1758535"/>
                <a:gd name="connsiteX603" fmla="*/ 609088 w 1857753"/>
                <a:gd name="connsiteY603" fmla="*/ 768833 h 1758535"/>
                <a:gd name="connsiteX604" fmla="*/ 627085 w 1857753"/>
                <a:gd name="connsiteY604" fmla="*/ 779460 h 1758535"/>
                <a:gd name="connsiteX605" fmla="*/ 656098 w 1857753"/>
                <a:gd name="connsiteY605" fmla="*/ 809326 h 1758535"/>
                <a:gd name="connsiteX606" fmla="*/ 663856 w 1857753"/>
                <a:gd name="connsiteY606" fmla="*/ 828953 h 1758535"/>
                <a:gd name="connsiteX607" fmla="*/ 657805 w 1857753"/>
                <a:gd name="connsiteY607" fmla="*/ 836090 h 1758535"/>
                <a:gd name="connsiteX608" fmla="*/ 651289 w 1857753"/>
                <a:gd name="connsiteY608" fmla="*/ 860293 h 1758535"/>
                <a:gd name="connsiteX609" fmla="*/ 629956 w 1857753"/>
                <a:gd name="connsiteY609" fmla="*/ 860293 h 1758535"/>
                <a:gd name="connsiteX610" fmla="*/ 623827 w 1857753"/>
                <a:gd name="connsiteY610" fmla="*/ 868050 h 1758535"/>
                <a:gd name="connsiteX611" fmla="*/ 635308 w 1857753"/>
                <a:gd name="connsiteY611" fmla="*/ 875730 h 1758535"/>
                <a:gd name="connsiteX612" fmla="*/ 644850 w 1857753"/>
                <a:gd name="connsiteY612" fmla="*/ 875730 h 1758535"/>
                <a:gd name="connsiteX613" fmla="*/ 658038 w 1857753"/>
                <a:gd name="connsiteY613" fmla="*/ 865025 h 1758535"/>
                <a:gd name="connsiteX614" fmla="*/ 673397 w 1857753"/>
                <a:gd name="connsiteY614" fmla="*/ 865025 h 1758535"/>
                <a:gd name="connsiteX615" fmla="*/ 693256 w 1857753"/>
                <a:gd name="connsiteY615" fmla="*/ 874024 h 1758535"/>
                <a:gd name="connsiteX616" fmla="*/ 717149 w 1857753"/>
                <a:gd name="connsiteY616" fmla="*/ 892641 h 1758535"/>
                <a:gd name="connsiteX617" fmla="*/ 736543 w 1857753"/>
                <a:gd name="connsiteY617" fmla="*/ 928636 h 1758535"/>
                <a:gd name="connsiteX618" fmla="*/ 746007 w 1857753"/>
                <a:gd name="connsiteY618" fmla="*/ 956097 h 1758535"/>
                <a:gd name="connsiteX619" fmla="*/ 734371 w 1857753"/>
                <a:gd name="connsiteY619" fmla="*/ 992247 h 1758535"/>
                <a:gd name="connsiteX620" fmla="*/ 729639 w 1857753"/>
                <a:gd name="connsiteY620" fmla="*/ 1000780 h 1758535"/>
                <a:gd name="connsiteX621" fmla="*/ 701324 w 1857753"/>
                <a:gd name="connsiteY621" fmla="*/ 1037861 h 1758535"/>
                <a:gd name="connsiteX622" fmla="*/ 689300 w 1857753"/>
                <a:gd name="connsiteY622" fmla="*/ 1001091 h 1758535"/>
                <a:gd name="connsiteX623" fmla="*/ 683017 w 1857753"/>
                <a:gd name="connsiteY623" fmla="*/ 1010167 h 1758535"/>
                <a:gd name="connsiteX624" fmla="*/ 674561 w 1857753"/>
                <a:gd name="connsiteY624" fmla="*/ 1028086 h 1758535"/>
                <a:gd name="connsiteX625" fmla="*/ 657495 w 1857753"/>
                <a:gd name="connsiteY625" fmla="*/ 1040964 h 1758535"/>
                <a:gd name="connsiteX626" fmla="*/ 638877 w 1857753"/>
                <a:gd name="connsiteY626" fmla="*/ 986507 h 1758535"/>
                <a:gd name="connsiteX627" fmla="*/ 623129 w 1857753"/>
                <a:gd name="connsiteY627" fmla="*/ 993100 h 1758535"/>
                <a:gd name="connsiteX628" fmla="*/ 589850 w 1857753"/>
                <a:gd name="connsiteY628" fmla="*/ 1001944 h 1758535"/>
                <a:gd name="connsiteX629" fmla="*/ 572318 w 1857753"/>
                <a:gd name="connsiteY629" fmla="*/ 1016373 h 1758535"/>
                <a:gd name="connsiteX630" fmla="*/ 561768 w 1857753"/>
                <a:gd name="connsiteY630" fmla="*/ 1025992 h 1758535"/>
                <a:gd name="connsiteX631" fmla="*/ 548890 w 1857753"/>
                <a:gd name="connsiteY631" fmla="*/ 1043058 h 1758535"/>
                <a:gd name="connsiteX632" fmla="*/ 564638 w 1857753"/>
                <a:gd name="connsiteY632" fmla="*/ 1055470 h 1758535"/>
                <a:gd name="connsiteX633" fmla="*/ 579998 w 1857753"/>
                <a:gd name="connsiteY633" fmla="*/ 1061443 h 1758535"/>
                <a:gd name="connsiteX634" fmla="*/ 576352 w 1857753"/>
                <a:gd name="connsiteY634" fmla="*/ 1089293 h 1758535"/>
                <a:gd name="connsiteX635" fmla="*/ 570379 w 1857753"/>
                <a:gd name="connsiteY635" fmla="*/ 1108376 h 1758535"/>
                <a:gd name="connsiteX636" fmla="*/ 562388 w 1857753"/>
                <a:gd name="connsiteY636" fmla="*/ 1117995 h 1758535"/>
                <a:gd name="connsiteX637" fmla="*/ 548037 w 1857753"/>
                <a:gd name="connsiteY637" fmla="*/ 1133277 h 1758535"/>
                <a:gd name="connsiteX638" fmla="*/ 551993 w 1857753"/>
                <a:gd name="connsiteY638" fmla="*/ 1143052 h 1758535"/>
                <a:gd name="connsiteX639" fmla="*/ 538030 w 1857753"/>
                <a:gd name="connsiteY639" fmla="*/ 1160041 h 1758535"/>
                <a:gd name="connsiteX640" fmla="*/ 517783 w 1857753"/>
                <a:gd name="connsiteY640" fmla="*/ 1171754 h 1758535"/>
                <a:gd name="connsiteX641" fmla="*/ 507155 w 1857753"/>
                <a:gd name="connsiteY641" fmla="*/ 1185020 h 1758535"/>
                <a:gd name="connsiteX642" fmla="*/ 508086 w 1857753"/>
                <a:gd name="connsiteY642" fmla="*/ 1200845 h 1758535"/>
                <a:gd name="connsiteX643" fmla="*/ 516309 w 1857753"/>
                <a:gd name="connsiteY643" fmla="*/ 1216670 h 1758535"/>
                <a:gd name="connsiteX644" fmla="*/ 528876 w 1857753"/>
                <a:gd name="connsiteY644" fmla="*/ 1232262 h 1758535"/>
                <a:gd name="connsiteX645" fmla="*/ 538961 w 1857753"/>
                <a:gd name="connsiteY645" fmla="*/ 1240718 h 1758535"/>
                <a:gd name="connsiteX646" fmla="*/ 548192 w 1857753"/>
                <a:gd name="connsiteY646" fmla="*/ 1234279 h 1758535"/>
                <a:gd name="connsiteX647" fmla="*/ 549433 w 1857753"/>
                <a:gd name="connsiteY647" fmla="*/ 1233504 h 1758535"/>
                <a:gd name="connsiteX648" fmla="*/ 550597 w 1857753"/>
                <a:gd name="connsiteY648" fmla="*/ 1232805 h 1758535"/>
                <a:gd name="connsiteX649" fmla="*/ 553778 w 1857753"/>
                <a:gd name="connsiteY649" fmla="*/ 1231176 h 1758535"/>
                <a:gd name="connsiteX650" fmla="*/ 557889 w 1857753"/>
                <a:gd name="connsiteY650" fmla="*/ 1229625 h 1758535"/>
                <a:gd name="connsiteX651" fmla="*/ 605520 w 1857753"/>
                <a:gd name="connsiteY651" fmla="*/ 1243433 h 1758535"/>
                <a:gd name="connsiteX652" fmla="*/ 630266 w 1857753"/>
                <a:gd name="connsiteY652" fmla="*/ 1223652 h 1758535"/>
                <a:gd name="connsiteX653" fmla="*/ 646712 w 1857753"/>
                <a:gd name="connsiteY653" fmla="*/ 1235753 h 1758535"/>
                <a:gd name="connsiteX654" fmla="*/ 683017 w 1857753"/>
                <a:gd name="connsiteY654" fmla="*/ 1211783 h 1758535"/>
                <a:gd name="connsiteX655" fmla="*/ 719632 w 1857753"/>
                <a:gd name="connsiteY655" fmla="*/ 1205111 h 1758535"/>
                <a:gd name="connsiteX656" fmla="*/ 772150 w 1857753"/>
                <a:gd name="connsiteY656" fmla="*/ 1208525 h 1758535"/>
                <a:gd name="connsiteX657" fmla="*/ 785725 w 1857753"/>
                <a:gd name="connsiteY657" fmla="*/ 1236839 h 1758535"/>
                <a:gd name="connsiteX658" fmla="*/ 777192 w 1857753"/>
                <a:gd name="connsiteY658" fmla="*/ 1264921 h 1758535"/>
                <a:gd name="connsiteX659" fmla="*/ 757954 w 1857753"/>
                <a:gd name="connsiteY659" fmla="*/ 1274541 h 1758535"/>
                <a:gd name="connsiteX660" fmla="*/ 744611 w 1857753"/>
                <a:gd name="connsiteY660" fmla="*/ 1290598 h 1758535"/>
                <a:gd name="connsiteX661" fmla="*/ 748102 w 1857753"/>
                <a:gd name="connsiteY661" fmla="*/ 1304252 h 1758535"/>
                <a:gd name="connsiteX662" fmla="*/ 743757 w 1857753"/>
                <a:gd name="connsiteY662" fmla="*/ 1331325 h 1758535"/>
                <a:gd name="connsiteX663" fmla="*/ 716606 w 1857753"/>
                <a:gd name="connsiteY663" fmla="*/ 1338850 h 1758535"/>
                <a:gd name="connsiteX664" fmla="*/ 694498 w 1857753"/>
                <a:gd name="connsiteY664" fmla="*/ 1327757 h 1758535"/>
                <a:gd name="connsiteX665" fmla="*/ 684335 w 1857753"/>
                <a:gd name="connsiteY665" fmla="*/ 1333885 h 1758535"/>
                <a:gd name="connsiteX666" fmla="*/ 682163 w 1857753"/>
                <a:gd name="connsiteY666" fmla="*/ 1346530 h 1758535"/>
                <a:gd name="connsiteX667" fmla="*/ 669674 w 1857753"/>
                <a:gd name="connsiteY667" fmla="*/ 1357312 h 1758535"/>
                <a:gd name="connsiteX668" fmla="*/ 666338 w 1857753"/>
                <a:gd name="connsiteY668" fmla="*/ 1363131 h 1758535"/>
                <a:gd name="connsiteX669" fmla="*/ 669984 w 1857753"/>
                <a:gd name="connsiteY669" fmla="*/ 1385084 h 1758535"/>
                <a:gd name="connsiteX670" fmla="*/ 669984 w 1857753"/>
                <a:gd name="connsiteY670" fmla="*/ 1395557 h 1758535"/>
                <a:gd name="connsiteX671" fmla="*/ 676578 w 1857753"/>
                <a:gd name="connsiteY671" fmla="*/ 1409443 h 1758535"/>
                <a:gd name="connsiteX672" fmla="*/ 756635 w 1857753"/>
                <a:gd name="connsiteY672" fmla="*/ 1439464 h 1758535"/>
                <a:gd name="connsiteX673" fmla="*/ 812101 w 1857753"/>
                <a:gd name="connsiteY673" fmla="*/ 1459943 h 1758535"/>
                <a:gd name="connsiteX674" fmla="*/ 838553 w 1857753"/>
                <a:gd name="connsiteY674" fmla="*/ 1464598 h 1758535"/>
                <a:gd name="connsiteX675" fmla="*/ 865549 w 1857753"/>
                <a:gd name="connsiteY675" fmla="*/ 1461185 h 1758535"/>
                <a:gd name="connsiteX676" fmla="*/ 857249 w 1857753"/>
                <a:gd name="connsiteY676" fmla="*/ 1444972 h 1758535"/>
                <a:gd name="connsiteX677" fmla="*/ 845690 w 1857753"/>
                <a:gd name="connsiteY677" fmla="*/ 1423949 h 1758535"/>
                <a:gd name="connsiteX678" fmla="*/ 827305 w 1857753"/>
                <a:gd name="connsiteY678" fmla="*/ 1401064 h 1758535"/>
                <a:gd name="connsiteX679" fmla="*/ 812721 w 1857753"/>
                <a:gd name="connsiteY679" fmla="*/ 1371586 h 1758535"/>
                <a:gd name="connsiteX680" fmla="*/ 826917 w 1857753"/>
                <a:gd name="connsiteY680" fmla="*/ 1363596 h 1758535"/>
                <a:gd name="connsiteX681" fmla="*/ 839872 w 1857753"/>
                <a:gd name="connsiteY681" fmla="*/ 1352193 h 1758535"/>
                <a:gd name="connsiteX682" fmla="*/ 855077 w 1857753"/>
                <a:gd name="connsiteY682" fmla="*/ 1331403 h 1758535"/>
                <a:gd name="connsiteX683" fmla="*/ 869971 w 1857753"/>
                <a:gd name="connsiteY683" fmla="*/ 1326903 h 1758535"/>
                <a:gd name="connsiteX684" fmla="*/ 849647 w 1857753"/>
                <a:gd name="connsiteY684" fmla="*/ 1307510 h 1758535"/>
                <a:gd name="connsiteX685" fmla="*/ 828701 w 1857753"/>
                <a:gd name="connsiteY685" fmla="*/ 1295098 h 1758535"/>
                <a:gd name="connsiteX686" fmla="*/ 820091 w 1857753"/>
                <a:gd name="connsiteY686" fmla="*/ 1269110 h 1758535"/>
                <a:gd name="connsiteX687" fmla="*/ 838709 w 1857753"/>
                <a:gd name="connsiteY687" fmla="*/ 1262206 h 1758535"/>
                <a:gd name="connsiteX688" fmla="*/ 856706 w 1857753"/>
                <a:gd name="connsiteY688" fmla="*/ 1270972 h 1758535"/>
                <a:gd name="connsiteX689" fmla="*/ 885176 w 1857753"/>
                <a:gd name="connsiteY689" fmla="*/ 1282608 h 1758535"/>
                <a:gd name="connsiteX690" fmla="*/ 904957 w 1857753"/>
                <a:gd name="connsiteY690" fmla="*/ 1281212 h 1758535"/>
                <a:gd name="connsiteX691" fmla="*/ 908138 w 1857753"/>
                <a:gd name="connsiteY691" fmla="*/ 1258483 h 1758535"/>
                <a:gd name="connsiteX692" fmla="*/ 897898 w 1857753"/>
                <a:gd name="connsiteY692" fmla="*/ 1239089 h 1758535"/>
                <a:gd name="connsiteX693" fmla="*/ 913723 w 1857753"/>
                <a:gd name="connsiteY693" fmla="*/ 1216437 h 1758535"/>
                <a:gd name="connsiteX694" fmla="*/ 913723 w 1857753"/>
                <a:gd name="connsiteY694" fmla="*/ 1193320 h 1758535"/>
                <a:gd name="connsiteX695" fmla="*/ 904259 w 1857753"/>
                <a:gd name="connsiteY695" fmla="*/ 1164074 h 1758535"/>
                <a:gd name="connsiteX696" fmla="*/ 941650 w 1857753"/>
                <a:gd name="connsiteY696" fmla="*/ 1138165 h 1758535"/>
                <a:gd name="connsiteX697" fmla="*/ 977489 w 1857753"/>
                <a:gd name="connsiteY697" fmla="*/ 1146155 h 1758535"/>
                <a:gd name="connsiteX698" fmla="*/ 990832 w 1857753"/>
                <a:gd name="connsiteY698" fmla="*/ 1185097 h 1758535"/>
                <a:gd name="connsiteX699" fmla="*/ 961354 w 1857753"/>
                <a:gd name="connsiteY699" fmla="*/ 1216670 h 1758535"/>
                <a:gd name="connsiteX700" fmla="*/ 975705 w 1857753"/>
                <a:gd name="connsiteY700" fmla="*/ 1233271 h 1758535"/>
                <a:gd name="connsiteX701" fmla="*/ 990367 w 1857753"/>
                <a:gd name="connsiteY701" fmla="*/ 1233271 h 1758535"/>
                <a:gd name="connsiteX702" fmla="*/ 1011001 w 1857753"/>
                <a:gd name="connsiteY702" fmla="*/ 1215274 h 1758535"/>
                <a:gd name="connsiteX703" fmla="*/ 1030861 w 1857753"/>
                <a:gd name="connsiteY703" fmla="*/ 1203948 h 1758535"/>
                <a:gd name="connsiteX704" fmla="*/ 1063752 w 1857753"/>
                <a:gd name="connsiteY704" fmla="*/ 1250648 h 1758535"/>
                <a:gd name="connsiteX705" fmla="*/ 1081982 w 1857753"/>
                <a:gd name="connsiteY705" fmla="*/ 1307355 h 1758535"/>
                <a:gd name="connsiteX706" fmla="*/ 1098816 w 1857753"/>
                <a:gd name="connsiteY706" fmla="*/ 1327214 h 1758535"/>
                <a:gd name="connsiteX707" fmla="*/ 1081051 w 1857753"/>
                <a:gd name="connsiteY707" fmla="*/ 1346917 h 1758535"/>
                <a:gd name="connsiteX708" fmla="*/ 1076319 w 1857753"/>
                <a:gd name="connsiteY708" fmla="*/ 1368095 h 1758535"/>
                <a:gd name="connsiteX709" fmla="*/ 1092222 w 1857753"/>
                <a:gd name="connsiteY709" fmla="*/ 1383145 h 1758535"/>
                <a:gd name="connsiteX710" fmla="*/ 1115106 w 1857753"/>
                <a:gd name="connsiteY710" fmla="*/ 1396720 h 1758535"/>
                <a:gd name="connsiteX711" fmla="*/ 1130233 w 1857753"/>
                <a:gd name="connsiteY711" fmla="*/ 1408667 h 1758535"/>
                <a:gd name="connsiteX712" fmla="*/ 1152575 w 1857753"/>
                <a:gd name="connsiteY712" fmla="*/ 1408667 h 1758535"/>
                <a:gd name="connsiteX713" fmla="*/ 972214 w 1857753"/>
                <a:gd name="connsiteY713" fmla="*/ 543246 h 1758535"/>
                <a:gd name="connsiteX714" fmla="*/ 972835 w 1857753"/>
                <a:gd name="connsiteY714" fmla="*/ 545030 h 1758535"/>
                <a:gd name="connsiteX715" fmla="*/ 938702 w 1857753"/>
                <a:gd name="connsiteY715" fmla="*/ 506243 h 1758535"/>
                <a:gd name="connsiteX716" fmla="*/ 918610 w 1857753"/>
                <a:gd name="connsiteY716" fmla="*/ 477230 h 1758535"/>
                <a:gd name="connsiteX717" fmla="*/ 887425 w 1857753"/>
                <a:gd name="connsiteY717" fmla="*/ 457138 h 1758535"/>
                <a:gd name="connsiteX718" fmla="*/ 850965 w 1857753"/>
                <a:gd name="connsiteY718" fmla="*/ 431151 h 1758535"/>
                <a:gd name="connsiteX719" fmla="*/ 821487 w 1857753"/>
                <a:gd name="connsiteY719" fmla="*/ 413542 h 1758535"/>
                <a:gd name="connsiteX720" fmla="*/ 795732 w 1857753"/>
                <a:gd name="connsiteY720" fmla="*/ 399656 h 1758535"/>
                <a:gd name="connsiteX721" fmla="*/ 761677 w 1857753"/>
                <a:gd name="connsiteY721" fmla="*/ 391433 h 1758535"/>
                <a:gd name="connsiteX722" fmla="*/ 738095 w 1857753"/>
                <a:gd name="connsiteY722" fmla="*/ 378245 h 1758535"/>
                <a:gd name="connsiteX723" fmla="*/ 724752 w 1857753"/>
                <a:gd name="connsiteY723" fmla="*/ 365678 h 1758535"/>
                <a:gd name="connsiteX724" fmla="*/ 728087 w 1857753"/>
                <a:gd name="connsiteY724" fmla="*/ 366609 h 1758535"/>
                <a:gd name="connsiteX725" fmla="*/ 729406 w 1857753"/>
                <a:gd name="connsiteY725" fmla="*/ 364902 h 1758535"/>
                <a:gd name="connsiteX726" fmla="*/ 740034 w 1857753"/>
                <a:gd name="connsiteY726" fmla="*/ 374909 h 1758535"/>
                <a:gd name="connsiteX727" fmla="*/ 762608 w 1857753"/>
                <a:gd name="connsiteY727" fmla="*/ 387632 h 1758535"/>
                <a:gd name="connsiteX728" fmla="*/ 797129 w 1857753"/>
                <a:gd name="connsiteY728" fmla="*/ 396010 h 1758535"/>
                <a:gd name="connsiteX729" fmla="*/ 823349 w 1857753"/>
                <a:gd name="connsiteY729" fmla="*/ 410128 h 1758535"/>
                <a:gd name="connsiteX730" fmla="*/ 852982 w 1857753"/>
                <a:gd name="connsiteY730" fmla="*/ 427815 h 1758535"/>
                <a:gd name="connsiteX731" fmla="*/ 889675 w 1857753"/>
                <a:gd name="connsiteY731" fmla="*/ 453958 h 1758535"/>
                <a:gd name="connsiteX732" fmla="*/ 921325 w 1857753"/>
                <a:gd name="connsiteY732" fmla="*/ 474438 h 1758535"/>
                <a:gd name="connsiteX733" fmla="*/ 941883 w 1857753"/>
                <a:gd name="connsiteY733" fmla="*/ 503993 h 1758535"/>
                <a:gd name="connsiteX734" fmla="*/ 974231 w 1857753"/>
                <a:gd name="connsiteY734" fmla="*/ 540764 h 1758535"/>
                <a:gd name="connsiteX735" fmla="*/ 1144507 w 1857753"/>
                <a:gd name="connsiteY735" fmla="*/ 1428138 h 1758535"/>
                <a:gd name="connsiteX736" fmla="*/ 1107659 w 1857753"/>
                <a:gd name="connsiteY736" fmla="*/ 1426509 h 1758535"/>
                <a:gd name="connsiteX737" fmla="*/ 1095868 w 1857753"/>
                <a:gd name="connsiteY737" fmla="*/ 1438766 h 1758535"/>
                <a:gd name="connsiteX738" fmla="*/ 1092687 w 1857753"/>
                <a:gd name="connsiteY738" fmla="*/ 1459013 h 1758535"/>
                <a:gd name="connsiteX739" fmla="*/ 1092067 w 1857753"/>
                <a:gd name="connsiteY739" fmla="*/ 1462348 h 1758535"/>
                <a:gd name="connsiteX740" fmla="*/ 1035670 w 1857753"/>
                <a:gd name="connsiteY740" fmla="*/ 1460642 h 1758535"/>
                <a:gd name="connsiteX741" fmla="*/ 1025353 w 1857753"/>
                <a:gd name="connsiteY741" fmla="*/ 1471347 h 1758535"/>
                <a:gd name="connsiteX742" fmla="*/ 1007045 w 1857753"/>
                <a:gd name="connsiteY742" fmla="*/ 1488646 h 1758535"/>
                <a:gd name="connsiteX743" fmla="*/ 997736 w 1857753"/>
                <a:gd name="connsiteY743" fmla="*/ 1513082 h 1758535"/>
                <a:gd name="connsiteX744" fmla="*/ 989591 w 1857753"/>
                <a:gd name="connsiteY744" fmla="*/ 1539147 h 1758535"/>
                <a:gd name="connsiteX745" fmla="*/ 966784 w 1857753"/>
                <a:gd name="connsiteY745" fmla="*/ 1578400 h 1758535"/>
                <a:gd name="connsiteX746" fmla="*/ 959880 w 1857753"/>
                <a:gd name="connsiteY746" fmla="*/ 1596862 h 1758535"/>
                <a:gd name="connsiteX747" fmla="*/ 959880 w 1857753"/>
                <a:gd name="connsiteY747" fmla="*/ 1596940 h 1758535"/>
                <a:gd name="connsiteX748" fmla="*/ 954217 w 1857753"/>
                <a:gd name="connsiteY748" fmla="*/ 1634176 h 1758535"/>
                <a:gd name="connsiteX749" fmla="*/ 954139 w 1857753"/>
                <a:gd name="connsiteY749" fmla="*/ 1634176 h 1758535"/>
                <a:gd name="connsiteX750" fmla="*/ 951192 w 1857753"/>
                <a:gd name="connsiteY750" fmla="*/ 1628358 h 1758535"/>
                <a:gd name="connsiteX751" fmla="*/ 955458 w 1857753"/>
                <a:gd name="connsiteY751" fmla="*/ 1600276 h 1758535"/>
                <a:gd name="connsiteX752" fmla="*/ 955458 w 1857753"/>
                <a:gd name="connsiteY752" fmla="*/ 1600198 h 1758535"/>
                <a:gd name="connsiteX753" fmla="*/ 956156 w 1857753"/>
                <a:gd name="connsiteY753" fmla="*/ 1595854 h 1758535"/>
                <a:gd name="connsiteX754" fmla="*/ 951967 w 1857753"/>
                <a:gd name="connsiteY754" fmla="*/ 1597483 h 1758535"/>
                <a:gd name="connsiteX755" fmla="*/ 952278 w 1857753"/>
                <a:gd name="connsiteY755" fmla="*/ 1595233 h 1758535"/>
                <a:gd name="connsiteX756" fmla="*/ 953131 w 1857753"/>
                <a:gd name="connsiteY756" fmla="*/ 1592829 h 1758535"/>
                <a:gd name="connsiteX757" fmla="*/ 953208 w 1857753"/>
                <a:gd name="connsiteY757" fmla="*/ 1592829 h 1758535"/>
                <a:gd name="connsiteX758" fmla="*/ 959802 w 1857753"/>
                <a:gd name="connsiteY758" fmla="*/ 1575064 h 1758535"/>
                <a:gd name="connsiteX759" fmla="*/ 982299 w 1857753"/>
                <a:gd name="connsiteY759" fmla="*/ 1536432 h 1758535"/>
                <a:gd name="connsiteX760" fmla="*/ 990367 w 1857753"/>
                <a:gd name="connsiteY760" fmla="*/ 1510522 h 1758535"/>
                <a:gd name="connsiteX761" fmla="*/ 1000141 w 1857753"/>
                <a:gd name="connsiteY761" fmla="*/ 1485078 h 1758535"/>
                <a:gd name="connsiteX762" fmla="*/ 1019923 w 1857753"/>
                <a:gd name="connsiteY762" fmla="*/ 1465839 h 1758535"/>
                <a:gd name="connsiteX763" fmla="*/ 1032490 w 1857753"/>
                <a:gd name="connsiteY763" fmla="*/ 1452807 h 1758535"/>
                <a:gd name="connsiteX764" fmla="*/ 1085551 w 1857753"/>
                <a:gd name="connsiteY764" fmla="*/ 1454358 h 1758535"/>
                <a:gd name="connsiteX765" fmla="*/ 1088188 w 1857753"/>
                <a:gd name="connsiteY765" fmla="*/ 1437680 h 1758535"/>
                <a:gd name="connsiteX766" fmla="*/ 1103470 w 1857753"/>
                <a:gd name="connsiteY766" fmla="*/ 1419760 h 1758535"/>
                <a:gd name="connsiteX767" fmla="*/ 1104711 w 1857753"/>
                <a:gd name="connsiteY767" fmla="*/ 1418596 h 1758535"/>
                <a:gd name="connsiteX768" fmla="*/ 1139465 w 1857753"/>
                <a:gd name="connsiteY768" fmla="*/ 1420148 h 1758535"/>
                <a:gd name="connsiteX769" fmla="*/ 1141016 w 1857753"/>
                <a:gd name="connsiteY769" fmla="*/ 1416424 h 1758535"/>
                <a:gd name="connsiteX770" fmla="*/ 1127518 w 1857753"/>
                <a:gd name="connsiteY770" fmla="*/ 1416424 h 1758535"/>
                <a:gd name="connsiteX771" fmla="*/ 1110762 w 1857753"/>
                <a:gd name="connsiteY771" fmla="*/ 1403159 h 1758535"/>
                <a:gd name="connsiteX772" fmla="*/ 1087878 w 1857753"/>
                <a:gd name="connsiteY772" fmla="*/ 1389583 h 1758535"/>
                <a:gd name="connsiteX773" fmla="*/ 1067786 w 1857753"/>
                <a:gd name="connsiteY773" fmla="*/ 1370655 h 1758535"/>
                <a:gd name="connsiteX774" fmla="*/ 1073914 w 1857753"/>
                <a:gd name="connsiteY774" fmla="*/ 1343194 h 1758535"/>
                <a:gd name="connsiteX775" fmla="*/ 1088498 w 1857753"/>
                <a:gd name="connsiteY775" fmla="*/ 1327058 h 1758535"/>
                <a:gd name="connsiteX776" fmla="*/ 1075543 w 1857753"/>
                <a:gd name="connsiteY776" fmla="*/ 1311776 h 1758535"/>
                <a:gd name="connsiteX777" fmla="*/ 1057081 w 1857753"/>
                <a:gd name="connsiteY777" fmla="*/ 1254604 h 1758535"/>
                <a:gd name="connsiteX778" fmla="*/ 1028611 w 1857753"/>
                <a:gd name="connsiteY778" fmla="*/ 1214110 h 1758535"/>
                <a:gd name="connsiteX779" fmla="*/ 1015811 w 1857753"/>
                <a:gd name="connsiteY779" fmla="*/ 1221402 h 1758535"/>
                <a:gd name="connsiteX780" fmla="*/ 993314 w 1857753"/>
                <a:gd name="connsiteY780" fmla="*/ 1241028 h 1758535"/>
                <a:gd name="connsiteX781" fmla="*/ 972137 w 1857753"/>
                <a:gd name="connsiteY781" fmla="*/ 1241028 h 1758535"/>
                <a:gd name="connsiteX782" fmla="*/ 950959 w 1857753"/>
                <a:gd name="connsiteY782" fmla="*/ 1216515 h 1758535"/>
                <a:gd name="connsiteX783" fmla="*/ 981989 w 1857753"/>
                <a:gd name="connsiteY783" fmla="*/ 1183158 h 1758535"/>
                <a:gd name="connsiteX784" fmla="*/ 971516 w 1857753"/>
                <a:gd name="connsiteY784" fmla="*/ 1152749 h 1758535"/>
                <a:gd name="connsiteX785" fmla="*/ 943279 w 1857753"/>
                <a:gd name="connsiteY785" fmla="*/ 1146465 h 1758535"/>
                <a:gd name="connsiteX786" fmla="*/ 913413 w 1857753"/>
                <a:gd name="connsiteY786" fmla="*/ 1167177 h 1758535"/>
                <a:gd name="connsiteX787" fmla="*/ 921248 w 1857753"/>
                <a:gd name="connsiteY787" fmla="*/ 1191536 h 1758535"/>
                <a:gd name="connsiteX788" fmla="*/ 921481 w 1857753"/>
                <a:gd name="connsiteY788" fmla="*/ 1218842 h 1758535"/>
                <a:gd name="connsiteX789" fmla="*/ 906974 w 1857753"/>
                <a:gd name="connsiteY789" fmla="*/ 1239632 h 1758535"/>
                <a:gd name="connsiteX790" fmla="*/ 916205 w 1857753"/>
                <a:gd name="connsiteY790" fmla="*/ 1257086 h 1758535"/>
                <a:gd name="connsiteX791" fmla="*/ 911784 w 1857753"/>
                <a:gd name="connsiteY791" fmla="*/ 1288581 h 1758535"/>
                <a:gd name="connsiteX792" fmla="*/ 883857 w 1857753"/>
                <a:gd name="connsiteY792" fmla="*/ 1290443 h 1758535"/>
                <a:gd name="connsiteX793" fmla="*/ 853525 w 1857753"/>
                <a:gd name="connsiteY793" fmla="*/ 1278031 h 1758535"/>
                <a:gd name="connsiteX794" fmla="*/ 838243 w 1857753"/>
                <a:gd name="connsiteY794" fmla="*/ 1270662 h 1758535"/>
                <a:gd name="connsiteX795" fmla="*/ 829788 w 1857753"/>
                <a:gd name="connsiteY795" fmla="*/ 1273765 h 1758535"/>
                <a:gd name="connsiteX796" fmla="*/ 835140 w 1857753"/>
                <a:gd name="connsiteY796" fmla="*/ 1289900 h 1758535"/>
                <a:gd name="connsiteX797" fmla="*/ 853991 w 1857753"/>
                <a:gd name="connsiteY797" fmla="*/ 1301071 h 1758535"/>
                <a:gd name="connsiteX798" fmla="*/ 885021 w 1857753"/>
                <a:gd name="connsiteY798" fmla="*/ 1330549 h 1758535"/>
                <a:gd name="connsiteX799" fmla="*/ 859809 w 1857753"/>
                <a:gd name="connsiteY799" fmla="*/ 1338074 h 1758535"/>
                <a:gd name="connsiteX800" fmla="*/ 845845 w 1857753"/>
                <a:gd name="connsiteY800" fmla="*/ 1357080 h 1758535"/>
                <a:gd name="connsiteX801" fmla="*/ 831727 w 1857753"/>
                <a:gd name="connsiteY801" fmla="*/ 1369647 h 1758535"/>
                <a:gd name="connsiteX802" fmla="*/ 822883 w 1857753"/>
                <a:gd name="connsiteY802" fmla="*/ 1374767 h 1758535"/>
                <a:gd name="connsiteX803" fmla="*/ 833666 w 1857753"/>
                <a:gd name="connsiteY803" fmla="*/ 1396565 h 1758535"/>
                <a:gd name="connsiteX804" fmla="*/ 852129 w 1857753"/>
                <a:gd name="connsiteY804" fmla="*/ 1419605 h 1758535"/>
                <a:gd name="connsiteX805" fmla="*/ 864075 w 1857753"/>
                <a:gd name="connsiteY805" fmla="*/ 1441326 h 1758535"/>
                <a:gd name="connsiteX806" fmla="*/ 877496 w 1857753"/>
                <a:gd name="connsiteY806" fmla="*/ 1467468 h 1758535"/>
                <a:gd name="connsiteX807" fmla="*/ 838398 w 1857753"/>
                <a:gd name="connsiteY807" fmla="*/ 1472511 h 1758535"/>
                <a:gd name="connsiteX808" fmla="*/ 810084 w 1857753"/>
                <a:gd name="connsiteY808" fmla="*/ 1467391 h 1758535"/>
                <a:gd name="connsiteX809" fmla="*/ 670915 w 1857753"/>
                <a:gd name="connsiteY809" fmla="*/ 1415648 h 1758535"/>
                <a:gd name="connsiteX810" fmla="*/ 662227 w 1857753"/>
                <a:gd name="connsiteY810" fmla="*/ 1397341 h 1758535"/>
                <a:gd name="connsiteX811" fmla="*/ 662227 w 1857753"/>
                <a:gd name="connsiteY811" fmla="*/ 1385705 h 1758535"/>
                <a:gd name="connsiteX812" fmla="*/ 658270 w 1857753"/>
                <a:gd name="connsiteY812" fmla="*/ 1361657 h 1758535"/>
                <a:gd name="connsiteX813" fmla="*/ 663313 w 1857753"/>
                <a:gd name="connsiteY813" fmla="*/ 1352891 h 1758535"/>
                <a:gd name="connsiteX814" fmla="*/ 675026 w 1857753"/>
                <a:gd name="connsiteY814" fmla="*/ 1342418 h 1758535"/>
                <a:gd name="connsiteX815" fmla="*/ 677276 w 1857753"/>
                <a:gd name="connsiteY815" fmla="*/ 1329075 h 1758535"/>
                <a:gd name="connsiteX816" fmla="*/ 694110 w 1857753"/>
                <a:gd name="connsiteY816" fmla="*/ 1318913 h 1758535"/>
                <a:gd name="connsiteX817" fmla="*/ 717460 w 1857753"/>
                <a:gd name="connsiteY817" fmla="*/ 1330549 h 1758535"/>
                <a:gd name="connsiteX818" fmla="*/ 736931 w 1857753"/>
                <a:gd name="connsiteY818" fmla="*/ 1325197 h 1758535"/>
                <a:gd name="connsiteX819" fmla="*/ 740189 w 1857753"/>
                <a:gd name="connsiteY819" fmla="*/ 1304562 h 1758535"/>
                <a:gd name="connsiteX820" fmla="*/ 736078 w 1857753"/>
                <a:gd name="connsiteY820" fmla="*/ 1288659 h 1758535"/>
                <a:gd name="connsiteX821" fmla="*/ 752523 w 1857753"/>
                <a:gd name="connsiteY821" fmla="*/ 1268955 h 1758535"/>
                <a:gd name="connsiteX822" fmla="*/ 770753 w 1857753"/>
                <a:gd name="connsiteY822" fmla="*/ 1259414 h 1758535"/>
                <a:gd name="connsiteX823" fmla="*/ 777425 w 1857753"/>
                <a:gd name="connsiteY823" fmla="*/ 1237460 h 1758535"/>
                <a:gd name="connsiteX824" fmla="*/ 767107 w 1857753"/>
                <a:gd name="connsiteY824" fmla="*/ 1215972 h 1758535"/>
                <a:gd name="connsiteX825" fmla="*/ 720020 w 1857753"/>
                <a:gd name="connsiteY825" fmla="*/ 1212946 h 1758535"/>
                <a:gd name="connsiteX826" fmla="*/ 686585 w 1857753"/>
                <a:gd name="connsiteY826" fmla="*/ 1218687 h 1758535"/>
                <a:gd name="connsiteX827" fmla="*/ 646479 w 1857753"/>
                <a:gd name="connsiteY827" fmla="*/ 1245217 h 1758535"/>
                <a:gd name="connsiteX828" fmla="*/ 630499 w 1857753"/>
                <a:gd name="connsiteY828" fmla="*/ 1233426 h 1758535"/>
                <a:gd name="connsiteX829" fmla="*/ 606296 w 1857753"/>
                <a:gd name="connsiteY829" fmla="*/ 1252742 h 1758535"/>
                <a:gd name="connsiteX830" fmla="*/ 604046 w 1857753"/>
                <a:gd name="connsiteY830" fmla="*/ 1251423 h 1758535"/>
                <a:gd name="connsiteX831" fmla="*/ 559828 w 1857753"/>
                <a:gd name="connsiteY831" fmla="*/ 1237150 h 1758535"/>
                <a:gd name="connsiteX832" fmla="*/ 557579 w 1857753"/>
                <a:gd name="connsiteY832" fmla="*/ 1237925 h 1758535"/>
                <a:gd name="connsiteX833" fmla="*/ 553933 w 1857753"/>
                <a:gd name="connsiteY833" fmla="*/ 1239865 h 1758535"/>
                <a:gd name="connsiteX834" fmla="*/ 545012 w 1857753"/>
                <a:gd name="connsiteY834" fmla="*/ 1245838 h 1758535"/>
                <a:gd name="connsiteX835" fmla="*/ 541288 w 1857753"/>
                <a:gd name="connsiteY835" fmla="*/ 1248786 h 1758535"/>
                <a:gd name="connsiteX836" fmla="*/ 538806 w 1857753"/>
                <a:gd name="connsiteY836" fmla="*/ 1250803 h 1758535"/>
                <a:gd name="connsiteX837" fmla="*/ 535780 w 1857753"/>
                <a:gd name="connsiteY837" fmla="*/ 1248243 h 1758535"/>
                <a:gd name="connsiteX838" fmla="*/ 532832 w 1857753"/>
                <a:gd name="connsiteY838" fmla="*/ 1245683 h 1758535"/>
                <a:gd name="connsiteX839" fmla="*/ 523368 w 1857753"/>
                <a:gd name="connsiteY839" fmla="*/ 1237615 h 1758535"/>
                <a:gd name="connsiteX840" fmla="*/ 509870 w 1857753"/>
                <a:gd name="connsiteY840" fmla="*/ 1220937 h 1758535"/>
                <a:gd name="connsiteX841" fmla="*/ 500794 w 1857753"/>
                <a:gd name="connsiteY841" fmla="*/ 1203715 h 1758535"/>
                <a:gd name="connsiteX842" fmla="*/ 499243 w 1857753"/>
                <a:gd name="connsiteY842" fmla="*/ 1182537 h 1758535"/>
                <a:gd name="connsiteX843" fmla="*/ 512198 w 1857753"/>
                <a:gd name="connsiteY843" fmla="*/ 1166324 h 1758535"/>
                <a:gd name="connsiteX844" fmla="*/ 532445 w 1857753"/>
                <a:gd name="connsiteY844" fmla="*/ 1154610 h 1758535"/>
                <a:gd name="connsiteX845" fmla="*/ 543072 w 1857753"/>
                <a:gd name="connsiteY845" fmla="*/ 1141655 h 1758535"/>
                <a:gd name="connsiteX846" fmla="*/ 538961 w 1857753"/>
                <a:gd name="connsiteY846" fmla="*/ 1131648 h 1758535"/>
                <a:gd name="connsiteX847" fmla="*/ 556648 w 1857753"/>
                <a:gd name="connsiteY847" fmla="*/ 1112798 h 1758535"/>
                <a:gd name="connsiteX848" fmla="*/ 563242 w 1857753"/>
                <a:gd name="connsiteY848" fmla="*/ 1105273 h 1758535"/>
                <a:gd name="connsiteX849" fmla="*/ 568827 w 1857753"/>
                <a:gd name="connsiteY849" fmla="*/ 1087664 h 1758535"/>
                <a:gd name="connsiteX850" fmla="*/ 571542 w 1857753"/>
                <a:gd name="connsiteY850" fmla="*/ 1066486 h 1758535"/>
                <a:gd name="connsiteX851" fmla="*/ 561225 w 1857753"/>
                <a:gd name="connsiteY851" fmla="*/ 1062530 h 1758535"/>
                <a:gd name="connsiteX852" fmla="*/ 538108 w 1857753"/>
                <a:gd name="connsiteY852" fmla="*/ 1044455 h 1758535"/>
                <a:gd name="connsiteX853" fmla="*/ 556027 w 1857753"/>
                <a:gd name="connsiteY853" fmla="*/ 1020794 h 1758535"/>
                <a:gd name="connsiteX854" fmla="*/ 567198 w 1857753"/>
                <a:gd name="connsiteY854" fmla="*/ 1010555 h 1758535"/>
                <a:gd name="connsiteX855" fmla="*/ 585583 w 1857753"/>
                <a:gd name="connsiteY855" fmla="*/ 995428 h 1758535"/>
                <a:gd name="connsiteX856" fmla="*/ 620647 w 1857753"/>
                <a:gd name="connsiteY856" fmla="*/ 985731 h 1758535"/>
                <a:gd name="connsiteX857" fmla="*/ 643531 w 1857753"/>
                <a:gd name="connsiteY857" fmla="*/ 976112 h 1758535"/>
                <a:gd name="connsiteX858" fmla="*/ 661373 w 1857753"/>
                <a:gd name="connsiteY858" fmla="*/ 1028319 h 1758535"/>
                <a:gd name="connsiteX859" fmla="*/ 668355 w 1857753"/>
                <a:gd name="connsiteY859" fmla="*/ 1023044 h 1758535"/>
                <a:gd name="connsiteX860" fmla="*/ 676345 w 1857753"/>
                <a:gd name="connsiteY860" fmla="*/ 1006288 h 1758535"/>
                <a:gd name="connsiteX861" fmla="*/ 691783 w 1857753"/>
                <a:gd name="connsiteY861" fmla="*/ 983714 h 1758535"/>
                <a:gd name="connsiteX862" fmla="*/ 704117 w 1857753"/>
                <a:gd name="connsiteY862" fmla="*/ 1021415 h 1758535"/>
                <a:gd name="connsiteX863" fmla="*/ 723200 w 1857753"/>
                <a:gd name="connsiteY863" fmla="*/ 996514 h 1758535"/>
                <a:gd name="connsiteX864" fmla="*/ 727234 w 1857753"/>
                <a:gd name="connsiteY864" fmla="*/ 989144 h 1758535"/>
                <a:gd name="connsiteX865" fmla="*/ 737862 w 1857753"/>
                <a:gd name="connsiteY865" fmla="*/ 956175 h 1758535"/>
                <a:gd name="connsiteX866" fmla="*/ 729484 w 1857753"/>
                <a:gd name="connsiteY866" fmla="*/ 931661 h 1758535"/>
                <a:gd name="connsiteX867" fmla="*/ 711719 w 1857753"/>
                <a:gd name="connsiteY867" fmla="*/ 898227 h 1758535"/>
                <a:gd name="connsiteX868" fmla="*/ 689533 w 1857753"/>
                <a:gd name="connsiteY868" fmla="*/ 880850 h 1758535"/>
                <a:gd name="connsiteX869" fmla="*/ 672544 w 1857753"/>
                <a:gd name="connsiteY869" fmla="*/ 872782 h 1758535"/>
                <a:gd name="connsiteX870" fmla="*/ 660830 w 1857753"/>
                <a:gd name="connsiteY870" fmla="*/ 872782 h 1758535"/>
                <a:gd name="connsiteX871" fmla="*/ 647565 w 1857753"/>
                <a:gd name="connsiteY871" fmla="*/ 883488 h 1758535"/>
                <a:gd name="connsiteX872" fmla="*/ 632981 w 1857753"/>
                <a:gd name="connsiteY872" fmla="*/ 883488 h 1758535"/>
                <a:gd name="connsiteX873" fmla="*/ 612579 w 1857753"/>
                <a:gd name="connsiteY873" fmla="*/ 869835 h 1758535"/>
                <a:gd name="connsiteX874" fmla="*/ 626232 w 1857753"/>
                <a:gd name="connsiteY874" fmla="*/ 852535 h 1758535"/>
                <a:gd name="connsiteX875" fmla="*/ 645315 w 1857753"/>
                <a:gd name="connsiteY875" fmla="*/ 852535 h 1758535"/>
                <a:gd name="connsiteX876" fmla="*/ 650513 w 1857753"/>
                <a:gd name="connsiteY876" fmla="*/ 833219 h 1758535"/>
                <a:gd name="connsiteX877" fmla="*/ 655012 w 1857753"/>
                <a:gd name="connsiteY877" fmla="*/ 827401 h 1758535"/>
                <a:gd name="connsiteX878" fmla="*/ 649970 w 1857753"/>
                <a:gd name="connsiteY878" fmla="*/ 814136 h 1758535"/>
                <a:gd name="connsiteX879" fmla="*/ 622664 w 1857753"/>
                <a:gd name="connsiteY879" fmla="*/ 785899 h 1758535"/>
                <a:gd name="connsiteX880" fmla="*/ 606916 w 1857753"/>
                <a:gd name="connsiteY880" fmla="*/ 776590 h 1758535"/>
                <a:gd name="connsiteX881" fmla="*/ 578834 w 1857753"/>
                <a:gd name="connsiteY881" fmla="*/ 776590 h 1758535"/>
                <a:gd name="connsiteX882" fmla="*/ 569835 w 1857753"/>
                <a:gd name="connsiteY882" fmla="*/ 746879 h 1758535"/>
                <a:gd name="connsiteX883" fmla="*/ 594194 w 1857753"/>
                <a:gd name="connsiteY883" fmla="*/ 740053 h 1758535"/>
                <a:gd name="connsiteX884" fmla="*/ 597917 w 1857753"/>
                <a:gd name="connsiteY884" fmla="*/ 737493 h 1758535"/>
                <a:gd name="connsiteX885" fmla="*/ 597064 w 1857753"/>
                <a:gd name="connsiteY885" fmla="*/ 726477 h 1758535"/>
                <a:gd name="connsiteX886" fmla="*/ 584807 w 1857753"/>
                <a:gd name="connsiteY886" fmla="*/ 701265 h 1758535"/>
                <a:gd name="connsiteX887" fmla="*/ 571465 w 1857753"/>
                <a:gd name="connsiteY887" fmla="*/ 681173 h 1758535"/>
                <a:gd name="connsiteX888" fmla="*/ 563164 w 1857753"/>
                <a:gd name="connsiteY888" fmla="*/ 654565 h 1758535"/>
                <a:gd name="connsiteX889" fmla="*/ 554786 w 1857753"/>
                <a:gd name="connsiteY889" fmla="*/ 641921 h 1758535"/>
                <a:gd name="connsiteX890" fmla="*/ 554786 w 1857753"/>
                <a:gd name="connsiteY890" fmla="*/ 633388 h 1758535"/>
                <a:gd name="connsiteX891" fmla="*/ 552692 w 1857753"/>
                <a:gd name="connsiteY891" fmla="*/ 633543 h 1758535"/>
                <a:gd name="connsiteX892" fmla="*/ 497846 w 1857753"/>
                <a:gd name="connsiteY892" fmla="*/ 650299 h 1758535"/>
                <a:gd name="connsiteX893" fmla="*/ 475970 w 1857753"/>
                <a:gd name="connsiteY893" fmla="*/ 661159 h 1758535"/>
                <a:gd name="connsiteX894" fmla="*/ 448897 w 1857753"/>
                <a:gd name="connsiteY894" fmla="*/ 677915 h 1758535"/>
                <a:gd name="connsiteX895" fmla="*/ 447733 w 1857753"/>
                <a:gd name="connsiteY895" fmla="*/ 677915 h 1758535"/>
                <a:gd name="connsiteX896" fmla="*/ 428728 w 1857753"/>
                <a:gd name="connsiteY896" fmla="*/ 678769 h 1758535"/>
                <a:gd name="connsiteX897" fmla="*/ 398629 w 1857753"/>
                <a:gd name="connsiteY897" fmla="*/ 684664 h 1758535"/>
                <a:gd name="connsiteX898" fmla="*/ 376520 w 1857753"/>
                <a:gd name="connsiteY898" fmla="*/ 692499 h 1758535"/>
                <a:gd name="connsiteX899" fmla="*/ 356894 w 1857753"/>
                <a:gd name="connsiteY899" fmla="*/ 717013 h 1758535"/>
                <a:gd name="connsiteX900" fmla="*/ 332070 w 1857753"/>
                <a:gd name="connsiteY900" fmla="*/ 717013 h 1758535"/>
                <a:gd name="connsiteX901" fmla="*/ 330751 w 1857753"/>
                <a:gd name="connsiteY901" fmla="*/ 712824 h 1758535"/>
                <a:gd name="connsiteX902" fmla="*/ 327260 w 1857753"/>
                <a:gd name="connsiteY902" fmla="*/ 701576 h 1758535"/>
                <a:gd name="connsiteX903" fmla="*/ 327105 w 1857753"/>
                <a:gd name="connsiteY903" fmla="*/ 700955 h 1758535"/>
                <a:gd name="connsiteX904" fmla="*/ 322218 w 1857753"/>
                <a:gd name="connsiteY904" fmla="*/ 685362 h 1758535"/>
                <a:gd name="connsiteX905" fmla="*/ 316710 w 1857753"/>
                <a:gd name="connsiteY905" fmla="*/ 669305 h 1758535"/>
                <a:gd name="connsiteX906" fmla="*/ 309030 w 1857753"/>
                <a:gd name="connsiteY906" fmla="*/ 664960 h 1758535"/>
                <a:gd name="connsiteX907" fmla="*/ 308332 w 1857753"/>
                <a:gd name="connsiteY907" fmla="*/ 664573 h 1758535"/>
                <a:gd name="connsiteX908" fmla="*/ 305694 w 1857753"/>
                <a:gd name="connsiteY908" fmla="*/ 663099 h 1758535"/>
                <a:gd name="connsiteX909" fmla="*/ 208261 w 1857753"/>
                <a:gd name="connsiteY909" fmla="*/ 662711 h 1758535"/>
                <a:gd name="connsiteX910" fmla="*/ 161639 w 1857753"/>
                <a:gd name="connsiteY910" fmla="*/ 653712 h 1758535"/>
                <a:gd name="connsiteX911" fmla="*/ 145503 w 1857753"/>
                <a:gd name="connsiteY911" fmla="*/ 653712 h 1758535"/>
                <a:gd name="connsiteX912" fmla="*/ 88020 w 1857753"/>
                <a:gd name="connsiteY912" fmla="*/ 637499 h 1758535"/>
                <a:gd name="connsiteX913" fmla="*/ 64748 w 1857753"/>
                <a:gd name="connsiteY913" fmla="*/ 624777 h 1758535"/>
                <a:gd name="connsiteX914" fmla="*/ 60482 w 1857753"/>
                <a:gd name="connsiteY914" fmla="*/ 621907 h 1758535"/>
                <a:gd name="connsiteX915" fmla="*/ 63352 w 1857753"/>
                <a:gd name="connsiteY915" fmla="*/ 619502 h 1758535"/>
                <a:gd name="connsiteX916" fmla="*/ 60249 w 1857753"/>
                <a:gd name="connsiteY916" fmla="*/ 617407 h 1758535"/>
                <a:gd name="connsiteX917" fmla="*/ 60482 w 1857753"/>
                <a:gd name="connsiteY917" fmla="*/ 617175 h 1758535"/>
                <a:gd name="connsiteX918" fmla="*/ 63585 w 1857753"/>
                <a:gd name="connsiteY918" fmla="*/ 614615 h 1758535"/>
                <a:gd name="connsiteX919" fmla="*/ 75298 w 1857753"/>
                <a:gd name="connsiteY919" fmla="*/ 605073 h 1758535"/>
                <a:gd name="connsiteX920" fmla="*/ 80961 w 1857753"/>
                <a:gd name="connsiteY920" fmla="*/ 605306 h 1758535"/>
                <a:gd name="connsiteX921" fmla="*/ 82590 w 1857753"/>
                <a:gd name="connsiteY921" fmla="*/ 605151 h 1758535"/>
                <a:gd name="connsiteX922" fmla="*/ 82823 w 1857753"/>
                <a:gd name="connsiteY922" fmla="*/ 605151 h 1758535"/>
                <a:gd name="connsiteX923" fmla="*/ 84064 w 1857753"/>
                <a:gd name="connsiteY923" fmla="*/ 604918 h 1758535"/>
                <a:gd name="connsiteX924" fmla="*/ 84297 w 1857753"/>
                <a:gd name="connsiteY924" fmla="*/ 604840 h 1758535"/>
                <a:gd name="connsiteX925" fmla="*/ 85848 w 1857753"/>
                <a:gd name="connsiteY925" fmla="*/ 604530 h 1758535"/>
                <a:gd name="connsiteX926" fmla="*/ 88253 w 1857753"/>
                <a:gd name="connsiteY926" fmla="*/ 603754 h 1758535"/>
                <a:gd name="connsiteX927" fmla="*/ 90658 w 1857753"/>
                <a:gd name="connsiteY927" fmla="*/ 602591 h 1758535"/>
                <a:gd name="connsiteX928" fmla="*/ 91279 w 1857753"/>
                <a:gd name="connsiteY928" fmla="*/ 602203 h 1758535"/>
                <a:gd name="connsiteX929" fmla="*/ 92908 w 1857753"/>
                <a:gd name="connsiteY929" fmla="*/ 600961 h 1758535"/>
                <a:gd name="connsiteX930" fmla="*/ 93916 w 1857753"/>
                <a:gd name="connsiteY930" fmla="*/ 600031 h 1758535"/>
                <a:gd name="connsiteX931" fmla="*/ 94925 w 1857753"/>
                <a:gd name="connsiteY931" fmla="*/ 598945 h 1758535"/>
                <a:gd name="connsiteX932" fmla="*/ 96709 w 1857753"/>
                <a:gd name="connsiteY932" fmla="*/ 596307 h 1758535"/>
                <a:gd name="connsiteX933" fmla="*/ 97562 w 1857753"/>
                <a:gd name="connsiteY933" fmla="*/ 594523 h 1758535"/>
                <a:gd name="connsiteX934" fmla="*/ 98260 w 1857753"/>
                <a:gd name="connsiteY934" fmla="*/ 592506 h 1758535"/>
                <a:gd name="connsiteX935" fmla="*/ 98803 w 1857753"/>
                <a:gd name="connsiteY935" fmla="*/ 590256 h 1758535"/>
                <a:gd name="connsiteX936" fmla="*/ 98105 w 1857753"/>
                <a:gd name="connsiteY936" fmla="*/ 573500 h 1758535"/>
                <a:gd name="connsiteX937" fmla="*/ 98105 w 1857753"/>
                <a:gd name="connsiteY937" fmla="*/ 573112 h 1758535"/>
                <a:gd name="connsiteX938" fmla="*/ 95933 w 1857753"/>
                <a:gd name="connsiteY938" fmla="*/ 562872 h 1758535"/>
                <a:gd name="connsiteX939" fmla="*/ 92908 w 1857753"/>
                <a:gd name="connsiteY939" fmla="*/ 548366 h 1758535"/>
                <a:gd name="connsiteX940" fmla="*/ 90193 w 1857753"/>
                <a:gd name="connsiteY940" fmla="*/ 535256 h 1758535"/>
                <a:gd name="connsiteX941" fmla="*/ 89184 w 1857753"/>
                <a:gd name="connsiteY941" fmla="*/ 530291 h 1758535"/>
                <a:gd name="connsiteX942" fmla="*/ 88641 w 1857753"/>
                <a:gd name="connsiteY942" fmla="*/ 527654 h 1758535"/>
                <a:gd name="connsiteX943" fmla="*/ 87245 w 1857753"/>
                <a:gd name="connsiteY943" fmla="*/ 520517 h 1758535"/>
                <a:gd name="connsiteX944" fmla="*/ 86779 w 1857753"/>
                <a:gd name="connsiteY944" fmla="*/ 518422 h 1758535"/>
                <a:gd name="connsiteX945" fmla="*/ 86004 w 1857753"/>
                <a:gd name="connsiteY945" fmla="*/ 514776 h 1758535"/>
                <a:gd name="connsiteX946" fmla="*/ 85616 w 1857753"/>
                <a:gd name="connsiteY946" fmla="*/ 513070 h 1758535"/>
                <a:gd name="connsiteX947" fmla="*/ 85073 w 1857753"/>
                <a:gd name="connsiteY947" fmla="*/ 510122 h 1758535"/>
                <a:gd name="connsiteX948" fmla="*/ 84607 w 1857753"/>
                <a:gd name="connsiteY948" fmla="*/ 507795 h 1758535"/>
                <a:gd name="connsiteX949" fmla="*/ 84219 w 1857753"/>
                <a:gd name="connsiteY949" fmla="*/ 506321 h 1758535"/>
                <a:gd name="connsiteX950" fmla="*/ 83987 w 1857753"/>
                <a:gd name="connsiteY950" fmla="*/ 504847 h 1758535"/>
                <a:gd name="connsiteX951" fmla="*/ 99269 w 1857753"/>
                <a:gd name="connsiteY951" fmla="*/ 487470 h 1758535"/>
                <a:gd name="connsiteX952" fmla="*/ 145969 w 1857753"/>
                <a:gd name="connsiteY952" fmla="*/ 462491 h 1758535"/>
                <a:gd name="connsiteX953" fmla="*/ 145891 w 1857753"/>
                <a:gd name="connsiteY953" fmla="*/ 462103 h 1758535"/>
                <a:gd name="connsiteX954" fmla="*/ 145969 w 1857753"/>
                <a:gd name="connsiteY954" fmla="*/ 462103 h 1758535"/>
                <a:gd name="connsiteX955" fmla="*/ 138211 w 1857753"/>
                <a:gd name="connsiteY955" fmla="*/ 438521 h 1758535"/>
                <a:gd name="connsiteX956" fmla="*/ 131152 w 1857753"/>
                <a:gd name="connsiteY956" fmla="*/ 416877 h 1758535"/>
                <a:gd name="connsiteX957" fmla="*/ 135108 w 1857753"/>
                <a:gd name="connsiteY957" fmla="*/ 416489 h 1758535"/>
                <a:gd name="connsiteX958" fmla="*/ 148063 w 1857753"/>
                <a:gd name="connsiteY958" fmla="*/ 415326 h 1758535"/>
                <a:gd name="connsiteX959" fmla="*/ 135108 w 1857753"/>
                <a:gd name="connsiteY959" fmla="*/ 416567 h 1758535"/>
                <a:gd name="connsiteX960" fmla="*/ 135263 w 1857753"/>
                <a:gd name="connsiteY960" fmla="*/ 417032 h 1758535"/>
                <a:gd name="connsiteX961" fmla="*/ 149692 w 1857753"/>
                <a:gd name="connsiteY961" fmla="*/ 460940 h 1758535"/>
                <a:gd name="connsiteX962" fmla="*/ 151244 w 1857753"/>
                <a:gd name="connsiteY962" fmla="*/ 465982 h 1758535"/>
                <a:gd name="connsiteX963" fmla="*/ 147598 w 1857753"/>
                <a:gd name="connsiteY963" fmla="*/ 465982 h 1758535"/>
                <a:gd name="connsiteX964" fmla="*/ 101751 w 1857753"/>
                <a:gd name="connsiteY964" fmla="*/ 490573 h 1758535"/>
                <a:gd name="connsiteX965" fmla="*/ 89262 w 1857753"/>
                <a:gd name="connsiteY965" fmla="*/ 504769 h 1758535"/>
                <a:gd name="connsiteX966" fmla="*/ 88098 w 1857753"/>
                <a:gd name="connsiteY966" fmla="*/ 506010 h 1758535"/>
                <a:gd name="connsiteX967" fmla="*/ 88176 w 1857753"/>
                <a:gd name="connsiteY967" fmla="*/ 506165 h 1758535"/>
                <a:gd name="connsiteX968" fmla="*/ 88486 w 1857753"/>
                <a:gd name="connsiteY968" fmla="*/ 507795 h 1758535"/>
                <a:gd name="connsiteX969" fmla="*/ 88641 w 1857753"/>
                <a:gd name="connsiteY969" fmla="*/ 508570 h 1758535"/>
                <a:gd name="connsiteX970" fmla="*/ 88874 w 1857753"/>
                <a:gd name="connsiteY970" fmla="*/ 509501 h 1758535"/>
                <a:gd name="connsiteX971" fmla="*/ 89262 w 1857753"/>
                <a:gd name="connsiteY971" fmla="*/ 511441 h 1758535"/>
                <a:gd name="connsiteX972" fmla="*/ 89960 w 1857753"/>
                <a:gd name="connsiteY972" fmla="*/ 514776 h 1758535"/>
                <a:gd name="connsiteX973" fmla="*/ 90503 w 1857753"/>
                <a:gd name="connsiteY973" fmla="*/ 517181 h 1758535"/>
                <a:gd name="connsiteX974" fmla="*/ 91046 w 1857753"/>
                <a:gd name="connsiteY974" fmla="*/ 519819 h 1758535"/>
                <a:gd name="connsiteX975" fmla="*/ 91046 w 1857753"/>
                <a:gd name="connsiteY975" fmla="*/ 519974 h 1758535"/>
                <a:gd name="connsiteX976" fmla="*/ 92442 w 1857753"/>
                <a:gd name="connsiteY976" fmla="*/ 526955 h 1758535"/>
                <a:gd name="connsiteX977" fmla="*/ 92985 w 1857753"/>
                <a:gd name="connsiteY977" fmla="*/ 529515 h 1758535"/>
                <a:gd name="connsiteX978" fmla="*/ 93994 w 1857753"/>
                <a:gd name="connsiteY978" fmla="*/ 534480 h 1758535"/>
                <a:gd name="connsiteX979" fmla="*/ 95235 w 1857753"/>
                <a:gd name="connsiteY979" fmla="*/ 540531 h 1758535"/>
                <a:gd name="connsiteX980" fmla="*/ 97174 w 1857753"/>
                <a:gd name="connsiteY980" fmla="*/ 549685 h 1758535"/>
                <a:gd name="connsiteX981" fmla="*/ 99424 w 1857753"/>
                <a:gd name="connsiteY981" fmla="*/ 560623 h 1758535"/>
                <a:gd name="connsiteX982" fmla="*/ 100665 w 1857753"/>
                <a:gd name="connsiteY982" fmla="*/ 566518 h 1758535"/>
                <a:gd name="connsiteX983" fmla="*/ 101906 w 1857753"/>
                <a:gd name="connsiteY983" fmla="*/ 572724 h 1758535"/>
                <a:gd name="connsiteX984" fmla="*/ 102682 w 1857753"/>
                <a:gd name="connsiteY984" fmla="*/ 590799 h 1758535"/>
                <a:gd name="connsiteX985" fmla="*/ 101906 w 1857753"/>
                <a:gd name="connsiteY985" fmla="*/ 593747 h 1758535"/>
                <a:gd name="connsiteX986" fmla="*/ 101131 w 1857753"/>
                <a:gd name="connsiteY986" fmla="*/ 595919 h 1758535"/>
                <a:gd name="connsiteX987" fmla="*/ 99269 w 1857753"/>
                <a:gd name="connsiteY987" fmla="*/ 599488 h 1758535"/>
                <a:gd name="connsiteX988" fmla="*/ 76462 w 1857753"/>
                <a:gd name="connsiteY988" fmla="*/ 609107 h 1758535"/>
                <a:gd name="connsiteX989" fmla="*/ 66920 w 1857753"/>
                <a:gd name="connsiteY989" fmla="*/ 616942 h 1758535"/>
                <a:gd name="connsiteX990" fmla="*/ 90580 w 1857753"/>
                <a:gd name="connsiteY990" fmla="*/ 630129 h 1758535"/>
                <a:gd name="connsiteX991" fmla="*/ 146046 w 1857753"/>
                <a:gd name="connsiteY991" fmla="*/ 645955 h 1758535"/>
                <a:gd name="connsiteX992" fmla="*/ 162337 w 1857753"/>
                <a:gd name="connsiteY992" fmla="*/ 645955 h 1758535"/>
                <a:gd name="connsiteX993" fmla="*/ 209037 w 1857753"/>
                <a:gd name="connsiteY993" fmla="*/ 654953 h 1758535"/>
                <a:gd name="connsiteX994" fmla="*/ 307711 w 1857753"/>
                <a:gd name="connsiteY994" fmla="*/ 655341 h 1758535"/>
                <a:gd name="connsiteX995" fmla="*/ 315934 w 1857753"/>
                <a:gd name="connsiteY995" fmla="*/ 659918 h 1758535"/>
                <a:gd name="connsiteX996" fmla="*/ 315934 w 1857753"/>
                <a:gd name="connsiteY996" fmla="*/ 643007 h 1758535"/>
                <a:gd name="connsiteX997" fmla="*/ 323304 w 1857753"/>
                <a:gd name="connsiteY997" fmla="*/ 664573 h 1758535"/>
                <a:gd name="connsiteX998" fmla="*/ 323459 w 1857753"/>
                <a:gd name="connsiteY998" fmla="*/ 664960 h 1758535"/>
                <a:gd name="connsiteX999" fmla="*/ 328424 w 1857753"/>
                <a:gd name="connsiteY999" fmla="*/ 679544 h 1758535"/>
                <a:gd name="connsiteX1000" fmla="*/ 329587 w 1857753"/>
                <a:gd name="connsiteY1000" fmla="*/ 682958 h 1758535"/>
                <a:gd name="connsiteX1001" fmla="*/ 335250 w 1857753"/>
                <a:gd name="connsiteY1001" fmla="*/ 700955 h 1758535"/>
                <a:gd name="connsiteX1002" fmla="*/ 337810 w 1857753"/>
                <a:gd name="connsiteY1002" fmla="*/ 709255 h 1758535"/>
                <a:gd name="connsiteX1003" fmla="*/ 353170 w 1857753"/>
                <a:gd name="connsiteY1003" fmla="*/ 709255 h 1758535"/>
                <a:gd name="connsiteX1004" fmla="*/ 371865 w 1857753"/>
                <a:gd name="connsiteY1004" fmla="*/ 685906 h 1758535"/>
                <a:gd name="connsiteX1005" fmla="*/ 396689 w 1857753"/>
                <a:gd name="connsiteY1005" fmla="*/ 677217 h 1758535"/>
                <a:gd name="connsiteX1006" fmla="*/ 426323 w 1857753"/>
                <a:gd name="connsiteY1006" fmla="*/ 671399 h 1758535"/>
                <a:gd name="connsiteX1007" fmla="*/ 446647 w 1857753"/>
                <a:gd name="connsiteY1007" fmla="*/ 670158 h 1758535"/>
                <a:gd name="connsiteX1008" fmla="*/ 472169 w 1857753"/>
                <a:gd name="connsiteY1008" fmla="*/ 654333 h 1758535"/>
                <a:gd name="connsiteX1009" fmla="*/ 494976 w 1857753"/>
                <a:gd name="connsiteY1009" fmla="*/ 643084 h 1758535"/>
                <a:gd name="connsiteX1010" fmla="*/ 550830 w 1857753"/>
                <a:gd name="connsiteY1010" fmla="*/ 626018 h 1758535"/>
                <a:gd name="connsiteX1011" fmla="*/ 562544 w 1857753"/>
                <a:gd name="connsiteY1011" fmla="*/ 625087 h 1758535"/>
                <a:gd name="connsiteX1012" fmla="*/ 562544 w 1857753"/>
                <a:gd name="connsiteY1012" fmla="*/ 639594 h 1758535"/>
                <a:gd name="connsiteX1013" fmla="*/ 569913 w 1857753"/>
                <a:gd name="connsiteY1013" fmla="*/ 650764 h 1758535"/>
                <a:gd name="connsiteX1014" fmla="*/ 578291 w 1857753"/>
                <a:gd name="connsiteY1014" fmla="*/ 677372 h 1758535"/>
                <a:gd name="connsiteX1015" fmla="*/ 591479 w 1857753"/>
                <a:gd name="connsiteY1015" fmla="*/ 697464 h 1758535"/>
                <a:gd name="connsiteX1016" fmla="*/ 604356 w 1857753"/>
                <a:gd name="connsiteY1016" fmla="*/ 723762 h 1758535"/>
                <a:gd name="connsiteX1017" fmla="*/ 605908 w 1857753"/>
                <a:gd name="connsiteY1017" fmla="*/ 741371 h 1758535"/>
                <a:gd name="connsiteX1018" fmla="*/ 597995 w 1857753"/>
                <a:gd name="connsiteY1018" fmla="*/ 746801 h 1758535"/>
                <a:gd name="connsiteX1019" fmla="*/ 579532 w 1857753"/>
                <a:gd name="connsiteY1019" fmla="*/ 752232 h 1758535"/>
                <a:gd name="connsiteX1020" fmla="*/ 584575 w 1857753"/>
                <a:gd name="connsiteY1020" fmla="*/ 768833 h 1758535"/>
                <a:gd name="connsiteX1021" fmla="*/ 609088 w 1857753"/>
                <a:gd name="connsiteY1021" fmla="*/ 768833 h 1758535"/>
                <a:gd name="connsiteX1022" fmla="*/ 627085 w 1857753"/>
                <a:gd name="connsiteY1022" fmla="*/ 779460 h 1758535"/>
                <a:gd name="connsiteX1023" fmla="*/ 656098 w 1857753"/>
                <a:gd name="connsiteY1023" fmla="*/ 809326 h 1758535"/>
                <a:gd name="connsiteX1024" fmla="*/ 663856 w 1857753"/>
                <a:gd name="connsiteY1024" fmla="*/ 828953 h 1758535"/>
                <a:gd name="connsiteX1025" fmla="*/ 657805 w 1857753"/>
                <a:gd name="connsiteY1025" fmla="*/ 836090 h 1758535"/>
                <a:gd name="connsiteX1026" fmla="*/ 651289 w 1857753"/>
                <a:gd name="connsiteY1026" fmla="*/ 860293 h 1758535"/>
                <a:gd name="connsiteX1027" fmla="*/ 629956 w 1857753"/>
                <a:gd name="connsiteY1027" fmla="*/ 860293 h 1758535"/>
                <a:gd name="connsiteX1028" fmla="*/ 623827 w 1857753"/>
                <a:gd name="connsiteY1028" fmla="*/ 868050 h 1758535"/>
                <a:gd name="connsiteX1029" fmla="*/ 635308 w 1857753"/>
                <a:gd name="connsiteY1029" fmla="*/ 875730 h 1758535"/>
                <a:gd name="connsiteX1030" fmla="*/ 644850 w 1857753"/>
                <a:gd name="connsiteY1030" fmla="*/ 875730 h 1758535"/>
                <a:gd name="connsiteX1031" fmla="*/ 658038 w 1857753"/>
                <a:gd name="connsiteY1031" fmla="*/ 865025 h 1758535"/>
                <a:gd name="connsiteX1032" fmla="*/ 673397 w 1857753"/>
                <a:gd name="connsiteY1032" fmla="*/ 865025 h 1758535"/>
                <a:gd name="connsiteX1033" fmla="*/ 693256 w 1857753"/>
                <a:gd name="connsiteY1033" fmla="*/ 874024 h 1758535"/>
                <a:gd name="connsiteX1034" fmla="*/ 717149 w 1857753"/>
                <a:gd name="connsiteY1034" fmla="*/ 892641 h 1758535"/>
                <a:gd name="connsiteX1035" fmla="*/ 736543 w 1857753"/>
                <a:gd name="connsiteY1035" fmla="*/ 928636 h 1758535"/>
                <a:gd name="connsiteX1036" fmla="*/ 746007 w 1857753"/>
                <a:gd name="connsiteY1036" fmla="*/ 956097 h 1758535"/>
                <a:gd name="connsiteX1037" fmla="*/ 734371 w 1857753"/>
                <a:gd name="connsiteY1037" fmla="*/ 992247 h 1758535"/>
                <a:gd name="connsiteX1038" fmla="*/ 729639 w 1857753"/>
                <a:gd name="connsiteY1038" fmla="*/ 1000780 h 1758535"/>
                <a:gd name="connsiteX1039" fmla="*/ 701324 w 1857753"/>
                <a:gd name="connsiteY1039" fmla="*/ 1037861 h 1758535"/>
                <a:gd name="connsiteX1040" fmla="*/ 689300 w 1857753"/>
                <a:gd name="connsiteY1040" fmla="*/ 1001091 h 1758535"/>
                <a:gd name="connsiteX1041" fmla="*/ 683017 w 1857753"/>
                <a:gd name="connsiteY1041" fmla="*/ 1010167 h 1758535"/>
                <a:gd name="connsiteX1042" fmla="*/ 674561 w 1857753"/>
                <a:gd name="connsiteY1042" fmla="*/ 1028086 h 1758535"/>
                <a:gd name="connsiteX1043" fmla="*/ 657495 w 1857753"/>
                <a:gd name="connsiteY1043" fmla="*/ 1040964 h 1758535"/>
                <a:gd name="connsiteX1044" fmla="*/ 638877 w 1857753"/>
                <a:gd name="connsiteY1044" fmla="*/ 986507 h 1758535"/>
                <a:gd name="connsiteX1045" fmla="*/ 623129 w 1857753"/>
                <a:gd name="connsiteY1045" fmla="*/ 993100 h 1758535"/>
                <a:gd name="connsiteX1046" fmla="*/ 589850 w 1857753"/>
                <a:gd name="connsiteY1046" fmla="*/ 1001944 h 1758535"/>
                <a:gd name="connsiteX1047" fmla="*/ 572318 w 1857753"/>
                <a:gd name="connsiteY1047" fmla="*/ 1016373 h 1758535"/>
                <a:gd name="connsiteX1048" fmla="*/ 561768 w 1857753"/>
                <a:gd name="connsiteY1048" fmla="*/ 1025992 h 1758535"/>
                <a:gd name="connsiteX1049" fmla="*/ 548890 w 1857753"/>
                <a:gd name="connsiteY1049" fmla="*/ 1043058 h 1758535"/>
                <a:gd name="connsiteX1050" fmla="*/ 564638 w 1857753"/>
                <a:gd name="connsiteY1050" fmla="*/ 1055470 h 1758535"/>
                <a:gd name="connsiteX1051" fmla="*/ 579998 w 1857753"/>
                <a:gd name="connsiteY1051" fmla="*/ 1061443 h 1758535"/>
                <a:gd name="connsiteX1052" fmla="*/ 576352 w 1857753"/>
                <a:gd name="connsiteY1052" fmla="*/ 1089293 h 1758535"/>
                <a:gd name="connsiteX1053" fmla="*/ 570379 w 1857753"/>
                <a:gd name="connsiteY1053" fmla="*/ 1108376 h 1758535"/>
                <a:gd name="connsiteX1054" fmla="*/ 562388 w 1857753"/>
                <a:gd name="connsiteY1054" fmla="*/ 1117995 h 1758535"/>
                <a:gd name="connsiteX1055" fmla="*/ 548037 w 1857753"/>
                <a:gd name="connsiteY1055" fmla="*/ 1133277 h 1758535"/>
                <a:gd name="connsiteX1056" fmla="*/ 551993 w 1857753"/>
                <a:gd name="connsiteY1056" fmla="*/ 1143052 h 1758535"/>
                <a:gd name="connsiteX1057" fmla="*/ 538030 w 1857753"/>
                <a:gd name="connsiteY1057" fmla="*/ 1160041 h 1758535"/>
                <a:gd name="connsiteX1058" fmla="*/ 517783 w 1857753"/>
                <a:gd name="connsiteY1058" fmla="*/ 1171754 h 1758535"/>
                <a:gd name="connsiteX1059" fmla="*/ 507155 w 1857753"/>
                <a:gd name="connsiteY1059" fmla="*/ 1185020 h 1758535"/>
                <a:gd name="connsiteX1060" fmla="*/ 508086 w 1857753"/>
                <a:gd name="connsiteY1060" fmla="*/ 1200845 h 1758535"/>
                <a:gd name="connsiteX1061" fmla="*/ 516309 w 1857753"/>
                <a:gd name="connsiteY1061" fmla="*/ 1216670 h 1758535"/>
                <a:gd name="connsiteX1062" fmla="*/ 528876 w 1857753"/>
                <a:gd name="connsiteY1062" fmla="*/ 1232262 h 1758535"/>
                <a:gd name="connsiteX1063" fmla="*/ 538961 w 1857753"/>
                <a:gd name="connsiteY1063" fmla="*/ 1240718 h 1758535"/>
                <a:gd name="connsiteX1064" fmla="*/ 548192 w 1857753"/>
                <a:gd name="connsiteY1064" fmla="*/ 1234279 h 1758535"/>
                <a:gd name="connsiteX1065" fmla="*/ 549433 w 1857753"/>
                <a:gd name="connsiteY1065" fmla="*/ 1233504 h 1758535"/>
                <a:gd name="connsiteX1066" fmla="*/ 550597 w 1857753"/>
                <a:gd name="connsiteY1066" fmla="*/ 1232805 h 1758535"/>
                <a:gd name="connsiteX1067" fmla="*/ 553778 w 1857753"/>
                <a:gd name="connsiteY1067" fmla="*/ 1231176 h 1758535"/>
                <a:gd name="connsiteX1068" fmla="*/ 557889 w 1857753"/>
                <a:gd name="connsiteY1068" fmla="*/ 1229625 h 1758535"/>
                <a:gd name="connsiteX1069" fmla="*/ 605520 w 1857753"/>
                <a:gd name="connsiteY1069" fmla="*/ 1243433 h 1758535"/>
                <a:gd name="connsiteX1070" fmla="*/ 630266 w 1857753"/>
                <a:gd name="connsiteY1070" fmla="*/ 1223652 h 1758535"/>
                <a:gd name="connsiteX1071" fmla="*/ 646712 w 1857753"/>
                <a:gd name="connsiteY1071" fmla="*/ 1235753 h 1758535"/>
                <a:gd name="connsiteX1072" fmla="*/ 683017 w 1857753"/>
                <a:gd name="connsiteY1072" fmla="*/ 1211783 h 1758535"/>
                <a:gd name="connsiteX1073" fmla="*/ 719632 w 1857753"/>
                <a:gd name="connsiteY1073" fmla="*/ 1205111 h 1758535"/>
                <a:gd name="connsiteX1074" fmla="*/ 772150 w 1857753"/>
                <a:gd name="connsiteY1074" fmla="*/ 1208525 h 1758535"/>
                <a:gd name="connsiteX1075" fmla="*/ 785725 w 1857753"/>
                <a:gd name="connsiteY1075" fmla="*/ 1236839 h 1758535"/>
                <a:gd name="connsiteX1076" fmla="*/ 777192 w 1857753"/>
                <a:gd name="connsiteY1076" fmla="*/ 1264921 h 1758535"/>
                <a:gd name="connsiteX1077" fmla="*/ 757954 w 1857753"/>
                <a:gd name="connsiteY1077" fmla="*/ 1274541 h 1758535"/>
                <a:gd name="connsiteX1078" fmla="*/ 744611 w 1857753"/>
                <a:gd name="connsiteY1078" fmla="*/ 1290598 h 1758535"/>
                <a:gd name="connsiteX1079" fmla="*/ 748102 w 1857753"/>
                <a:gd name="connsiteY1079" fmla="*/ 1304252 h 1758535"/>
                <a:gd name="connsiteX1080" fmla="*/ 743757 w 1857753"/>
                <a:gd name="connsiteY1080" fmla="*/ 1331325 h 1758535"/>
                <a:gd name="connsiteX1081" fmla="*/ 716606 w 1857753"/>
                <a:gd name="connsiteY1081" fmla="*/ 1338850 h 1758535"/>
                <a:gd name="connsiteX1082" fmla="*/ 694498 w 1857753"/>
                <a:gd name="connsiteY1082" fmla="*/ 1327757 h 1758535"/>
                <a:gd name="connsiteX1083" fmla="*/ 684335 w 1857753"/>
                <a:gd name="connsiteY1083" fmla="*/ 1333885 h 1758535"/>
                <a:gd name="connsiteX1084" fmla="*/ 682163 w 1857753"/>
                <a:gd name="connsiteY1084" fmla="*/ 1346530 h 1758535"/>
                <a:gd name="connsiteX1085" fmla="*/ 669674 w 1857753"/>
                <a:gd name="connsiteY1085" fmla="*/ 1357312 h 1758535"/>
                <a:gd name="connsiteX1086" fmla="*/ 666338 w 1857753"/>
                <a:gd name="connsiteY1086" fmla="*/ 1363131 h 1758535"/>
                <a:gd name="connsiteX1087" fmla="*/ 669984 w 1857753"/>
                <a:gd name="connsiteY1087" fmla="*/ 1385084 h 1758535"/>
                <a:gd name="connsiteX1088" fmla="*/ 669984 w 1857753"/>
                <a:gd name="connsiteY1088" fmla="*/ 1395557 h 1758535"/>
                <a:gd name="connsiteX1089" fmla="*/ 676578 w 1857753"/>
                <a:gd name="connsiteY1089" fmla="*/ 1409443 h 1758535"/>
                <a:gd name="connsiteX1090" fmla="*/ 756635 w 1857753"/>
                <a:gd name="connsiteY1090" fmla="*/ 1439464 h 1758535"/>
                <a:gd name="connsiteX1091" fmla="*/ 812101 w 1857753"/>
                <a:gd name="connsiteY1091" fmla="*/ 1459943 h 1758535"/>
                <a:gd name="connsiteX1092" fmla="*/ 838553 w 1857753"/>
                <a:gd name="connsiteY1092" fmla="*/ 1464598 h 1758535"/>
                <a:gd name="connsiteX1093" fmla="*/ 865549 w 1857753"/>
                <a:gd name="connsiteY1093" fmla="*/ 1461185 h 1758535"/>
                <a:gd name="connsiteX1094" fmla="*/ 857249 w 1857753"/>
                <a:gd name="connsiteY1094" fmla="*/ 1444972 h 1758535"/>
                <a:gd name="connsiteX1095" fmla="*/ 845690 w 1857753"/>
                <a:gd name="connsiteY1095" fmla="*/ 1423949 h 1758535"/>
                <a:gd name="connsiteX1096" fmla="*/ 827305 w 1857753"/>
                <a:gd name="connsiteY1096" fmla="*/ 1401064 h 1758535"/>
                <a:gd name="connsiteX1097" fmla="*/ 812721 w 1857753"/>
                <a:gd name="connsiteY1097" fmla="*/ 1371586 h 1758535"/>
                <a:gd name="connsiteX1098" fmla="*/ 826917 w 1857753"/>
                <a:gd name="connsiteY1098" fmla="*/ 1363596 h 1758535"/>
                <a:gd name="connsiteX1099" fmla="*/ 839872 w 1857753"/>
                <a:gd name="connsiteY1099" fmla="*/ 1352193 h 1758535"/>
                <a:gd name="connsiteX1100" fmla="*/ 855077 w 1857753"/>
                <a:gd name="connsiteY1100" fmla="*/ 1331403 h 1758535"/>
                <a:gd name="connsiteX1101" fmla="*/ 869971 w 1857753"/>
                <a:gd name="connsiteY1101" fmla="*/ 1326903 h 1758535"/>
                <a:gd name="connsiteX1102" fmla="*/ 849647 w 1857753"/>
                <a:gd name="connsiteY1102" fmla="*/ 1307510 h 1758535"/>
                <a:gd name="connsiteX1103" fmla="*/ 828701 w 1857753"/>
                <a:gd name="connsiteY1103" fmla="*/ 1295098 h 1758535"/>
                <a:gd name="connsiteX1104" fmla="*/ 820091 w 1857753"/>
                <a:gd name="connsiteY1104" fmla="*/ 1269110 h 1758535"/>
                <a:gd name="connsiteX1105" fmla="*/ 838709 w 1857753"/>
                <a:gd name="connsiteY1105" fmla="*/ 1262206 h 1758535"/>
                <a:gd name="connsiteX1106" fmla="*/ 856706 w 1857753"/>
                <a:gd name="connsiteY1106" fmla="*/ 1270972 h 1758535"/>
                <a:gd name="connsiteX1107" fmla="*/ 885176 w 1857753"/>
                <a:gd name="connsiteY1107" fmla="*/ 1282608 h 1758535"/>
                <a:gd name="connsiteX1108" fmla="*/ 904957 w 1857753"/>
                <a:gd name="connsiteY1108" fmla="*/ 1281212 h 1758535"/>
                <a:gd name="connsiteX1109" fmla="*/ 908138 w 1857753"/>
                <a:gd name="connsiteY1109" fmla="*/ 1258483 h 1758535"/>
                <a:gd name="connsiteX1110" fmla="*/ 897898 w 1857753"/>
                <a:gd name="connsiteY1110" fmla="*/ 1239089 h 1758535"/>
                <a:gd name="connsiteX1111" fmla="*/ 913723 w 1857753"/>
                <a:gd name="connsiteY1111" fmla="*/ 1216437 h 1758535"/>
                <a:gd name="connsiteX1112" fmla="*/ 913723 w 1857753"/>
                <a:gd name="connsiteY1112" fmla="*/ 1193320 h 1758535"/>
                <a:gd name="connsiteX1113" fmla="*/ 904259 w 1857753"/>
                <a:gd name="connsiteY1113" fmla="*/ 1164074 h 1758535"/>
                <a:gd name="connsiteX1114" fmla="*/ 941650 w 1857753"/>
                <a:gd name="connsiteY1114" fmla="*/ 1138165 h 1758535"/>
                <a:gd name="connsiteX1115" fmla="*/ 977489 w 1857753"/>
                <a:gd name="connsiteY1115" fmla="*/ 1146155 h 1758535"/>
                <a:gd name="connsiteX1116" fmla="*/ 990832 w 1857753"/>
                <a:gd name="connsiteY1116" fmla="*/ 1185097 h 1758535"/>
                <a:gd name="connsiteX1117" fmla="*/ 961354 w 1857753"/>
                <a:gd name="connsiteY1117" fmla="*/ 1216670 h 1758535"/>
                <a:gd name="connsiteX1118" fmla="*/ 975705 w 1857753"/>
                <a:gd name="connsiteY1118" fmla="*/ 1233271 h 1758535"/>
                <a:gd name="connsiteX1119" fmla="*/ 990367 w 1857753"/>
                <a:gd name="connsiteY1119" fmla="*/ 1233271 h 1758535"/>
                <a:gd name="connsiteX1120" fmla="*/ 1011001 w 1857753"/>
                <a:gd name="connsiteY1120" fmla="*/ 1215274 h 1758535"/>
                <a:gd name="connsiteX1121" fmla="*/ 1030861 w 1857753"/>
                <a:gd name="connsiteY1121" fmla="*/ 1203948 h 1758535"/>
                <a:gd name="connsiteX1122" fmla="*/ 1063752 w 1857753"/>
                <a:gd name="connsiteY1122" fmla="*/ 1250648 h 1758535"/>
                <a:gd name="connsiteX1123" fmla="*/ 1081982 w 1857753"/>
                <a:gd name="connsiteY1123" fmla="*/ 1307355 h 1758535"/>
                <a:gd name="connsiteX1124" fmla="*/ 1098816 w 1857753"/>
                <a:gd name="connsiteY1124" fmla="*/ 1327214 h 1758535"/>
                <a:gd name="connsiteX1125" fmla="*/ 1081051 w 1857753"/>
                <a:gd name="connsiteY1125" fmla="*/ 1346917 h 1758535"/>
                <a:gd name="connsiteX1126" fmla="*/ 1076319 w 1857753"/>
                <a:gd name="connsiteY1126" fmla="*/ 1368095 h 1758535"/>
                <a:gd name="connsiteX1127" fmla="*/ 1092222 w 1857753"/>
                <a:gd name="connsiteY1127" fmla="*/ 1383145 h 1758535"/>
                <a:gd name="connsiteX1128" fmla="*/ 1115106 w 1857753"/>
                <a:gd name="connsiteY1128" fmla="*/ 1396720 h 1758535"/>
                <a:gd name="connsiteX1129" fmla="*/ 1130233 w 1857753"/>
                <a:gd name="connsiteY1129" fmla="*/ 1408667 h 1758535"/>
                <a:gd name="connsiteX1130" fmla="*/ 1152575 w 1857753"/>
                <a:gd name="connsiteY1130" fmla="*/ 1408667 h 1758535"/>
                <a:gd name="connsiteX1131" fmla="*/ 972214 w 1857753"/>
                <a:gd name="connsiteY1131" fmla="*/ 543246 h 1758535"/>
                <a:gd name="connsiteX1132" fmla="*/ 972835 w 1857753"/>
                <a:gd name="connsiteY1132" fmla="*/ 545030 h 1758535"/>
                <a:gd name="connsiteX1133" fmla="*/ 938702 w 1857753"/>
                <a:gd name="connsiteY1133" fmla="*/ 506243 h 1758535"/>
                <a:gd name="connsiteX1134" fmla="*/ 918610 w 1857753"/>
                <a:gd name="connsiteY1134" fmla="*/ 477230 h 1758535"/>
                <a:gd name="connsiteX1135" fmla="*/ 887425 w 1857753"/>
                <a:gd name="connsiteY1135" fmla="*/ 457138 h 1758535"/>
                <a:gd name="connsiteX1136" fmla="*/ 850965 w 1857753"/>
                <a:gd name="connsiteY1136" fmla="*/ 431151 h 1758535"/>
                <a:gd name="connsiteX1137" fmla="*/ 821487 w 1857753"/>
                <a:gd name="connsiteY1137" fmla="*/ 413542 h 1758535"/>
                <a:gd name="connsiteX1138" fmla="*/ 795732 w 1857753"/>
                <a:gd name="connsiteY1138" fmla="*/ 399656 h 1758535"/>
                <a:gd name="connsiteX1139" fmla="*/ 761677 w 1857753"/>
                <a:gd name="connsiteY1139" fmla="*/ 391433 h 1758535"/>
                <a:gd name="connsiteX1140" fmla="*/ 738095 w 1857753"/>
                <a:gd name="connsiteY1140" fmla="*/ 378245 h 1758535"/>
                <a:gd name="connsiteX1141" fmla="*/ 724752 w 1857753"/>
                <a:gd name="connsiteY1141" fmla="*/ 365678 h 1758535"/>
                <a:gd name="connsiteX1142" fmla="*/ 728087 w 1857753"/>
                <a:gd name="connsiteY1142" fmla="*/ 366609 h 1758535"/>
                <a:gd name="connsiteX1143" fmla="*/ 729406 w 1857753"/>
                <a:gd name="connsiteY1143" fmla="*/ 364902 h 1758535"/>
                <a:gd name="connsiteX1144" fmla="*/ 740034 w 1857753"/>
                <a:gd name="connsiteY1144" fmla="*/ 374909 h 1758535"/>
                <a:gd name="connsiteX1145" fmla="*/ 762608 w 1857753"/>
                <a:gd name="connsiteY1145" fmla="*/ 387632 h 1758535"/>
                <a:gd name="connsiteX1146" fmla="*/ 797129 w 1857753"/>
                <a:gd name="connsiteY1146" fmla="*/ 396010 h 1758535"/>
                <a:gd name="connsiteX1147" fmla="*/ 823349 w 1857753"/>
                <a:gd name="connsiteY1147" fmla="*/ 410128 h 1758535"/>
                <a:gd name="connsiteX1148" fmla="*/ 852982 w 1857753"/>
                <a:gd name="connsiteY1148" fmla="*/ 427815 h 1758535"/>
                <a:gd name="connsiteX1149" fmla="*/ 889675 w 1857753"/>
                <a:gd name="connsiteY1149" fmla="*/ 453958 h 1758535"/>
                <a:gd name="connsiteX1150" fmla="*/ 921325 w 1857753"/>
                <a:gd name="connsiteY1150" fmla="*/ 474438 h 1758535"/>
                <a:gd name="connsiteX1151" fmla="*/ 941883 w 1857753"/>
                <a:gd name="connsiteY1151" fmla="*/ 503993 h 1758535"/>
                <a:gd name="connsiteX1152" fmla="*/ 974231 w 1857753"/>
                <a:gd name="connsiteY1152" fmla="*/ 540764 h 1758535"/>
                <a:gd name="connsiteX1153" fmla="*/ 1144507 w 1857753"/>
                <a:gd name="connsiteY1153" fmla="*/ 1428138 h 1758535"/>
                <a:gd name="connsiteX1154" fmla="*/ 1107659 w 1857753"/>
                <a:gd name="connsiteY1154" fmla="*/ 1426509 h 1758535"/>
                <a:gd name="connsiteX1155" fmla="*/ 1095868 w 1857753"/>
                <a:gd name="connsiteY1155" fmla="*/ 1438766 h 1758535"/>
                <a:gd name="connsiteX1156" fmla="*/ 1092687 w 1857753"/>
                <a:gd name="connsiteY1156" fmla="*/ 1459013 h 1758535"/>
                <a:gd name="connsiteX1157" fmla="*/ 1092067 w 1857753"/>
                <a:gd name="connsiteY1157" fmla="*/ 1462348 h 1758535"/>
                <a:gd name="connsiteX1158" fmla="*/ 1035670 w 1857753"/>
                <a:gd name="connsiteY1158" fmla="*/ 1460642 h 1758535"/>
                <a:gd name="connsiteX1159" fmla="*/ 1025353 w 1857753"/>
                <a:gd name="connsiteY1159" fmla="*/ 1471347 h 1758535"/>
                <a:gd name="connsiteX1160" fmla="*/ 1007045 w 1857753"/>
                <a:gd name="connsiteY1160" fmla="*/ 1488646 h 1758535"/>
                <a:gd name="connsiteX1161" fmla="*/ 997736 w 1857753"/>
                <a:gd name="connsiteY1161" fmla="*/ 1513082 h 1758535"/>
                <a:gd name="connsiteX1162" fmla="*/ 989591 w 1857753"/>
                <a:gd name="connsiteY1162" fmla="*/ 1539147 h 1758535"/>
                <a:gd name="connsiteX1163" fmla="*/ 966784 w 1857753"/>
                <a:gd name="connsiteY1163" fmla="*/ 1578400 h 1758535"/>
                <a:gd name="connsiteX1164" fmla="*/ 959880 w 1857753"/>
                <a:gd name="connsiteY1164" fmla="*/ 1596862 h 1758535"/>
                <a:gd name="connsiteX1165" fmla="*/ 959880 w 1857753"/>
                <a:gd name="connsiteY1165" fmla="*/ 1596940 h 1758535"/>
                <a:gd name="connsiteX1166" fmla="*/ 954217 w 1857753"/>
                <a:gd name="connsiteY1166" fmla="*/ 1634176 h 1758535"/>
                <a:gd name="connsiteX1167" fmla="*/ 954139 w 1857753"/>
                <a:gd name="connsiteY1167" fmla="*/ 1634176 h 1758535"/>
                <a:gd name="connsiteX1168" fmla="*/ 951192 w 1857753"/>
                <a:gd name="connsiteY1168" fmla="*/ 1628358 h 1758535"/>
                <a:gd name="connsiteX1169" fmla="*/ 955458 w 1857753"/>
                <a:gd name="connsiteY1169" fmla="*/ 1600276 h 1758535"/>
                <a:gd name="connsiteX1170" fmla="*/ 955458 w 1857753"/>
                <a:gd name="connsiteY1170" fmla="*/ 1600198 h 1758535"/>
                <a:gd name="connsiteX1171" fmla="*/ 956156 w 1857753"/>
                <a:gd name="connsiteY1171" fmla="*/ 1595854 h 1758535"/>
                <a:gd name="connsiteX1172" fmla="*/ 951967 w 1857753"/>
                <a:gd name="connsiteY1172" fmla="*/ 1597483 h 1758535"/>
                <a:gd name="connsiteX1173" fmla="*/ 952278 w 1857753"/>
                <a:gd name="connsiteY1173" fmla="*/ 1595233 h 1758535"/>
                <a:gd name="connsiteX1174" fmla="*/ 953131 w 1857753"/>
                <a:gd name="connsiteY1174" fmla="*/ 1592829 h 1758535"/>
                <a:gd name="connsiteX1175" fmla="*/ 953208 w 1857753"/>
                <a:gd name="connsiteY1175" fmla="*/ 1592829 h 1758535"/>
                <a:gd name="connsiteX1176" fmla="*/ 959802 w 1857753"/>
                <a:gd name="connsiteY1176" fmla="*/ 1575064 h 1758535"/>
                <a:gd name="connsiteX1177" fmla="*/ 982299 w 1857753"/>
                <a:gd name="connsiteY1177" fmla="*/ 1536432 h 1758535"/>
                <a:gd name="connsiteX1178" fmla="*/ 990367 w 1857753"/>
                <a:gd name="connsiteY1178" fmla="*/ 1510522 h 1758535"/>
                <a:gd name="connsiteX1179" fmla="*/ 1000141 w 1857753"/>
                <a:gd name="connsiteY1179" fmla="*/ 1485078 h 1758535"/>
                <a:gd name="connsiteX1180" fmla="*/ 1019923 w 1857753"/>
                <a:gd name="connsiteY1180" fmla="*/ 1465839 h 1758535"/>
                <a:gd name="connsiteX1181" fmla="*/ 1032490 w 1857753"/>
                <a:gd name="connsiteY1181" fmla="*/ 1452807 h 1758535"/>
                <a:gd name="connsiteX1182" fmla="*/ 1085551 w 1857753"/>
                <a:gd name="connsiteY1182" fmla="*/ 1454358 h 1758535"/>
                <a:gd name="connsiteX1183" fmla="*/ 1088188 w 1857753"/>
                <a:gd name="connsiteY1183" fmla="*/ 1437680 h 1758535"/>
                <a:gd name="connsiteX1184" fmla="*/ 1103470 w 1857753"/>
                <a:gd name="connsiteY1184" fmla="*/ 1419760 h 1758535"/>
                <a:gd name="connsiteX1185" fmla="*/ 1104711 w 1857753"/>
                <a:gd name="connsiteY1185" fmla="*/ 1418596 h 1758535"/>
                <a:gd name="connsiteX1186" fmla="*/ 1139465 w 1857753"/>
                <a:gd name="connsiteY1186" fmla="*/ 1420148 h 1758535"/>
                <a:gd name="connsiteX1187" fmla="*/ 1141016 w 1857753"/>
                <a:gd name="connsiteY1187" fmla="*/ 1416424 h 1758535"/>
                <a:gd name="connsiteX1188" fmla="*/ 1127518 w 1857753"/>
                <a:gd name="connsiteY1188" fmla="*/ 1416424 h 1758535"/>
                <a:gd name="connsiteX1189" fmla="*/ 1110762 w 1857753"/>
                <a:gd name="connsiteY1189" fmla="*/ 1403159 h 1758535"/>
                <a:gd name="connsiteX1190" fmla="*/ 1087878 w 1857753"/>
                <a:gd name="connsiteY1190" fmla="*/ 1389583 h 1758535"/>
                <a:gd name="connsiteX1191" fmla="*/ 1067786 w 1857753"/>
                <a:gd name="connsiteY1191" fmla="*/ 1370655 h 1758535"/>
                <a:gd name="connsiteX1192" fmla="*/ 1073914 w 1857753"/>
                <a:gd name="connsiteY1192" fmla="*/ 1343194 h 1758535"/>
                <a:gd name="connsiteX1193" fmla="*/ 1088498 w 1857753"/>
                <a:gd name="connsiteY1193" fmla="*/ 1327058 h 1758535"/>
                <a:gd name="connsiteX1194" fmla="*/ 1075543 w 1857753"/>
                <a:gd name="connsiteY1194" fmla="*/ 1311776 h 1758535"/>
                <a:gd name="connsiteX1195" fmla="*/ 1057081 w 1857753"/>
                <a:gd name="connsiteY1195" fmla="*/ 1254604 h 1758535"/>
                <a:gd name="connsiteX1196" fmla="*/ 1028611 w 1857753"/>
                <a:gd name="connsiteY1196" fmla="*/ 1214110 h 1758535"/>
                <a:gd name="connsiteX1197" fmla="*/ 1015811 w 1857753"/>
                <a:gd name="connsiteY1197" fmla="*/ 1221402 h 1758535"/>
                <a:gd name="connsiteX1198" fmla="*/ 993314 w 1857753"/>
                <a:gd name="connsiteY1198" fmla="*/ 1241028 h 1758535"/>
                <a:gd name="connsiteX1199" fmla="*/ 972137 w 1857753"/>
                <a:gd name="connsiteY1199" fmla="*/ 1241028 h 1758535"/>
                <a:gd name="connsiteX1200" fmla="*/ 950959 w 1857753"/>
                <a:gd name="connsiteY1200" fmla="*/ 1216515 h 1758535"/>
                <a:gd name="connsiteX1201" fmla="*/ 981989 w 1857753"/>
                <a:gd name="connsiteY1201" fmla="*/ 1183158 h 1758535"/>
                <a:gd name="connsiteX1202" fmla="*/ 971516 w 1857753"/>
                <a:gd name="connsiteY1202" fmla="*/ 1152749 h 1758535"/>
                <a:gd name="connsiteX1203" fmla="*/ 943279 w 1857753"/>
                <a:gd name="connsiteY1203" fmla="*/ 1146465 h 1758535"/>
                <a:gd name="connsiteX1204" fmla="*/ 913413 w 1857753"/>
                <a:gd name="connsiteY1204" fmla="*/ 1167177 h 1758535"/>
                <a:gd name="connsiteX1205" fmla="*/ 921248 w 1857753"/>
                <a:gd name="connsiteY1205" fmla="*/ 1191536 h 1758535"/>
                <a:gd name="connsiteX1206" fmla="*/ 921481 w 1857753"/>
                <a:gd name="connsiteY1206" fmla="*/ 1218842 h 1758535"/>
                <a:gd name="connsiteX1207" fmla="*/ 906974 w 1857753"/>
                <a:gd name="connsiteY1207" fmla="*/ 1239632 h 1758535"/>
                <a:gd name="connsiteX1208" fmla="*/ 916205 w 1857753"/>
                <a:gd name="connsiteY1208" fmla="*/ 1257086 h 1758535"/>
                <a:gd name="connsiteX1209" fmla="*/ 911784 w 1857753"/>
                <a:gd name="connsiteY1209" fmla="*/ 1288581 h 1758535"/>
                <a:gd name="connsiteX1210" fmla="*/ 883857 w 1857753"/>
                <a:gd name="connsiteY1210" fmla="*/ 1290443 h 1758535"/>
                <a:gd name="connsiteX1211" fmla="*/ 853525 w 1857753"/>
                <a:gd name="connsiteY1211" fmla="*/ 1278031 h 1758535"/>
                <a:gd name="connsiteX1212" fmla="*/ 838243 w 1857753"/>
                <a:gd name="connsiteY1212" fmla="*/ 1270662 h 1758535"/>
                <a:gd name="connsiteX1213" fmla="*/ 829788 w 1857753"/>
                <a:gd name="connsiteY1213" fmla="*/ 1273765 h 1758535"/>
                <a:gd name="connsiteX1214" fmla="*/ 835140 w 1857753"/>
                <a:gd name="connsiteY1214" fmla="*/ 1289900 h 1758535"/>
                <a:gd name="connsiteX1215" fmla="*/ 853991 w 1857753"/>
                <a:gd name="connsiteY1215" fmla="*/ 1301071 h 1758535"/>
                <a:gd name="connsiteX1216" fmla="*/ 885021 w 1857753"/>
                <a:gd name="connsiteY1216" fmla="*/ 1330549 h 1758535"/>
                <a:gd name="connsiteX1217" fmla="*/ 859809 w 1857753"/>
                <a:gd name="connsiteY1217" fmla="*/ 1338074 h 1758535"/>
                <a:gd name="connsiteX1218" fmla="*/ 845845 w 1857753"/>
                <a:gd name="connsiteY1218" fmla="*/ 1357080 h 1758535"/>
                <a:gd name="connsiteX1219" fmla="*/ 831727 w 1857753"/>
                <a:gd name="connsiteY1219" fmla="*/ 1369647 h 1758535"/>
                <a:gd name="connsiteX1220" fmla="*/ 822883 w 1857753"/>
                <a:gd name="connsiteY1220" fmla="*/ 1374767 h 1758535"/>
                <a:gd name="connsiteX1221" fmla="*/ 833666 w 1857753"/>
                <a:gd name="connsiteY1221" fmla="*/ 1396565 h 1758535"/>
                <a:gd name="connsiteX1222" fmla="*/ 852129 w 1857753"/>
                <a:gd name="connsiteY1222" fmla="*/ 1419605 h 1758535"/>
                <a:gd name="connsiteX1223" fmla="*/ 864075 w 1857753"/>
                <a:gd name="connsiteY1223" fmla="*/ 1441326 h 1758535"/>
                <a:gd name="connsiteX1224" fmla="*/ 877496 w 1857753"/>
                <a:gd name="connsiteY1224" fmla="*/ 1467468 h 1758535"/>
                <a:gd name="connsiteX1225" fmla="*/ 838398 w 1857753"/>
                <a:gd name="connsiteY1225" fmla="*/ 1472511 h 1758535"/>
                <a:gd name="connsiteX1226" fmla="*/ 810084 w 1857753"/>
                <a:gd name="connsiteY1226" fmla="*/ 1467391 h 1758535"/>
                <a:gd name="connsiteX1227" fmla="*/ 670915 w 1857753"/>
                <a:gd name="connsiteY1227" fmla="*/ 1415648 h 1758535"/>
                <a:gd name="connsiteX1228" fmla="*/ 662227 w 1857753"/>
                <a:gd name="connsiteY1228" fmla="*/ 1397341 h 1758535"/>
                <a:gd name="connsiteX1229" fmla="*/ 662227 w 1857753"/>
                <a:gd name="connsiteY1229" fmla="*/ 1385705 h 1758535"/>
                <a:gd name="connsiteX1230" fmla="*/ 658270 w 1857753"/>
                <a:gd name="connsiteY1230" fmla="*/ 1361657 h 1758535"/>
                <a:gd name="connsiteX1231" fmla="*/ 663313 w 1857753"/>
                <a:gd name="connsiteY1231" fmla="*/ 1352891 h 1758535"/>
                <a:gd name="connsiteX1232" fmla="*/ 675026 w 1857753"/>
                <a:gd name="connsiteY1232" fmla="*/ 1342418 h 1758535"/>
                <a:gd name="connsiteX1233" fmla="*/ 677276 w 1857753"/>
                <a:gd name="connsiteY1233" fmla="*/ 1329075 h 1758535"/>
                <a:gd name="connsiteX1234" fmla="*/ 694110 w 1857753"/>
                <a:gd name="connsiteY1234" fmla="*/ 1318913 h 1758535"/>
                <a:gd name="connsiteX1235" fmla="*/ 717460 w 1857753"/>
                <a:gd name="connsiteY1235" fmla="*/ 1330549 h 1758535"/>
                <a:gd name="connsiteX1236" fmla="*/ 736931 w 1857753"/>
                <a:gd name="connsiteY1236" fmla="*/ 1325197 h 1758535"/>
                <a:gd name="connsiteX1237" fmla="*/ 740189 w 1857753"/>
                <a:gd name="connsiteY1237" fmla="*/ 1304562 h 1758535"/>
                <a:gd name="connsiteX1238" fmla="*/ 736078 w 1857753"/>
                <a:gd name="connsiteY1238" fmla="*/ 1288659 h 1758535"/>
                <a:gd name="connsiteX1239" fmla="*/ 752523 w 1857753"/>
                <a:gd name="connsiteY1239" fmla="*/ 1268955 h 1758535"/>
                <a:gd name="connsiteX1240" fmla="*/ 770753 w 1857753"/>
                <a:gd name="connsiteY1240" fmla="*/ 1259414 h 1758535"/>
                <a:gd name="connsiteX1241" fmla="*/ 777425 w 1857753"/>
                <a:gd name="connsiteY1241" fmla="*/ 1237460 h 1758535"/>
                <a:gd name="connsiteX1242" fmla="*/ 767107 w 1857753"/>
                <a:gd name="connsiteY1242" fmla="*/ 1215972 h 1758535"/>
                <a:gd name="connsiteX1243" fmla="*/ 720020 w 1857753"/>
                <a:gd name="connsiteY1243" fmla="*/ 1212946 h 1758535"/>
                <a:gd name="connsiteX1244" fmla="*/ 686585 w 1857753"/>
                <a:gd name="connsiteY1244" fmla="*/ 1218687 h 1758535"/>
                <a:gd name="connsiteX1245" fmla="*/ 646479 w 1857753"/>
                <a:gd name="connsiteY1245" fmla="*/ 1245217 h 1758535"/>
                <a:gd name="connsiteX1246" fmla="*/ 630499 w 1857753"/>
                <a:gd name="connsiteY1246" fmla="*/ 1233426 h 1758535"/>
                <a:gd name="connsiteX1247" fmla="*/ 606296 w 1857753"/>
                <a:gd name="connsiteY1247" fmla="*/ 1252742 h 1758535"/>
                <a:gd name="connsiteX1248" fmla="*/ 604046 w 1857753"/>
                <a:gd name="connsiteY1248" fmla="*/ 1251423 h 1758535"/>
                <a:gd name="connsiteX1249" fmla="*/ 559828 w 1857753"/>
                <a:gd name="connsiteY1249" fmla="*/ 1237150 h 1758535"/>
                <a:gd name="connsiteX1250" fmla="*/ 557579 w 1857753"/>
                <a:gd name="connsiteY1250" fmla="*/ 1237925 h 1758535"/>
                <a:gd name="connsiteX1251" fmla="*/ 553933 w 1857753"/>
                <a:gd name="connsiteY1251" fmla="*/ 1239865 h 1758535"/>
                <a:gd name="connsiteX1252" fmla="*/ 545012 w 1857753"/>
                <a:gd name="connsiteY1252" fmla="*/ 1245838 h 1758535"/>
                <a:gd name="connsiteX1253" fmla="*/ 541288 w 1857753"/>
                <a:gd name="connsiteY1253" fmla="*/ 1248786 h 1758535"/>
                <a:gd name="connsiteX1254" fmla="*/ 538806 w 1857753"/>
                <a:gd name="connsiteY1254" fmla="*/ 1250803 h 1758535"/>
                <a:gd name="connsiteX1255" fmla="*/ 535780 w 1857753"/>
                <a:gd name="connsiteY1255" fmla="*/ 1248243 h 1758535"/>
                <a:gd name="connsiteX1256" fmla="*/ 532832 w 1857753"/>
                <a:gd name="connsiteY1256" fmla="*/ 1245683 h 1758535"/>
                <a:gd name="connsiteX1257" fmla="*/ 523368 w 1857753"/>
                <a:gd name="connsiteY1257" fmla="*/ 1237615 h 1758535"/>
                <a:gd name="connsiteX1258" fmla="*/ 509870 w 1857753"/>
                <a:gd name="connsiteY1258" fmla="*/ 1220937 h 1758535"/>
                <a:gd name="connsiteX1259" fmla="*/ 500794 w 1857753"/>
                <a:gd name="connsiteY1259" fmla="*/ 1203715 h 1758535"/>
                <a:gd name="connsiteX1260" fmla="*/ 499243 w 1857753"/>
                <a:gd name="connsiteY1260" fmla="*/ 1182537 h 1758535"/>
                <a:gd name="connsiteX1261" fmla="*/ 512198 w 1857753"/>
                <a:gd name="connsiteY1261" fmla="*/ 1166324 h 1758535"/>
                <a:gd name="connsiteX1262" fmla="*/ 532445 w 1857753"/>
                <a:gd name="connsiteY1262" fmla="*/ 1154610 h 1758535"/>
                <a:gd name="connsiteX1263" fmla="*/ 543072 w 1857753"/>
                <a:gd name="connsiteY1263" fmla="*/ 1141655 h 1758535"/>
                <a:gd name="connsiteX1264" fmla="*/ 538961 w 1857753"/>
                <a:gd name="connsiteY1264" fmla="*/ 1131648 h 1758535"/>
                <a:gd name="connsiteX1265" fmla="*/ 556648 w 1857753"/>
                <a:gd name="connsiteY1265" fmla="*/ 1112798 h 1758535"/>
                <a:gd name="connsiteX1266" fmla="*/ 563242 w 1857753"/>
                <a:gd name="connsiteY1266" fmla="*/ 1105273 h 1758535"/>
                <a:gd name="connsiteX1267" fmla="*/ 568827 w 1857753"/>
                <a:gd name="connsiteY1267" fmla="*/ 1087664 h 1758535"/>
                <a:gd name="connsiteX1268" fmla="*/ 571542 w 1857753"/>
                <a:gd name="connsiteY1268" fmla="*/ 1066486 h 1758535"/>
                <a:gd name="connsiteX1269" fmla="*/ 561225 w 1857753"/>
                <a:gd name="connsiteY1269" fmla="*/ 1062530 h 1758535"/>
                <a:gd name="connsiteX1270" fmla="*/ 538108 w 1857753"/>
                <a:gd name="connsiteY1270" fmla="*/ 1044455 h 1758535"/>
                <a:gd name="connsiteX1271" fmla="*/ 556027 w 1857753"/>
                <a:gd name="connsiteY1271" fmla="*/ 1020794 h 1758535"/>
                <a:gd name="connsiteX1272" fmla="*/ 567198 w 1857753"/>
                <a:gd name="connsiteY1272" fmla="*/ 1010555 h 1758535"/>
                <a:gd name="connsiteX1273" fmla="*/ 585583 w 1857753"/>
                <a:gd name="connsiteY1273" fmla="*/ 995428 h 1758535"/>
                <a:gd name="connsiteX1274" fmla="*/ 620647 w 1857753"/>
                <a:gd name="connsiteY1274" fmla="*/ 985731 h 1758535"/>
                <a:gd name="connsiteX1275" fmla="*/ 643531 w 1857753"/>
                <a:gd name="connsiteY1275" fmla="*/ 976112 h 1758535"/>
                <a:gd name="connsiteX1276" fmla="*/ 661373 w 1857753"/>
                <a:gd name="connsiteY1276" fmla="*/ 1028319 h 1758535"/>
                <a:gd name="connsiteX1277" fmla="*/ 668355 w 1857753"/>
                <a:gd name="connsiteY1277" fmla="*/ 1023044 h 1758535"/>
                <a:gd name="connsiteX1278" fmla="*/ 676345 w 1857753"/>
                <a:gd name="connsiteY1278" fmla="*/ 1006288 h 1758535"/>
                <a:gd name="connsiteX1279" fmla="*/ 691783 w 1857753"/>
                <a:gd name="connsiteY1279" fmla="*/ 983714 h 1758535"/>
                <a:gd name="connsiteX1280" fmla="*/ 704117 w 1857753"/>
                <a:gd name="connsiteY1280" fmla="*/ 1021415 h 1758535"/>
                <a:gd name="connsiteX1281" fmla="*/ 723200 w 1857753"/>
                <a:gd name="connsiteY1281" fmla="*/ 996514 h 1758535"/>
                <a:gd name="connsiteX1282" fmla="*/ 727234 w 1857753"/>
                <a:gd name="connsiteY1282" fmla="*/ 989144 h 1758535"/>
                <a:gd name="connsiteX1283" fmla="*/ 737862 w 1857753"/>
                <a:gd name="connsiteY1283" fmla="*/ 956175 h 1758535"/>
                <a:gd name="connsiteX1284" fmla="*/ 729484 w 1857753"/>
                <a:gd name="connsiteY1284" fmla="*/ 931661 h 1758535"/>
                <a:gd name="connsiteX1285" fmla="*/ 711719 w 1857753"/>
                <a:gd name="connsiteY1285" fmla="*/ 898227 h 1758535"/>
                <a:gd name="connsiteX1286" fmla="*/ 689533 w 1857753"/>
                <a:gd name="connsiteY1286" fmla="*/ 880850 h 1758535"/>
                <a:gd name="connsiteX1287" fmla="*/ 672544 w 1857753"/>
                <a:gd name="connsiteY1287" fmla="*/ 872782 h 1758535"/>
                <a:gd name="connsiteX1288" fmla="*/ 660830 w 1857753"/>
                <a:gd name="connsiteY1288" fmla="*/ 872782 h 1758535"/>
                <a:gd name="connsiteX1289" fmla="*/ 647565 w 1857753"/>
                <a:gd name="connsiteY1289" fmla="*/ 883488 h 1758535"/>
                <a:gd name="connsiteX1290" fmla="*/ 632981 w 1857753"/>
                <a:gd name="connsiteY1290" fmla="*/ 883488 h 1758535"/>
                <a:gd name="connsiteX1291" fmla="*/ 612579 w 1857753"/>
                <a:gd name="connsiteY1291" fmla="*/ 869835 h 1758535"/>
                <a:gd name="connsiteX1292" fmla="*/ 626232 w 1857753"/>
                <a:gd name="connsiteY1292" fmla="*/ 852535 h 1758535"/>
                <a:gd name="connsiteX1293" fmla="*/ 645315 w 1857753"/>
                <a:gd name="connsiteY1293" fmla="*/ 852535 h 1758535"/>
                <a:gd name="connsiteX1294" fmla="*/ 650513 w 1857753"/>
                <a:gd name="connsiteY1294" fmla="*/ 833219 h 1758535"/>
                <a:gd name="connsiteX1295" fmla="*/ 655012 w 1857753"/>
                <a:gd name="connsiteY1295" fmla="*/ 827401 h 1758535"/>
                <a:gd name="connsiteX1296" fmla="*/ 649970 w 1857753"/>
                <a:gd name="connsiteY1296" fmla="*/ 814136 h 1758535"/>
                <a:gd name="connsiteX1297" fmla="*/ 622664 w 1857753"/>
                <a:gd name="connsiteY1297" fmla="*/ 785899 h 1758535"/>
                <a:gd name="connsiteX1298" fmla="*/ 606916 w 1857753"/>
                <a:gd name="connsiteY1298" fmla="*/ 776590 h 1758535"/>
                <a:gd name="connsiteX1299" fmla="*/ 578834 w 1857753"/>
                <a:gd name="connsiteY1299" fmla="*/ 776590 h 1758535"/>
                <a:gd name="connsiteX1300" fmla="*/ 569835 w 1857753"/>
                <a:gd name="connsiteY1300" fmla="*/ 746879 h 1758535"/>
                <a:gd name="connsiteX1301" fmla="*/ 594194 w 1857753"/>
                <a:gd name="connsiteY1301" fmla="*/ 740053 h 1758535"/>
                <a:gd name="connsiteX1302" fmla="*/ 597917 w 1857753"/>
                <a:gd name="connsiteY1302" fmla="*/ 737493 h 1758535"/>
                <a:gd name="connsiteX1303" fmla="*/ 597064 w 1857753"/>
                <a:gd name="connsiteY1303" fmla="*/ 726477 h 1758535"/>
                <a:gd name="connsiteX1304" fmla="*/ 584807 w 1857753"/>
                <a:gd name="connsiteY1304" fmla="*/ 701265 h 1758535"/>
                <a:gd name="connsiteX1305" fmla="*/ 571465 w 1857753"/>
                <a:gd name="connsiteY1305" fmla="*/ 681173 h 1758535"/>
                <a:gd name="connsiteX1306" fmla="*/ 563164 w 1857753"/>
                <a:gd name="connsiteY1306" fmla="*/ 654565 h 1758535"/>
                <a:gd name="connsiteX1307" fmla="*/ 554786 w 1857753"/>
                <a:gd name="connsiteY1307" fmla="*/ 641921 h 1758535"/>
                <a:gd name="connsiteX1308" fmla="*/ 554786 w 1857753"/>
                <a:gd name="connsiteY1308" fmla="*/ 633388 h 1758535"/>
                <a:gd name="connsiteX1309" fmla="*/ 552692 w 1857753"/>
                <a:gd name="connsiteY1309" fmla="*/ 633543 h 1758535"/>
                <a:gd name="connsiteX1310" fmla="*/ 497846 w 1857753"/>
                <a:gd name="connsiteY1310" fmla="*/ 650299 h 1758535"/>
                <a:gd name="connsiteX1311" fmla="*/ 475970 w 1857753"/>
                <a:gd name="connsiteY1311" fmla="*/ 661159 h 1758535"/>
                <a:gd name="connsiteX1312" fmla="*/ 448897 w 1857753"/>
                <a:gd name="connsiteY1312" fmla="*/ 677915 h 1758535"/>
                <a:gd name="connsiteX1313" fmla="*/ 447733 w 1857753"/>
                <a:gd name="connsiteY1313" fmla="*/ 677915 h 1758535"/>
                <a:gd name="connsiteX1314" fmla="*/ 428728 w 1857753"/>
                <a:gd name="connsiteY1314" fmla="*/ 678769 h 1758535"/>
                <a:gd name="connsiteX1315" fmla="*/ 398629 w 1857753"/>
                <a:gd name="connsiteY1315" fmla="*/ 684664 h 1758535"/>
                <a:gd name="connsiteX1316" fmla="*/ 376520 w 1857753"/>
                <a:gd name="connsiteY1316" fmla="*/ 692499 h 1758535"/>
                <a:gd name="connsiteX1317" fmla="*/ 356894 w 1857753"/>
                <a:gd name="connsiteY1317" fmla="*/ 717013 h 1758535"/>
                <a:gd name="connsiteX1318" fmla="*/ 332070 w 1857753"/>
                <a:gd name="connsiteY1318" fmla="*/ 717013 h 1758535"/>
                <a:gd name="connsiteX1319" fmla="*/ 330751 w 1857753"/>
                <a:gd name="connsiteY1319" fmla="*/ 712824 h 1758535"/>
                <a:gd name="connsiteX1320" fmla="*/ 327260 w 1857753"/>
                <a:gd name="connsiteY1320" fmla="*/ 701576 h 1758535"/>
                <a:gd name="connsiteX1321" fmla="*/ 327105 w 1857753"/>
                <a:gd name="connsiteY1321" fmla="*/ 700955 h 1758535"/>
                <a:gd name="connsiteX1322" fmla="*/ 322218 w 1857753"/>
                <a:gd name="connsiteY1322" fmla="*/ 685362 h 1758535"/>
                <a:gd name="connsiteX1323" fmla="*/ 316710 w 1857753"/>
                <a:gd name="connsiteY1323" fmla="*/ 669305 h 1758535"/>
                <a:gd name="connsiteX1324" fmla="*/ 309030 w 1857753"/>
                <a:gd name="connsiteY1324" fmla="*/ 664960 h 1758535"/>
                <a:gd name="connsiteX1325" fmla="*/ 308332 w 1857753"/>
                <a:gd name="connsiteY1325" fmla="*/ 664573 h 1758535"/>
                <a:gd name="connsiteX1326" fmla="*/ 305694 w 1857753"/>
                <a:gd name="connsiteY1326" fmla="*/ 663099 h 1758535"/>
                <a:gd name="connsiteX1327" fmla="*/ 208261 w 1857753"/>
                <a:gd name="connsiteY1327" fmla="*/ 662711 h 1758535"/>
                <a:gd name="connsiteX1328" fmla="*/ 161639 w 1857753"/>
                <a:gd name="connsiteY1328" fmla="*/ 653712 h 1758535"/>
                <a:gd name="connsiteX1329" fmla="*/ 145503 w 1857753"/>
                <a:gd name="connsiteY1329" fmla="*/ 653712 h 1758535"/>
                <a:gd name="connsiteX1330" fmla="*/ 88020 w 1857753"/>
                <a:gd name="connsiteY1330" fmla="*/ 637499 h 1758535"/>
                <a:gd name="connsiteX1331" fmla="*/ 64748 w 1857753"/>
                <a:gd name="connsiteY1331" fmla="*/ 624777 h 1758535"/>
                <a:gd name="connsiteX1332" fmla="*/ 60482 w 1857753"/>
                <a:gd name="connsiteY1332" fmla="*/ 621907 h 1758535"/>
                <a:gd name="connsiteX1333" fmla="*/ 63352 w 1857753"/>
                <a:gd name="connsiteY1333" fmla="*/ 619502 h 1758535"/>
                <a:gd name="connsiteX1334" fmla="*/ 60249 w 1857753"/>
                <a:gd name="connsiteY1334" fmla="*/ 617407 h 1758535"/>
                <a:gd name="connsiteX1335" fmla="*/ 60482 w 1857753"/>
                <a:gd name="connsiteY1335" fmla="*/ 617175 h 1758535"/>
                <a:gd name="connsiteX1336" fmla="*/ 63585 w 1857753"/>
                <a:gd name="connsiteY1336" fmla="*/ 614615 h 1758535"/>
                <a:gd name="connsiteX1337" fmla="*/ 75298 w 1857753"/>
                <a:gd name="connsiteY1337" fmla="*/ 605073 h 1758535"/>
                <a:gd name="connsiteX1338" fmla="*/ 80961 w 1857753"/>
                <a:gd name="connsiteY1338" fmla="*/ 605306 h 1758535"/>
                <a:gd name="connsiteX1339" fmla="*/ 82590 w 1857753"/>
                <a:gd name="connsiteY1339" fmla="*/ 605151 h 1758535"/>
                <a:gd name="connsiteX1340" fmla="*/ 82823 w 1857753"/>
                <a:gd name="connsiteY1340" fmla="*/ 605151 h 1758535"/>
                <a:gd name="connsiteX1341" fmla="*/ 84064 w 1857753"/>
                <a:gd name="connsiteY1341" fmla="*/ 604918 h 1758535"/>
                <a:gd name="connsiteX1342" fmla="*/ 84297 w 1857753"/>
                <a:gd name="connsiteY1342" fmla="*/ 604840 h 1758535"/>
                <a:gd name="connsiteX1343" fmla="*/ 85848 w 1857753"/>
                <a:gd name="connsiteY1343" fmla="*/ 604530 h 1758535"/>
                <a:gd name="connsiteX1344" fmla="*/ 88253 w 1857753"/>
                <a:gd name="connsiteY1344" fmla="*/ 603754 h 1758535"/>
                <a:gd name="connsiteX1345" fmla="*/ 90658 w 1857753"/>
                <a:gd name="connsiteY1345" fmla="*/ 602591 h 1758535"/>
                <a:gd name="connsiteX1346" fmla="*/ 91279 w 1857753"/>
                <a:gd name="connsiteY1346" fmla="*/ 602203 h 1758535"/>
                <a:gd name="connsiteX1347" fmla="*/ 92908 w 1857753"/>
                <a:gd name="connsiteY1347" fmla="*/ 600961 h 1758535"/>
                <a:gd name="connsiteX1348" fmla="*/ 93916 w 1857753"/>
                <a:gd name="connsiteY1348" fmla="*/ 600031 h 1758535"/>
                <a:gd name="connsiteX1349" fmla="*/ 94925 w 1857753"/>
                <a:gd name="connsiteY1349" fmla="*/ 598945 h 1758535"/>
                <a:gd name="connsiteX1350" fmla="*/ 96709 w 1857753"/>
                <a:gd name="connsiteY1350" fmla="*/ 596307 h 1758535"/>
                <a:gd name="connsiteX1351" fmla="*/ 97562 w 1857753"/>
                <a:gd name="connsiteY1351" fmla="*/ 594523 h 1758535"/>
                <a:gd name="connsiteX1352" fmla="*/ 98260 w 1857753"/>
                <a:gd name="connsiteY1352" fmla="*/ 592506 h 1758535"/>
                <a:gd name="connsiteX1353" fmla="*/ 98803 w 1857753"/>
                <a:gd name="connsiteY1353" fmla="*/ 590256 h 1758535"/>
                <a:gd name="connsiteX1354" fmla="*/ 98105 w 1857753"/>
                <a:gd name="connsiteY1354" fmla="*/ 573500 h 1758535"/>
                <a:gd name="connsiteX1355" fmla="*/ 98105 w 1857753"/>
                <a:gd name="connsiteY1355" fmla="*/ 573112 h 1758535"/>
                <a:gd name="connsiteX1356" fmla="*/ 95933 w 1857753"/>
                <a:gd name="connsiteY1356" fmla="*/ 562872 h 1758535"/>
                <a:gd name="connsiteX1357" fmla="*/ 92908 w 1857753"/>
                <a:gd name="connsiteY1357" fmla="*/ 548366 h 1758535"/>
                <a:gd name="connsiteX1358" fmla="*/ 90193 w 1857753"/>
                <a:gd name="connsiteY1358" fmla="*/ 535256 h 1758535"/>
                <a:gd name="connsiteX1359" fmla="*/ 89184 w 1857753"/>
                <a:gd name="connsiteY1359" fmla="*/ 530291 h 1758535"/>
                <a:gd name="connsiteX1360" fmla="*/ 88641 w 1857753"/>
                <a:gd name="connsiteY1360" fmla="*/ 527654 h 1758535"/>
                <a:gd name="connsiteX1361" fmla="*/ 87245 w 1857753"/>
                <a:gd name="connsiteY1361" fmla="*/ 520517 h 1758535"/>
                <a:gd name="connsiteX1362" fmla="*/ 86779 w 1857753"/>
                <a:gd name="connsiteY1362" fmla="*/ 518422 h 1758535"/>
                <a:gd name="connsiteX1363" fmla="*/ 86004 w 1857753"/>
                <a:gd name="connsiteY1363" fmla="*/ 514776 h 1758535"/>
                <a:gd name="connsiteX1364" fmla="*/ 85616 w 1857753"/>
                <a:gd name="connsiteY1364" fmla="*/ 513070 h 1758535"/>
                <a:gd name="connsiteX1365" fmla="*/ 85073 w 1857753"/>
                <a:gd name="connsiteY1365" fmla="*/ 510122 h 1758535"/>
                <a:gd name="connsiteX1366" fmla="*/ 84607 w 1857753"/>
                <a:gd name="connsiteY1366" fmla="*/ 507795 h 1758535"/>
                <a:gd name="connsiteX1367" fmla="*/ 84219 w 1857753"/>
                <a:gd name="connsiteY1367" fmla="*/ 506321 h 1758535"/>
                <a:gd name="connsiteX1368" fmla="*/ 83987 w 1857753"/>
                <a:gd name="connsiteY1368" fmla="*/ 504847 h 1758535"/>
                <a:gd name="connsiteX1369" fmla="*/ 99269 w 1857753"/>
                <a:gd name="connsiteY1369" fmla="*/ 487470 h 1758535"/>
                <a:gd name="connsiteX1370" fmla="*/ 145969 w 1857753"/>
                <a:gd name="connsiteY1370" fmla="*/ 462491 h 1758535"/>
                <a:gd name="connsiteX1371" fmla="*/ 145891 w 1857753"/>
                <a:gd name="connsiteY1371" fmla="*/ 462103 h 1758535"/>
                <a:gd name="connsiteX1372" fmla="*/ 145969 w 1857753"/>
                <a:gd name="connsiteY1372" fmla="*/ 462103 h 1758535"/>
                <a:gd name="connsiteX1373" fmla="*/ 138211 w 1857753"/>
                <a:gd name="connsiteY1373" fmla="*/ 438521 h 1758535"/>
                <a:gd name="connsiteX1374" fmla="*/ 131152 w 1857753"/>
                <a:gd name="connsiteY1374" fmla="*/ 416877 h 1758535"/>
                <a:gd name="connsiteX1375" fmla="*/ 135108 w 1857753"/>
                <a:gd name="connsiteY1375" fmla="*/ 416489 h 1758535"/>
                <a:gd name="connsiteX1376" fmla="*/ 148063 w 1857753"/>
                <a:gd name="connsiteY1376" fmla="*/ 415326 h 1758535"/>
                <a:gd name="connsiteX1377" fmla="*/ 135108 w 1857753"/>
                <a:gd name="connsiteY1377" fmla="*/ 416567 h 1758535"/>
                <a:gd name="connsiteX1378" fmla="*/ 135263 w 1857753"/>
                <a:gd name="connsiteY1378" fmla="*/ 417032 h 1758535"/>
                <a:gd name="connsiteX1379" fmla="*/ 149692 w 1857753"/>
                <a:gd name="connsiteY1379" fmla="*/ 460940 h 1758535"/>
                <a:gd name="connsiteX1380" fmla="*/ 151244 w 1857753"/>
                <a:gd name="connsiteY1380" fmla="*/ 465982 h 1758535"/>
                <a:gd name="connsiteX1381" fmla="*/ 147598 w 1857753"/>
                <a:gd name="connsiteY1381" fmla="*/ 465982 h 1758535"/>
                <a:gd name="connsiteX1382" fmla="*/ 101751 w 1857753"/>
                <a:gd name="connsiteY1382" fmla="*/ 490573 h 1758535"/>
                <a:gd name="connsiteX1383" fmla="*/ 89262 w 1857753"/>
                <a:gd name="connsiteY1383" fmla="*/ 504769 h 1758535"/>
                <a:gd name="connsiteX1384" fmla="*/ 88098 w 1857753"/>
                <a:gd name="connsiteY1384" fmla="*/ 506010 h 1758535"/>
                <a:gd name="connsiteX1385" fmla="*/ 88176 w 1857753"/>
                <a:gd name="connsiteY1385" fmla="*/ 506165 h 1758535"/>
                <a:gd name="connsiteX1386" fmla="*/ 88486 w 1857753"/>
                <a:gd name="connsiteY1386" fmla="*/ 507795 h 1758535"/>
                <a:gd name="connsiteX1387" fmla="*/ 88641 w 1857753"/>
                <a:gd name="connsiteY1387" fmla="*/ 508570 h 1758535"/>
                <a:gd name="connsiteX1388" fmla="*/ 88874 w 1857753"/>
                <a:gd name="connsiteY1388" fmla="*/ 509501 h 1758535"/>
                <a:gd name="connsiteX1389" fmla="*/ 89262 w 1857753"/>
                <a:gd name="connsiteY1389" fmla="*/ 511441 h 1758535"/>
                <a:gd name="connsiteX1390" fmla="*/ 89960 w 1857753"/>
                <a:gd name="connsiteY1390" fmla="*/ 514776 h 1758535"/>
                <a:gd name="connsiteX1391" fmla="*/ 90503 w 1857753"/>
                <a:gd name="connsiteY1391" fmla="*/ 517181 h 1758535"/>
                <a:gd name="connsiteX1392" fmla="*/ 91046 w 1857753"/>
                <a:gd name="connsiteY1392" fmla="*/ 519819 h 1758535"/>
                <a:gd name="connsiteX1393" fmla="*/ 91046 w 1857753"/>
                <a:gd name="connsiteY1393" fmla="*/ 519974 h 1758535"/>
                <a:gd name="connsiteX1394" fmla="*/ 92442 w 1857753"/>
                <a:gd name="connsiteY1394" fmla="*/ 526955 h 1758535"/>
                <a:gd name="connsiteX1395" fmla="*/ 92985 w 1857753"/>
                <a:gd name="connsiteY1395" fmla="*/ 529515 h 1758535"/>
                <a:gd name="connsiteX1396" fmla="*/ 93994 w 1857753"/>
                <a:gd name="connsiteY1396" fmla="*/ 534480 h 1758535"/>
                <a:gd name="connsiteX1397" fmla="*/ 95235 w 1857753"/>
                <a:gd name="connsiteY1397" fmla="*/ 540531 h 1758535"/>
                <a:gd name="connsiteX1398" fmla="*/ 97174 w 1857753"/>
                <a:gd name="connsiteY1398" fmla="*/ 549685 h 1758535"/>
                <a:gd name="connsiteX1399" fmla="*/ 99424 w 1857753"/>
                <a:gd name="connsiteY1399" fmla="*/ 560623 h 1758535"/>
                <a:gd name="connsiteX1400" fmla="*/ 100665 w 1857753"/>
                <a:gd name="connsiteY1400" fmla="*/ 566518 h 1758535"/>
                <a:gd name="connsiteX1401" fmla="*/ 101906 w 1857753"/>
                <a:gd name="connsiteY1401" fmla="*/ 572724 h 1758535"/>
                <a:gd name="connsiteX1402" fmla="*/ 102682 w 1857753"/>
                <a:gd name="connsiteY1402" fmla="*/ 590799 h 1758535"/>
                <a:gd name="connsiteX1403" fmla="*/ 101906 w 1857753"/>
                <a:gd name="connsiteY1403" fmla="*/ 593747 h 1758535"/>
                <a:gd name="connsiteX1404" fmla="*/ 101131 w 1857753"/>
                <a:gd name="connsiteY1404" fmla="*/ 595919 h 1758535"/>
                <a:gd name="connsiteX1405" fmla="*/ 99269 w 1857753"/>
                <a:gd name="connsiteY1405" fmla="*/ 599488 h 1758535"/>
                <a:gd name="connsiteX1406" fmla="*/ 76462 w 1857753"/>
                <a:gd name="connsiteY1406" fmla="*/ 609107 h 1758535"/>
                <a:gd name="connsiteX1407" fmla="*/ 66920 w 1857753"/>
                <a:gd name="connsiteY1407" fmla="*/ 616942 h 1758535"/>
                <a:gd name="connsiteX1408" fmla="*/ 90580 w 1857753"/>
                <a:gd name="connsiteY1408" fmla="*/ 630129 h 1758535"/>
                <a:gd name="connsiteX1409" fmla="*/ 146046 w 1857753"/>
                <a:gd name="connsiteY1409" fmla="*/ 645955 h 1758535"/>
                <a:gd name="connsiteX1410" fmla="*/ 162337 w 1857753"/>
                <a:gd name="connsiteY1410" fmla="*/ 645955 h 1758535"/>
                <a:gd name="connsiteX1411" fmla="*/ 209037 w 1857753"/>
                <a:gd name="connsiteY1411" fmla="*/ 654953 h 1758535"/>
                <a:gd name="connsiteX1412" fmla="*/ 307711 w 1857753"/>
                <a:gd name="connsiteY1412" fmla="*/ 655341 h 1758535"/>
                <a:gd name="connsiteX1413" fmla="*/ 315934 w 1857753"/>
                <a:gd name="connsiteY1413" fmla="*/ 659918 h 1758535"/>
                <a:gd name="connsiteX1414" fmla="*/ 315934 w 1857753"/>
                <a:gd name="connsiteY1414" fmla="*/ 643007 h 1758535"/>
                <a:gd name="connsiteX1415" fmla="*/ 323304 w 1857753"/>
                <a:gd name="connsiteY1415" fmla="*/ 664573 h 1758535"/>
                <a:gd name="connsiteX1416" fmla="*/ 323459 w 1857753"/>
                <a:gd name="connsiteY1416" fmla="*/ 664960 h 1758535"/>
                <a:gd name="connsiteX1417" fmla="*/ 328424 w 1857753"/>
                <a:gd name="connsiteY1417" fmla="*/ 679544 h 1758535"/>
                <a:gd name="connsiteX1418" fmla="*/ 329587 w 1857753"/>
                <a:gd name="connsiteY1418" fmla="*/ 682958 h 1758535"/>
                <a:gd name="connsiteX1419" fmla="*/ 335250 w 1857753"/>
                <a:gd name="connsiteY1419" fmla="*/ 700955 h 1758535"/>
                <a:gd name="connsiteX1420" fmla="*/ 337810 w 1857753"/>
                <a:gd name="connsiteY1420" fmla="*/ 709255 h 1758535"/>
                <a:gd name="connsiteX1421" fmla="*/ 353170 w 1857753"/>
                <a:gd name="connsiteY1421" fmla="*/ 709255 h 1758535"/>
                <a:gd name="connsiteX1422" fmla="*/ 371865 w 1857753"/>
                <a:gd name="connsiteY1422" fmla="*/ 685906 h 1758535"/>
                <a:gd name="connsiteX1423" fmla="*/ 396689 w 1857753"/>
                <a:gd name="connsiteY1423" fmla="*/ 677217 h 1758535"/>
                <a:gd name="connsiteX1424" fmla="*/ 426323 w 1857753"/>
                <a:gd name="connsiteY1424" fmla="*/ 671399 h 1758535"/>
                <a:gd name="connsiteX1425" fmla="*/ 446647 w 1857753"/>
                <a:gd name="connsiteY1425" fmla="*/ 670158 h 1758535"/>
                <a:gd name="connsiteX1426" fmla="*/ 472169 w 1857753"/>
                <a:gd name="connsiteY1426" fmla="*/ 654333 h 1758535"/>
                <a:gd name="connsiteX1427" fmla="*/ 494976 w 1857753"/>
                <a:gd name="connsiteY1427" fmla="*/ 643084 h 1758535"/>
                <a:gd name="connsiteX1428" fmla="*/ 550830 w 1857753"/>
                <a:gd name="connsiteY1428" fmla="*/ 626018 h 1758535"/>
                <a:gd name="connsiteX1429" fmla="*/ 562544 w 1857753"/>
                <a:gd name="connsiteY1429" fmla="*/ 625087 h 1758535"/>
                <a:gd name="connsiteX1430" fmla="*/ 562544 w 1857753"/>
                <a:gd name="connsiteY1430" fmla="*/ 639594 h 1758535"/>
                <a:gd name="connsiteX1431" fmla="*/ 569913 w 1857753"/>
                <a:gd name="connsiteY1431" fmla="*/ 650764 h 1758535"/>
                <a:gd name="connsiteX1432" fmla="*/ 578291 w 1857753"/>
                <a:gd name="connsiteY1432" fmla="*/ 677372 h 1758535"/>
                <a:gd name="connsiteX1433" fmla="*/ 591479 w 1857753"/>
                <a:gd name="connsiteY1433" fmla="*/ 697464 h 1758535"/>
                <a:gd name="connsiteX1434" fmla="*/ 604356 w 1857753"/>
                <a:gd name="connsiteY1434" fmla="*/ 723762 h 1758535"/>
                <a:gd name="connsiteX1435" fmla="*/ 605908 w 1857753"/>
                <a:gd name="connsiteY1435" fmla="*/ 741371 h 1758535"/>
                <a:gd name="connsiteX1436" fmla="*/ 597995 w 1857753"/>
                <a:gd name="connsiteY1436" fmla="*/ 746801 h 1758535"/>
                <a:gd name="connsiteX1437" fmla="*/ 579532 w 1857753"/>
                <a:gd name="connsiteY1437" fmla="*/ 752232 h 1758535"/>
                <a:gd name="connsiteX1438" fmla="*/ 584575 w 1857753"/>
                <a:gd name="connsiteY1438" fmla="*/ 768833 h 1758535"/>
                <a:gd name="connsiteX1439" fmla="*/ 609088 w 1857753"/>
                <a:gd name="connsiteY1439" fmla="*/ 768833 h 1758535"/>
                <a:gd name="connsiteX1440" fmla="*/ 627085 w 1857753"/>
                <a:gd name="connsiteY1440" fmla="*/ 779460 h 1758535"/>
                <a:gd name="connsiteX1441" fmla="*/ 656098 w 1857753"/>
                <a:gd name="connsiteY1441" fmla="*/ 809326 h 1758535"/>
                <a:gd name="connsiteX1442" fmla="*/ 663856 w 1857753"/>
                <a:gd name="connsiteY1442" fmla="*/ 828953 h 1758535"/>
                <a:gd name="connsiteX1443" fmla="*/ 657805 w 1857753"/>
                <a:gd name="connsiteY1443" fmla="*/ 836090 h 1758535"/>
                <a:gd name="connsiteX1444" fmla="*/ 651289 w 1857753"/>
                <a:gd name="connsiteY1444" fmla="*/ 860293 h 1758535"/>
                <a:gd name="connsiteX1445" fmla="*/ 629956 w 1857753"/>
                <a:gd name="connsiteY1445" fmla="*/ 860293 h 1758535"/>
                <a:gd name="connsiteX1446" fmla="*/ 623827 w 1857753"/>
                <a:gd name="connsiteY1446" fmla="*/ 868050 h 1758535"/>
                <a:gd name="connsiteX1447" fmla="*/ 635308 w 1857753"/>
                <a:gd name="connsiteY1447" fmla="*/ 875730 h 1758535"/>
                <a:gd name="connsiteX1448" fmla="*/ 644850 w 1857753"/>
                <a:gd name="connsiteY1448" fmla="*/ 875730 h 1758535"/>
                <a:gd name="connsiteX1449" fmla="*/ 658038 w 1857753"/>
                <a:gd name="connsiteY1449" fmla="*/ 865025 h 1758535"/>
                <a:gd name="connsiteX1450" fmla="*/ 673397 w 1857753"/>
                <a:gd name="connsiteY1450" fmla="*/ 865025 h 1758535"/>
                <a:gd name="connsiteX1451" fmla="*/ 693256 w 1857753"/>
                <a:gd name="connsiteY1451" fmla="*/ 874024 h 1758535"/>
                <a:gd name="connsiteX1452" fmla="*/ 717149 w 1857753"/>
                <a:gd name="connsiteY1452" fmla="*/ 892641 h 1758535"/>
                <a:gd name="connsiteX1453" fmla="*/ 736543 w 1857753"/>
                <a:gd name="connsiteY1453" fmla="*/ 928636 h 1758535"/>
                <a:gd name="connsiteX1454" fmla="*/ 746007 w 1857753"/>
                <a:gd name="connsiteY1454" fmla="*/ 956097 h 1758535"/>
                <a:gd name="connsiteX1455" fmla="*/ 734371 w 1857753"/>
                <a:gd name="connsiteY1455" fmla="*/ 992247 h 1758535"/>
                <a:gd name="connsiteX1456" fmla="*/ 729639 w 1857753"/>
                <a:gd name="connsiteY1456" fmla="*/ 1000780 h 1758535"/>
                <a:gd name="connsiteX1457" fmla="*/ 701324 w 1857753"/>
                <a:gd name="connsiteY1457" fmla="*/ 1037861 h 1758535"/>
                <a:gd name="connsiteX1458" fmla="*/ 689300 w 1857753"/>
                <a:gd name="connsiteY1458" fmla="*/ 1001091 h 1758535"/>
                <a:gd name="connsiteX1459" fmla="*/ 683017 w 1857753"/>
                <a:gd name="connsiteY1459" fmla="*/ 1010167 h 1758535"/>
                <a:gd name="connsiteX1460" fmla="*/ 674561 w 1857753"/>
                <a:gd name="connsiteY1460" fmla="*/ 1028086 h 1758535"/>
                <a:gd name="connsiteX1461" fmla="*/ 657495 w 1857753"/>
                <a:gd name="connsiteY1461" fmla="*/ 1040964 h 1758535"/>
                <a:gd name="connsiteX1462" fmla="*/ 638877 w 1857753"/>
                <a:gd name="connsiteY1462" fmla="*/ 986507 h 1758535"/>
                <a:gd name="connsiteX1463" fmla="*/ 623129 w 1857753"/>
                <a:gd name="connsiteY1463" fmla="*/ 993100 h 1758535"/>
                <a:gd name="connsiteX1464" fmla="*/ 589850 w 1857753"/>
                <a:gd name="connsiteY1464" fmla="*/ 1001944 h 1758535"/>
                <a:gd name="connsiteX1465" fmla="*/ 572318 w 1857753"/>
                <a:gd name="connsiteY1465" fmla="*/ 1016373 h 1758535"/>
                <a:gd name="connsiteX1466" fmla="*/ 561768 w 1857753"/>
                <a:gd name="connsiteY1466" fmla="*/ 1025992 h 1758535"/>
                <a:gd name="connsiteX1467" fmla="*/ 548890 w 1857753"/>
                <a:gd name="connsiteY1467" fmla="*/ 1043058 h 1758535"/>
                <a:gd name="connsiteX1468" fmla="*/ 564638 w 1857753"/>
                <a:gd name="connsiteY1468" fmla="*/ 1055470 h 1758535"/>
                <a:gd name="connsiteX1469" fmla="*/ 579998 w 1857753"/>
                <a:gd name="connsiteY1469" fmla="*/ 1061443 h 1758535"/>
                <a:gd name="connsiteX1470" fmla="*/ 576352 w 1857753"/>
                <a:gd name="connsiteY1470" fmla="*/ 1089293 h 1758535"/>
                <a:gd name="connsiteX1471" fmla="*/ 570379 w 1857753"/>
                <a:gd name="connsiteY1471" fmla="*/ 1108376 h 1758535"/>
                <a:gd name="connsiteX1472" fmla="*/ 562388 w 1857753"/>
                <a:gd name="connsiteY1472" fmla="*/ 1117995 h 1758535"/>
                <a:gd name="connsiteX1473" fmla="*/ 548037 w 1857753"/>
                <a:gd name="connsiteY1473" fmla="*/ 1133277 h 1758535"/>
                <a:gd name="connsiteX1474" fmla="*/ 551993 w 1857753"/>
                <a:gd name="connsiteY1474" fmla="*/ 1143052 h 1758535"/>
                <a:gd name="connsiteX1475" fmla="*/ 538030 w 1857753"/>
                <a:gd name="connsiteY1475" fmla="*/ 1160041 h 1758535"/>
                <a:gd name="connsiteX1476" fmla="*/ 517783 w 1857753"/>
                <a:gd name="connsiteY1476" fmla="*/ 1171754 h 1758535"/>
                <a:gd name="connsiteX1477" fmla="*/ 507155 w 1857753"/>
                <a:gd name="connsiteY1477" fmla="*/ 1185020 h 1758535"/>
                <a:gd name="connsiteX1478" fmla="*/ 508086 w 1857753"/>
                <a:gd name="connsiteY1478" fmla="*/ 1200845 h 1758535"/>
                <a:gd name="connsiteX1479" fmla="*/ 516309 w 1857753"/>
                <a:gd name="connsiteY1479" fmla="*/ 1216670 h 1758535"/>
                <a:gd name="connsiteX1480" fmla="*/ 528876 w 1857753"/>
                <a:gd name="connsiteY1480" fmla="*/ 1232262 h 1758535"/>
                <a:gd name="connsiteX1481" fmla="*/ 538961 w 1857753"/>
                <a:gd name="connsiteY1481" fmla="*/ 1240718 h 1758535"/>
                <a:gd name="connsiteX1482" fmla="*/ 548192 w 1857753"/>
                <a:gd name="connsiteY1482" fmla="*/ 1234279 h 1758535"/>
                <a:gd name="connsiteX1483" fmla="*/ 549433 w 1857753"/>
                <a:gd name="connsiteY1483" fmla="*/ 1233504 h 1758535"/>
                <a:gd name="connsiteX1484" fmla="*/ 550597 w 1857753"/>
                <a:gd name="connsiteY1484" fmla="*/ 1232805 h 1758535"/>
                <a:gd name="connsiteX1485" fmla="*/ 553778 w 1857753"/>
                <a:gd name="connsiteY1485" fmla="*/ 1231176 h 1758535"/>
                <a:gd name="connsiteX1486" fmla="*/ 557889 w 1857753"/>
                <a:gd name="connsiteY1486" fmla="*/ 1229625 h 1758535"/>
                <a:gd name="connsiteX1487" fmla="*/ 605520 w 1857753"/>
                <a:gd name="connsiteY1487" fmla="*/ 1243433 h 1758535"/>
                <a:gd name="connsiteX1488" fmla="*/ 630266 w 1857753"/>
                <a:gd name="connsiteY1488" fmla="*/ 1223652 h 1758535"/>
                <a:gd name="connsiteX1489" fmla="*/ 646712 w 1857753"/>
                <a:gd name="connsiteY1489" fmla="*/ 1235753 h 1758535"/>
                <a:gd name="connsiteX1490" fmla="*/ 683017 w 1857753"/>
                <a:gd name="connsiteY1490" fmla="*/ 1211783 h 1758535"/>
                <a:gd name="connsiteX1491" fmla="*/ 719632 w 1857753"/>
                <a:gd name="connsiteY1491" fmla="*/ 1205111 h 1758535"/>
                <a:gd name="connsiteX1492" fmla="*/ 772150 w 1857753"/>
                <a:gd name="connsiteY1492" fmla="*/ 1208525 h 1758535"/>
                <a:gd name="connsiteX1493" fmla="*/ 785725 w 1857753"/>
                <a:gd name="connsiteY1493" fmla="*/ 1236839 h 1758535"/>
                <a:gd name="connsiteX1494" fmla="*/ 777192 w 1857753"/>
                <a:gd name="connsiteY1494" fmla="*/ 1264921 h 1758535"/>
                <a:gd name="connsiteX1495" fmla="*/ 757954 w 1857753"/>
                <a:gd name="connsiteY1495" fmla="*/ 1274541 h 1758535"/>
                <a:gd name="connsiteX1496" fmla="*/ 744611 w 1857753"/>
                <a:gd name="connsiteY1496" fmla="*/ 1290598 h 1758535"/>
                <a:gd name="connsiteX1497" fmla="*/ 748102 w 1857753"/>
                <a:gd name="connsiteY1497" fmla="*/ 1304252 h 1758535"/>
                <a:gd name="connsiteX1498" fmla="*/ 743757 w 1857753"/>
                <a:gd name="connsiteY1498" fmla="*/ 1331325 h 1758535"/>
                <a:gd name="connsiteX1499" fmla="*/ 716606 w 1857753"/>
                <a:gd name="connsiteY1499" fmla="*/ 1338850 h 1758535"/>
                <a:gd name="connsiteX1500" fmla="*/ 694498 w 1857753"/>
                <a:gd name="connsiteY1500" fmla="*/ 1327757 h 1758535"/>
                <a:gd name="connsiteX1501" fmla="*/ 684335 w 1857753"/>
                <a:gd name="connsiteY1501" fmla="*/ 1333885 h 1758535"/>
                <a:gd name="connsiteX1502" fmla="*/ 682163 w 1857753"/>
                <a:gd name="connsiteY1502" fmla="*/ 1346530 h 1758535"/>
                <a:gd name="connsiteX1503" fmla="*/ 669674 w 1857753"/>
                <a:gd name="connsiteY1503" fmla="*/ 1357312 h 1758535"/>
                <a:gd name="connsiteX1504" fmla="*/ 666338 w 1857753"/>
                <a:gd name="connsiteY1504" fmla="*/ 1363131 h 1758535"/>
                <a:gd name="connsiteX1505" fmla="*/ 669984 w 1857753"/>
                <a:gd name="connsiteY1505" fmla="*/ 1385084 h 1758535"/>
                <a:gd name="connsiteX1506" fmla="*/ 669984 w 1857753"/>
                <a:gd name="connsiteY1506" fmla="*/ 1395557 h 1758535"/>
                <a:gd name="connsiteX1507" fmla="*/ 676578 w 1857753"/>
                <a:gd name="connsiteY1507" fmla="*/ 1409443 h 1758535"/>
                <a:gd name="connsiteX1508" fmla="*/ 756635 w 1857753"/>
                <a:gd name="connsiteY1508" fmla="*/ 1439464 h 1758535"/>
                <a:gd name="connsiteX1509" fmla="*/ 812101 w 1857753"/>
                <a:gd name="connsiteY1509" fmla="*/ 1459943 h 1758535"/>
                <a:gd name="connsiteX1510" fmla="*/ 838553 w 1857753"/>
                <a:gd name="connsiteY1510" fmla="*/ 1464598 h 1758535"/>
                <a:gd name="connsiteX1511" fmla="*/ 865549 w 1857753"/>
                <a:gd name="connsiteY1511" fmla="*/ 1461185 h 1758535"/>
                <a:gd name="connsiteX1512" fmla="*/ 857249 w 1857753"/>
                <a:gd name="connsiteY1512" fmla="*/ 1444972 h 1758535"/>
                <a:gd name="connsiteX1513" fmla="*/ 845690 w 1857753"/>
                <a:gd name="connsiteY1513" fmla="*/ 1423949 h 1758535"/>
                <a:gd name="connsiteX1514" fmla="*/ 827305 w 1857753"/>
                <a:gd name="connsiteY1514" fmla="*/ 1401064 h 1758535"/>
                <a:gd name="connsiteX1515" fmla="*/ 812721 w 1857753"/>
                <a:gd name="connsiteY1515" fmla="*/ 1371586 h 1758535"/>
                <a:gd name="connsiteX1516" fmla="*/ 826917 w 1857753"/>
                <a:gd name="connsiteY1516" fmla="*/ 1363596 h 1758535"/>
                <a:gd name="connsiteX1517" fmla="*/ 839872 w 1857753"/>
                <a:gd name="connsiteY1517" fmla="*/ 1352193 h 1758535"/>
                <a:gd name="connsiteX1518" fmla="*/ 855077 w 1857753"/>
                <a:gd name="connsiteY1518" fmla="*/ 1331403 h 1758535"/>
                <a:gd name="connsiteX1519" fmla="*/ 869971 w 1857753"/>
                <a:gd name="connsiteY1519" fmla="*/ 1326903 h 1758535"/>
                <a:gd name="connsiteX1520" fmla="*/ 849647 w 1857753"/>
                <a:gd name="connsiteY1520" fmla="*/ 1307510 h 1758535"/>
                <a:gd name="connsiteX1521" fmla="*/ 828701 w 1857753"/>
                <a:gd name="connsiteY1521" fmla="*/ 1295098 h 1758535"/>
                <a:gd name="connsiteX1522" fmla="*/ 820091 w 1857753"/>
                <a:gd name="connsiteY1522" fmla="*/ 1269110 h 1758535"/>
                <a:gd name="connsiteX1523" fmla="*/ 838709 w 1857753"/>
                <a:gd name="connsiteY1523" fmla="*/ 1262206 h 1758535"/>
                <a:gd name="connsiteX1524" fmla="*/ 856706 w 1857753"/>
                <a:gd name="connsiteY1524" fmla="*/ 1270972 h 1758535"/>
                <a:gd name="connsiteX1525" fmla="*/ 885176 w 1857753"/>
                <a:gd name="connsiteY1525" fmla="*/ 1282608 h 1758535"/>
                <a:gd name="connsiteX1526" fmla="*/ 904957 w 1857753"/>
                <a:gd name="connsiteY1526" fmla="*/ 1281212 h 1758535"/>
                <a:gd name="connsiteX1527" fmla="*/ 908138 w 1857753"/>
                <a:gd name="connsiteY1527" fmla="*/ 1258483 h 1758535"/>
                <a:gd name="connsiteX1528" fmla="*/ 897898 w 1857753"/>
                <a:gd name="connsiteY1528" fmla="*/ 1239089 h 1758535"/>
                <a:gd name="connsiteX1529" fmla="*/ 913723 w 1857753"/>
                <a:gd name="connsiteY1529" fmla="*/ 1216437 h 1758535"/>
                <a:gd name="connsiteX1530" fmla="*/ 913723 w 1857753"/>
                <a:gd name="connsiteY1530" fmla="*/ 1193320 h 1758535"/>
                <a:gd name="connsiteX1531" fmla="*/ 904259 w 1857753"/>
                <a:gd name="connsiteY1531" fmla="*/ 1164074 h 1758535"/>
                <a:gd name="connsiteX1532" fmla="*/ 941650 w 1857753"/>
                <a:gd name="connsiteY1532" fmla="*/ 1138165 h 1758535"/>
                <a:gd name="connsiteX1533" fmla="*/ 977489 w 1857753"/>
                <a:gd name="connsiteY1533" fmla="*/ 1146155 h 1758535"/>
                <a:gd name="connsiteX1534" fmla="*/ 990832 w 1857753"/>
                <a:gd name="connsiteY1534" fmla="*/ 1185097 h 1758535"/>
                <a:gd name="connsiteX1535" fmla="*/ 961354 w 1857753"/>
                <a:gd name="connsiteY1535" fmla="*/ 1216670 h 1758535"/>
                <a:gd name="connsiteX1536" fmla="*/ 975705 w 1857753"/>
                <a:gd name="connsiteY1536" fmla="*/ 1233271 h 1758535"/>
                <a:gd name="connsiteX1537" fmla="*/ 990367 w 1857753"/>
                <a:gd name="connsiteY1537" fmla="*/ 1233271 h 1758535"/>
                <a:gd name="connsiteX1538" fmla="*/ 1011001 w 1857753"/>
                <a:gd name="connsiteY1538" fmla="*/ 1215274 h 1758535"/>
                <a:gd name="connsiteX1539" fmla="*/ 1030861 w 1857753"/>
                <a:gd name="connsiteY1539" fmla="*/ 1203948 h 1758535"/>
                <a:gd name="connsiteX1540" fmla="*/ 1063752 w 1857753"/>
                <a:gd name="connsiteY1540" fmla="*/ 1250648 h 1758535"/>
                <a:gd name="connsiteX1541" fmla="*/ 1081982 w 1857753"/>
                <a:gd name="connsiteY1541" fmla="*/ 1307355 h 1758535"/>
                <a:gd name="connsiteX1542" fmla="*/ 1098816 w 1857753"/>
                <a:gd name="connsiteY1542" fmla="*/ 1327214 h 1758535"/>
                <a:gd name="connsiteX1543" fmla="*/ 1081051 w 1857753"/>
                <a:gd name="connsiteY1543" fmla="*/ 1346917 h 1758535"/>
                <a:gd name="connsiteX1544" fmla="*/ 1076319 w 1857753"/>
                <a:gd name="connsiteY1544" fmla="*/ 1368095 h 1758535"/>
                <a:gd name="connsiteX1545" fmla="*/ 1092222 w 1857753"/>
                <a:gd name="connsiteY1545" fmla="*/ 1383145 h 1758535"/>
                <a:gd name="connsiteX1546" fmla="*/ 1115106 w 1857753"/>
                <a:gd name="connsiteY1546" fmla="*/ 1396720 h 1758535"/>
                <a:gd name="connsiteX1547" fmla="*/ 1130233 w 1857753"/>
                <a:gd name="connsiteY1547" fmla="*/ 1408667 h 1758535"/>
                <a:gd name="connsiteX1548" fmla="*/ 1152575 w 1857753"/>
                <a:gd name="connsiteY1548" fmla="*/ 1408667 h 1758535"/>
                <a:gd name="connsiteX1549" fmla="*/ 1017207 w 1857753"/>
                <a:gd name="connsiteY1549" fmla="*/ 648049 h 1758535"/>
                <a:gd name="connsiteX1550" fmla="*/ 1003399 w 1857753"/>
                <a:gd name="connsiteY1550" fmla="*/ 606237 h 1758535"/>
                <a:gd name="connsiteX1551" fmla="*/ 987652 w 1857753"/>
                <a:gd name="connsiteY1551" fmla="*/ 597936 h 1758535"/>
                <a:gd name="connsiteX1552" fmla="*/ 981368 w 1857753"/>
                <a:gd name="connsiteY1552" fmla="*/ 589403 h 1758535"/>
                <a:gd name="connsiteX1553" fmla="*/ 972912 w 1857753"/>
                <a:gd name="connsiteY1553" fmla="*/ 545185 h 1758535"/>
                <a:gd name="connsiteX1554" fmla="*/ 972835 w 1857753"/>
                <a:gd name="connsiteY1554" fmla="*/ 545108 h 1758535"/>
                <a:gd name="connsiteX1555" fmla="*/ 972835 w 1857753"/>
                <a:gd name="connsiteY1555" fmla="*/ 545030 h 1758535"/>
                <a:gd name="connsiteX1556" fmla="*/ 972214 w 1857753"/>
                <a:gd name="connsiteY1556" fmla="*/ 543246 h 1758535"/>
                <a:gd name="connsiteX1557" fmla="*/ 974231 w 1857753"/>
                <a:gd name="connsiteY1557" fmla="*/ 540764 h 1758535"/>
                <a:gd name="connsiteX1558" fmla="*/ 976714 w 1857753"/>
                <a:gd name="connsiteY1558" fmla="*/ 543634 h 1758535"/>
                <a:gd name="connsiteX1559" fmla="*/ 976791 w 1857753"/>
                <a:gd name="connsiteY1559" fmla="*/ 543712 h 1758535"/>
                <a:gd name="connsiteX1560" fmla="*/ 995952 w 1857753"/>
                <a:gd name="connsiteY1560" fmla="*/ 519663 h 1758535"/>
                <a:gd name="connsiteX1561" fmla="*/ 1016509 w 1857753"/>
                <a:gd name="connsiteY1561" fmla="*/ 494995 h 1758535"/>
                <a:gd name="connsiteX1562" fmla="*/ 1016742 w 1857753"/>
                <a:gd name="connsiteY1562" fmla="*/ 495150 h 1758535"/>
                <a:gd name="connsiteX1563" fmla="*/ 995952 w 1857753"/>
                <a:gd name="connsiteY1563" fmla="*/ 520129 h 1758535"/>
                <a:gd name="connsiteX1564" fmla="*/ 976791 w 1857753"/>
                <a:gd name="connsiteY1564" fmla="*/ 544177 h 1758535"/>
                <a:gd name="connsiteX1565" fmla="*/ 976714 w 1857753"/>
                <a:gd name="connsiteY1565" fmla="*/ 544332 h 1758535"/>
                <a:gd name="connsiteX1566" fmla="*/ 977567 w 1857753"/>
                <a:gd name="connsiteY1566" fmla="*/ 548909 h 1758535"/>
                <a:gd name="connsiteX1567" fmla="*/ 984471 w 1857753"/>
                <a:gd name="connsiteY1567" fmla="*/ 587153 h 1758535"/>
                <a:gd name="connsiteX1568" fmla="*/ 990211 w 1857753"/>
                <a:gd name="connsiteY1568" fmla="*/ 594911 h 1758535"/>
                <a:gd name="connsiteX1569" fmla="*/ 1006657 w 1857753"/>
                <a:gd name="connsiteY1569" fmla="*/ 603521 h 1758535"/>
                <a:gd name="connsiteX1570" fmla="*/ 1020155 w 1857753"/>
                <a:gd name="connsiteY1570" fmla="*/ 645567 h 1758535"/>
                <a:gd name="connsiteX1571" fmla="*/ 1069027 w 1857753"/>
                <a:gd name="connsiteY1571" fmla="*/ 704756 h 1758535"/>
                <a:gd name="connsiteX1572" fmla="*/ 1068717 w 1857753"/>
                <a:gd name="connsiteY1572" fmla="*/ 704601 h 1758535"/>
                <a:gd name="connsiteX1573" fmla="*/ 1070424 w 1857753"/>
                <a:gd name="connsiteY1573" fmla="*/ 711428 h 1758535"/>
                <a:gd name="connsiteX1574" fmla="*/ 1070656 w 1857753"/>
                <a:gd name="connsiteY1574" fmla="*/ 712436 h 1758535"/>
                <a:gd name="connsiteX1575" fmla="*/ 1070889 w 1857753"/>
                <a:gd name="connsiteY1575" fmla="*/ 713134 h 1758535"/>
                <a:gd name="connsiteX1576" fmla="*/ 1847875 w 1857753"/>
                <a:gd name="connsiteY1576" fmla="*/ 1125598 h 1758535"/>
                <a:gd name="connsiteX1577" fmla="*/ 1847797 w 1857753"/>
                <a:gd name="connsiteY1577" fmla="*/ 1125598 h 1758535"/>
                <a:gd name="connsiteX1578" fmla="*/ 1814285 w 1857753"/>
                <a:gd name="connsiteY1578" fmla="*/ 1115435 h 1758535"/>
                <a:gd name="connsiteX1579" fmla="*/ 1747571 w 1857753"/>
                <a:gd name="connsiteY1579" fmla="*/ 1098059 h 1758535"/>
                <a:gd name="connsiteX1580" fmla="*/ 1705526 w 1857753"/>
                <a:gd name="connsiteY1580" fmla="*/ 1092939 h 1758535"/>
                <a:gd name="connsiteX1581" fmla="*/ 1682951 w 1857753"/>
                <a:gd name="connsiteY1581" fmla="*/ 1075795 h 1758535"/>
                <a:gd name="connsiteX1582" fmla="*/ 1656421 w 1857753"/>
                <a:gd name="connsiteY1582" fmla="*/ 1067029 h 1758535"/>
                <a:gd name="connsiteX1583" fmla="*/ 1552471 w 1857753"/>
                <a:gd name="connsiteY1583" fmla="*/ 1048256 h 1758535"/>
                <a:gd name="connsiteX1584" fmla="*/ 1431920 w 1857753"/>
                <a:gd name="connsiteY1584" fmla="*/ 1025914 h 1758535"/>
                <a:gd name="connsiteX1585" fmla="*/ 1391892 w 1857753"/>
                <a:gd name="connsiteY1585" fmla="*/ 1013735 h 1758535"/>
                <a:gd name="connsiteX1586" fmla="*/ 1309586 w 1857753"/>
                <a:gd name="connsiteY1586" fmla="*/ 977741 h 1758535"/>
                <a:gd name="connsiteX1587" fmla="*/ 1268549 w 1857753"/>
                <a:gd name="connsiteY1587" fmla="*/ 946944 h 1758535"/>
                <a:gd name="connsiteX1588" fmla="*/ 1249853 w 1857753"/>
                <a:gd name="connsiteY1588" fmla="*/ 924059 h 1758535"/>
                <a:gd name="connsiteX1589" fmla="*/ 1241010 w 1857753"/>
                <a:gd name="connsiteY1589" fmla="*/ 909553 h 1758535"/>
                <a:gd name="connsiteX1590" fmla="*/ 1192448 w 1857753"/>
                <a:gd name="connsiteY1590" fmla="*/ 868283 h 1758535"/>
                <a:gd name="connsiteX1591" fmla="*/ 1154747 w 1857753"/>
                <a:gd name="connsiteY1591" fmla="*/ 838339 h 1758535"/>
                <a:gd name="connsiteX1592" fmla="*/ 1123252 w 1857753"/>
                <a:gd name="connsiteY1592" fmla="*/ 796837 h 1758535"/>
                <a:gd name="connsiteX1593" fmla="*/ 1094161 w 1857753"/>
                <a:gd name="connsiteY1593" fmla="*/ 752852 h 1758535"/>
                <a:gd name="connsiteX1594" fmla="*/ 1077095 w 1857753"/>
                <a:gd name="connsiteY1594" fmla="*/ 731442 h 1758535"/>
                <a:gd name="connsiteX1595" fmla="*/ 1070889 w 1857753"/>
                <a:gd name="connsiteY1595" fmla="*/ 713134 h 1758535"/>
                <a:gd name="connsiteX1596" fmla="*/ 1017207 w 1857753"/>
                <a:gd name="connsiteY1596" fmla="*/ 648049 h 1758535"/>
                <a:gd name="connsiteX1597" fmla="*/ 1003399 w 1857753"/>
                <a:gd name="connsiteY1597" fmla="*/ 606237 h 1758535"/>
                <a:gd name="connsiteX1598" fmla="*/ 987652 w 1857753"/>
                <a:gd name="connsiteY1598" fmla="*/ 597936 h 1758535"/>
                <a:gd name="connsiteX1599" fmla="*/ 981368 w 1857753"/>
                <a:gd name="connsiteY1599" fmla="*/ 589403 h 1758535"/>
                <a:gd name="connsiteX1600" fmla="*/ 972912 w 1857753"/>
                <a:gd name="connsiteY1600" fmla="*/ 545185 h 1758535"/>
                <a:gd name="connsiteX1601" fmla="*/ 972835 w 1857753"/>
                <a:gd name="connsiteY1601" fmla="*/ 545108 h 1758535"/>
                <a:gd name="connsiteX1602" fmla="*/ 972835 w 1857753"/>
                <a:gd name="connsiteY1602" fmla="*/ 545030 h 1758535"/>
                <a:gd name="connsiteX1603" fmla="*/ 938702 w 1857753"/>
                <a:gd name="connsiteY1603" fmla="*/ 506243 h 1758535"/>
                <a:gd name="connsiteX1604" fmla="*/ 918610 w 1857753"/>
                <a:gd name="connsiteY1604" fmla="*/ 477230 h 1758535"/>
                <a:gd name="connsiteX1605" fmla="*/ 887425 w 1857753"/>
                <a:gd name="connsiteY1605" fmla="*/ 457138 h 1758535"/>
                <a:gd name="connsiteX1606" fmla="*/ 850965 w 1857753"/>
                <a:gd name="connsiteY1606" fmla="*/ 431151 h 1758535"/>
                <a:gd name="connsiteX1607" fmla="*/ 821487 w 1857753"/>
                <a:gd name="connsiteY1607" fmla="*/ 413542 h 1758535"/>
                <a:gd name="connsiteX1608" fmla="*/ 795732 w 1857753"/>
                <a:gd name="connsiteY1608" fmla="*/ 399656 h 1758535"/>
                <a:gd name="connsiteX1609" fmla="*/ 761677 w 1857753"/>
                <a:gd name="connsiteY1609" fmla="*/ 391433 h 1758535"/>
                <a:gd name="connsiteX1610" fmla="*/ 738095 w 1857753"/>
                <a:gd name="connsiteY1610" fmla="*/ 378245 h 1758535"/>
                <a:gd name="connsiteX1611" fmla="*/ 724752 w 1857753"/>
                <a:gd name="connsiteY1611" fmla="*/ 365678 h 1758535"/>
                <a:gd name="connsiteX1612" fmla="*/ 724674 w 1857753"/>
                <a:gd name="connsiteY1612" fmla="*/ 365601 h 1758535"/>
                <a:gd name="connsiteX1613" fmla="*/ 724597 w 1857753"/>
                <a:gd name="connsiteY1613" fmla="*/ 365601 h 1758535"/>
                <a:gd name="connsiteX1614" fmla="*/ 685964 w 1857753"/>
                <a:gd name="connsiteY1614" fmla="*/ 354585 h 1758535"/>
                <a:gd name="connsiteX1615" fmla="*/ 668433 w 1857753"/>
                <a:gd name="connsiteY1615" fmla="*/ 351017 h 1758535"/>
                <a:gd name="connsiteX1616" fmla="*/ 645393 w 1857753"/>
                <a:gd name="connsiteY1616" fmla="*/ 340001 h 1758535"/>
                <a:gd name="connsiteX1617" fmla="*/ 620492 w 1857753"/>
                <a:gd name="connsiteY1617" fmla="*/ 323865 h 1758535"/>
                <a:gd name="connsiteX1618" fmla="*/ 589462 w 1857753"/>
                <a:gd name="connsiteY1618" fmla="*/ 304317 h 1758535"/>
                <a:gd name="connsiteX1619" fmla="*/ 566810 w 1857753"/>
                <a:gd name="connsiteY1619" fmla="*/ 298421 h 1758535"/>
                <a:gd name="connsiteX1620" fmla="*/ 540900 w 1857753"/>
                <a:gd name="connsiteY1620" fmla="*/ 285776 h 1758535"/>
                <a:gd name="connsiteX1621" fmla="*/ 508474 w 1857753"/>
                <a:gd name="connsiteY1621" fmla="*/ 262659 h 1758535"/>
                <a:gd name="connsiteX1622" fmla="*/ 496605 w 1857753"/>
                <a:gd name="connsiteY1622" fmla="*/ 236982 h 1758535"/>
                <a:gd name="connsiteX1623" fmla="*/ 482021 w 1857753"/>
                <a:gd name="connsiteY1623" fmla="*/ 220692 h 1758535"/>
                <a:gd name="connsiteX1624" fmla="*/ 475970 w 1857753"/>
                <a:gd name="connsiteY1624" fmla="*/ 207504 h 1758535"/>
                <a:gd name="connsiteX1625" fmla="*/ 464645 w 1857753"/>
                <a:gd name="connsiteY1625" fmla="*/ 182758 h 1758535"/>
                <a:gd name="connsiteX1626" fmla="*/ 463326 w 1857753"/>
                <a:gd name="connsiteY1626" fmla="*/ 171121 h 1758535"/>
                <a:gd name="connsiteX1627" fmla="*/ 461542 w 1857753"/>
                <a:gd name="connsiteY1627" fmla="*/ 155063 h 1758535"/>
                <a:gd name="connsiteX1628" fmla="*/ 477212 w 1857753"/>
                <a:gd name="connsiteY1628" fmla="*/ 134972 h 1758535"/>
                <a:gd name="connsiteX1629" fmla="*/ 506767 w 1857753"/>
                <a:gd name="connsiteY1629" fmla="*/ 124577 h 1758535"/>
                <a:gd name="connsiteX1630" fmla="*/ 555717 w 1857753"/>
                <a:gd name="connsiteY1630" fmla="*/ 124344 h 1758535"/>
                <a:gd name="connsiteX1631" fmla="*/ 573869 w 1857753"/>
                <a:gd name="connsiteY1631" fmla="*/ 109062 h 1758535"/>
                <a:gd name="connsiteX1632" fmla="*/ 576584 w 1857753"/>
                <a:gd name="connsiteY1632" fmla="*/ 109062 h 1758535"/>
                <a:gd name="connsiteX1633" fmla="*/ 583877 w 1857753"/>
                <a:gd name="connsiteY1633" fmla="*/ 95797 h 1758535"/>
                <a:gd name="connsiteX1634" fmla="*/ 590470 w 1857753"/>
                <a:gd name="connsiteY1634" fmla="*/ 86410 h 1758535"/>
                <a:gd name="connsiteX1635" fmla="*/ 594349 w 1857753"/>
                <a:gd name="connsiteY1635" fmla="*/ 80282 h 1758535"/>
                <a:gd name="connsiteX1636" fmla="*/ 563785 w 1857753"/>
                <a:gd name="connsiteY1636" fmla="*/ 75239 h 1758535"/>
                <a:gd name="connsiteX1637" fmla="*/ 545865 w 1857753"/>
                <a:gd name="connsiteY1637" fmla="*/ 86100 h 1758535"/>
                <a:gd name="connsiteX1638" fmla="*/ 518714 w 1857753"/>
                <a:gd name="connsiteY1638" fmla="*/ 88660 h 1758535"/>
                <a:gd name="connsiteX1639" fmla="*/ 423065 w 1857753"/>
                <a:gd name="connsiteY1639" fmla="*/ 74774 h 1758535"/>
                <a:gd name="connsiteX1640" fmla="*/ 413756 w 1857753"/>
                <a:gd name="connsiteY1640" fmla="*/ 60112 h 1758535"/>
                <a:gd name="connsiteX1641" fmla="*/ 391182 w 1857753"/>
                <a:gd name="connsiteY1641" fmla="*/ 38779 h 1758535"/>
                <a:gd name="connsiteX1642" fmla="*/ 354411 w 1857753"/>
                <a:gd name="connsiteY1642" fmla="*/ 18610 h 1758535"/>
                <a:gd name="connsiteX1643" fmla="*/ 266054 w 1857753"/>
                <a:gd name="connsiteY1643" fmla="*/ 18610 h 1758535"/>
                <a:gd name="connsiteX1644" fmla="*/ 249996 w 1857753"/>
                <a:gd name="connsiteY1644" fmla="*/ 35987 h 1758535"/>
                <a:gd name="connsiteX1645" fmla="*/ 227887 w 1857753"/>
                <a:gd name="connsiteY1645" fmla="*/ 17912 h 1758535"/>
                <a:gd name="connsiteX1646" fmla="*/ 214700 w 1857753"/>
                <a:gd name="connsiteY1646" fmla="*/ 9146 h 1758535"/>
                <a:gd name="connsiteX1647" fmla="*/ 176300 w 1857753"/>
                <a:gd name="connsiteY1647" fmla="*/ 23575 h 1758535"/>
                <a:gd name="connsiteX1648" fmla="*/ 171025 w 1857753"/>
                <a:gd name="connsiteY1648" fmla="*/ 22954 h 1758535"/>
                <a:gd name="connsiteX1649" fmla="*/ 170948 w 1857753"/>
                <a:gd name="connsiteY1649" fmla="*/ 22954 h 1758535"/>
                <a:gd name="connsiteX1650" fmla="*/ 149459 w 1857753"/>
                <a:gd name="connsiteY1650" fmla="*/ 53519 h 1758535"/>
                <a:gd name="connsiteX1651" fmla="*/ 134332 w 1857753"/>
                <a:gd name="connsiteY1651" fmla="*/ 91220 h 1758535"/>
                <a:gd name="connsiteX1652" fmla="*/ 123007 w 1857753"/>
                <a:gd name="connsiteY1652" fmla="*/ 108209 h 1758535"/>
                <a:gd name="connsiteX1653" fmla="*/ 86702 w 1857753"/>
                <a:gd name="connsiteY1653" fmla="*/ 143660 h 1758535"/>
                <a:gd name="connsiteX1654" fmla="*/ 15488 w 1857753"/>
                <a:gd name="connsiteY1654" fmla="*/ 219218 h 1758535"/>
                <a:gd name="connsiteX1655" fmla="*/ 8429 w 1857753"/>
                <a:gd name="connsiteY1655" fmla="*/ 242645 h 1758535"/>
                <a:gd name="connsiteX1656" fmla="*/ 10369 w 1857753"/>
                <a:gd name="connsiteY1656" fmla="*/ 266616 h 1758535"/>
                <a:gd name="connsiteX1657" fmla="*/ 29917 w 1857753"/>
                <a:gd name="connsiteY1657" fmla="*/ 287328 h 1758535"/>
                <a:gd name="connsiteX1658" fmla="*/ 37054 w 1857753"/>
                <a:gd name="connsiteY1658" fmla="*/ 265762 h 1758535"/>
                <a:gd name="connsiteX1659" fmla="*/ 49699 w 1857753"/>
                <a:gd name="connsiteY1659" fmla="*/ 244972 h 1758535"/>
                <a:gd name="connsiteX1660" fmla="*/ 71032 w 1857753"/>
                <a:gd name="connsiteY1660" fmla="*/ 217511 h 1758535"/>
                <a:gd name="connsiteX1661" fmla="*/ 85848 w 1857753"/>
                <a:gd name="connsiteY1661" fmla="*/ 200522 h 1758535"/>
                <a:gd name="connsiteX1662" fmla="*/ 101674 w 1857753"/>
                <a:gd name="connsiteY1662" fmla="*/ 170734 h 1758535"/>
                <a:gd name="connsiteX1663" fmla="*/ 134177 w 1857753"/>
                <a:gd name="connsiteY1663" fmla="*/ 136601 h 1758535"/>
                <a:gd name="connsiteX1664" fmla="*/ 166060 w 1857753"/>
                <a:gd name="connsiteY1664" fmla="*/ 101382 h 1758535"/>
                <a:gd name="connsiteX1665" fmla="*/ 198642 w 1857753"/>
                <a:gd name="connsiteY1665" fmla="*/ 79428 h 1758535"/>
                <a:gd name="connsiteX1666" fmla="*/ 229671 w 1857753"/>
                <a:gd name="connsiteY1666" fmla="*/ 95409 h 1758535"/>
                <a:gd name="connsiteX1667" fmla="*/ 297316 w 1857753"/>
                <a:gd name="connsiteY1667" fmla="*/ 127137 h 1758535"/>
                <a:gd name="connsiteX1668" fmla="*/ 321209 w 1857753"/>
                <a:gd name="connsiteY1668" fmla="*/ 165614 h 1758535"/>
                <a:gd name="connsiteX1669" fmla="*/ 337965 w 1857753"/>
                <a:gd name="connsiteY1669" fmla="*/ 196333 h 1758535"/>
                <a:gd name="connsiteX1670" fmla="*/ 367056 w 1857753"/>
                <a:gd name="connsiteY1670" fmla="*/ 234112 h 1758535"/>
                <a:gd name="connsiteX1671" fmla="*/ 367056 w 1857753"/>
                <a:gd name="connsiteY1671" fmla="*/ 250325 h 1758535"/>
                <a:gd name="connsiteX1672" fmla="*/ 392578 w 1857753"/>
                <a:gd name="connsiteY1672" fmla="*/ 272589 h 1758535"/>
                <a:gd name="connsiteX1673" fmla="*/ 377373 w 1857753"/>
                <a:gd name="connsiteY1673" fmla="*/ 339303 h 1758535"/>
                <a:gd name="connsiteX1674" fmla="*/ 390716 w 1857753"/>
                <a:gd name="connsiteY1674" fmla="*/ 353499 h 1758535"/>
                <a:gd name="connsiteX1675" fmla="*/ 399017 w 1857753"/>
                <a:gd name="connsiteY1675" fmla="*/ 358076 h 1758535"/>
                <a:gd name="connsiteX1676" fmla="*/ 422754 w 1857753"/>
                <a:gd name="connsiteY1676" fmla="*/ 353499 h 1758535"/>
                <a:gd name="connsiteX1677" fmla="*/ 441605 w 1857753"/>
                <a:gd name="connsiteY1677" fmla="*/ 370565 h 1758535"/>
                <a:gd name="connsiteX1678" fmla="*/ 435554 w 1857753"/>
                <a:gd name="connsiteY1678" fmla="*/ 411913 h 1758535"/>
                <a:gd name="connsiteX1679" fmla="*/ 400413 w 1857753"/>
                <a:gd name="connsiteY1679" fmla="*/ 470869 h 1758535"/>
                <a:gd name="connsiteX1680" fmla="*/ 380787 w 1857753"/>
                <a:gd name="connsiteY1680" fmla="*/ 495227 h 1758535"/>
                <a:gd name="connsiteX1681" fmla="*/ 305927 w 1857753"/>
                <a:gd name="connsiteY1681" fmla="*/ 480643 h 1758535"/>
                <a:gd name="connsiteX1682" fmla="*/ 259305 w 1857753"/>
                <a:gd name="connsiteY1682" fmla="*/ 460009 h 1758535"/>
                <a:gd name="connsiteX1683" fmla="*/ 222535 w 1857753"/>
                <a:gd name="connsiteY1683" fmla="*/ 436969 h 1758535"/>
                <a:gd name="connsiteX1684" fmla="*/ 190574 w 1857753"/>
                <a:gd name="connsiteY1684" fmla="*/ 429444 h 1758535"/>
                <a:gd name="connsiteX1685" fmla="*/ 148063 w 1857753"/>
                <a:gd name="connsiteY1685" fmla="*/ 415326 h 1758535"/>
                <a:gd name="connsiteX1686" fmla="*/ 135108 w 1857753"/>
                <a:gd name="connsiteY1686" fmla="*/ 416567 h 1758535"/>
                <a:gd name="connsiteX1687" fmla="*/ 135263 w 1857753"/>
                <a:gd name="connsiteY1687" fmla="*/ 417032 h 1758535"/>
                <a:gd name="connsiteX1688" fmla="*/ 149692 w 1857753"/>
                <a:gd name="connsiteY1688" fmla="*/ 460940 h 1758535"/>
                <a:gd name="connsiteX1689" fmla="*/ 151244 w 1857753"/>
                <a:gd name="connsiteY1689" fmla="*/ 465982 h 1758535"/>
                <a:gd name="connsiteX1690" fmla="*/ 147598 w 1857753"/>
                <a:gd name="connsiteY1690" fmla="*/ 465982 h 1758535"/>
                <a:gd name="connsiteX1691" fmla="*/ 101751 w 1857753"/>
                <a:gd name="connsiteY1691" fmla="*/ 490573 h 1758535"/>
                <a:gd name="connsiteX1692" fmla="*/ 89262 w 1857753"/>
                <a:gd name="connsiteY1692" fmla="*/ 504769 h 1758535"/>
                <a:gd name="connsiteX1693" fmla="*/ 88098 w 1857753"/>
                <a:gd name="connsiteY1693" fmla="*/ 506010 h 1758535"/>
                <a:gd name="connsiteX1694" fmla="*/ 88176 w 1857753"/>
                <a:gd name="connsiteY1694" fmla="*/ 506165 h 1758535"/>
                <a:gd name="connsiteX1695" fmla="*/ 88486 w 1857753"/>
                <a:gd name="connsiteY1695" fmla="*/ 507795 h 1758535"/>
                <a:gd name="connsiteX1696" fmla="*/ 88641 w 1857753"/>
                <a:gd name="connsiteY1696" fmla="*/ 508570 h 1758535"/>
                <a:gd name="connsiteX1697" fmla="*/ 88874 w 1857753"/>
                <a:gd name="connsiteY1697" fmla="*/ 509501 h 1758535"/>
                <a:gd name="connsiteX1698" fmla="*/ 89262 w 1857753"/>
                <a:gd name="connsiteY1698" fmla="*/ 511441 h 1758535"/>
                <a:gd name="connsiteX1699" fmla="*/ 89960 w 1857753"/>
                <a:gd name="connsiteY1699" fmla="*/ 514776 h 1758535"/>
                <a:gd name="connsiteX1700" fmla="*/ 90503 w 1857753"/>
                <a:gd name="connsiteY1700" fmla="*/ 517181 h 1758535"/>
                <a:gd name="connsiteX1701" fmla="*/ 91046 w 1857753"/>
                <a:gd name="connsiteY1701" fmla="*/ 519819 h 1758535"/>
                <a:gd name="connsiteX1702" fmla="*/ 91046 w 1857753"/>
                <a:gd name="connsiteY1702" fmla="*/ 519974 h 1758535"/>
                <a:gd name="connsiteX1703" fmla="*/ 92442 w 1857753"/>
                <a:gd name="connsiteY1703" fmla="*/ 526955 h 1758535"/>
                <a:gd name="connsiteX1704" fmla="*/ 92985 w 1857753"/>
                <a:gd name="connsiteY1704" fmla="*/ 529515 h 1758535"/>
                <a:gd name="connsiteX1705" fmla="*/ 93994 w 1857753"/>
                <a:gd name="connsiteY1705" fmla="*/ 534480 h 1758535"/>
                <a:gd name="connsiteX1706" fmla="*/ 95235 w 1857753"/>
                <a:gd name="connsiteY1706" fmla="*/ 540531 h 1758535"/>
                <a:gd name="connsiteX1707" fmla="*/ 97174 w 1857753"/>
                <a:gd name="connsiteY1707" fmla="*/ 549685 h 1758535"/>
                <a:gd name="connsiteX1708" fmla="*/ 99424 w 1857753"/>
                <a:gd name="connsiteY1708" fmla="*/ 560623 h 1758535"/>
                <a:gd name="connsiteX1709" fmla="*/ 100665 w 1857753"/>
                <a:gd name="connsiteY1709" fmla="*/ 566518 h 1758535"/>
                <a:gd name="connsiteX1710" fmla="*/ 101906 w 1857753"/>
                <a:gd name="connsiteY1710" fmla="*/ 572724 h 1758535"/>
                <a:gd name="connsiteX1711" fmla="*/ 102682 w 1857753"/>
                <a:gd name="connsiteY1711" fmla="*/ 590799 h 1758535"/>
                <a:gd name="connsiteX1712" fmla="*/ 101906 w 1857753"/>
                <a:gd name="connsiteY1712" fmla="*/ 593747 h 1758535"/>
                <a:gd name="connsiteX1713" fmla="*/ 101131 w 1857753"/>
                <a:gd name="connsiteY1713" fmla="*/ 595919 h 1758535"/>
                <a:gd name="connsiteX1714" fmla="*/ 99269 w 1857753"/>
                <a:gd name="connsiteY1714" fmla="*/ 599488 h 1758535"/>
                <a:gd name="connsiteX1715" fmla="*/ 76462 w 1857753"/>
                <a:gd name="connsiteY1715" fmla="*/ 609107 h 1758535"/>
                <a:gd name="connsiteX1716" fmla="*/ 66920 w 1857753"/>
                <a:gd name="connsiteY1716" fmla="*/ 616942 h 1758535"/>
                <a:gd name="connsiteX1717" fmla="*/ 90580 w 1857753"/>
                <a:gd name="connsiteY1717" fmla="*/ 630129 h 1758535"/>
                <a:gd name="connsiteX1718" fmla="*/ 146046 w 1857753"/>
                <a:gd name="connsiteY1718" fmla="*/ 645955 h 1758535"/>
                <a:gd name="connsiteX1719" fmla="*/ 162337 w 1857753"/>
                <a:gd name="connsiteY1719" fmla="*/ 645955 h 1758535"/>
                <a:gd name="connsiteX1720" fmla="*/ 209037 w 1857753"/>
                <a:gd name="connsiteY1720" fmla="*/ 654953 h 1758535"/>
                <a:gd name="connsiteX1721" fmla="*/ 307711 w 1857753"/>
                <a:gd name="connsiteY1721" fmla="*/ 655341 h 1758535"/>
                <a:gd name="connsiteX1722" fmla="*/ 315934 w 1857753"/>
                <a:gd name="connsiteY1722" fmla="*/ 659918 h 1758535"/>
                <a:gd name="connsiteX1723" fmla="*/ 315934 w 1857753"/>
                <a:gd name="connsiteY1723" fmla="*/ 643007 h 1758535"/>
                <a:gd name="connsiteX1724" fmla="*/ 323304 w 1857753"/>
                <a:gd name="connsiteY1724" fmla="*/ 664573 h 1758535"/>
                <a:gd name="connsiteX1725" fmla="*/ 323459 w 1857753"/>
                <a:gd name="connsiteY1725" fmla="*/ 664960 h 1758535"/>
                <a:gd name="connsiteX1726" fmla="*/ 328424 w 1857753"/>
                <a:gd name="connsiteY1726" fmla="*/ 679544 h 1758535"/>
                <a:gd name="connsiteX1727" fmla="*/ 329587 w 1857753"/>
                <a:gd name="connsiteY1727" fmla="*/ 682958 h 1758535"/>
                <a:gd name="connsiteX1728" fmla="*/ 335250 w 1857753"/>
                <a:gd name="connsiteY1728" fmla="*/ 700955 h 1758535"/>
                <a:gd name="connsiteX1729" fmla="*/ 337810 w 1857753"/>
                <a:gd name="connsiteY1729" fmla="*/ 709255 h 1758535"/>
                <a:gd name="connsiteX1730" fmla="*/ 353170 w 1857753"/>
                <a:gd name="connsiteY1730" fmla="*/ 709255 h 1758535"/>
                <a:gd name="connsiteX1731" fmla="*/ 371865 w 1857753"/>
                <a:gd name="connsiteY1731" fmla="*/ 685906 h 1758535"/>
                <a:gd name="connsiteX1732" fmla="*/ 396689 w 1857753"/>
                <a:gd name="connsiteY1732" fmla="*/ 677217 h 1758535"/>
                <a:gd name="connsiteX1733" fmla="*/ 426323 w 1857753"/>
                <a:gd name="connsiteY1733" fmla="*/ 671399 h 1758535"/>
                <a:gd name="connsiteX1734" fmla="*/ 446647 w 1857753"/>
                <a:gd name="connsiteY1734" fmla="*/ 670158 h 1758535"/>
                <a:gd name="connsiteX1735" fmla="*/ 472169 w 1857753"/>
                <a:gd name="connsiteY1735" fmla="*/ 654333 h 1758535"/>
                <a:gd name="connsiteX1736" fmla="*/ 494976 w 1857753"/>
                <a:gd name="connsiteY1736" fmla="*/ 643084 h 1758535"/>
                <a:gd name="connsiteX1737" fmla="*/ 550830 w 1857753"/>
                <a:gd name="connsiteY1737" fmla="*/ 626018 h 1758535"/>
                <a:gd name="connsiteX1738" fmla="*/ 562544 w 1857753"/>
                <a:gd name="connsiteY1738" fmla="*/ 625087 h 1758535"/>
                <a:gd name="connsiteX1739" fmla="*/ 562544 w 1857753"/>
                <a:gd name="connsiteY1739" fmla="*/ 639594 h 1758535"/>
                <a:gd name="connsiteX1740" fmla="*/ 569913 w 1857753"/>
                <a:gd name="connsiteY1740" fmla="*/ 650764 h 1758535"/>
                <a:gd name="connsiteX1741" fmla="*/ 578291 w 1857753"/>
                <a:gd name="connsiteY1741" fmla="*/ 677372 h 1758535"/>
                <a:gd name="connsiteX1742" fmla="*/ 591479 w 1857753"/>
                <a:gd name="connsiteY1742" fmla="*/ 697464 h 1758535"/>
                <a:gd name="connsiteX1743" fmla="*/ 604356 w 1857753"/>
                <a:gd name="connsiteY1743" fmla="*/ 723762 h 1758535"/>
                <a:gd name="connsiteX1744" fmla="*/ 605908 w 1857753"/>
                <a:gd name="connsiteY1744" fmla="*/ 741371 h 1758535"/>
                <a:gd name="connsiteX1745" fmla="*/ 597995 w 1857753"/>
                <a:gd name="connsiteY1745" fmla="*/ 746801 h 1758535"/>
                <a:gd name="connsiteX1746" fmla="*/ 579532 w 1857753"/>
                <a:gd name="connsiteY1746" fmla="*/ 752232 h 1758535"/>
                <a:gd name="connsiteX1747" fmla="*/ 584575 w 1857753"/>
                <a:gd name="connsiteY1747" fmla="*/ 768833 h 1758535"/>
                <a:gd name="connsiteX1748" fmla="*/ 609088 w 1857753"/>
                <a:gd name="connsiteY1748" fmla="*/ 768833 h 1758535"/>
                <a:gd name="connsiteX1749" fmla="*/ 627085 w 1857753"/>
                <a:gd name="connsiteY1749" fmla="*/ 779460 h 1758535"/>
                <a:gd name="connsiteX1750" fmla="*/ 656098 w 1857753"/>
                <a:gd name="connsiteY1750" fmla="*/ 809326 h 1758535"/>
                <a:gd name="connsiteX1751" fmla="*/ 663856 w 1857753"/>
                <a:gd name="connsiteY1751" fmla="*/ 828953 h 1758535"/>
                <a:gd name="connsiteX1752" fmla="*/ 657805 w 1857753"/>
                <a:gd name="connsiteY1752" fmla="*/ 836090 h 1758535"/>
                <a:gd name="connsiteX1753" fmla="*/ 651289 w 1857753"/>
                <a:gd name="connsiteY1753" fmla="*/ 860293 h 1758535"/>
                <a:gd name="connsiteX1754" fmla="*/ 629956 w 1857753"/>
                <a:gd name="connsiteY1754" fmla="*/ 860293 h 1758535"/>
                <a:gd name="connsiteX1755" fmla="*/ 623827 w 1857753"/>
                <a:gd name="connsiteY1755" fmla="*/ 868050 h 1758535"/>
                <a:gd name="connsiteX1756" fmla="*/ 635308 w 1857753"/>
                <a:gd name="connsiteY1756" fmla="*/ 875730 h 1758535"/>
                <a:gd name="connsiteX1757" fmla="*/ 644850 w 1857753"/>
                <a:gd name="connsiteY1757" fmla="*/ 875730 h 1758535"/>
                <a:gd name="connsiteX1758" fmla="*/ 658038 w 1857753"/>
                <a:gd name="connsiteY1758" fmla="*/ 865025 h 1758535"/>
                <a:gd name="connsiteX1759" fmla="*/ 673397 w 1857753"/>
                <a:gd name="connsiteY1759" fmla="*/ 865025 h 1758535"/>
                <a:gd name="connsiteX1760" fmla="*/ 693256 w 1857753"/>
                <a:gd name="connsiteY1760" fmla="*/ 874024 h 1758535"/>
                <a:gd name="connsiteX1761" fmla="*/ 717149 w 1857753"/>
                <a:gd name="connsiteY1761" fmla="*/ 892641 h 1758535"/>
                <a:gd name="connsiteX1762" fmla="*/ 736543 w 1857753"/>
                <a:gd name="connsiteY1762" fmla="*/ 928636 h 1758535"/>
                <a:gd name="connsiteX1763" fmla="*/ 746007 w 1857753"/>
                <a:gd name="connsiteY1763" fmla="*/ 956097 h 1758535"/>
                <a:gd name="connsiteX1764" fmla="*/ 734371 w 1857753"/>
                <a:gd name="connsiteY1764" fmla="*/ 992247 h 1758535"/>
                <a:gd name="connsiteX1765" fmla="*/ 729639 w 1857753"/>
                <a:gd name="connsiteY1765" fmla="*/ 1000780 h 1758535"/>
                <a:gd name="connsiteX1766" fmla="*/ 701324 w 1857753"/>
                <a:gd name="connsiteY1766" fmla="*/ 1037861 h 1758535"/>
                <a:gd name="connsiteX1767" fmla="*/ 689300 w 1857753"/>
                <a:gd name="connsiteY1767" fmla="*/ 1001091 h 1758535"/>
                <a:gd name="connsiteX1768" fmla="*/ 683017 w 1857753"/>
                <a:gd name="connsiteY1768" fmla="*/ 1010167 h 1758535"/>
                <a:gd name="connsiteX1769" fmla="*/ 674561 w 1857753"/>
                <a:gd name="connsiteY1769" fmla="*/ 1028086 h 1758535"/>
                <a:gd name="connsiteX1770" fmla="*/ 657495 w 1857753"/>
                <a:gd name="connsiteY1770" fmla="*/ 1040964 h 1758535"/>
                <a:gd name="connsiteX1771" fmla="*/ 638877 w 1857753"/>
                <a:gd name="connsiteY1771" fmla="*/ 986507 h 1758535"/>
                <a:gd name="connsiteX1772" fmla="*/ 623129 w 1857753"/>
                <a:gd name="connsiteY1772" fmla="*/ 993100 h 1758535"/>
                <a:gd name="connsiteX1773" fmla="*/ 589850 w 1857753"/>
                <a:gd name="connsiteY1773" fmla="*/ 1001944 h 1758535"/>
                <a:gd name="connsiteX1774" fmla="*/ 572318 w 1857753"/>
                <a:gd name="connsiteY1774" fmla="*/ 1016373 h 1758535"/>
                <a:gd name="connsiteX1775" fmla="*/ 561768 w 1857753"/>
                <a:gd name="connsiteY1775" fmla="*/ 1025992 h 1758535"/>
                <a:gd name="connsiteX1776" fmla="*/ 548890 w 1857753"/>
                <a:gd name="connsiteY1776" fmla="*/ 1043058 h 1758535"/>
                <a:gd name="connsiteX1777" fmla="*/ 564638 w 1857753"/>
                <a:gd name="connsiteY1777" fmla="*/ 1055470 h 1758535"/>
                <a:gd name="connsiteX1778" fmla="*/ 579998 w 1857753"/>
                <a:gd name="connsiteY1778" fmla="*/ 1061443 h 1758535"/>
                <a:gd name="connsiteX1779" fmla="*/ 576352 w 1857753"/>
                <a:gd name="connsiteY1779" fmla="*/ 1089293 h 1758535"/>
                <a:gd name="connsiteX1780" fmla="*/ 570379 w 1857753"/>
                <a:gd name="connsiteY1780" fmla="*/ 1108376 h 1758535"/>
                <a:gd name="connsiteX1781" fmla="*/ 562388 w 1857753"/>
                <a:gd name="connsiteY1781" fmla="*/ 1117995 h 1758535"/>
                <a:gd name="connsiteX1782" fmla="*/ 548037 w 1857753"/>
                <a:gd name="connsiteY1782" fmla="*/ 1133277 h 1758535"/>
                <a:gd name="connsiteX1783" fmla="*/ 551993 w 1857753"/>
                <a:gd name="connsiteY1783" fmla="*/ 1143052 h 1758535"/>
                <a:gd name="connsiteX1784" fmla="*/ 538030 w 1857753"/>
                <a:gd name="connsiteY1784" fmla="*/ 1160041 h 1758535"/>
                <a:gd name="connsiteX1785" fmla="*/ 517783 w 1857753"/>
                <a:gd name="connsiteY1785" fmla="*/ 1171754 h 1758535"/>
                <a:gd name="connsiteX1786" fmla="*/ 507155 w 1857753"/>
                <a:gd name="connsiteY1786" fmla="*/ 1185020 h 1758535"/>
                <a:gd name="connsiteX1787" fmla="*/ 508086 w 1857753"/>
                <a:gd name="connsiteY1787" fmla="*/ 1200845 h 1758535"/>
                <a:gd name="connsiteX1788" fmla="*/ 516309 w 1857753"/>
                <a:gd name="connsiteY1788" fmla="*/ 1216670 h 1758535"/>
                <a:gd name="connsiteX1789" fmla="*/ 528876 w 1857753"/>
                <a:gd name="connsiteY1789" fmla="*/ 1232262 h 1758535"/>
                <a:gd name="connsiteX1790" fmla="*/ 538961 w 1857753"/>
                <a:gd name="connsiteY1790" fmla="*/ 1240718 h 1758535"/>
                <a:gd name="connsiteX1791" fmla="*/ 548192 w 1857753"/>
                <a:gd name="connsiteY1791" fmla="*/ 1234279 h 1758535"/>
                <a:gd name="connsiteX1792" fmla="*/ 549433 w 1857753"/>
                <a:gd name="connsiteY1792" fmla="*/ 1233504 h 1758535"/>
                <a:gd name="connsiteX1793" fmla="*/ 550597 w 1857753"/>
                <a:gd name="connsiteY1793" fmla="*/ 1232805 h 1758535"/>
                <a:gd name="connsiteX1794" fmla="*/ 553778 w 1857753"/>
                <a:gd name="connsiteY1794" fmla="*/ 1231176 h 1758535"/>
                <a:gd name="connsiteX1795" fmla="*/ 557889 w 1857753"/>
                <a:gd name="connsiteY1795" fmla="*/ 1229625 h 1758535"/>
                <a:gd name="connsiteX1796" fmla="*/ 605520 w 1857753"/>
                <a:gd name="connsiteY1796" fmla="*/ 1243433 h 1758535"/>
                <a:gd name="connsiteX1797" fmla="*/ 630266 w 1857753"/>
                <a:gd name="connsiteY1797" fmla="*/ 1223652 h 1758535"/>
                <a:gd name="connsiteX1798" fmla="*/ 646712 w 1857753"/>
                <a:gd name="connsiteY1798" fmla="*/ 1235753 h 1758535"/>
                <a:gd name="connsiteX1799" fmla="*/ 683017 w 1857753"/>
                <a:gd name="connsiteY1799" fmla="*/ 1211783 h 1758535"/>
                <a:gd name="connsiteX1800" fmla="*/ 719632 w 1857753"/>
                <a:gd name="connsiteY1800" fmla="*/ 1205111 h 1758535"/>
                <a:gd name="connsiteX1801" fmla="*/ 772150 w 1857753"/>
                <a:gd name="connsiteY1801" fmla="*/ 1208525 h 1758535"/>
                <a:gd name="connsiteX1802" fmla="*/ 785725 w 1857753"/>
                <a:gd name="connsiteY1802" fmla="*/ 1236839 h 1758535"/>
                <a:gd name="connsiteX1803" fmla="*/ 777192 w 1857753"/>
                <a:gd name="connsiteY1803" fmla="*/ 1264921 h 1758535"/>
                <a:gd name="connsiteX1804" fmla="*/ 757954 w 1857753"/>
                <a:gd name="connsiteY1804" fmla="*/ 1274541 h 1758535"/>
                <a:gd name="connsiteX1805" fmla="*/ 744611 w 1857753"/>
                <a:gd name="connsiteY1805" fmla="*/ 1290598 h 1758535"/>
                <a:gd name="connsiteX1806" fmla="*/ 748102 w 1857753"/>
                <a:gd name="connsiteY1806" fmla="*/ 1304252 h 1758535"/>
                <a:gd name="connsiteX1807" fmla="*/ 743757 w 1857753"/>
                <a:gd name="connsiteY1807" fmla="*/ 1331325 h 1758535"/>
                <a:gd name="connsiteX1808" fmla="*/ 716606 w 1857753"/>
                <a:gd name="connsiteY1808" fmla="*/ 1338850 h 1758535"/>
                <a:gd name="connsiteX1809" fmla="*/ 694498 w 1857753"/>
                <a:gd name="connsiteY1809" fmla="*/ 1327757 h 1758535"/>
                <a:gd name="connsiteX1810" fmla="*/ 684335 w 1857753"/>
                <a:gd name="connsiteY1810" fmla="*/ 1333885 h 1758535"/>
                <a:gd name="connsiteX1811" fmla="*/ 682163 w 1857753"/>
                <a:gd name="connsiteY1811" fmla="*/ 1346530 h 1758535"/>
                <a:gd name="connsiteX1812" fmla="*/ 669674 w 1857753"/>
                <a:gd name="connsiteY1812" fmla="*/ 1357312 h 1758535"/>
                <a:gd name="connsiteX1813" fmla="*/ 666338 w 1857753"/>
                <a:gd name="connsiteY1813" fmla="*/ 1363131 h 1758535"/>
                <a:gd name="connsiteX1814" fmla="*/ 669984 w 1857753"/>
                <a:gd name="connsiteY1814" fmla="*/ 1385084 h 1758535"/>
                <a:gd name="connsiteX1815" fmla="*/ 669984 w 1857753"/>
                <a:gd name="connsiteY1815" fmla="*/ 1395557 h 1758535"/>
                <a:gd name="connsiteX1816" fmla="*/ 676578 w 1857753"/>
                <a:gd name="connsiteY1816" fmla="*/ 1409443 h 1758535"/>
                <a:gd name="connsiteX1817" fmla="*/ 756635 w 1857753"/>
                <a:gd name="connsiteY1817" fmla="*/ 1439464 h 1758535"/>
                <a:gd name="connsiteX1818" fmla="*/ 812101 w 1857753"/>
                <a:gd name="connsiteY1818" fmla="*/ 1459943 h 1758535"/>
                <a:gd name="connsiteX1819" fmla="*/ 838553 w 1857753"/>
                <a:gd name="connsiteY1819" fmla="*/ 1464598 h 1758535"/>
                <a:gd name="connsiteX1820" fmla="*/ 865549 w 1857753"/>
                <a:gd name="connsiteY1820" fmla="*/ 1461185 h 1758535"/>
                <a:gd name="connsiteX1821" fmla="*/ 857249 w 1857753"/>
                <a:gd name="connsiteY1821" fmla="*/ 1444972 h 1758535"/>
                <a:gd name="connsiteX1822" fmla="*/ 845690 w 1857753"/>
                <a:gd name="connsiteY1822" fmla="*/ 1423949 h 1758535"/>
                <a:gd name="connsiteX1823" fmla="*/ 827305 w 1857753"/>
                <a:gd name="connsiteY1823" fmla="*/ 1401064 h 1758535"/>
                <a:gd name="connsiteX1824" fmla="*/ 812721 w 1857753"/>
                <a:gd name="connsiteY1824" fmla="*/ 1371586 h 1758535"/>
                <a:gd name="connsiteX1825" fmla="*/ 826917 w 1857753"/>
                <a:gd name="connsiteY1825" fmla="*/ 1363596 h 1758535"/>
                <a:gd name="connsiteX1826" fmla="*/ 839872 w 1857753"/>
                <a:gd name="connsiteY1826" fmla="*/ 1352193 h 1758535"/>
                <a:gd name="connsiteX1827" fmla="*/ 855077 w 1857753"/>
                <a:gd name="connsiteY1827" fmla="*/ 1331403 h 1758535"/>
                <a:gd name="connsiteX1828" fmla="*/ 869971 w 1857753"/>
                <a:gd name="connsiteY1828" fmla="*/ 1326903 h 1758535"/>
                <a:gd name="connsiteX1829" fmla="*/ 849647 w 1857753"/>
                <a:gd name="connsiteY1829" fmla="*/ 1307510 h 1758535"/>
                <a:gd name="connsiteX1830" fmla="*/ 828701 w 1857753"/>
                <a:gd name="connsiteY1830" fmla="*/ 1295098 h 1758535"/>
                <a:gd name="connsiteX1831" fmla="*/ 820091 w 1857753"/>
                <a:gd name="connsiteY1831" fmla="*/ 1269110 h 1758535"/>
                <a:gd name="connsiteX1832" fmla="*/ 838709 w 1857753"/>
                <a:gd name="connsiteY1832" fmla="*/ 1262206 h 1758535"/>
                <a:gd name="connsiteX1833" fmla="*/ 856706 w 1857753"/>
                <a:gd name="connsiteY1833" fmla="*/ 1270972 h 1758535"/>
                <a:gd name="connsiteX1834" fmla="*/ 885176 w 1857753"/>
                <a:gd name="connsiteY1834" fmla="*/ 1282608 h 1758535"/>
                <a:gd name="connsiteX1835" fmla="*/ 904957 w 1857753"/>
                <a:gd name="connsiteY1835" fmla="*/ 1281212 h 1758535"/>
                <a:gd name="connsiteX1836" fmla="*/ 908138 w 1857753"/>
                <a:gd name="connsiteY1836" fmla="*/ 1258483 h 1758535"/>
                <a:gd name="connsiteX1837" fmla="*/ 897898 w 1857753"/>
                <a:gd name="connsiteY1837" fmla="*/ 1239089 h 1758535"/>
                <a:gd name="connsiteX1838" fmla="*/ 913723 w 1857753"/>
                <a:gd name="connsiteY1838" fmla="*/ 1216437 h 1758535"/>
                <a:gd name="connsiteX1839" fmla="*/ 913723 w 1857753"/>
                <a:gd name="connsiteY1839" fmla="*/ 1193320 h 1758535"/>
                <a:gd name="connsiteX1840" fmla="*/ 904259 w 1857753"/>
                <a:gd name="connsiteY1840" fmla="*/ 1164074 h 1758535"/>
                <a:gd name="connsiteX1841" fmla="*/ 941650 w 1857753"/>
                <a:gd name="connsiteY1841" fmla="*/ 1138165 h 1758535"/>
                <a:gd name="connsiteX1842" fmla="*/ 977489 w 1857753"/>
                <a:gd name="connsiteY1842" fmla="*/ 1146155 h 1758535"/>
                <a:gd name="connsiteX1843" fmla="*/ 990832 w 1857753"/>
                <a:gd name="connsiteY1843" fmla="*/ 1185097 h 1758535"/>
                <a:gd name="connsiteX1844" fmla="*/ 961354 w 1857753"/>
                <a:gd name="connsiteY1844" fmla="*/ 1216670 h 1758535"/>
                <a:gd name="connsiteX1845" fmla="*/ 975705 w 1857753"/>
                <a:gd name="connsiteY1845" fmla="*/ 1233271 h 1758535"/>
                <a:gd name="connsiteX1846" fmla="*/ 990367 w 1857753"/>
                <a:gd name="connsiteY1846" fmla="*/ 1233271 h 1758535"/>
                <a:gd name="connsiteX1847" fmla="*/ 1011001 w 1857753"/>
                <a:gd name="connsiteY1847" fmla="*/ 1215274 h 1758535"/>
                <a:gd name="connsiteX1848" fmla="*/ 1030861 w 1857753"/>
                <a:gd name="connsiteY1848" fmla="*/ 1203948 h 1758535"/>
                <a:gd name="connsiteX1849" fmla="*/ 1063752 w 1857753"/>
                <a:gd name="connsiteY1849" fmla="*/ 1250648 h 1758535"/>
                <a:gd name="connsiteX1850" fmla="*/ 1081982 w 1857753"/>
                <a:gd name="connsiteY1850" fmla="*/ 1307355 h 1758535"/>
                <a:gd name="connsiteX1851" fmla="*/ 1098816 w 1857753"/>
                <a:gd name="connsiteY1851" fmla="*/ 1327214 h 1758535"/>
                <a:gd name="connsiteX1852" fmla="*/ 1081051 w 1857753"/>
                <a:gd name="connsiteY1852" fmla="*/ 1346917 h 1758535"/>
                <a:gd name="connsiteX1853" fmla="*/ 1076319 w 1857753"/>
                <a:gd name="connsiteY1853" fmla="*/ 1368095 h 1758535"/>
                <a:gd name="connsiteX1854" fmla="*/ 1092222 w 1857753"/>
                <a:gd name="connsiteY1854" fmla="*/ 1383145 h 1758535"/>
                <a:gd name="connsiteX1855" fmla="*/ 1115106 w 1857753"/>
                <a:gd name="connsiteY1855" fmla="*/ 1396720 h 1758535"/>
                <a:gd name="connsiteX1856" fmla="*/ 1130233 w 1857753"/>
                <a:gd name="connsiteY1856" fmla="*/ 1408667 h 1758535"/>
                <a:gd name="connsiteX1857" fmla="*/ 1152575 w 1857753"/>
                <a:gd name="connsiteY1857" fmla="*/ 1408667 h 1758535"/>
                <a:gd name="connsiteX1858" fmla="*/ 1144507 w 1857753"/>
                <a:gd name="connsiteY1858" fmla="*/ 1428138 h 1758535"/>
                <a:gd name="connsiteX1859" fmla="*/ 1107659 w 1857753"/>
                <a:gd name="connsiteY1859" fmla="*/ 1426509 h 1758535"/>
                <a:gd name="connsiteX1860" fmla="*/ 1095868 w 1857753"/>
                <a:gd name="connsiteY1860" fmla="*/ 1438766 h 1758535"/>
                <a:gd name="connsiteX1861" fmla="*/ 1092687 w 1857753"/>
                <a:gd name="connsiteY1861" fmla="*/ 1459013 h 1758535"/>
                <a:gd name="connsiteX1862" fmla="*/ 1092067 w 1857753"/>
                <a:gd name="connsiteY1862" fmla="*/ 1462348 h 1758535"/>
                <a:gd name="connsiteX1863" fmla="*/ 1035670 w 1857753"/>
                <a:gd name="connsiteY1863" fmla="*/ 1460642 h 1758535"/>
                <a:gd name="connsiteX1864" fmla="*/ 1025353 w 1857753"/>
                <a:gd name="connsiteY1864" fmla="*/ 1471347 h 1758535"/>
                <a:gd name="connsiteX1865" fmla="*/ 1007045 w 1857753"/>
                <a:gd name="connsiteY1865" fmla="*/ 1488646 h 1758535"/>
                <a:gd name="connsiteX1866" fmla="*/ 997736 w 1857753"/>
                <a:gd name="connsiteY1866" fmla="*/ 1513082 h 1758535"/>
                <a:gd name="connsiteX1867" fmla="*/ 989591 w 1857753"/>
                <a:gd name="connsiteY1867" fmla="*/ 1539147 h 1758535"/>
                <a:gd name="connsiteX1868" fmla="*/ 966784 w 1857753"/>
                <a:gd name="connsiteY1868" fmla="*/ 1578400 h 1758535"/>
                <a:gd name="connsiteX1869" fmla="*/ 959880 w 1857753"/>
                <a:gd name="connsiteY1869" fmla="*/ 1596862 h 1758535"/>
                <a:gd name="connsiteX1870" fmla="*/ 959880 w 1857753"/>
                <a:gd name="connsiteY1870" fmla="*/ 1596940 h 1758535"/>
                <a:gd name="connsiteX1871" fmla="*/ 954217 w 1857753"/>
                <a:gd name="connsiteY1871" fmla="*/ 1634176 h 1758535"/>
                <a:gd name="connsiteX1872" fmla="*/ 988660 w 1857753"/>
                <a:gd name="connsiteY1872" fmla="*/ 1700967 h 1758535"/>
                <a:gd name="connsiteX1873" fmla="*/ 1031636 w 1857753"/>
                <a:gd name="connsiteY1873" fmla="*/ 1743944 h 1758535"/>
                <a:gd name="connsiteX1874" fmla="*/ 1032102 w 1857753"/>
                <a:gd name="connsiteY1874" fmla="*/ 1744409 h 1758535"/>
                <a:gd name="connsiteX1875" fmla="*/ 1032412 w 1857753"/>
                <a:gd name="connsiteY1875" fmla="*/ 1743866 h 1758535"/>
                <a:gd name="connsiteX1876" fmla="*/ 1034351 w 1857753"/>
                <a:gd name="connsiteY1876" fmla="*/ 1741151 h 1758535"/>
                <a:gd name="connsiteX1877" fmla="*/ 1044126 w 1857753"/>
                <a:gd name="connsiteY1877" fmla="*/ 1726489 h 1758535"/>
                <a:gd name="connsiteX1878" fmla="*/ 1047539 w 1857753"/>
                <a:gd name="connsiteY1878" fmla="*/ 1720982 h 1758535"/>
                <a:gd name="connsiteX1879" fmla="*/ 1056770 w 1857753"/>
                <a:gd name="connsiteY1879" fmla="*/ 1705079 h 1758535"/>
                <a:gd name="connsiteX1880" fmla="*/ 1058244 w 1857753"/>
                <a:gd name="connsiteY1880" fmla="*/ 1702131 h 1758535"/>
                <a:gd name="connsiteX1881" fmla="*/ 1059563 w 1857753"/>
                <a:gd name="connsiteY1881" fmla="*/ 1699338 h 1758535"/>
                <a:gd name="connsiteX1882" fmla="*/ 1060727 w 1857753"/>
                <a:gd name="connsiteY1882" fmla="*/ 1696778 h 1758535"/>
                <a:gd name="connsiteX1883" fmla="*/ 1061813 w 1857753"/>
                <a:gd name="connsiteY1883" fmla="*/ 1694063 h 1758535"/>
                <a:gd name="connsiteX1884" fmla="*/ 1062511 w 1857753"/>
                <a:gd name="connsiteY1884" fmla="*/ 1691581 h 1758535"/>
                <a:gd name="connsiteX1885" fmla="*/ 1072673 w 1857753"/>
                <a:gd name="connsiteY1885" fmla="*/ 1647441 h 1758535"/>
                <a:gd name="connsiteX1886" fmla="*/ 1105177 w 1857753"/>
                <a:gd name="connsiteY1886" fmla="*/ 1535268 h 1758535"/>
                <a:gd name="connsiteX1887" fmla="*/ 1105177 w 1857753"/>
                <a:gd name="connsiteY1887" fmla="*/ 1487715 h 1758535"/>
                <a:gd name="connsiteX1888" fmla="*/ 1143111 w 1857753"/>
                <a:gd name="connsiteY1888" fmla="*/ 1484147 h 1758535"/>
                <a:gd name="connsiteX1889" fmla="*/ 1196017 w 1857753"/>
                <a:gd name="connsiteY1889" fmla="*/ 1450635 h 1758535"/>
                <a:gd name="connsiteX1890" fmla="*/ 1223866 w 1857753"/>
                <a:gd name="connsiteY1890" fmla="*/ 1438921 h 1758535"/>
                <a:gd name="connsiteX1891" fmla="*/ 1254508 w 1857753"/>
                <a:gd name="connsiteY1891" fmla="*/ 1426431 h 1758535"/>
                <a:gd name="connsiteX1892" fmla="*/ 1283521 w 1857753"/>
                <a:gd name="connsiteY1892" fmla="*/ 1409365 h 1758535"/>
                <a:gd name="connsiteX1893" fmla="*/ 1302526 w 1857753"/>
                <a:gd name="connsiteY1893" fmla="*/ 1405021 h 1758535"/>
                <a:gd name="connsiteX1894" fmla="*/ 1330763 w 1857753"/>
                <a:gd name="connsiteY1894" fmla="*/ 1396488 h 1758535"/>
                <a:gd name="connsiteX1895" fmla="*/ 1351941 w 1857753"/>
                <a:gd name="connsiteY1895" fmla="*/ 1379576 h 1758535"/>
                <a:gd name="connsiteX1896" fmla="*/ 1363500 w 1857753"/>
                <a:gd name="connsiteY1896" fmla="*/ 1369414 h 1758535"/>
                <a:gd name="connsiteX1897" fmla="*/ 1383902 w 1857753"/>
                <a:gd name="connsiteY1897" fmla="*/ 1346374 h 1758535"/>
                <a:gd name="connsiteX1898" fmla="*/ 1398408 w 1857753"/>
                <a:gd name="connsiteY1898" fmla="*/ 1342418 h 1758535"/>
                <a:gd name="connsiteX1899" fmla="*/ 1425016 w 1857753"/>
                <a:gd name="connsiteY1899" fmla="*/ 1284237 h 1758535"/>
                <a:gd name="connsiteX1900" fmla="*/ 1455193 w 1857753"/>
                <a:gd name="connsiteY1900" fmla="*/ 1239477 h 1758535"/>
                <a:gd name="connsiteX1901" fmla="*/ 1457210 w 1857753"/>
                <a:gd name="connsiteY1901" fmla="*/ 1238934 h 1758535"/>
                <a:gd name="connsiteX1902" fmla="*/ 1476836 w 1857753"/>
                <a:gd name="connsiteY1902" fmla="*/ 1221169 h 1758535"/>
                <a:gd name="connsiteX1903" fmla="*/ 1479086 w 1857753"/>
                <a:gd name="connsiteY1903" fmla="*/ 1193010 h 1758535"/>
                <a:gd name="connsiteX1904" fmla="*/ 1483042 w 1857753"/>
                <a:gd name="connsiteY1904" fmla="*/ 1175556 h 1758535"/>
                <a:gd name="connsiteX1905" fmla="*/ 1517097 w 1857753"/>
                <a:gd name="connsiteY1905" fmla="*/ 1148792 h 1758535"/>
                <a:gd name="connsiteX1906" fmla="*/ 1517795 w 1857753"/>
                <a:gd name="connsiteY1906" fmla="*/ 1148172 h 1758535"/>
                <a:gd name="connsiteX1907" fmla="*/ 1543085 w 1857753"/>
                <a:gd name="connsiteY1907" fmla="*/ 1142276 h 1758535"/>
                <a:gd name="connsiteX1908" fmla="*/ 1553557 w 1857753"/>
                <a:gd name="connsiteY1908" fmla="*/ 1136070 h 1758535"/>
                <a:gd name="connsiteX1909" fmla="*/ 1614065 w 1857753"/>
                <a:gd name="connsiteY1909" fmla="*/ 1140337 h 1758535"/>
                <a:gd name="connsiteX1910" fmla="*/ 1682253 w 1857753"/>
                <a:gd name="connsiteY1910" fmla="*/ 1136148 h 1758535"/>
                <a:gd name="connsiteX1911" fmla="*/ 1710878 w 1857753"/>
                <a:gd name="connsiteY1911" fmla="*/ 1144215 h 1758535"/>
                <a:gd name="connsiteX1912" fmla="*/ 1727479 w 1857753"/>
                <a:gd name="connsiteY1912" fmla="*/ 1151663 h 1758535"/>
                <a:gd name="connsiteX1913" fmla="*/ 1741520 w 1857753"/>
                <a:gd name="connsiteY1913" fmla="*/ 1157713 h 1758535"/>
                <a:gd name="connsiteX1914" fmla="*/ 1761379 w 1857753"/>
                <a:gd name="connsiteY1914" fmla="*/ 1156938 h 1758535"/>
                <a:gd name="connsiteX1915" fmla="*/ 1828093 w 1857753"/>
                <a:gd name="connsiteY1915" fmla="*/ 1157791 h 1758535"/>
                <a:gd name="connsiteX1916" fmla="*/ 1845004 w 1857753"/>
                <a:gd name="connsiteY1916" fmla="*/ 1154998 h 1758535"/>
                <a:gd name="connsiteX1917" fmla="*/ 1845082 w 1857753"/>
                <a:gd name="connsiteY1917" fmla="*/ 1154998 h 1758535"/>
                <a:gd name="connsiteX1918" fmla="*/ 1843841 w 1857753"/>
                <a:gd name="connsiteY1918" fmla="*/ 1135372 h 1758535"/>
                <a:gd name="connsiteX1919" fmla="*/ 1847797 w 1857753"/>
                <a:gd name="connsiteY1919" fmla="*/ 1125675 h 1758535"/>
                <a:gd name="connsiteX1920" fmla="*/ 1847875 w 1857753"/>
                <a:gd name="connsiteY1920" fmla="*/ 1125675 h 1758535"/>
                <a:gd name="connsiteX1921" fmla="*/ 1855865 w 1857753"/>
                <a:gd name="connsiteY1921" fmla="*/ 1126606 h 1758535"/>
                <a:gd name="connsiteX1922" fmla="*/ 1855322 w 1857753"/>
                <a:gd name="connsiteY1922" fmla="*/ 1127925 h 1758535"/>
                <a:gd name="connsiteX1923" fmla="*/ 1851676 w 1857753"/>
                <a:gd name="connsiteY1923" fmla="*/ 1136691 h 1758535"/>
                <a:gd name="connsiteX1924" fmla="*/ 1852762 w 1857753"/>
                <a:gd name="connsiteY1924" fmla="*/ 1153757 h 1758535"/>
                <a:gd name="connsiteX1925" fmla="*/ 1853150 w 1857753"/>
                <a:gd name="connsiteY1925" fmla="*/ 1160894 h 1758535"/>
                <a:gd name="connsiteX1926" fmla="*/ 1853227 w 1857753"/>
                <a:gd name="connsiteY1926" fmla="*/ 1161592 h 1758535"/>
                <a:gd name="connsiteX1927" fmla="*/ 1849349 w 1857753"/>
                <a:gd name="connsiteY1927" fmla="*/ 1162213 h 1758535"/>
                <a:gd name="connsiteX1928" fmla="*/ 1845548 w 1857753"/>
                <a:gd name="connsiteY1928" fmla="*/ 1162833 h 1758535"/>
                <a:gd name="connsiteX1929" fmla="*/ 1845470 w 1857753"/>
                <a:gd name="connsiteY1929" fmla="*/ 1162833 h 1758535"/>
                <a:gd name="connsiteX1930" fmla="*/ 1828636 w 1857753"/>
                <a:gd name="connsiteY1930" fmla="*/ 1165471 h 1758535"/>
                <a:gd name="connsiteX1931" fmla="*/ 1761534 w 1857753"/>
                <a:gd name="connsiteY1931" fmla="*/ 1164695 h 1758535"/>
                <a:gd name="connsiteX1932" fmla="*/ 1741520 w 1857753"/>
                <a:gd name="connsiteY1932" fmla="*/ 1165471 h 1758535"/>
                <a:gd name="connsiteX1933" fmla="*/ 1724221 w 1857753"/>
                <a:gd name="connsiteY1933" fmla="*/ 1158722 h 1758535"/>
                <a:gd name="connsiteX1934" fmla="*/ 1682719 w 1857753"/>
                <a:gd name="connsiteY1934" fmla="*/ 1143905 h 1758535"/>
                <a:gd name="connsiteX1935" fmla="*/ 1614065 w 1857753"/>
                <a:gd name="connsiteY1935" fmla="*/ 1148017 h 1758535"/>
                <a:gd name="connsiteX1936" fmla="*/ 1555419 w 1857753"/>
                <a:gd name="connsiteY1936" fmla="*/ 1143983 h 1758535"/>
                <a:gd name="connsiteX1937" fmla="*/ 1546498 w 1857753"/>
                <a:gd name="connsiteY1937" fmla="*/ 1149258 h 1758535"/>
                <a:gd name="connsiteX1938" fmla="*/ 1521364 w 1857753"/>
                <a:gd name="connsiteY1938" fmla="*/ 1155309 h 1758535"/>
                <a:gd name="connsiteX1939" fmla="*/ 1486998 w 1857753"/>
                <a:gd name="connsiteY1939" fmla="*/ 1182227 h 1758535"/>
                <a:gd name="connsiteX1940" fmla="*/ 1486766 w 1857753"/>
                <a:gd name="connsiteY1940" fmla="*/ 1192699 h 1758535"/>
                <a:gd name="connsiteX1941" fmla="*/ 1484283 w 1857753"/>
                <a:gd name="connsiteY1941" fmla="*/ 1223497 h 1758535"/>
                <a:gd name="connsiteX1942" fmla="*/ 1458839 w 1857753"/>
                <a:gd name="connsiteY1942" fmla="*/ 1246536 h 1758535"/>
                <a:gd name="connsiteX1943" fmla="*/ 1458373 w 1857753"/>
                <a:gd name="connsiteY1943" fmla="*/ 1246614 h 1758535"/>
                <a:gd name="connsiteX1944" fmla="*/ 1431920 w 1857753"/>
                <a:gd name="connsiteY1944" fmla="*/ 1287883 h 1758535"/>
                <a:gd name="connsiteX1945" fmla="*/ 1403916 w 1857753"/>
                <a:gd name="connsiteY1945" fmla="*/ 1349012 h 1758535"/>
                <a:gd name="connsiteX1946" fmla="*/ 1402054 w 1857753"/>
                <a:gd name="connsiteY1946" fmla="*/ 1349477 h 1758535"/>
                <a:gd name="connsiteX1947" fmla="*/ 1387005 w 1857753"/>
                <a:gd name="connsiteY1947" fmla="*/ 1353434 h 1758535"/>
                <a:gd name="connsiteX1948" fmla="*/ 1369240 w 1857753"/>
                <a:gd name="connsiteY1948" fmla="*/ 1374689 h 1758535"/>
                <a:gd name="connsiteX1949" fmla="*/ 1335185 w 1857753"/>
                <a:gd name="connsiteY1949" fmla="*/ 1402849 h 1758535"/>
                <a:gd name="connsiteX1950" fmla="*/ 1303767 w 1857753"/>
                <a:gd name="connsiteY1950" fmla="*/ 1412701 h 1758535"/>
                <a:gd name="connsiteX1951" fmla="*/ 1286468 w 1857753"/>
                <a:gd name="connsiteY1951" fmla="*/ 1416579 h 1758535"/>
                <a:gd name="connsiteX1952" fmla="*/ 1258697 w 1857753"/>
                <a:gd name="connsiteY1952" fmla="*/ 1433025 h 1758535"/>
                <a:gd name="connsiteX1953" fmla="*/ 1199585 w 1857753"/>
                <a:gd name="connsiteY1953" fmla="*/ 1457461 h 1758535"/>
                <a:gd name="connsiteX1954" fmla="*/ 1145671 w 1857753"/>
                <a:gd name="connsiteY1954" fmla="*/ 1491749 h 1758535"/>
                <a:gd name="connsiteX1955" fmla="*/ 1112934 w 1857753"/>
                <a:gd name="connsiteY1955" fmla="*/ 1494774 h 1758535"/>
                <a:gd name="connsiteX1956" fmla="*/ 1112934 w 1857753"/>
                <a:gd name="connsiteY1956" fmla="*/ 1535811 h 1758535"/>
                <a:gd name="connsiteX1957" fmla="*/ 1080198 w 1857753"/>
                <a:gd name="connsiteY1957" fmla="*/ 1649458 h 1758535"/>
                <a:gd name="connsiteX1958" fmla="*/ 1070113 w 1857753"/>
                <a:gd name="connsiteY1958" fmla="*/ 1693210 h 1758535"/>
                <a:gd name="connsiteX1959" fmla="*/ 1069337 w 1857753"/>
                <a:gd name="connsiteY1959" fmla="*/ 1695925 h 1758535"/>
                <a:gd name="connsiteX1960" fmla="*/ 1068484 w 1857753"/>
                <a:gd name="connsiteY1960" fmla="*/ 1698330 h 1758535"/>
                <a:gd name="connsiteX1961" fmla="*/ 1067941 w 1857753"/>
                <a:gd name="connsiteY1961" fmla="*/ 1699649 h 1758535"/>
                <a:gd name="connsiteX1962" fmla="*/ 1066778 w 1857753"/>
                <a:gd name="connsiteY1962" fmla="*/ 1702441 h 1758535"/>
                <a:gd name="connsiteX1963" fmla="*/ 1064373 w 1857753"/>
                <a:gd name="connsiteY1963" fmla="*/ 1707173 h 1758535"/>
                <a:gd name="connsiteX1964" fmla="*/ 1062976 w 1857753"/>
                <a:gd name="connsiteY1964" fmla="*/ 1709888 h 1758535"/>
                <a:gd name="connsiteX1965" fmla="*/ 1058555 w 1857753"/>
                <a:gd name="connsiteY1965" fmla="*/ 1717723 h 1758535"/>
                <a:gd name="connsiteX1966" fmla="*/ 1054210 w 1857753"/>
                <a:gd name="connsiteY1966" fmla="*/ 1724860 h 1758535"/>
                <a:gd name="connsiteX1967" fmla="*/ 1052038 w 1857753"/>
                <a:gd name="connsiteY1967" fmla="*/ 1728351 h 1758535"/>
                <a:gd name="connsiteX1968" fmla="*/ 1039704 w 1857753"/>
                <a:gd name="connsiteY1968" fmla="*/ 1747047 h 1758535"/>
                <a:gd name="connsiteX1969" fmla="*/ 1038385 w 1857753"/>
                <a:gd name="connsiteY1969" fmla="*/ 1748986 h 1758535"/>
                <a:gd name="connsiteX1970" fmla="*/ 1037842 w 1857753"/>
                <a:gd name="connsiteY1970" fmla="*/ 1751158 h 1758535"/>
                <a:gd name="connsiteX1971" fmla="*/ 1036756 w 1857753"/>
                <a:gd name="connsiteY1971" fmla="*/ 1755347 h 1758535"/>
                <a:gd name="connsiteX1972" fmla="*/ 1035825 w 1857753"/>
                <a:gd name="connsiteY1972" fmla="*/ 1759071 h 1758535"/>
                <a:gd name="connsiteX1973" fmla="*/ 1034506 w 1857753"/>
                <a:gd name="connsiteY1973" fmla="*/ 1757752 h 1758535"/>
                <a:gd name="connsiteX1974" fmla="*/ 1030240 w 1857753"/>
                <a:gd name="connsiteY1974" fmla="*/ 1753485 h 1758535"/>
                <a:gd name="connsiteX1975" fmla="*/ 1030240 w 1857753"/>
                <a:gd name="connsiteY1975" fmla="*/ 1753408 h 1758535"/>
                <a:gd name="connsiteX1976" fmla="*/ 1030162 w 1857753"/>
                <a:gd name="connsiteY1976" fmla="*/ 1753408 h 1758535"/>
                <a:gd name="connsiteX1977" fmla="*/ 1029464 w 1857753"/>
                <a:gd name="connsiteY1977" fmla="*/ 1752632 h 1758535"/>
                <a:gd name="connsiteX1978" fmla="*/ 982764 w 1857753"/>
                <a:gd name="connsiteY1978" fmla="*/ 1706010 h 1758535"/>
                <a:gd name="connsiteX1979" fmla="*/ 949718 w 1857753"/>
                <a:gd name="connsiteY1979" fmla="*/ 1642321 h 1758535"/>
                <a:gd name="connsiteX1980" fmla="*/ 947778 w 1857753"/>
                <a:gd name="connsiteY1980" fmla="*/ 1638675 h 1758535"/>
                <a:gd name="connsiteX1981" fmla="*/ 946149 w 1857753"/>
                <a:gd name="connsiteY1981" fmla="*/ 1635494 h 1758535"/>
                <a:gd name="connsiteX1982" fmla="*/ 946459 w 1857753"/>
                <a:gd name="connsiteY1982" fmla="*/ 1633478 h 1758535"/>
                <a:gd name="connsiteX1983" fmla="*/ 951269 w 1857753"/>
                <a:gd name="connsiteY1983" fmla="*/ 1601827 h 1758535"/>
                <a:gd name="connsiteX1984" fmla="*/ 951967 w 1857753"/>
                <a:gd name="connsiteY1984" fmla="*/ 1597483 h 1758535"/>
                <a:gd name="connsiteX1985" fmla="*/ 952278 w 1857753"/>
                <a:gd name="connsiteY1985" fmla="*/ 1595233 h 1758535"/>
                <a:gd name="connsiteX1986" fmla="*/ 953131 w 1857753"/>
                <a:gd name="connsiteY1986" fmla="*/ 1592829 h 1758535"/>
                <a:gd name="connsiteX1987" fmla="*/ 953208 w 1857753"/>
                <a:gd name="connsiteY1987" fmla="*/ 1592829 h 1758535"/>
                <a:gd name="connsiteX1988" fmla="*/ 959802 w 1857753"/>
                <a:gd name="connsiteY1988" fmla="*/ 1575064 h 1758535"/>
                <a:gd name="connsiteX1989" fmla="*/ 982299 w 1857753"/>
                <a:gd name="connsiteY1989" fmla="*/ 1536432 h 1758535"/>
                <a:gd name="connsiteX1990" fmla="*/ 990367 w 1857753"/>
                <a:gd name="connsiteY1990" fmla="*/ 1510522 h 1758535"/>
                <a:gd name="connsiteX1991" fmla="*/ 1000141 w 1857753"/>
                <a:gd name="connsiteY1991" fmla="*/ 1485078 h 1758535"/>
                <a:gd name="connsiteX1992" fmla="*/ 1019923 w 1857753"/>
                <a:gd name="connsiteY1992" fmla="*/ 1465839 h 1758535"/>
                <a:gd name="connsiteX1993" fmla="*/ 1032490 w 1857753"/>
                <a:gd name="connsiteY1993" fmla="*/ 1452807 h 1758535"/>
                <a:gd name="connsiteX1994" fmla="*/ 1085551 w 1857753"/>
                <a:gd name="connsiteY1994" fmla="*/ 1454358 h 1758535"/>
                <a:gd name="connsiteX1995" fmla="*/ 1088188 w 1857753"/>
                <a:gd name="connsiteY1995" fmla="*/ 1437680 h 1758535"/>
                <a:gd name="connsiteX1996" fmla="*/ 1103470 w 1857753"/>
                <a:gd name="connsiteY1996" fmla="*/ 1419760 h 1758535"/>
                <a:gd name="connsiteX1997" fmla="*/ 1104711 w 1857753"/>
                <a:gd name="connsiteY1997" fmla="*/ 1418596 h 1758535"/>
                <a:gd name="connsiteX1998" fmla="*/ 1139465 w 1857753"/>
                <a:gd name="connsiteY1998" fmla="*/ 1420148 h 1758535"/>
                <a:gd name="connsiteX1999" fmla="*/ 1141016 w 1857753"/>
                <a:gd name="connsiteY1999" fmla="*/ 1416424 h 1758535"/>
                <a:gd name="connsiteX2000" fmla="*/ 1127518 w 1857753"/>
                <a:gd name="connsiteY2000" fmla="*/ 1416424 h 1758535"/>
                <a:gd name="connsiteX2001" fmla="*/ 1110762 w 1857753"/>
                <a:gd name="connsiteY2001" fmla="*/ 1403159 h 1758535"/>
                <a:gd name="connsiteX2002" fmla="*/ 1087878 w 1857753"/>
                <a:gd name="connsiteY2002" fmla="*/ 1389583 h 1758535"/>
                <a:gd name="connsiteX2003" fmla="*/ 1067786 w 1857753"/>
                <a:gd name="connsiteY2003" fmla="*/ 1370655 h 1758535"/>
                <a:gd name="connsiteX2004" fmla="*/ 1073914 w 1857753"/>
                <a:gd name="connsiteY2004" fmla="*/ 1343194 h 1758535"/>
                <a:gd name="connsiteX2005" fmla="*/ 1088498 w 1857753"/>
                <a:gd name="connsiteY2005" fmla="*/ 1327058 h 1758535"/>
                <a:gd name="connsiteX2006" fmla="*/ 1075543 w 1857753"/>
                <a:gd name="connsiteY2006" fmla="*/ 1311776 h 1758535"/>
                <a:gd name="connsiteX2007" fmla="*/ 1057081 w 1857753"/>
                <a:gd name="connsiteY2007" fmla="*/ 1254604 h 1758535"/>
                <a:gd name="connsiteX2008" fmla="*/ 1028611 w 1857753"/>
                <a:gd name="connsiteY2008" fmla="*/ 1214110 h 1758535"/>
                <a:gd name="connsiteX2009" fmla="*/ 1015811 w 1857753"/>
                <a:gd name="connsiteY2009" fmla="*/ 1221402 h 1758535"/>
                <a:gd name="connsiteX2010" fmla="*/ 993314 w 1857753"/>
                <a:gd name="connsiteY2010" fmla="*/ 1241028 h 1758535"/>
                <a:gd name="connsiteX2011" fmla="*/ 972137 w 1857753"/>
                <a:gd name="connsiteY2011" fmla="*/ 1241028 h 1758535"/>
                <a:gd name="connsiteX2012" fmla="*/ 950959 w 1857753"/>
                <a:gd name="connsiteY2012" fmla="*/ 1216515 h 1758535"/>
                <a:gd name="connsiteX2013" fmla="*/ 981989 w 1857753"/>
                <a:gd name="connsiteY2013" fmla="*/ 1183158 h 1758535"/>
                <a:gd name="connsiteX2014" fmla="*/ 971516 w 1857753"/>
                <a:gd name="connsiteY2014" fmla="*/ 1152749 h 1758535"/>
                <a:gd name="connsiteX2015" fmla="*/ 943279 w 1857753"/>
                <a:gd name="connsiteY2015" fmla="*/ 1146465 h 1758535"/>
                <a:gd name="connsiteX2016" fmla="*/ 913413 w 1857753"/>
                <a:gd name="connsiteY2016" fmla="*/ 1167177 h 1758535"/>
                <a:gd name="connsiteX2017" fmla="*/ 921248 w 1857753"/>
                <a:gd name="connsiteY2017" fmla="*/ 1191536 h 1758535"/>
                <a:gd name="connsiteX2018" fmla="*/ 921481 w 1857753"/>
                <a:gd name="connsiteY2018" fmla="*/ 1218842 h 1758535"/>
                <a:gd name="connsiteX2019" fmla="*/ 906974 w 1857753"/>
                <a:gd name="connsiteY2019" fmla="*/ 1239632 h 1758535"/>
                <a:gd name="connsiteX2020" fmla="*/ 916205 w 1857753"/>
                <a:gd name="connsiteY2020" fmla="*/ 1257086 h 1758535"/>
                <a:gd name="connsiteX2021" fmla="*/ 911784 w 1857753"/>
                <a:gd name="connsiteY2021" fmla="*/ 1288581 h 1758535"/>
                <a:gd name="connsiteX2022" fmla="*/ 883857 w 1857753"/>
                <a:gd name="connsiteY2022" fmla="*/ 1290443 h 1758535"/>
                <a:gd name="connsiteX2023" fmla="*/ 853525 w 1857753"/>
                <a:gd name="connsiteY2023" fmla="*/ 1278031 h 1758535"/>
                <a:gd name="connsiteX2024" fmla="*/ 838243 w 1857753"/>
                <a:gd name="connsiteY2024" fmla="*/ 1270662 h 1758535"/>
                <a:gd name="connsiteX2025" fmla="*/ 829788 w 1857753"/>
                <a:gd name="connsiteY2025" fmla="*/ 1273765 h 1758535"/>
                <a:gd name="connsiteX2026" fmla="*/ 835140 w 1857753"/>
                <a:gd name="connsiteY2026" fmla="*/ 1289900 h 1758535"/>
                <a:gd name="connsiteX2027" fmla="*/ 853991 w 1857753"/>
                <a:gd name="connsiteY2027" fmla="*/ 1301071 h 1758535"/>
                <a:gd name="connsiteX2028" fmla="*/ 885021 w 1857753"/>
                <a:gd name="connsiteY2028" fmla="*/ 1330549 h 1758535"/>
                <a:gd name="connsiteX2029" fmla="*/ 859809 w 1857753"/>
                <a:gd name="connsiteY2029" fmla="*/ 1338074 h 1758535"/>
                <a:gd name="connsiteX2030" fmla="*/ 845845 w 1857753"/>
                <a:gd name="connsiteY2030" fmla="*/ 1357080 h 1758535"/>
                <a:gd name="connsiteX2031" fmla="*/ 831727 w 1857753"/>
                <a:gd name="connsiteY2031" fmla="*/ 1369647 h 1758535"/>
                <a:gd name="connsiteX2032" fmla="*/ 822883 w 1857753"/>
                <a:gd name="connsiteY2032" fmla="*/ 1374767 h 1758535"/>
                <a:gd name="connsiteX2033" fmla="*/ 833666 w 1857753"/>
                <a:gd name="connsiteY2033" fmla="*/ 1396565 h 1758535"/>
                <a:gd name="connsiteX2034" fmla="*/ 852129 w 1857753"/>
                <a:gd name="connsiteY2034" fmla="*/ 1419605 h 1758535"/>
                <a:gd name="connsiteX2035" fmla="*/ 864075 w 1857753"/>
                <a:gd name="connsiteY2035" fmla="*/ 1441326 h 1758535"/>
                <a:gd name="connsiteX2036" fmla="*/ 877496 w 1857753"/>
                <a:gd name="connsiteY2036" fmla="*/ 1467468 h 1758535"/>
                <a:gd name="connsiteX2037" fmla="*/ 838398 w 1857753"/>
                <a:gd name="connsiteY2037" fmla="*/ 1472511 h 1758535"/>
                <a:gd name="connsiteX2038" fmla="*/ 810084 w 1857753"/>
                <a:gd name="connsiteY2038" fmla="*/ 1467391 h 1758535"/>
                <a:gd name="connsiteX2039" fmla="*/ 670915 w 1857753"/>
                <a:gd name="connsiteY2039" fmla="*/ 1415648 h 1758535"/>
                <a:gd name="connsiteX2040" fmla="*/ 662227 w 1857753"/>
                <a:gd name="connsiteY2040" fmla="*/ 1397341 h 1758535"/>
                <a:gd name="connsiteX2041" fmla="*/ 662227 w 1857753"/>
                <a:gd name="connsiteY2041" fmla="*/ 1385705 h 1758535"/>
                <a:gd name="connsiteX2042" fmla="*/ 658270 w 1857753"/>
                <a:gd name="connsiteY2042" fmla="*/ 1361657 h 1758535"/>
                <a:gd name="connsiteX2043" fmla="*/ 663313 w 1857753"/>
                <a:gd name="connsiteY2043" fmla="*/ 1352891 h 1758535"/>
                <a:gd name="connsiteX2044" fmla="*/ 675026 w 1857753"/>
                <a:gd name="connsiteY2044" fmla="*/ 1342418 h 1758535"/>
                <a:gd name="connsiteX2045" fmla="*/ 677276 w 1857753"/>
                <a:gd name="connsiteY2045" fmla="*/ 1329075 h 1758535"/>
                <a:gd name="connsiteX2046" fmla="*/ 694110 w 1857753"/>
                <a:gd name="connsiteY2046" fmla="*/ 1318913 h 1758535"/>
                <a:gd name="connsiteX2047" fmla="*/ 717460 w 1857753"/>
                <a:gd name="connsiteY2047" fmla="*/ 1330549 h 1758535"/>
                <a:gd name="connsiteX2048" fmla="*/ 736931 w 1857753"/>
                <a:gd name="connsiteY2048" fmla="*/ 1325197 h 1758535"/>
                <a:gd name="connsiteX2049" fmla="*/ 740189 w 1857753"/>
                <a:gd name="connsiteY2049" fmla="*/ 1304562 h 1758535"/>
                <a:gd name="connsiteX2050" fmla="*/ 736078 w 1857753"/>
                <a:gd name="connsiteY2050" fmla="*/ 1288659 h 1758535"/>
                <a:gd name="connsiteX2051" fmla="*/ 752523 w 1857753"/>
                <a:gd name="connsiteY2051" fmla="*/ 1268955 h 1758535"/>
                <a:gd name="connsiteX2052" fmla="*/ 770753 w 1857753"/>
                <a:gd name="connsiteY2052" fmla="*/ 1259414 h 1758535"/>
                <a:gd name="connsiteX2053" fmla="*/ 777425 w 1857753"/>
                <a:gd name="connsiteY2053" fmla="*/ 1237460 h 1758535"/>
                <a:gd name="connsiteX2054" fmla="*/ 767107 w 1857753"/>
                <a:gd name="connsiteY2054" fmla="*/ 1215972 h 1758535"/>
                <a:gd name="connsiteX2055" fmla="*/ 720020 w 1857753"/>
                <a:gd name="connsiteY2055" fmla="*/ 1212946 h 1758535"/>
                <a:gd name="connsiteX2056" fmla="*/ 686585 w 1857753"/>
                <a:gd name="connsiteY2056" fmla="*/ 1218687 h 1758535"/>
                <a:gd name="connsiteX2057" fmla="*/ 646479 w 1857753"/>
                <a:gd name="connsiteY2057" fmla="*/ 1245217 h 1758535"/>
                <a:gd name="connsiteX2058" fmla="*/ 630499 w 1857753"/>
                <a:gd name="connsiteY2058" fmla="*/ 1233426 h 1758535"/>
                <a:gd name="connsiteX2059" fmla="*/ 606296 w 1857753"/>
                <a:gd name="connsiteY2059" fmla="*/ 1252742 h 1758535"/>
                <a:gd name="connsiteX2060" fmla="*/ 604046 w 1857753"/>
                <a:gd name="connsiteY2060" fmla="*/ 1251423 h 1758535"/>
                <a:gd name="connsiteX2061" fmla="*/ 559828 w 1857753"/>
                <a:gd name="connsiteY2061" fmla="*/ 1237150 h 1758535"/>
                <a:gd name="connsiteX2062" fmla="*/ 557579 w 1857753"/>
                <a:gd name="connsiteY2062" fmla="*/ 1237925 h 1758535"/>
                <a:gd name="connsiteX2063" fmla="*/ 553933 w 1857753"/>
                <a:gd name="connsiteY2063" fmla="*/ 1239865 h 1758535"/>
                <a:gd name="connsiteX2064" fmla="*/ 545012 w 1857753"/>
                <a:gd name="connsiteY2064" fmla="*/ 1245838 h 1758535"/>
                <a:gd name="connsiteX2065" fmla="*/ 541288 w 1857753"/>
                <a:gd name="connsiteY2065" fmla="*/ 1248786 h 1758535"/>
                <a:gd name="connsiteX2066" fmla="*/ 538806 w 1857753"/>
                <a:gd name="connsiteY2066" fmla="*/ 1250803 h 1758535"/>
                <a:gd name="connsiteX2067" fmla="*/ 535780 w 1857753"/>
                <a:gd name="connsiteY2067" fmla="*/ 1248243 h 1758535"/>
                <a:gd name="connsiteX2068" fmla="*/ 532832 w 1857753"/>
                <a:gd name="connsiteY2068" fmla="*/ 1245683 h 1758535"/>
                <a:gd name="connsiteX2069" fmla="*/ 523368 w 1857753"/>
                <a:gd name="connsiteY2069" fmla="*/ 1237615 h 1758535"/>
                <a:gd name="connsiteX2070" fmla="*/ 509870 w 1857753"/>
                <a:gd name="connsiteY2070" fmla="*/ 1220937 h 1758535"/>
                <a:gd name="connsiteX2071" fmla="*/ 500794 w 1857753"/>
                <a:gd name="connsiteY2071" fmla="*/ 1203715 h 1758535"/>
                <a:gd name="connsiteX2072" fmla="*/ 499243 w 1857753"/>
                <a:gd name="connsiteY2072" fmla="*/ 1182537 h 1758535"/>
                <a:gd name="connsiteX2073" fmla="*/ 512198 w 1857753"/>
                <a:gd name="connsiteY2073" fmla="*/ 1166324 h 1758535"/>
                <a:gd name="connsiteX2074" fmla="*/ 532445 w 1857753"/>
                <a:gd name="connsiteY2074" fmla="*/ 1154610 h 1758535"/>
                <a:gd name="connsiteX2075" fmla="*/ 543072 w 1857753"/>
                <a:gd name="connsiteY2075" fmla="*/ 1141655 h 1758535"/>
                <a:gd name="connsiteX2076" fmla="*/ 538961 w 1857753"/>
                <a:gd name="connsiteY2076" fmla="*/ 1131648 h 1758535"/>
                <a:gd name="connsiteX2077" fmla="*/ 556648 w 1857753"/>
                <a:gd name="connsiteY2077" fmla="*/ 1112798 h 1758535"/>
                <a:gd name="connsiteX2078" fmla="*/ 563242 w 1857753"/>
                <a:gd name="connsiteY2078" fmla="*/ 1105273 h 1758535"/>
                <a:gd name="connsiteX2079" fmla="*/ 568827 w 1857753"/>
                <a:gd name="connsiteY2079" fmla="*/ 1087664 h 1758535"/>
                <a:gd name="connsiteX2080" fmla="*/ 571542 w 1857753"/>
                <a:gd name="connsiteY2080" fmla="*/ 1066486 h 1758535"/>
                <a:gd name="connsiteX2081" fmla="*/ 561225 w 1857753"/>
                <a:gd name="connsiteY2081" fmla="*/ 1062530 h 1758535"/>
                <a:gd name="connsiteX2082" fmla="*/ 538108 w 1857753"/>
                <a:gd name="connsiteY2082" fmla="*/ 1044455 h 1758535"/>
                <a:gd name="connsiteX2083" fmla="*/ 556027 w 1857753"/>
                <a:gd name="connsiteY2083" fmla="*/ 1020794 h 1758535"/>
                <a:gd name="connsiteX2084" fmla="*/ 567198 w 1857753"/>
                <a:gd name="connsiteY2084" fmla="*/ 1010555 h 1758535"/>
                <a:gd name="connsiteX2085" fmla="*/ 585583 w 1857753"/>
                <a:gd name="connsiteY2085" fmla="*/ 995428 h 1758535"/>
                <a:gd name="connsiteX2086" fmla="*/ 620647 w 1857753"/>
                <a:gd name="connsiteY2086" fmla="*/ 985731 h 1758535"/>
                <a:gd name="connsiteX2087" fmla="*/ 643531 w 1857753"/>
                <a:gd name="connsiteY2087" fmla="*/ 976112 h 1758535"/>
                <a:gd name="connsiteX2088" fmla="*/ 661373 w 1857753"/>
                <a:gd name="connsiteY2088" fmla="*/ 1028319 h 1758535"/>
                <a:gd name="connsiteX2089" fmla="*/ 668355 w 1857753"/>
                <a:gd name="connsiteY2089" fmla="*/ 1023044 h 1758535"/>
                <a:gd name="connsiteX2090" fmla="*/ 676345 w 1857753"/>
                <a:gd name="connsiteY2090" fmla="*/ 1006288 h 1758535"/>
                <a:gd name="connsiteX2091" fmla="*/ 691783 w 1857753"/>
                <a:gd name="connsiteY2091" fmla="*/ 983714 h 1758535"/>
                <a:gd name="connsiteX2092" fmla="*/ 704117 w 1857753"/>
                <a:gd name="connsiteY2092" fmla="*/ 1021415 h 1758535"/>
                <a:gd name="connsiteX2093" fmla="*/ 723200 w 1857753"/>
                <a:gd name="connsiteY2093" fmla="*/ 996514 h 1758535"/>
                <a:gd name="connsiteX2094" fmla="*/ 727234 w 1857753"/>
                <a:gd name="connsiteY2094" fmla="*/ 989144 h 1758535"/>
                <a:gd name="connsiteX2095" fmla="*/ 737862 w 1857753"/>
                <a:gd name="connsiteY2095" fmla="*/ 956175 h 1758535"/>
                <a:gd name="connsiteX2096" fmla="*/ 729484 w 1857753"/>
                <a:gd name="connsiteY2096" fmla="*/ 931661 h 1758535"/>
                <a:gd name="connsiteX2097" fmla="*/ 711719 w 1857753"/>
                <a:gd name="connsiteY2097" fmla="*/ 898227 h 1758535"/>
                <a:gd name="connsiteX2098" fmla="*/ 689533 w 1857753"/>
                <a:gd name="connsiteY2098" fmla="*/ 880850 h 1758535"/>
                <a:gd name="connsiteX2099" fmla="*/ 672544 w 1857753"/>
                <a:gd name="connsiteY2099" fmla="*/ 872782 h 1758535"/>
                <a:gd name="connsiteX2100" fmla="*/ 660830 w 1857753"/>
                <a:gd name="connsiteY2100" fmla="*/ 872782 h 1758535"/>
                <a:gd name="connsiteX2101" fmla="*/ 647565 w 1857753"/>
                <a:gd name="connsiteY2101" fmla="*/ 883488 h 1758535"/>
                <a:gd name="connsiteX2102" fmla="*/ 632981 w 1857753"/>
                <a:gd name="connsiteY2102" fmla="*/ 883488 h 1758535"/>
                <a:gd name="connsiteX2103" fmla="*/ 612579 w 1857753"/>
                <a:gd name="connsiteY2103" fmla="*/ 869835 h 1758535"/>
                <a:gd name="connsiteX2104" fmla="*/ 626232 w 1857753"/>
                <a:gd name="connsiteY2104" fmla="*/ 852535 h 1758535"/>
                <a:gd name="connsiteX2105" fmla="*/ 645315 w 1857753"/>
                <a:gd name="connsiteY2105" fmla="*/ 852535 h 1758535"/>
                <a:gd name="connsiteX2106" fmla="*/ 650513 w 1857753"/>
                <a:gd name="connsiteY2106" fmla="*/ 833219 h 1758535"/>
                <a:gd name="connsiteX2107" fmla="*/ 655012 w 1857753"/>
                <a:gd name="connsiteY2107" fmla="*/ 827401 h 1758535"/>
                <a:gd name="connsiteX2108" fmla="*/ 649970 w 1857753"/>
                <a:gd name="connsiteY2108" fmla="*/ 814136 h 1758535"/>
                <a:gd name="connsiteX2109" fmla="*/ 622664 w 1857753"/>
                <a:gd name="connsiteY2109" fmla="*/ 785899 h 1758535"/>
                <a:gd name="connsiteX2110" fmla="*/ 606916 w 1857753"/>
                <a:gd name="connsiteY2110" fmla="*/ 776590 h 1758535"/>
                <a:gd name="connsiteX2111" fmla="*/ 578834 w 1857753"/>
                <a:gd name="connsiteY2111" fmla="*/ 776590 h 1758535"/>
                <a:gd name="connsiteX2112" fmla="*/ 569835 w 1857753"/>
                <a:gd name="connsiteY2112" fmla="*/ 746879 h 1758535"/>
                <a:gd name="connsiteX2113" fmla="*/ 594194 w 1857753"/>
                <a:gd name="connsiteY2113" fmla="*/ 740053 h 1758535"/>
                <a:gd name="connsiteX2114" fmla="*/ 597917 w 1857753"/>
                <a:gd name="connsiteY2114" fmla="*/ 737493 h 1758535"/>
                <a:gd name="connsiteX2115" fmla="*/ 597064 w 1857753"/>
                <a:gd name="connsiteY2115" fmla="*/ 726477 h 1758535"/>
                <a:gd name="connsiteX2116" fmla="*/ 584807 w 1857753"/>
                <a:gd name="connsiteY2116" fmla="*/ 701265 h 1758535"/>
                <a:gd name="connsiteX2117" fmla="*/ 571465 w 1857753"/>
                <a:gd name="connsiteY2117" fmla="*/ 681173 h 1758535"/>
                <a:gd name="connsiteX2118" fmla="*/ 563164 w 1857753"/>
                <a:gd name="connsiteY2118" fmla="*/ 654565 h 1758535"/>
                <a:gd name="connsiteX2119" fmla="*/ 554786 w 1857753"/>
                <a:gd name="connsiteY2119" fmla="*/ 641921 h 1758535"/>
                <a:gd name="connsiteX2120" fmla="*/ 554786 w 1857753"/>
                <a:gd name="connsiteY2120" fmla="*/ 633388 h 1758535"/>
                <a:gd name="connsiteX2121" fmla="*/ 552692 w 1857753"/>
                <a:gd name="connsiteY2121" fmla="*/ 633543 h 1758535"/>
                <a:gd name="connsiteX2122" fmla="*/ 497846 w 1857753"/>
                <a:gd name="connsiteY2122" fmla="*/ 650299 h 1758535"/>
                <a:gd name="connsiteX2123" fmla="*/ 475970 w 1857753"/>
                <a:gd name="connsiteY2123" fmla="*/ 661159 h 1758535"/>
                <a:gd name="connsiteX2124" fmla="*/ 448897 w 1857753"/>
                <a:gd name="connsiteY2124" fmla="*/ 677915 h 1758535"/>
                <a:gd name="connsiteX2125" fmla="*/ 447733 w 1857753"/>
                <a:gd name="connsiteY2125" fmla="*/ 677915 h 1758535"/>
                <a:gd name="connsiteX2126" fmla="*/ 428728 w 1857753"/>
                <a:gd name="connsiteY2126" fmla="*/ 678769 h 1758535"/>
                <a:gd name="connsiteX2127" fmla="*/ 398629 w 1857753"/>
                <a:gd name="connsiteY2127" fmla="*/ 684664 h 1758535"/>
                <a:gd name="connsiteX2128" fmla="*/ 376520 w 1857753"/>
                <a:gd name="connsiteY2128" fmla="*/ 692499 h 1758535"/>
                <a:gd name="connsiteX2129" fmla="*/ 356894 w 1857753"/>
                <a:gd name="connsiteY2129" fmla="*/ 717013 h 1758535"/>
                <a:gd name="connsiteX2130" fmla="*/ 332070 w 1857753"/>
                <a:gd name="connsiteY2130" fmla="*/ 717013 h 1758535"/>
                <a:gd name="connsiteX2131" fmla="*/ 330751 w 1857753"/>
                <a:gd name="connsiteY2131" fmla="*/ 712824 h 1758535"/>
                <a:gd name="connsiteX2132" fmla="*/ 327260 w 1857753"/>
                <a:gd name="connsiteY2132" fmla="*/ 701576 h 1758535"/>
                <a:gd name="connsiteX2133" fmla="*/ 327105 w 1857753"/>
                <a:gd name="connsiteY2133" fmla="*/ 700955 h 1758535"/>
                <a:gd name="connsiteX2134" fmla="*/ 322218 w 1857753"/>
                <a:gd name="connsiteY2134" fmla="*/ 685362 h 1758535"/>
                <a:gd name="connsiteX2135" fmla="*/ 316710 w 1857753"/>
                <a:gd name="connsiteY2135" fmla="*/ 669305 h 1758535"/>
                <a:gd name="connsiteX2136" fmla="*/ 309030 w 1857753"/>
                <a:gd name="connsiteY2136" fmla="*/ 664960 h 1758535"/>
                <a:gd name="connsiteX2137" fmla="*/ 308332 w 1857753"/>
                <a:gd name="connsiteY2137" fmla="*/ 664573 h 1758535"/>
                <a:gd name="connsiteX2138" fmla="*/ 305694 w 1857753"/>
                <a:gd name="connsiteY2138" fmla="*/ 663099 h 1758535"/>
                <a:gd name="connsiteX2139" fmla="*/ 208261 w 1857753"/>
                <a:gd name="connsiteY2139" fmla="*/ 662711 h 1758535"/>
                <a:gd name="connsiteX2140" fmla="*/ 161639 w 1857753"/>
                <a:gd name="connsiteY2140" fmla="*/ 653712 h 1758535"/>
                <a:gd name="connsiteX2141" fmla="*/ 145503 w 1857753"/>
                <a:gd name="connsiteY2141" fmla="*/ 653712 h 1758535"/>
                <a:gd name="connsiteX2142" fmla="*/ 88020 w 1857753"/>
                <a:gd name="connsiteY2142" fmla="*/ 637499 h 1758535"/>
                <a:gd name="connsiteX2143" fmla="*/ 64748 w 1857753"/>
                <a:gd name="connsiteY2143" fmla="*/ 624777 h 1758535"/>
                <a:gd name="connsiteX2144" fmla="*/ 60482 w 1857753"/>
                <a:gd name="connsiteY2144" fmla="*/ 621907 h 1758535"/>
                <a:gd name="connsiteX2145" fmla="*/ 57146 w 1857753"/>
                <a:gd name="connsiteY2145" fmla="*/ 619579 h 1758535"/>
                <a:gd name="connsiteX2146" fmla="*/ 54043 w 1857753"/>
                <a:gd name="connsiteY2146" fmla="*/ 617485 h 1758535"/>
                <a:gd name="connsiteX2147" fmla="*/ 59939 w 1857753"/>
                <a:gd name="connsiteY2147" fmla="*/ 612598 h 1758535"/>
                <a:gd name="connsiteX2148" fmla="*/ 74212 w 1857753"/>
                <a:gd name="connsiteY2148" fmla="*/ 600884 h 1758535"/>
                <a:gd name="connsiteX2149" fmla="*/ 75996 w 1857753"/>
                <a:gd name="connsiteY2149" fmla="*/ 601194 h 1758535"/>
                <a:gd name="connsiteX2150" fmla="*/ 93994 w 1857753"/>
                <a:gd name="connsiteY2150" fmla="*/ 592894 h 1758535"/>
                <a:gd name="connsiteX2151" fmla="*/ 94537 w 1857753"/>
                <a:gd name="connsiteY2151" fmla="*/ 591342 h 1758535"/>
                <a:gd name="connsiteX2152" fmla="*/ 95002 w 1857753"/>
                <a:gd name="connsiteY2152" fmla="*/ 589480 h 1758535"/>
                <a:gd name="connsiteX2153" fmla="*/ 94304 w 1857753"/>
                <a:gd name="connsiteY2153" fmla="*/ 573888 h 1758535"/>
                <a:gd name="connsiteX2154" fmla="*/ 93140 w 1857753"/>
                <a:gd name="connsiteY2154" fmla="*/ 568147 h 1758535"/>
                <a:gd name="connsiteX2155" fmla="*/ 92132 w 1857753"/>
                <a:gd name="connsiteY2155" fmla="*/ 563726 h 1758535"/>
                <a:gd name="connsiteX2156" fmla="*/ 91124 w 1857753"/>
                <a:gd name="connsiteY2156" fmla="*/ 558683 h 1758535"/>
                <a:gd name="connsiteX2157" fmla="*/ 90658 w 1857753"/>
                <a:gd name="connsiteY2157" fmla="*/ 556279 h 1758535"/>
                <a:gd name="connsiteX2158" fmla="*/ 88641 w 1857753"/>
                <a:gd name="connsiteY2158" fmla="*/ 546737 h 1758535"/>
                <a:gd name="connsiteX2159" fmla="*/ 87710 w 1857753"/>
                <a:gd name="connsiteY2159" fmla="*/ 542393 h 1758535"/>
                <a:gd name="connsiteX2160" fmla="*/ 86392 w 1857753"/>
                <a:gd name="connsiteY2160" fmla="*/ 536032 h 1758535"/>
                <a:gd name="connsiteX2161" fmla="*/ 85383 w 1857753"/>
                <a:gd name="connsiteY2161" fmla="*/ 531144 h 1758535"/>
                <a:gd name="connsiteX2162" fmla="*/ 84840 w 1857753"/>
                <a:gd name="connsiteY2162" fmla="*/ 528429 h 1758535"/>
                <a:gd name="connsiteX2163" fmla="*/ 84064 w 1857753"/>
                <a:gd name="connsiteY2163" fmla="*/ 524706 h 1758535"/>
                <a:gd name="connsiteX2164" fmla="*/ 83444 w 1857753"/>
                <a:gd name="connsiteY2164" fmla="*/ 521448 h 1758535"/>
                <a:gd name="connsiteX2165" fmla="*/ 83444 w 1857753"/>
                <a:gd name="connsiteY2165" fmla="*/ 521292 h 1758535"/>
                <a:gd name="connsiteX2166" fmla="*/ 82358 w 1857753"/>
                <a:gd name="connsiteY2166" fmla="*/ 516483 h 1758535"/>
                <a:gd name="connsiteX2167" fmla="*/ 81815 w 1857753"/>
                <a:gd name="connsiteY2167" fmla="*/ 513845 h 1758535"/>
                <a:gd name="connsiteX2168" fmla="*/ 81659 w 1857753"/>
                <a:gd name="connsiteY2168" fmla="*/ 512992 h 1758535"/>
                <a:gd name="connsiteX2169" fmla="*/ 81504 w 1857753"/>
                <a:gd name="connsiteY2169" fmla="*/ 512371 h 1758535"/>
                <a:gd name="connsiteX2170" fmla="*/ 81272 w 1857753"/>
                <a:gd name="connsiteY2170" fmla="*/ 511363 h 1758535"/>
                <a:gd name="connsiteX2171" fmla="*/ 81272 w 1857753"/>
                <a:gd name="connsiteY2171" fmla="*/ 511053 h 1758535"/>
                <a:gd name="connsiteX2172" fmla="*/ 80806 w 1857753"/>
                <a:gd name="connsiteY2172" fmla="*/ 508803 h 1758535"/>
                <a:gd name="connsiteX2173" fmla="*/ 80728 w 1857753"/>
                <a:gd name="connsiteY2173" fmla="*/ 508648 h 1758535"/>
                <a:gd name="connsiteX2174" fmla="*/ 80418 w 1857753"/>
                <a:gd name="connsiteY2174" fmla="*/ 506864 h 1758535"/>
                <a:gd name="connsiteX2175" fmla="*/ 80341 w 1857753"/>
                <a:gd name="connsiteY2175" fmla="*/ 506476 h 1758535"/>
                <a:gd name="connsiteX2176" fmla="*/ 80108 w 1857753"/>
                <a:gd name="connsiteY2176" fmla="*/ 504847 h 1758535"/>
                <a:gd name="connsiteX2177" fmla="*/ 80108 w 1857753"/>
                <a:gd name="connsiteY2177" fmla="*/ 503373 h 1758535"/>
                <a:gd name="connsiteX2178" fmla="*/ 96399 w 1857753"/>
                <a:gd name="connsiteY2178" fmla="*/ 484910 h 1758535"/>
                <a:gd name="connsiteX2179" fmla="*/ 141314 w 1857753"/>
                <a:gd name="connsiteY2179" fmla="*/ 460552 h 1758535"/>
                <a:gd name="connsiteX2180" fmla="*/ 140616 w 1857753"/>
                <a:gd name="connsiteY2180" fmla="*/ 458224 h 1758535"/>
                <a:gd name="connsiteX2181" fmla="*/ 127118 w 1857753"/>
                <a:gd name="connsiteY2181" fmla="*/ 416955 h 1758535"/>
                <a:gd name="connsiteX2182" fmla="*/ 124713 w 1857753"/>
                <a:gd name="connsiteY2182" fmla="*/ 409663 h 1758535"/>
                <a:gd name="connsiteX2183" fmla="*/ 128670 w 1857753"/>
                <a:gd name="connsiteY2183" fmla="*/ 409275 h 1758535"/>
                <a:gd name="connsiteX2184" fmla="*/ 132548 w 1857753"/>
                <a:gd name="connsiteY2184" fmla="*/ 408965 h 1758535"/>
                <a:gd name="connsiteX2185" fmla="*/ 132626 w 1857753"/>
                <a:gd name="connsiteY2185" fmla="*/ 408965 h 1758535"/>
                <a:gd name="connsiteX2186" fmla="*/ 148994 w 1857753"/>
                <a:gd name="connsiteY2186" fmla="*/ 407491 h 1758535"/>
                <a:gd name="connsiteX2187" fmla="*/ 192668 w 1857753"/>
                <a:gd name="connsiteY2187" fmla="*/ 421997 h 1758535"/>
                <a:gd name="connsiteX2188" fmla="*/ 224939 w 1857753"/>
                <a:gd name="connsiteY2188" fmla="*/ 429522 h 1758535"/>
                <a:gd name="connsiteX2189" fmla="*/ 262951 w 1857753"/>
                <a:gd name="connsiteY2189" fmla="*/ 453182 h 1758535"/>
                <a:gd name="connsiteX2190" fmla="*/ 307867 w 1857753"/>
                <a:gd name="connsiteY2190" fmla="*/ 473119 h 1758535"/>
                <a:gd name="connsiteX2191" fmla="*/ 377684 w 1857753"/>
                <a:gd name="connsiteY2191" fmla="*/ 486694 h 1758535"/>
                <a:gd name="connsiteX2192" fmla="*/ 394052 w 1857753"/>
                <a:gd name="connsiteY2192" fmla="*/ 466447 h 1758535"/>
                <a:gd name="connsiteX2193" fmla="*/ 427952 w 1857753"/>
                <a:gd name="connsiteY2193" fmla="*/ 410051 h 1758535"/>
                <a:gd name="connsiteX2194" fmla="*/ 433304 w 1857753"/>
                <a:gd name="connsiteY2194" fmla="*/ 373513 h 1758535"/>
                <a:gd name="connsiteX2195" fmla="*/ 420427 w 1857753"/>
                <a:gd name="connsiteY2195" fmla="*/ 361877 h 1758535"/>
                <a:gd name="connsiteX2196" fmla="*/ 397775 w 1857753"/>
                <a:gd name="connsiteY2196" fmla="*/ 366221 h 1758535"/>
                <a:gd name="connsiteX2197" fmla="*/ 386449 w 1857753"/>
                <a:gd name="connsiteY2197" fmla="*/ 360015 h 1758535"/>
                <a:gd name="connsiteX2198" fmla="*/ 368918 w 1857753"/>
                <a:gd name="connsiteY2198" fmla="*/ 341630 h 1758535"/>
                <a:gd name="connsiteX2199" fmla="*/ 384045 w 1857753"/>
                <a:gd name="connsiteY2199" fmla="*/ 275381 h 1758535"/>
                <a:gd name="connsiteX2200" fmla="*/ 359298 w 1857753"/>
                <a:gd name="connsiteY2200" fmla="*/ 253816 h 1758535"/>
                <a:gd name="connsiteX2201" fmla="*/ 359298 w 1857753"/>
                <a:gd name="connsiteY2201" fmla="*/ 236749 h 1758535"/>
                <a:gd name="connsiteX2202" fmla="*/ 331527 w 1857753"/>
                <a:gd name="connsiteY2202" fmla="*/ 200600 h 1758535"/>
                <a:gd name="connsiteX2203" fmla="*/ 314538 w 1857753"/>
                <a:gd name="connsiteY2203" fmla="*/ 169492 h 1758535"/>
                <a:gd name="connsiteX2204" fmla="*/ 291964 w 1857753"/>
                <a:gd name="connsiteY2204" fmla="*/ 133188 h 1758535"/>
                <a:gd name="connsiteX2205" fmla="*/ 226258 w 1857753"/>
                <a:gd name="connsiteY2205" fmla="*/ 102390 h 1758535"/>
                <a:gd name="connsiteX2206" fmla="*/ 199185 w 1857753"/>
                <a:gd name="connsiteY2206" fmla="*/ 88427 h 1758535"/>
                <a:gd name="connsiteX2207" fmla="*/ 171491 w 1857753"/>
                <a:gd name="connsiteY2207" fmla="*/ 106967 h 1758535"/>
                <a:gd name="connsiteX2208" fmla="*/ 139840 w 1857753"/>
                <a:gd name="connsiteY2208" fmla="*/ 141953 h 1758535"/>
                <a:gd name="connsiteX2209" fmla="*/ 108345 w 1857753"/>
                <a:gd name="connsiteY2209" fmla="*/ 174845 h 1758535"/>
                <a:gd name="connsiteX2210" fmla="*/ 92520 w 1857753"/>
                <a:gd name="connsiteY2210" fmla="*/ 204556 h 1758535"/>
                <a:gd name="connsiteX2211" fmla="*/ 77005 w 1857753"/>
                <a:gd name="connsiteY2211" fmla="*/ 222398 h 1758535"/>
                <a:gd name="connsiteX2212" fmla="*/ 56060 w 1857753"/>
                <a:gd name="connsiteY2212" fmla="*/ 249394 h 1758535"/>
                <a:gd name="connsiteX2213" fmla="*/ 44269 w 1857753"/>
                <a:gd name="connsiteY2213" fmla="*/ 268632 h 1758535"/>
                <a:gd name="connsiteX2214" fmla="*/ 37364 w 1857753"/>
                <a:gd name="connsiteY2214" fmla="*/ 289422 h 1758535"/>
                <a:gd name="connsiteX2215" fmla="*/ 36046 w 1857753"/>
                <a:gd name="connsiteY2215" fmla="*/ 293844 h 1758535"/>
                <a:gd name="connsiteX2216" fmla="*/ 36046 w 1857753"/>
                <a:gd name="connsiteY2216" fmla="*/ 293922 h 1758535"/>
                <a:gd name="connsiteX2217" fmla="*/ 34804 w 1857753"/>
                <a:gd name="connsiteY2217" fmla="*/ 298111 h 1758535"/>
                <a:gd name="connsiteX2218" fmla="*/ 33563 w 1857753"/>
                <a:gd name="connsiteY2218" fmla="*/ 302222 h 1758535"/>
                <a:gd name="connsiteX2219" fmla="*/ 33486 w 1857753"/>
                <a:gd name="connsiteY2219" fmla="*/ 302300 h 1758535"/>
                <a:gd name="connsiteX2220" fmla="*/ 33486 w 1857753"/>
                <a:gd name="connsiteY2220" fmla="*/ 302455 h 1758535"/>
                <a:gd name="connsiteX2221" fmla="*/ 29452 w 1857753"/>
                <a:gd name="connsiteY2221" fmla="*/ 298111 h 1758535"/>
                <a:gd name="connsiteX2222" fmla="*/ 27280 w 1857753"/>
                <a:gd name="connsiteY2222" fmla="*/ 295939 h 1758535"/>
                <a:gd name="connsiteX2223" fmla="*/ 27280 w 1857753"/>
                <a:gd name="connsiteY2223" fmla="*/ 295861 h 1758535"/>
                <a:gd name="connsiteX2224" fmla="*/ 2921 w 1857753"/>
                <a:gd name="connsiteY2224" fmla="*/ 269951 h 1758535"/>
                <a:gd name="connsiteX2225" fmla="*/ 517 w 1857753"/>
                <a:gd name="connsiteY2225" fmla="*/ 241792 h 1758535"/>
                <a:gd name="connsiteX2226" fmla="*/ 8584 w 1857753"/>
                <a:gd name="connsiteY2226" fmla="*/ 215184 h 1758535"/>
                <a:gd name="connsiteX2227" fmla="*/ 81194 w 1857753"/>
                <a:gd name="connsiteY2227" fmla="*/ 138152 h 1758535"/>
                <a:gd name="connsiteX2228" fmla="*/ 116801 w 1857753"/>
                <a:gd name="connsiteY2228" fmla="*/ 103554 h 1758535"/>
                <a:gd name="connsiteX2229" fmla="*/ 127273 w 1857753"/>
                <a:gd name="connsiteY2229" fmla="*/ 87962 h 1758535"/>
                <a:gd name="connsiteX2230" fmla="*/ 142400 w 1857753"/>
                <a:gd name="connsiteY2230" fmla="*/ 50183 h 1758535"/>
                <a:gd name="connsiteX2231" fmla="*/ 162027 w 1857753"/>
                <a:gd name="connsiteY2231" fmla="*/ 22178 h 1758535"/>
                <a:gd name="connsiteX2232" fmla="*/ 92985 w 1857753"/>
                <a:gd name="connsiteY2232" fmla="*/ 14421 h 1758535"/>
                <a:gd name="connsiteX2233" fmla="*/ 88331 w 1857753"/>
                <a:gd name="connsiteY2233" fmla="*/ 13800 h 1758535"/>
                <a:gd name="connsiteX2234" fmla="*/ 82590 w 1857753"/>
                <a:gd name="connsiteY2234" fmla="*/ 13025 h 1758535"/>
                <a:gd name="connsiteX2235" fmla="*/ 86624 w 1857753"/>
                <a:gd name="connsiteY2235" fmla="*/ 10387 h 1758535"/>
                <a:gd name="connsiteX2236" fmla="*/ 86702 w 1857753"/>
                <a:gd name="connsiteY2236" fmla="*/ 10387 h 1758535"/>
                <a:gd name="connsiteX2237" fmla="*/ 87167 w 1857753"/>
                <a:gd name="connsiteY2237" fmla="*/ 10077 h 1758535"/>
                <a:gd name="connsiteX2238" fmla="*/ 87245 w 1857753"/>
                <a:gd name="connsiteY2238" fmla="*/ 9999 h 1758535"/>
                <a:gd name="connsiteX2239" fmla="*/ 92597 w 1857753"/>
                <a:gd name="connsiteY2239" fmla="*/ 6508 h 1758535"/>
                <a:gd name="connsiteX2240" fmla="*/ 92830 w 1857753"/>
                <a:gd name="connsiteY2240" fmla="*/ 6353 h 1758535"/>
                <a:gd name="connsiteX2241" fmla="*/ 175369 w 1857753"/>
                <a:gd name="connsiteY2241" fmla="*/ 15662 h 1758535"/>
                <a:gd name="connsiteX2242" fmla="*/ 215708 w 1857753"/>
                <a:gd name="connsiteY2242" fmla="*/ 535 h 1758535"/>
                <a:gd name="connsiteX2243" fmla="*/ 232464 w 1857753"/>
                <a:gd name="connsiteY2243" fmla="*/ 11706 h 1758535"/>
                <a:gd name="connsiteX2244" fmla="*/ 249298 w 1857753"/>
                <a:gd name="connsiteY2244" fmla="*/ 25359 h 1758535"/>
                <a:gd name="connsiteX2245" fmla="*/ 262641 w 1857753"/>
                <a:gd name="connsiteY2245" fmla="*/ 10853 h 1758535"/>
                <a:gd name="connsiteX2246" fmla="*/ 356351 w 1857753"/>
                <a:gd name="connsiteY2246" fmla="*/ 10853 h 1758535"/>
                <a:gd name="connsiteX2247" fmla="*/ 395371 w 1857753"/>
                <a:gd name="connsiteY2247" fmla="*/ 32186 h 1758535"/>
                <a:gd name="connsiteX2248" fmla="*/ 419419 w 1857753"/>
                <a:gd name="connsiteY2248" fmla="*/ 54837 h 1758535"/>
                <a:gd name="connsiteX2249" fmla="*/ 427719 w 1857753"/>
                <a:gd name="connsiteY2249" fmla="*/ 67559 h 1758535"/>
                <a:gd name="connsiteX2250" fmla="*/ 518947 w 1857753"/>
                <a:gd name="connsiteY2250" fmla="*/ 80825 h 1758535"/>
                <a:gd name="connsiteX2251" fmla="*/ 543383 w 1857753"/>
                <a:gd name="connsiteY2251" fmla="*/ 78498 h 1758535"/>
                <a:gd name="connsiteX2252" fmla="*/ 562233 w 1857753"/>
                <a:gd name="connsiteY2252" fmla="*/ 67094 h 1758535"/>
                <a:gd name="connsiteX2253" fmla="*/ 601020 w 1857753"/>
                <a:gd name="connsiteY2253" fmla="*/ 73455 h 1758535"/>
                <a:gd name="connsiteX2254" fmla="*/ 601098 w 1857753"/>
                <a:gd name="connsiteY2254" fmla="*/ 73455 h 1758535"/>
                <a:gd name="connsiteX2255" fmla="*/ 602572 w 1857753"/>
                <a:gd name="connsiteY2255" fmla="*/ 73688 h 1758535"/>
                <a:gd name="connsiteX2256" fmla="*/ 602650 w 1857753"/>
                <a:gd name="connsiteY2256" fmla="*/ 73688 h 1758535"/>
                <a:gd name="connsiteX2257" fmla="*/ 607149 w 1857753"/>
                <a:gd name="connsiteY2257" fmla="*/ 74464 h 1758535"/>
                <a:gd name="connsiteX2258" fmla="*/ 606218 w 1857753"/>
                <a:gd name="connsiteY2258" fmla="*/ 75860 h 1758535"/>
                <a:gd name="connsiteX2259" fmla="*/ 604123 w 1857753"/>
                <a:gd name="connsiteY2259" fmla="*/ 79273 h 1758535"/>
                <a:gd name="connsiteX2260" fmla="*/ 602106 w 1857753"/>
                <a:gd name="connsiteY2260" fmla="*/ 82454 h 1758535"/>
                <a:gd name="connsiteX2261" fmla="*/ 602106 w 1857753"/>
                <a:gd name="connsiteY2261" fmla="*/ 82531 h 1758535"/>
                <a:gd name="connsiteX2262" fmla="*/ 596909 w 1857753"/>
                <a:gd name="connsiteY2262" fmla="*/ 90754 h 1758535"/>
                <a:gd name="connsiteX2263" fmla="*/ 590393 w 1857753"/>
                <a:gd name="connsiteY2263" fmla="*/ 99908 h 1758535"/>
                <a:gd name="connsiteX2264" fmla="*/ 581161 w 1857753"/>
                <a:gd name="connsiteY2264" fmla="*/ 116819 h 1758535"/>
                <a:gd name="connsiteX2265" fmla="*/ 576740 w 1857753"/>
                <a:gd name="connsiteY2265" fmla="*/ 116819 h 1758535"/>
                <a:gd name="connsiteX2266" fmla="*/ 558587 w 1857753"/>
                <a:gd name="connsiteY2266" fmla="*/ 132101 h 1758535"/>
                <a:gd name="connsiteX2267" fmla="*/ 508629 w 1857753"/>
                <a:gd name="connsiteY2267" fmla="*/ 132101 h 1758535"/>
                <a:gd name="connsiteX2268" fmla="*/ 481944 w 1857753"/>
                <a:gd name="connsiteY2268" fmla="*/ 141488 h 1758535"/>
                <a:gd name="connsiteX2269" fmla="*/ 469609 w 1857753"/>
                <a:gd name="connsiteY2269" fmla="*/ 157391 h 1758535"/>
                <a:gd name="connsiteX2270" fmla="*/ 471083 w 1857753"/>
                <a:gd name="connsiteY2270" fmla="*/ 171121 h 1758535"/>
                <a:gd name="connsiteX2271" fmla="*/ 472014 w 1857753"/>
                <a:gd name="connsiteY2271" fmla="*/ 180120 h 1758535"/>
                <a:gd name="connsiteX2272" fmla="*/ 484426 w 1857753"/>
                <a:gd name="connsiteY2272" fmla="*/ 207504 h 1758535"/>
                <a:gd name="connsiteX2273" fmla="*/ 488227 w 1857753"/>
                <a:gd name="connsiteY2273" fmla="*/ 215959 h 1758535"/>
                <a:gd name="connsiteX2274" fmla="*/ 502734 w 1857753"/>
                <a:gd name="connsiteY2274" fmla="*/ 232250 h 1758535"/>
                <a:gd name="connsiteX2275" fmla="*/ 514680 w 1857753"/>
                <a:gd name="connsiteY2275" fmla="*/ 257539 h 1758535"/>
                <a:gd name="connsiteX2276" fmla="*/ 544857 w 1857753"/>
                <a:gd name="connsiteY2276" fmla="*/ 279105 h 1758535"/>
                <a:gd name="connsiteX2277" fmla="*/ 569525 w 1857753"/>
                <a:gd name="connsiteY2277" fmla="*/ 291129 h 1758535"/>
                <a:gd name="connsiteX2278" fmla="*/ 592022 w 1857753"/>
                <a:gd name="connsiteY2278" fmla="*/ 297025 h 1758535"/>
                <a:gd name="connsiteX2279" fmla="*/ 624681 w 1857753"/>
                <a:gd name="connsiteY2279" fmla="*/ 317349 h 1758535"/>
                <a:gd name="connsiteX2280" fmla="*/ 649194 w 1857753"/>
                <a:gd name="connsiteY2280" fmla="*/ 333330 h 1758535"/>
                <a:gd name="connsiteX2281" fmla="*/ 670450 w 1857753"/>
                <a:gd name="connsiteY2281" fmla="*/ 343492 h 1758535"/>
                <a:gd name="connsiteX2282" fmla="*/ 687826 w 1857753"/>
                <a:gd name="connsiteY2282" fmla="*/ 347060 h 1758535"/>
                <a:gd name="connsiteX2283" fmla="*/ 724984 w 1857753"/>
                <a:gd name="connsiteY2283" fmla="*/ 357688 h 1758535"/>
                <a:gd name="connsiteX2284" fmla="*/ 725062 w 1857753"/>
                <a:gd name="connsiteY2284" fmla="*/ 357688 h 1758535"/>
                <a:gd name="connsiteX2285" fmla="*/ 728553 w 1857753"/>
                <a:gd name="connsiteY2285" fmla="*/ 358696 h 1758535"/>
                <a:gd name="connsiteX2286" fmla="*/ 728863 w 1857753"/>
                <a:gd name="connsiteY2286" fmla="*/ 359007 h 1758535"/>
                <a:gd name="connsiteX2287" fmla="*/ 731733 w 1857753"/>
                <a:gd name="connsiteY2287" fmla="*/ 361722 h 1758535"/>
                <a:gd name="connsiteX2288" fmla="*/ 742284 w 1857753"/>
                <a:gd name="connsiteY2288" fmla="*/ 371729 h 1758535"/>
                <a:gd name="connsiteX2289" fmla="*/ 764082 w 1857753"/>
                <a:gd name="connsiteY2289" fmla="*/ 383986 h 1758535"/>
                <a:gd name="connsiteX2290" fmla="*/ 798060 w 1857753"/>
                <a:gd name="connsiteY2290" fmla="*/ 392209 h 1758535"/>
                <a:gd name="connsiteX2291" fmla="*/ 825288 w 1857753"/>
                <a:gd name="connsiteY2291" fmla="*/ 406793 h 1758535"/>
                <a:gd name="connsiteX2292" fmla="*/ 855232 w 1857753"/>
                <a:gd name="connsiteY2292" fmla="*/ 424635 h 1758535"/>
                <a:gd name="connsiteX2293" fmla="*/ 891769 w 1857753"/>
                <a:gd name="connsiteY2293" fmla="*/ 450700 h 1758535"/>
                <a:gd name="connsiteX2294" fmla="*/ 923497 w 1857753"/>
                <a:gd name="connsiteY2294" fmla="*/ 471179 h 1758535"/>
                <a:gd name="connsiteX2295" fmla="*/ 944830 w 1857753"/>
                <a:gd name="connsiteY2295" fmla="*/ 501433 h 1758535"/>
                <a:gd name="connsiteX2296" fmla="*/ 976636 w 1857753"/>
                <a:gd name="connsiteY2296" fmla="*/ 537738 h 1758535"/>
                <a:gd name="connsiteX2297" fmla="*/ 993004 w 1857753"/>
                <a:gd name="connsiteY2297" fmla="*/ 517181 h 1758535"/>
                <a:gd name="connsiteX2298" fmla="*/ 1013561 w 1857753"/>
                <a:gd name="connsiteY2298" fmla="*/ 492435 h 1758535"/>
                <a:gd name="connsiteX2299" fmla="*/ 1014104 w 1857753"/>
                <a:gd name="connsiteY2299" fmla="*/ 491892 h 1758535"/>
                <a:gd name="connsiteX2300" fmla="*/ 1016509 w 1857753"/>
                <a:gd name="connsiteY2300" fmla="*/ 489409 h 1758535"/>
                <a:gd name="connsiteX2301" fmla="*/ 1019069 w 1857753"/>
                <a:gd name="connsiteY2301" fmla="*/ 491969 h 1758535"/>
                <a:gd name="connsiteX2302" fmla="*/ 1019224 w 1857753"/>
                <a:gd name="connsiteY2302" fmla="*/ 492124 h 1758535"/>
                <a:gd name="connsiteX2303" fmla="*/ 1021784 w 1857753"/>
                <a:gd name="connsiteY2303" fmla="*/ 494684 h 1758535"/>
                <a:gd name="connsiteX2304" fmla="*/ 1022017 w 1857753"/>
                <a:gd name="connsiteY2304" fmla="*/ 494917 h 1758535"/>
                <a:gd name="connsiteX2305" fmla="*/ 998977 w 1857753"/>
                <a:gd name="connsiteY2305" fmla="*/ 522534 h 1758535"/>
                <a:gd name="connsiteX2306" fmla="*/ 980825 w 1857753"/>
                <a:gd name="connsiteY2306" fmla="*/ 545263 h 1758535"/>
                <a:gd name="connsiteX2307" fmla="*/ 988117 w 1857753"/>
                <a:gd name="connsiteY2307" fmla="*/ 585524 h 1758535"/>
                <a:gd name="connsiteX2308" fmla="*/ 992849 w 1857753"/>
                <a:gd name="connsiteY2308" fmla="*/ 591885 h 1758535"/>
                <a:gd name="connsiteX2309" fmla="*/ 1009838 w 1857753"/>
                <a:gd name="connsiteY2309" fmla="*/ 600884 h 1758535"/>
                <a:gd name="connsiteX2310" fmla="*/ 1023646 w 1857753"/>
                <a:gd name="connsiteY2310" fmla="*/ 643627 h 1758535"/>
                <a:gd name="connsiteX2311" fmla="*/ 1076785 w 1857753"/>
                <a:gd name="connsiteY2311" fmla="*/ 708092 h 1758535"/>
                <a:gd name="connsiteX2312" fmla="*/ 1076940 w 1857753"/>
                <a:gd name="connsiteY2312" fmla="*/ 708169 h 1758535"/>
                <a:gd name="connsiteX2313" fmla="*/ 1077328 w 1857753"/>
                <a:gd name="connsiteY2313" fmla="*/ 708712 h 1758535"/>
                <a:gd name="connsiteX2314" fmla="*/ 1078646 w 1857753"/>
                <a:gd name="connsiteY2314" fmla="*/ 712669 h 1758535"/>
                <a:gd name="connsiteX2315" fmla="*/ 1080120 w 1857753"/>
                <a:gd name="connsiteY2315" fmla="*/ 716935 h 1758535"/>
                <a:gd name="connsiteX2316" fmla="*/ 1083611 w 1857753"/>
                <a:gd name="connsiteY2316" fmla="*/ 727098 h 1758535"/>
                <a:gd name="connsiteX2317" fmla="*/ 1100445 w 1857753"/>
                <a:gd name="connsiteY2317" fmla="*/ 748353 h 1758535"/>
                <a:gd name="connsiteX2318" fmla="*/ 1129535 w 1857753"/>
                <a:gd name="connsiteY2318" fmla="*/ 792338 h 1758535"/>
                <a:gd name="connsiteX2319" fmla="*/ 1159944 w 1857753"/>
                <a:gd name="connsiteY2319" fmla="*/ 832599 h 1758535"/>
                <a:gd name="connsiteX2320" fmla="*/ 1197413 w 1857753"/>
                <a:gd name="connsiteY2320" fmla="*/ 862310 h 1758535"/>
                <a:gd name="connsiteX2321" fmla="*/ 1246518 w 1857753"/>
                <a:gd name="connsiteY2321" fmla="*/ 904045 h 1758535"/>
                <a:gd name="connsiteX2322" fmla="*/ 1256214 w 1857753"/>
                <a:gd name="connsiteY2322" fmla="*/ 919637 h 1758535"/>
                <a:gd name="connsiteX2323" fmla="*/ 1273591 w 1857753"/>
                <a:gd name="connsiteY2323" fmla="*/ 941048 h 1758535"/>
                <a:gd name="connsiteX2324" fmla="*/ 1313154 w 1857753"/>
                <a:gd name="connsiteY2324" fmla="*/ 970836 h 1758535"/>
                <a:gd name="connsiteX2325" fmla="*/ 1394607 w 1857753"/>
                <a:gd name="connsiteY2325" fmla="*/ 1006521 h 1758535"/>
                <a:gd name="connsiteX2326" fmla="*/ 1432696 w 1857753"/>
                <a:gd name="connsiteY2326" fmla="*/ 1018157 h 1758535"/>
                <a:gd name="connsiteX2327" fmla="*/ 1555186 w 1857753"/>
                <a:gd name="connsiteY2327" fmla="*/ 1041041 h 1758535"/>
                <a:gd name="connsiteX2328" fmla="*/ 1576054 w 1857753"/>
                <a:gd name="connsiteY2328" fmla="*/ 1047946 h 1758535"/>
                <a:gd name="connsiteX2329" fmla="*/ 1583966 w 1857753"/>
                <a:gd name="connsiteY2329" fmla="*/ 1050040 h 1758535"/>
                <a:gd name="connsiteX2330" fmla="*/ 1588233 w 1857753"/>
                <a:gd name="connsiteY2330" fmla="*/ 1051126 h 1758535"/>
                <a:gd name="connsiteX2331" fmla="*/ 1595990 w 1857753"/>
                <a:gd name="connsiteY2331" fmla="*/ 1052833 h 1758535"/>
                <a:gd name="connsiteX2332" fmla="*/ 1599869 w 1857753"/>
                <a:gd name="connsiteY2332" fmla="*/ 1053608 h 1758535"/>
                <a:gd name="connsiteX2333" fmla="*/ 1613600 w 1857753"/>
                <a:gd name="connsiteY2333" fmla="*/ 1056013 h 1758535"/>
                <a:gd name="connsiteX2334" fmla="*/ 1620271 w 1857753"/>
                <a:gd name="connsiteY2334" fmla="*/ 1056944 h 1758535"/>
                <a:gd name="connsiteX2335" fmla="*/ 1633692 w 1857753"/>
                <a:gd name="connsiteY2335" fmla="*/ 1058341 h 1758535"/>
                <a:gd name="connsiteX2336" fmla="*/ 1642613 w 1857753"/>
                <a:gd name="connsiteY2336" fmla="*/ 1058961 h 1758535"/>
                <a:gd name="connsiteX2337" fmla="*/ 1647190 w 1857753"/>
                <a:gd name="connsiteY2337" fmla="*/ 1059116 h 1758535"/>
                <a:gd name="connsiteX2338" fmla="*/ 1649750 w 1857753"/>
                <a:gd name="connsiteY2338" fmla="*/ 1059194 h 1758535"/>
                <a:gd name="connsiteX2339" fmla="*/ 1652697 w 1857753"/>
                <a:gd name="connsiteY2339" fmla="*/ 1059271 h 1758535"/>
                <a:gd name="connsiteX2340" fmla="*/ 1656886 w 1857753"/>
                <a:gd name="connsiteY2340" fmla="*/ 1059271 h 1758535"/>
                <a:gd name="connsiteX2341" fmla="*/ 1657585 w 1857753"/>
                <a:gd name="connsiteY2341" fmla="*/ 1059271 h 1758535"/>
                <a:gd name="connsiteX2342" fmla="*/ 1685977 w 1857753"/>
                <a:gd name="connsiteY2342" fmla="*/ 1068658 h 1758535"/>
                <a:gd name="connsiteX2343" fmla="*/ 1708396 w 1857753"/>
                <a:gd name="connsiteY2343" fmla="*/ 1085647 h 1758535"/>
                <a:gd name="connsiteX2344" fmla="*/ 1746175 w 1857753"/>
                <a:gd name="connsiteY2344" fmla="*/ 1090456 h 1758535"/>
                <a:gd name="connsiteX2345" fmla="*/ 1816767 w 1857753"/>
                <a:gd name="connsiteY2345" fmla="*/ 1108066 h 1758535"/>
                <a:gd name="connsiteX2346" fmla="*/ 1850745 w 1857753"/>
                <a:gd name="connsiteY2346" fmla="*/ 1118383 h 1758535"/>
                <a:gd name="connsiteX2347" fmla="*/ 1850745 w 1857753"/>
                <a:gd name="connsiteY2347" fmla="*/ 1118461 h 1758535"/>
                <a:gd name="connsiteX2348" fmla="*/ 1850823 w 1857753"/>
                <a:gd name="connsiteY2348" fmla="*/ 1118461 h 1758535"/>
                <a:gd name="connsiteX2349" fmla="*/ 1854546 w 1857753"/>
                <a:gd name="connsiteY2349" fmla="*/ 1119547 h 1758535"/>
                <a:gd name="connsiteX2350" fmla="*/ 1858115 w 1857753"/>
                <a:gd name="connsiteY2350" fmla="*/ 1120633 h 1758535"/>
                <a:gd name="connsiteX2351" fmla="*/ 1858192 w 1857753"/>
                <a:gd name="connsiteY2351" fmla="*/ 1120710 h 1758535"/>
                <a:gd name="connsiteX2352" fmla="*/ 1858270 w 1857753"/>
                <a:gd name="connsiteY2352" fmla="*/ 1120710 h 1758535"/>
                <a:gd name="connsiteX2353" fmla="*/ 1003399 w 1857753"/>
                <a:gd name="connsiteY2353" fmla="*/ 606237 h 1758535"/>
                <a:gd name="connsiteX2354" fmla="*/ 987652 w 1857753"/>
                <a:gd name="connsiteY2354" fmla="*/ 597936 h 1758535"/>
                <a:gd name="connsiteX2355" fmla="*/ 981368 w 1857753"/>
                <a:gd name="connsiteY2355" fmla="*/ 589403 h 1758535"/>
                <a:gd name="connsiteX2356" fmla="*/ 972912 w 1857753"/>
                <a:gd name="connsiteY2356" fmla="*/ 545185 h 1758535"/>
                <a:gd name="connsiteX2357" fmla="*/ 972835 w 1857753"/>
                <a:gd name="connsiteY2357" fmla="*/ 545108 h 1758535"/>
                <a:gd name="connsiteX2358" fmla="*/ 972835 w 1857753"/>
                <a:gd name="connsiteY2358" fmla="*/ 545030 h 1758535"/>
                <a:gd name="connsiteX2359" fmla="*/ 972214 w 1857753"/>
                <a:gd name="connsiteY2359" fmla="*/ 543246 h 1758535"/>
                <a:gd name="connsiteX2360" fmla="*/ 974231 w 1857753"/>
                <a:gd name="connsiteY2360" fmla="*/ 540764 h 1758535"/>
                <a:gd name="connsiteX2361" fmla="*/ 976714 w 1857753"/>
                <a:gd name="connsiteY2361" fmla="*/ 543634 h 1758535"/>
                <a:gd name="connsiteX2362" fmla="*/ 976791 w 1857753"/>
                <a:gd name="connsiteY2362" fmla="*/ 543712 h 1758535"/>
                <a:gd name="connsiteX2363" fmla="*/ 995952 w 1857753"/>
                <a:gd name="connsiteY2363" fmla="*/ 519663 h 1758535"/>
                <a:gd name="connsiteX2364" fmla="*/ 1016509 w 1857753"/>
                <a:gd name="connsiteY2364" fmla="*/ 494995 h 1758535"/>
                <a:gd name="connsiteX2365" fmla="*/ 1016742 w 1857753"/>
                <a:gd name="connsiteY2365" fmla="*/ 495150 h 1758535"/>
                <a:gd name="connsiteX2366" fmla="*/ 995952 w 1857753"/>
                <a:gd name="connsiteY2366" fmla="*/ 520129 h 1758535"/>
                <a:gd name="connsiteX2367" fmla="*/ 976791 w 1857753"/>
                <a:gd name="connsiteY2367" fmla="*/ 544177 h 1758535"/>
                <a:gd name="connsiteX2368" fmla="*/ 976714 w 1857753"/>
                <a:gd name="connsiteY2368" fmla="*/ 544332 h 1758535"/>
                <a:gd name="connsiteX2369" fmla="*/ 977567 w 1857753"/>
                <a:gd name="connsiteY2369" fmla="*/ 548909 h 1758535"/>
                <a:gd name="connsiteX2370" fmla="*/ 984471 w 1857753"/>
                <a:gd name="connsiteY2370" fmla="*/ 587153 h 1758535"/>
                <a:gd name="connsiteX2371" fmla="*/ 990211 w 1857753"/>
                <a:gd name="connsiteY2371" fmla="*/ 594911 h 1758535"/>
                <a:gd name="connsiteX2372" fmla="*/ 1006657 w 1857753"/>
                <a:gd name="connsiteY2372" fmla="*/ 603521 h 1758535"/>
                <a:gd name="connsiteX2373" fmla="*/ 1020155 w 1857753"/>
                <a:gd name="connsiteY2373" fmla="*/ 645567 h 1758535"/>
                <a:gd name="connsiteX2374" fmla="*/ 1069027 w 1857753"/>
                <a:gd name="connsiteY2374" fmla="*/ 704756 h 1758535"/>
                <a:gd name="connsiteX2375" fmla="*/ 1068717 w 1857753"/>
                <a:gd name="connsiteY2375" fmla="*/ 704601 h 1758535"/>
                <a:gd name="connsiteX2376" fmla="*/ 1070424 w 1857753"/>
                <a:gd name="connsiteY2376" fmla="*/ 711428 h 1758535"/>
                <a:gd name="connsiteX2377" fmla="*/ 1070656 w 1857753"/>
                <a:gd name="connsiteY2377" fmla="*/ 712436 h 1758535"/>
                <a:gd name="connsiteX2378" fmla="*/ 1070889 w 1857753"/>
                <a:gd name="connsiteY2378" fmla="*/ 713134 h 1758535"/>
                <a:gd name="connsiteX2379" fmla="*/ 1017207 w 1857753"/>
                <a:gd name="connsiteY2379" fmla="*/ 648049 h 1758535"/>
                <a:gd name="connsiteX2380" fmla="*/ 1144507 w 1857753"/>
                <a:gd name="connsiteY2380" fmla="*/ 1428138 h 1758535"/>
                <a:gd name="connsiteX2381" fmla="*/ 1107659 w 1857753"/>
                <a:gd name="connsiteY2381" fmla="*/ 1426509 h 1758535"/>
                <a:gd name="connsiteX2382" fmla="*/ 1095868 w 1857753"/>
                <a:gd name="connsiteY2382" fmla="*/ 1438766 h 1758535"/>
                <a:gd name="connsiteX2383" fmla="*/ 1092687 w 1857753"/>
                <a:gd name="connsiteY2383" fmla="*/ 1459013 h 1758535"/>
                <a:gd name="connsiteX2384" fmla="*/ 1092067 w 1857753"/>
                <a:gd name="connsiteY2384" fmla="*/ 1462348 h 1758535"/>
                <a:gd name="connsiteX2385" fmla="*/ 1035670 w 1857753"/>
                <a:gd name="connsiteY2385" fmla="*/ 1460642 h 1758535"/>
                <a:gd name="connsiteX2386" fmla="*/ 1025353 w 1857753"/>
                <a:gd name="connsiteY2386" fmla="*/ 1471347 h 1758535"/>
                <a:gd name="connsiteX2387" fmla="*/ 1007045 w 1857753"/>
                <a:gd name="connsiteY2387" fmla="*/ 1488646 h 1758535"/>
                <a:gd name="connsiteX2388" fmla="*/ 997736 w 1857753"/>
                <a:gd name="connsiteY2388" fmla="*/ 1513082 h 1758535"/>
                <a:gd name="connsiteX2389" fmla="*/ 989591 w 1857753"/>
                <a:gd name="connsiteY2389" fmla="*/ 1539147 h 1758535"/>
                <a:gd name="connsiteX2390" fmla="*/ 966784 w 1857753"/>
                <a:gd name="connsiteY2390" fmla="*/ 1578400 h 1758535"/>
                <a:gd name="connsiteX2391" fmla="*/ 959880 w 1857753"/>
                <a:gd name="connsiteY2391" fmla="*/ 1596862 h 1758535"/>
                <a:gd name="connsiteX2392" fmla="*/ 959880 w 1857753"/>
                <a:gd name="connsiteY2392" fmla="*/ 1596940 h 1758535"/>
                <a:gd name="connsiteX2393" fmla="*/ 954217 w 1857753"/>
                <a:gd name="connsiteY2393" fmla="*/ 1634176 h 1758535"/>
                <a:gd name="connsiteX2394" fmla="*/ 954139 w 1857753"/>
                <a:gd name="connsiteY2394" fmla="*/ 1634176 h 1758535"/>
                <a:gd name="connsiteX2395" fmla="*/ 951192 w 1857753"/>
                <a:gd name="connsiteY2395" fmla="*/ 1628358 h 1758535"/>
                <a:gd name="connsiteX2396" fmla="*/ 955458 w 1857753"/>
                <a:gd name="connsiteY2396" fmla="*/ 1600276 h 1758535"/>
                <a:gd name="connsiteX2397" fmla="*/ 955458 w 1857753"/>
                <a:gd name="connsiteY2397" fmla="*/ 1600198 h 1758535"/>
                <a:gd name="connsiteX2398" fmla="*/ 956156 w 1857753"/>
                <a:gd name="connsiteY2398" fmla="*/ 1595854 h 1758535"/>
                <a:gd name="connsiteX2399" fmla="*/ 951967 w 1857753"/>
                <a:gd name="connsiteY2399" fmla="*/ 1597483 h 1758535"/>
                <a:gd name="connsiteX2400" fmla="*/ 952278 w 1857753"/>
                <a:gd name="connsiteY2400" fmla="*/ 1595233 h 1758535"/>
                <a:gd name="connsiteX2401" fmla="*/ 953131 w 1857753"/>
                <a:gd name="connsiteY2401" fmla="*/ 1592829 h 1758535"/>
                <a:gd name="connsiteX2402" fmla="*/ 953208 w 1857753"/>
                <a:gd name="connsiteY2402" fmla="*/ 1592829 h 1758535"/>
                <a:gd name="connsiteX2403" fmla="*/ 959802 w 1857753"/>
                <a:gd name="connsiteY2403" fmla="*/ 1575064 h 1758535"/>
                <a:gd name="connsiteX2404" fmla="*/ 982299 w 1857753"/>
                <a:gd name="connsiteY2404" fmla="*/ 1536432 h 1758535"/>
                <a:gd name="connsiteX2405" fmla="*/ 990367 w 1857753"/>
                <a:gd name="connsiteY2405" fmla="*/ 1510522 h 1758535"/>
                <a:gd name="connsiteX2406" fmla="*/ 1000141 w 1857753"/>
                <a:gd name="connsiteY2406" fmla="*/ 1485078 h 1758535"/>
                <a:gd name="connsiteX2407" fmla="*/ 1019923 w 1857753"/>
                <a:gd name="connsiteY2407" fmla="*/ 1465839 h 1758535"/>
                <a:gd name="connsiteX2408" fmla="*/ 1032490 w 1857753"/>
                <a:gd name="connsiteY2408" fmla="*/ 1452807 h 1758535"/>
                <a:gd name="connsiteX2409" fmla="*/ 1085551 w 1857753"/>
                <a:gd name="connsiteY2409" fmla="*/ 1454358 h 1758535"/>
                <a:gd name="connsiteX2410" fmla="*/ 1088188 w 1857753"/>
                <a:gd name="connsiteY2410" fmla="*/ 1437680 h 1758535"/>
                <a:gd name="connsiteX2411" fmla="*/ 1103470 w 1857753"/>
                <a:gd name="connsiteY2411" fmla="*/ 1419760 h 1758535"/>
                <a:gd name="connsiteX2412" fmla="*/ 1104711 w 1857753"/>
                <a:gd name="connsiteY2412" fmla="*/ 1418596 h 1758535"/>
                <a:gd name="connsiteX2413" fmla="*/ 1139465 w 1857753"/>
                <a:gd name="connsiteY2413" fmla="*/ 1420148 h 1758535"/>
                <a:gd name="connsiteX2414" fmla="*/ 1141016 w 1857753"/>
                <a:gd name="connsiteY2414" fmla="*/ 1416424 h 1758535"/>
                <a:gd name="connsiteX2415" fmla="*/ 1127518 w 1857753"/>
                <a:gd name="connsiteY2415" fmla="*/ 1416424 h 1758535"/>
                <a:gd name="connsiteX2416" fmla="*/ 1110762 w 1857753"/>
                <a:gd name="connsiteY2416" fmla="*/ 1403159 h 1758535"/>
                <a:gd name="connsiteX2417" fmla="*/ 1087878 w 1857753"/>
                <a:gd name="connsiteY2417" fmla="*/ 1389583 h 1758535"/>
                <a:gd name="connsiteX2418" fmla="*/ 1067786 w 1857753"/>
                <a:gd name="connsiteY2418" fmla="*/ 1370655 h 1758535"/>
                <a:gd name="connsiteX2419" fmla="*/ 1073914 w 1857753"/>
                <a:gd name="connsiteY2419" fmla="*/ 1343194 h 1758535"/>
                <a:gd name="connsiteX2420" fmla="*/ 1088498 w 1857753"/>
                <a:gd name="connsiteY2420" fmla="*/ 1327058 h 1758535"/>
                <a:gd name="connsiteX2421" fmla="*/ 1075543 w 1857753"/>
                <a:gd name="connsiteY2421" fmla="*/ 1311776 h 1758535"/>
                <a:gd name="connsiteX2422" fmla="*/ 1057081 w 1857753"/>
                <a:gd name="connsiteY2422" fmla="*/ 1254604 h 1758535"/>
                <a:gd name="connsiteX2423" fmla="*/ 1028611 w 1857753"/>
                <a:gd name="connsiteY2423" fmla="*/ 1214110 h 1758535"/>
                <a:gd name="connsiteX2424" fmla="*/ 1015811 w 1857753"/>
                <a:gd name="connsiteY2424" fmla="*/ 1221402 h 1758535"/>
                <a:gd name="connsiteX2425" fmla="*/ 993314 w 1857753"/>
                <a:gd name="connsiteY2425" fmla="*/ 1241028 h 1758535"/>
                <a:gd name="connsiteX2426" fmla="*/ 972137 w 1857753"/>
                <a:gd name="connsiteY2426" fmla="*/ 1241028 h 1758535"/>
                <a:gd name="connsiteX2427" fmla="*/ 950959 w 1857753"/>
                <a:gd name="connsiteY2427" fmla="*/ 1216515 h 1758535"/>
                <a:gd name="connsiteX2428" fmla="*/ 981989 w 1857753"/>
                <a:gd name="connsiteY2428" fmla="*/ 1183158 h 1758535"/>
                <a:gd name="connsiteX2429" fmla="*/ 971516 w 1857753"/>
                <a:gd name="connsiteY2429" fmla="*/ 1152749 h 1758535"/>
                <a:gd name="connsiteX2430" fmla="*/ 943279 w 1857753"/>
                <a:gd name="connsiteY2430" fmla="*/ 1146465 h 1758535"/>
                <a:gd name="connsiteX2431" fmla="*/ 913413 w 1857753"/>
                <a:gd name="connsiteY2431" fmla="*/ 1167177 h 1758535"/>
                <a:gd name="connsiteX2432" fmla="*/ 921248 w 1857753"/>
                <a:gd name="connsiteY2432" fmla="*/ 1191536 h 1758535"/>
                <a:gd name="connsiteX2433" fmla="*/ 921481 w 1857753"/>
                <a:gd name="connsiteY2433" fmla="*/ 1218842 h 1758535"/>
                <a:gd name="connsiteX2434" fmla="*/ 906974 w 1857753"/>
                <a:gd name="connsiteY2434" fmla="*/ 1239632 h 1758535"/>
                <a:gd name="connsiteX2435" fmla="*/ 916205 w 1857753"/>
                <a:gd name="connsiteY2435" fmla="*/ 1257086 h 1758535"/>
                <a:gd name="connsiteX2436" fmla="*/ 911784 w 1857753"/>
                <a:gd name="connsiteY2436" fmla="*/ 1288581 h 1758535"/>
                <a:gd name="connsiteX2437" fmla="*/ 883857 w 1857753"/>
                <a:gd name="connsiteY2437" fmla="*/ 1290443 h 1758535"/>
                <a:gd name="connsiteX2438" fmla="*/ 853525 w 1857753"/>
                <a:gd name="connsiteY2438" fmla="*/ 1278031 h 1758535"/>
                <a:gd name="connsiteX2439" fmla="*/ 838243 w 1857753"/>
                <a:gd name="connsiteY2439" fmla="*/ 1270662 h 1758535"/>
                <a:gd name="connsiteX2440" fmla="*/ 829788 w 1857753"/>
                <a:gd name="connsiteY2440" fmla="*/ 1273765 h 1758535"/>
                <a:gd name="connsiteX2441" fmla="*/ 835140 w 1857753"/>
                <a:gd name="connsiteY2441" fmla="*/ 1289900 h 1758535"/>
                <a:gd name="connsiteX2442" fmla="*/ 853991 w 1857753"/>
                <a:gd name="connsiteY2442" fmla="*/ 1301071 h 1758535"/>
                <a:gd name="connsiteX2443" fmla="*/ 885021 w 1857753"/>
                <a:gd name="connsiteY2443" fmla="*/ 1330549 h 1758535"/>
                <a:gd name="connsiteX2444" fmla="*/ 859809 w 1857753"/>
                <a:gd name="connsiteY2444" fmla="*/ 1338074 h 1758535"/>
                <a:gd name="connsiteX2445" fmla="*/ 845845 w 1857753"/>
                <a:gd name="connsiteY2445" fmla="*/ 1357080 h 1758535"/>
                <a:gd name="connsiteX2446" fmla="*/ 831727 w 1857753"/>
                <a:gd name="connsiteY2446" fmla="*/ 1369647 h 1758535"/>
                <a:gd name="connsiteX2447" fmla="*/ 822883 w 1857753"/>
                <a:gd name="connsiteY2447" fmla="*/ 1374767 h 1758535"/>
                <a:gd name="connsiteX2448" fmla="*/ 833666 w 1857753"/>
                <a:gd name="connsiteY2448" fmla="*/ 1396565 h 1758535"/>
                <a:gd name="connsiteX2449" fmla="*/ 852129 w 1857753"/>
                <a:gd name="connsiteY2449" fmla="*/ 1419605 h 1758535"/>
                <a:gd name="connsiteX2450" fmla="*/ 864075 w 1857753"/>
                <a:gd name="connsiteY2450" fmla="*/ 1441326 h 1758535"/>
                <a:gd name="connsiteX2451" fmla="*/ 877496 w 1857753"/>
                <a:gd name="connsiteY2451" fmla="*/ 1467468 h 1758535"/>
                <a:gd name="connsiteX2452" fmla="*/ 838398 w 1857753"/>
                <a:gd name="connsiteY2452" fmla="*/ 1472511 h 1758535"/>
                <a:gd name="connsiteX2453" fmla="*/ 810084 w 1857753"/>
                <a:gd name="connsiteY2453" fmla="*/ 1467391 h 1758535"/>
                <a:gd name="connsiteX2454" fmla="*/ 670915 w 1857753"/>
                <a:gd name="connsiteY2454" fmla="*/ 1415648 h 1758535"/>
                <a:gd name="connsiteX2455" fmla="*/ 662227 w 1857753"/>
                <a:gd name="connsiteY2455" fmla="*/ 1397341 h 1758535"/>
                <a:gd name="connsiteX2456" fmla="*/ 662227 w 1857753"/>
                <a:gd name="connsiteY2456" fmla="*/ 1385705 h 1758535"/>
                <a:gd name="connsiteX2457" fmla="*/ 658270 w 1857753"/>
                <a:gd name="connsiteY2457" fmla="*/ 1361657 h 1758535"/>
                <a:gd name="connsiteX2458" fmla="*/ 663313 w 1857753"/>
                <a:gd name="connsiteY2458" fmla="*/ 1352891 h 1758535"/>
                <a:gd name="connsiteX2459" fmla="*/ 675026 w 1857753"/>
                <a:gd name="connsiteY2459" fmla="*/ 1342418 h 1758535"/>
                <a:gd name="connsiteX2460" fmla="*/ 677276 w 1857753"/>
                <a:gd name="connsiteY2460" fmla="*/ 1329075 h 1758535"/>
                <a:gd name="connsiteX2461" fmla="*/ 694110 w 1857753"/>
                <a:gd name="connsiteY2461" fmla="*/ 1318913 h 1758535"/>
                <a:gd name="connsiteX2462" fmla="*/ 717460 w 1857753"/>
                <a:gd name="connsiteY2462" fmla="*/ 1330549 h 1758535"/>
                <a:gd name="connsiteX2463" fmla="*/ 736931 w 1857753"/>
                <a:gd name="connsiteY2463" fmla="*/ 1325197 h 1758535"/>
                <a:gd name="connsiteX2464" fmla="*/ 740189 w 1857753"/>
                <a:gd name="connsiteY2464" fmla="*/ 1304562 h 1758535"/>
                <a:gd name="connsiteX2465" fmla="*/ 736078 w 1857753"/>
                <a:gd name="connsiteY2465" fmla="*/ 1288659 h 1758535"/>
                <a:gd name="connsiteX2466" fmla="*/ 752523 w 1857753"/>
                <a:gd name="connsiteY2466" fmla="*/ 1268955 h 1758535"/>
                <a:gd name="connsiteX2467" fmla="*/ 770753 w 1857753"/>
                <a:gd name="connsiteY2467" fmla="*/ 1259414 h 1758535"/>
                <a:gd name="connsiteX2468" fmla="*/ 777425 w 1857753"/>
                <a:gd name="connsiteY2468" fmla="*/ 1237460 h 1758535"/>
                <a:gd name="connsiteX2469" fmla="*/ 767107 w 1857753"/>
                <a:gd name="connsiteY2469" fmla="*/ 1215972 h 1758535"/>
                <a:gd name="connsiteX2470" fmla="*/ 720020 w 1857753"/>
                <a:gd name="connsiteY2470" fmla="*/ 1212946 h 1758535"/>
                <a:gd name="connsiteX2471" fmla="*/ 686585 w 1857753"/>
                <a:gd name="connsiteY2471" fmla="*/ 1218687 h 1758535"/>
                <a:gd name="connsiteX2472" fmla="*/ 646479 w 1857753"/>
                <a:gd name="connsiteY2472" fmla="*/ 1245217 h 1758535"/>
                <a:gd name="connsiteX2473" fmla="*/ 630499 w 1857753"/>
                <a:gd name="connsiteY2473" fmla="*/ 1233426 h 1758535"/>
                <a:gd name="connsiteX2474" fmla="*/ 606296 w 1857753"/>
                <a:gd name="connsiteY2474" fmla="*/ 1252742 h 1758535"/>
                <a:gd name="connsiteX2475" fmla="*/ 604046 w 1857753"/>
                <a:gd name="connsiteY2475" fmla="*/ 1251423 h 1758535"/>
                <a:gd name="connsiteX2476" fmla="*/ 559828 w 1857753"/>
                <a:gd name="connsiteY2476" fmla="*/ 1237150 h 1758535"/>
                <a:gd name="connsiteX2477" fmla="*/ 557579 w 1857753"/>
                <a:gd name="connsiteY2477" fmla="*/ 1237925 h 1758535"/>
                <a:gd name="connsiteX2478" fmla="*/ 553933 w 1857753"/>
                <a:gd name="connsiteY2478" fmla="*/ 1239865 h 1758535"/>
                <a:gd name="connsiteX2479" fmla="*/ 545012 w 1857753"/>
                <a:gd name="connsiteY2479" fmla="*/ 1245838 h 1758535"/>
                <a:gd name="connsiteX2480" fmla="*/ 541288 w 1857753"/>
                <a:gd name="connsiteY2480" fmla="*/ 1248786 h 1758535"/>
                <a:gd name="connsiteX2481" fmla="*/ 538806 w 1857753"/>
                <a:gd name="connsiteY2481" fmla="*/ 1250803 h 1758535"/>
                <a:gd name="connsiteX2482" fmla="*/ 535780 w 1857753"/>
                <a:gd name="connsiteY2482" fmla="*/ 1248243 h 1758535"/>
                <a:gd name="connsiteX2483" fmla="*/ 532832 w 1857753"/>
                <a:gd name="connsiteY2483" fmla="*/ 1245683 h 1758535"/>
                <a:gd name="connsiteX2484" fmla="*/ 523368 w 1857753"/>
                <a:gd name="connsiteY2484" fmla="*/ 1237615 h 1758535"/>
                <a:gd name="connsiteX2485" fmla="*/ 509870 w 1857753"/>
                <a:gd name="connsiteY2485" fmla="*/ 1220937 h 1758535"/>
                <a:gd name="connsiteX2486" fmla="*/ 500794 w 1857753"/>
                <a:gd name="connsiteY2486" fmla="*/ 1203715 h 1758535"/>
                <a:gd name="connsiteX2487" fmla="*/ 499243 w 1857753"/>
                <a:gd name="connsiteY2487" fmla="*/ 1182537 h 1758535"/>
                <a:gd name="connsiteX2488" fmla="*/ 512198 w 1857753"/>
                <a:gd name="connsiteY2488" fmla="*/ 1166324 h 1758535"/>
                <a:gd name="connsiteX2489" fmla="*/ 532445 w 1857753"/>
                <a:gd name="connsiteY2489" fmla="*/ 1154610 h 1758535"/>
                <a:gd name="connsiteX2490" fmla="*/ 543072 w 1857753"/>
                <a:gd name="connsiteY2490" fmla="*/ 1141655 h 1758535"/>
                <a:gd name="connsiteX2491" fmla="*/ 538961 w 1857753"/>
                <a:gd name="connsiteY2491" fmla="*/ 1131648 h 1758535"/>
                <a:gd name="connsiteX2492" fmla="*/ 556648 w 1857753"/>
                <a:gd name="connsiteY2492" fmla="*/ 1112798 h 1758535"/>
                <a:gd name="connsiteX2493" fmla="*/ 563242 w 1857753"/>
                <a:gd name="connsiteY2493" fmla="*/ 1105273 h 1758535"/>
                <a:gd name="connsiteX2494" fmla="*/ 568827 w 1857753"/>
                <a:gd name="connsiteY2494" fmla="*/ 1087664 h 1758535"/>
                <a:gd name="connsiteX2495" fmla="*/ 571542 w 1857753"/>
                <a:gd name="connsiteY2495" fmla="*/ 1066486 h 1758535"/>
                <a:gd name="connsiteX2496" fmla="*/ 561225 w 1857753"/>
                <a:gd name="connsiteY2496" fmla="*/ 1062530 h 1758535"/>
                <a:gd name="connsiteX2497" fmla="*/ 538108 w 1857753"/>
                <a:gd name="connsiteY2497" fmla="*/ 1044455 h 1758535"/>
                <a:gd name="connsiteX2498" fmla="*/ 556027 w 1857753"/>
                <a:gd name="connsiteY2498" fmla="*/ 1020794 h 1758535"/>
                <a:gd name="connsiteX2499" fmla="*/ 567198 w 1857753"/>
                <a:gd name="connsiteY2499" fmla="*/ 1010555 h 1758535"/>
                <a:gd name="connsiteX2500" fmla="*/ 585583 w 1857753"/>
                <a:gd name="connsiteY2500" fmla="*/ 995428 h 1758535"/>
                <a:gd name="connsiteX2501" fmla="*/ 620647 w 1857753"/>
                <a:gd name="connsiteY2501" fmla="*/ 985731 h 1758535"/>
                <a:gd name="connsiteX2502" fmla="*/ 643531 w 1857753"/>
                <a:gd name="connsiteY2502" fmla="*/ 976112 h 1758535"/>
                <a:gd name="connsiteX2503" fmla="*/ 661373 w 1857753"/>
                <a:gd name="connsiteY2503" fmla="*/ 1028319 h 1758535"/>
                <a:gd name="connsiteX2504" fmla="*/ 668355 w 1857753"/>
                <a:gd name="connsiteY2504" fmla="*/ 1023044 h 1758535"/>
                <a:gd name="connsiteX2505" fmla="*/ 676345 w 1857753"/>
                <a:gd name="connsiteY2505" fmla="*/ 1006288 h 1758535"/>
                <a:gd name="connsiteX2506" fmla="*/ 691783 w 1857753"/>
                <a:gd name="connsiteY2506" fmla="*/ 983714 h 1758535"/>
                <a:gd name="connsiteX2507" fmla="*/ 704117 w 1857753"/>
                <a:gd name="connsiteY2507" fmla="*/ 1021415 h 1758535"/>
                <a:gd name="connsiteX2508" fmla="*/ 723200 w 1857753"/>
                <a:gd name="connsiteY2508" fmla="*/ 996514 h 1758535"/>
                <a:gd name="connsiteX2509" fmla="*/ 727234 w 1857753"/>
                <a:gd name="connsiteY2509" fmla="*/ 989144 h 1758535"/>
                <a:gd name="connsiteX2510" fmla="*/ 737862 w 1857753"/>
                <a:gd name="connsiteY2510" fmla="*/ 956175 h 1758535"/>
                <a:gd name="connsiteX2511" fmla="*/ 729484 w 1857753"/>
                <a:gd name="connsiteY2511" fmla="*/ 931661 h 1758535"/>
                <a:gd name="connsiteX2512" fmla="*/ 711719 w 1857753"/>
                <a:gd name="connsiteY2512" fmla="*/ 898227 h 1758535"/>
                <a:gd name="connsiteX2513" fmla="*/ 689533 w 1857753"/>
                <a:gd name="connsiteY2513" fmla="*/ 880850 h 1758535"/>
                <a:gd name="connsiteX2514" fmla="*/ 672544 w 1857753"/>
                <a:gd name="connsiteY2514" fmla="*/ 872782 h 1758535"/>
                <a:gd name="connsiteX2515" fmla="*/ 660830 w 1857753"/>
                <a:gd name="connsiteY2515" fmla="*/ 872782 h 1758535"/>
                <a:gd name="connsiteX2516" fmla="*/ 647565 w 1857753"/>
                <a:gd name="connsiteY2516" fmla="*/ 883488 h 1758535"/>
                <a:gd name="connsiteX2517" fmla="*/ 632981 w 1857753"/>
                <a:gd name="connsiteY2517" fmla="*/ 883488 h 1758535"/>
                <a:gd name="connsiteX2518" fmla="*/ 612579 w 1857753"/>
                <a:gd name="connsiteY2518" fmla="*/ 869835 h 1758535"/>
                <a:gd name="connsiteX2519" fmla="*/ 626232 w 1857753"/>
                <a:gd name="connsiteY2519" fmla="*/ 852535 h 1758535"/>
                <a:gd name="connsiteX2520" fmla="*/ 645315 w 1857753"/>
                <a:gd name="connsiteY2520" fmla="*/ 852535 h 1758535"/>
                <a:gd name="connsiteX2521" fmla="*/ 650513 w 1857753"/>
                <a:gd name="connsiteY2521" fmla="*/ 833219 h 1758535"/>
                <a:gd name="connsiteX2522" fmla="*/ 655012 w 1857753"/>
                <a:gd name="connsiteY2522" fmla="*/ 827401 h 1758535"/>
                <a:gd name="connsiteX2523" fmla="*/ 649970 w 1857753"/>
                <a:gd name="connsiteY2523" fmla="*/ 814136 h 1758535"/>
                <a:gd name="connsiteX2524" fmla="*/ 622664 w 1857753"/>
                <a:gd name="connsiteY2524" fmla="*/ 785899 h 1758535"/>
                <a:gd name="connsiteX2525" fmla="*/ 606916 w 1857753"/>
                <a:gd name="connsiteY2525" fmla="*/ 776590 h 1758535"/>
                <a:gd name="connsiteX2526" fmla="*/ 578834 w 1857753"/>
                <a:gd name="connsiteY2526" fmla="*/ 776590 h 1758535"/>
                <a:gd name="connsiteX2527" fmla="*/ 569835 w 1857753"/>
                <a:gd name="connsiteY2527" fmla="*/ 746879 h 1758535"/>
                <a:gd name="connsiteX2528" fmla="*/ 594194 w 1857753"/>
                <a:gd name="connsiteY2528" fmla="*/ 740053 h 1758535"/>
                <a:gd name="connsiteX2529" fmla="*/ 597917 w 1857753"/>
                <a:gd name="connsiteY2529" fmla="*/ 737493 h 1758535"/>
                <a:gd name="connsiteX2530" fmla="*/ 597064 w 1857753"/>
                <a:gd name="connsiteY2530" fmla="*/ 726477 h 1758535"/>
                <a:gd name="connsiteX2531" fmla="*/ 584807 w 1857753"/>
                <a:gd name="connsiteY2531" fmla="*/ 701265 h 1758535"/>
                <a:gd name="connsiteX2532" fmla="*/ 571465 w 1857753"/>
                <a:gd name="connsiteY2532" fmla="*/ 681173 h 1758535"/>
                <a:gd name="connsiteX2533" fmla="*/ 563164 w 1857753"/>
                <a:gd name="connsiteY2533" fmla="*/ 654565 h 1758535"/>
                <a:gd name="connsiteX2534" fmla="*/ 554786 w 1857753"/>
                <a:gd name="connsiteY2534" fmla="*/ 641921 h 1758535"/>
                <a:gd name="connsiteX2535" fmla="*/ 554786 w 1857753"/>
                <a:gd name="connsiteY2535" fmla="*/ 633388 h 1758535"/>
                <a:gd name="connsiteX2536" fmla="*/ 552692 w 1857753"/>
                <a:gd name="connsiteY2536" fmla="*/ 633543 h 1758535"/>
                <a:gd name="connsiteX2537" fmla="*/ 497846 w 1857753"/>
                <a:gd name="connsiteY2537" fmla="*/ 650299 h 1758535"/>
                <a:gd name="connsiteX2538" fmla="*/ 475970 w 1857753"/>
                <a:gd name="connsiteY2538" fmla="*/ 661159 h 1758535"/>
                <a:gd name="connsiteX2539" fmla="*/ 448897 w 1857753"/>
                <a:gd name="connsiteY2539" fmla="*/ 677915 h 1758535"/>
                <a:gd name="connsiteX2540" fmla="*/ 447733 w 1857753"/>
                <a:gd name="connsiteY2540" fmla="*/ 677915 h 1758535"/>
                <a:gd name="connsiteX2541" fmla="*/ 428728 w 1857753"/>
                <a:gd name="connsiteY2541" fmla="*/ 678769 h 1758535"/>
                <a:gd name="connsiteX2542" fmla="*/ 398629 w 1857753"/>
                <a:gd name="connsiteY2542" fmla="*/ 684664 h 1758535"/>
                <a:gd name="connsiteX2543" fmla="*/ 376520 w 1857753"/>
                <a:gd name="connsiteY2543" fmla="*/ 692499 h 1758535"/>
                <a:gd name="connsiteX2544" fmla="*/ 356894 w 1857753"/>
                <a:gd name="connsiteY2544" fmla="*/ 717013 h 1758535"/>
                <a:gd name="connsiteX2545" fmla="*/ 332070 w 1857753"/>
                <a:gd name="connsiteY2545" fmla="*/ 717013 h 1758535"/>
                <a:gd name="connsiteX2546" fmla="*/ 330751 w 1857753"/>
                <a:gd name="connsiteY2546" fmla="*/ 712824 h 1758535"/>
                <a:gd name="connsiteX2547" fmla="*/ 327260 w 1857753"/>
                <a:gd name="connsiteY2547" fmla="*/ 701576 h 1758535"/>
                <a:gd name="connsiteX2548" fmla="*/ 327105 w 1857753"/>
                <a:gd name="connsiteY2548" fmla="*/ 700955 h 1758535"/>
                <a:gd name="connsiteX2549" fmla="*/ 322218 w 1857753"/>
                <a:gd name="connsiteY2549" fmla="*/ 685362 h 1758535"/>
                <a:gd name="connsiteX2550" fmla="*/ 316710 w 1857753"/>
                <a:gd name="connsiteY2550" fmla="*/ 669305 h 1758535"/>
                <a:gd name="connsiteX2551" fmla="*/ 309030 w 1857753"/>
                <a:gd name="connsiteY2551" fmla="*/ 664960 h 1758535"/>
                <a:gd name="connsiteX2552" fmla="*/ 308332 w 1857753"/>
                <a:gd name="connsiteY2552" fmla="*/ 664573 h 1758535"/>
                <a:gd name="connsiteX2553" fmla="*/ 305694 w 1857753"/>
                <a:gd name="connsiteY2553" fmla="*/ 663099 h 1758535"/>
                <a:gd name="connsiteX2554" fmla="*/ 208261 w 1857753"/>
                <a:gd name="connsiteY2554" fmla="*/ 662711 h 1758535"/>
                <a:gd name="connsiteX2555" fmla="*/ 161639 w 1857753"/>
                <a:gd name="connsiteY2555" fmla="*/ 653712 h 1758535"/>
                <a:gd name="connsiteX2556" fmla="*/ 145503 w 1857753"/>
                <a:gd name="connsiteY2556" fmla="*/ 653712 h 1758535"/>
                <a:gd name="connsiteX2557" fmla="*/ 88020 w 1857753"/>
                <a:gd name="connsiteY2557" fmla="*/ 637499 h 1758535"/>
                <a:gd name="connsiteX2558" fmla="*/ 64748 w 1857753"/>
                <a:gd name="connsiteY2558" fmla="*/ 624777 h 1758535"/>
                <a:gd name="connsiteX2559" fmla="*/ 60482 w 1857753"/>
                <a:gd name="connsiteY2559" fmla="*/ 621907 h 1758535"/>
                <a:gd name="connsiteX2560" fmla="*/ 63352 w 1857753"/>
                <a:gd name="connsiteY2560" fmla="*/ 619502 h 1758535"/>
                <a:gd name="connsiteX2561" fmla="*/ 60249 w 1857753"/>
                <a:gd name="connsiteY2561" fmla="*/ 617407 h 1758535"/>
                <a:gd name="connsiteX2562" fmla="*/ 60482 w 1857753"/>
                <a:gd name="connsiteY2562" fmla="*/ 617175 h 1758535"/>
                <a:gd name="connsiteX2563" fmla="*/ 63585 w 1857753"/>
                <a:gd name="connsiteY2563" fmla="*/ 614615 h 1758535"/>
                <a:gd name="connsiteX2564" fmla="*/ 75298 w 1857753"/>
                <a:gd name="connsiteY2564" fmla="*/ 605073 h 1758535"/>
                <a:gd name="connsiteX2565" fmla="*/ 80961 w 1857753"/>
                <a:gd name="connsiteY2565" fmla="*/ 605306 h 1758535"/>
                <a:gd name="connsiteX2566" fmla="*/ 82590 w 1857753"/>
                <a:gd name="connsiteY2566" fmla="*/ 605151 h 1758535"/>
                <a:gd name="connsiteX2567" fmla="*/ 82823 w 1857753"/>
                <a:gd name="connsiteY2567" fmla="*/ 605151 h 1758535"/>
                <a:gd name="connsiteX2568" fmla="*/ 84064 w 1857753"/>
                <a:gd name="connsiteY2568" fmla="*/ 604918 h 1758535"/>
                <a:gd name="connsiteX2569" fmla="*/ 84297 w 1857753"/>
                <a:gd name="connsiteY2569" fmla="*/ 604840 h 1758535"/>
                <a:gd name="connsiteX2570" fmla="*/ 85848 w 1857753"/>
                <a:gd name="connsiteY2570" fmla="*/ 604530 h 1758535"/>
                <a:gd name="connsiteX2571" fmla="*/ 88253 w 1857753"/>
                <a:gd name="connsiteY2571" fmla="*/ 603754 h 1758535"/>
                <a:gd name="connsiteX2572" fmla="*/ 90658 w 1857753"/>
                <a:gd name="connsiteY2572" fmla="*/ 602591 h 1758535"/>
                <a:gd name="connsiteX2573" fmla="*/ 91279 w 1857753"/>
                <a:gd name="connsiteY2573" fmla="*/ 602203 h 1758535"/>
                <a:gd name="connsiteX2574" fmla="*/ 92908 w 1857753"/>
                <a:gd name="connsiteY2574" fmla="*/ 600961 h 1758535"/>
                <a:gd name="connsiteX2575" fmla="*/ 93916 w 1857753"/>
                <a:gd name="connsiteY2575" fmla="*/ 600031 h 1758535"/>
                <a:gd name="connsiteX2576" fmla="*/ 94925 w 1857753"/>
                <a:gd name="connsiteY2576" fmla="*/ 598945 h 1758535"/>
                <a:gd name="connsiteX2577" fmla="*/ 96709 w 1857753"/>
                <a:gd name="connsiteY2577" fmla="*/ 596307 h 1758535"/>
                <a:gd name="connsiteX2578" fmla="*/ 97562 w 1857753"/>
                <a:gd name="connsiteY2578" fmla="*/ 594523 h 1758535"/>
                <a:gd name="connsiteX2579" fmla="*/ 98260 w 1857753"/>
                <a:gd name="connsiteY2579" fmla="*/ 592506 h 1758535"/>
                <a:gd name="connsiteX2580" fmla="*/ 98803 w 1857753"/>
                <a:gd name="connsiteY2580" fmla="*/ 590256 h 1758535"/>
                <a:gd name="connsiteX2581" fmla="*/ 98105 w 1857753"/>
                <a:gd name="connsiteY2581" fmla="*/ 573500 h 1758535"/>
                <a:gd name="connsiteX2582" fmla="*/ 98105 w 1857753"/>
                <a:gd name="connsiteY2582" fmla="*/ 573112 h 1758535"/>
                <a:gd name="connsiteX2583" fmla="*/ 95933 w 1857753"/>
                <a:gd name="connsiteY2583" fmla="*/ 562872 h 1758535"/>
                <a:gd name="connsiteX2584" fmla="*/ 92908 w 1857753"/>
                <a:gd name="connsiteY2584" fmla="*/ 548366 h 1758535"/>
                <a:gd name="connsiteX2585" fmla="*/ 90193 w 1857753"/>
                <a:gd name="connsiteY2585" fmla="*/ 535256 h 1758535"/>
                <a:gd name="connsiteX2586" fmla="*/ 89184 w 1857753"/>
                <a:gd name="connsiteY2586" fmla="*/ 530291 h 1758535"/>
                <a:gd name="connsiteX2587" fmla="*/ 88641 w 1857753"/>
                <a:gd name="connsiteY2587" fmla="*/ 527654 h 1758535"/>
                <a:gd name="connsiteX2588" fmla="*/ 87245 w 1857753"/>
                <a:gd name="connsiteY2588" fmla="*/ 520517 h 1758535"/>
                <a:gd name="connsiteX2589" fmla="*/ 86779 w 1857753"/>
                <a:gd name="connsiteY2589" fmla="*/ 518422 h 1758535"/>
                <a:gd name="connsiteX2590" fmla="*/ 86004 w 1857753"/>
                <a:gd name="connsiteY2590" fmla="*/ 514776 h 1758535"/>
                <a:gd name="connsiteX2591" fmla="*/ 85616 w 1857753"/>
                <a:gd name="connsiteY2591" fmla="*/ 513070 h 1758535"/>
                <a:gd name="connsiteX2592" fmla="*/ 85073 w 1857753"/>
                <a:gd name="connsiteY2592" fmla="*/ 510122 h 1758535"/>
                <a:gd name="connsiteX2593" fmla="*/ 84607 w 1857753"/>
                <a:gd name="connsiteY2593" fmla="*/ 507795 h 1758535"/>
                <a:gd name="connsiteX2594" fmla="*/ 84219 w 1857753"/>
                <a:gd name="connsiteY2594" fmla="*/ 506321 h 1758535"/>
                <a:gd name="connsiteX2595" fmla="*/ 83987 w 1857753"/>
                <a:gd name="connsiteY2595" fmla="*/ 504847 h 1758535"/>
                <a:gd name="connsiteX2596" fmla="*/ 99269 w 1857753"/>
                <a:gd name="connsiteY2596" fmla="*/ 487470 h 1758535"/>
                <a:gd name="connsiteX2597" fmla="*/ 145969 w 1857753"/>
                <a:gd name="connsiteY2597" fmla="*/ 462491 h 1758535"/>
                <a:gd name="connsiteX2598" fmla="*/ 145891 w 1857753"/>
                <a:gd name="connsiteY2598" fmla="*/ 462103 h 1758535"/>
                <a:gd name="connsiteX2599" fmla="*/ 145969 w 1857753"/>
                <a:gd name="connsiteY2599" fmla="*/ 462103 h 1758535"/>
                <a:gd name="connsiteX2600" fmla="*/ 138211 w 1857753"/>
                <a:gd name="connsiteY2600" fmla="*/ 438521 h 1758535"/>
                <a:gd name="connsiteX2601" fmla="*/ 131152 w 1857753"/>
                <a:gd name="connsiteY2601" fmla="*/ 416877 h 1758535"/>
                <a:gd name="connsiteX2602" fmla="*/ 135108 w 1857753"/>
                <a:gd name="connsiteY2602" fmla="*/ 416489 h 1758535"/>
                <a:gd name="connsiteX2603" fmla="*/ 148063 w 1857753"/>
                <a:gd name="connsiteY2603" fmla="*/ 415326 h 1758535"/>
                <a:gd name="connsiteX2604" fmla="*/ 135108 w 1857753"/>
                <a:gd name="connsiteY2604" fmla="*/ 416567 h 1758535"/>
                <a:gd name="connsiteX2605" fmla="*/ 135263 w 1857753"/>
                <a:gd name="connsiteY2605" fmla="*/ 417032 h 1758535"/>
                <a:gd name="connsiteX2606" fmla="*/ 149692 w 1857753"/>
                <a:gd name="connsiteY2606" fmla="*/ 460940 h 1758535"/>
                <a:gd name="connsiteX2607" fmla="*/ 151244 w 1857753"/>
                <a:gd name="connsiteY2607" fmla="*/ 465982 h 1758535"/>
                <a:gd name="connsiteX2608" fmla="*/ 147598 w 1857753"/>
                <a:gd name="connsiteY2608" fmla="*/ 465982 h 1758535"/>
                <a:gd name="connsiteX2609" fmla="*/ 101751 w 1857753"/>
                <a:gd name="connsiteY2609" fmla="*/ 490573 h 1758535"/>
                <a:gd name="connsiteX2610" fmla="*/ 89262 w 1857753"/>
                <a:gd name="connsiteY2610" fmla="*/ 504769 h 1758535"/>
                <a:gd name="connsiteX2611" fmla="*/ 88098 w 1857753"/>
                <a:gd name="connsiteY2611" fmla="*/ 506010 h 1758535"/>
                <a:gd name="connsiteX2612" fmla="*/ 88176 w 1857753"/>
                <a:gd name="connsiteY2612" fmla="*/ 506165 h 1758535"/>
                <a:gd name="connsiteX2613" fmla="*/ 88486 w 1857753"/>
                <a:gd name="connsiteY2613" fmla="*/ 507795 h 1758535"/>
                <a:gd name="connsiteX2614" fmla="*/ 88641 w 1857753"/>
                <a:gd name="connsiteY2614" fmla="*/ 508570 h 1758535"/>
                <a:gd name="connsiteX2615" fmla="*/ 88874 w 1857753"/>
                <a:gd name="connsiteY2615" fmla="*/ 509501 h 1758535"/>
                <a:gd name="connsiteX2616" fmla="*/ 89262 w 1857753"/>
                <a:gd name="connsiteY2616" fmla="*/ 511441 h 1758535"/>
                <a:gd name="connsiteX2617" fmla="*/ 89960 w 1857753"/>
                <a:gd name="connsiteY2617" fmla="*/ 514776 h 1758535"/>
                <a:gd name="connsiteX2618" fmla="*/ 90503 w 1857753"/>
                <a:gd name="connsiteY2618" fmla="*/ 517181 h 1758535"/>
                <a:gd name="connsiteX2619" fmla="*/ 91046 w 1857753"/>
                <a:gd name="connsiteY2619" fmla="*/ 519819 h 1758535"/>
                <a:gd name="connsiteX2620" fmla="*/ 91046 w 1857753"/>
                <a:gd name="connsiteY2620" fmla="*/ 519974 h 1758535"/>
                <a:gd name="connsiteX2621" fmla="*/ 92442 w 1857753"/>
                <a:gd name="connsiteY2621" fmla="*/ 526955 h 1758535"/>
                <a:gd name="connsiteX2622" fmla="*/ 92985 w 1857753"/>
                <a:gd name="connsiteY2622" fmla="*/ 529515 h 1758535"/>
                <a:gd name="connsiteX2623" fmla="*/ 93994 w 1857753"/>
                <a:gd name="connsiteY2623" fmla="*/ 534480 h 1758535"/>
                <a:gd name="connsiteX2624" fmla="*/ 95235 w 1857753"/>
                <a:gd name="connsiteY2624" fmla="*/ 540531 h 1758535"/>
                <a:gd name="connsiteX2625" fmla="*/ 97174 w 1857753"/>
                <a:gd name="connsiteY2625" fmla="*/ 549685 h 1758535"/>
                <a:gd name="connsiteX2626" fmla="*/ 99424 w 1857753"/>
                <a:gd name="connsiteY2626" fmla="*/ 560623 h 1758535"/>
                <a:gd name="connsiteX2627" fmla="*/ 100665 w 1857753"/>
                <a:gd name="connsiteY2627" fmla="*/ 566518 h 1758535"/>
                <a:gd name="connsiteX2628" fmla="*/ 101906 w 1857753"/>
                <a:gd name="connsiteY2628" fmla="*/ 572724 h 1758535"/>
                <a:gd name="connsiteX2629" fmla="*/ 102682 w 1857753"/>
                <a:gd name="connsiteY2629" fmla="*/ 590799 h 1758535"/>
                <a:gd name="connsiteX2630" fmla="*/ 101906 w 1857753"/>
                <a:gd name="connsiteY2630" fmla="*/ 593747 h 1758535"/>
                <a:gd name="connsiteX2631" fmla="*/ 101131 w 1857753"/>
                <a:gd name="connsiteY2631" fmla="*/ 595919 h 1758535"/>
                <a:gd name="connsiteX2632" fmla="*/ 99269 w 1857753"/>
                <a:gd name="connsiteY2632" fmla="*/ 599488 h 1758535"/>
                <a:gd name="connsiteX2633" fmla="*/ 76462 w 1857753"/>
                <a:gd name="connsiteY2633" fmla="*/ 609107 h 1758535"/>
                <a:gd name="connsiteX2634" fmla="*/ 66920 w 1857753"/>
                <a:gd name="connsiteY2634" fmla="*/ 616942 h 1758535"/>
                <a:gd name="connsiteX2635" fmla="*/ 90580 w 1857753"/>
                <a:gd name="connsiteY2635" fmla="*/ 630129 h 1758535"/>
                <a:gd name="connsiteX2636" fmla="*/ 146046 w 1857753"/>
                <a:gd name="connsiteY2636" fmla="*/ 645955 h 1758535"/>
                <a:gd name="connsiteX2637" fmla="*/ 162337 w 1857753"/>
                <a:gd name="connsiteY2637" fmla="*/ 645955 h 1758535"/>
                <a:gd name="connsiteX2638" fmla="*/ 209037 w 1857753"/>
                <a:gd name="connsiteY2638" fmla="*/ 654953 h 1758535"/>
                <a:gd name="connsiteX2639" fmla="*/ 307711 w 1857753"/>
                <a:gd name="connsiteY2639" fmla="*/ 655341 h 1758535"/>
                <a:gd name="connsiteX2640" fmla="*/ 315934 w 1857753"/>
                <a:gd name="connsiteY2640" fmla="*/ 659918 h 1758535"/>
                <a:gd name="connsiteX2641" fmla="*/ 315934 w 1857753"/>
                <a:gd name="connsiteY2641" fmla="*/ 643007 h 1758535"/>
                <a:gd name="connsiteX2642" fmla="*/ 323304 w 1857753"/>
                <a:gd name="connsiteY2642" fmla="*/ 664573 h 1758535"/>
                <a:gd name="connsiteX2643" fmla="*/ 323459 w 1857753"/>
                <a:gd name="connsiteY2643" fmla="*/ 664960 h 1758535"/>
                <a:gd name="connsiteX2644" fmla="*/ 328424 w 1857753"/>
                <a:gd name="connsiteY2644" fmla="*/ 679544 h 1758535"/>
                <a:gd name="connsiteX2645" fmla="*/ 329587 w 1857753"/>
                <a:gd name="connsiteY2645" fmla="*/ 682958 h 1758535"/>
                <a:gd name="connsiteX2646" fmla="*/ 335250 w 1857753"/>
                <a:gd name="connsiteY2646" fmla="*/ 700955 h 1758535"/>
                <a:gd name="connsiteX2647" fmla="*/ 337810 w 1857753"/>
                <a:gd name="connsiteY2647" fmla="*/ 709255 h 1758535"/>
                <a:gd name="connsiteX2648" fmla="*/ 353170 w 1857753"/>
                <a:gd name="connsiteY2648" fmla="*/ 709255 h 1758535"/>
                <a:gd name="connsiteX2649" fmla="*/ 371865 w 1857753"/>
                <a:gd name="connsiteY2649" fmla="*/ 685906 h 1758535"/>
                <a:gd name="connsiteX2650" fmla="*/ 396689 w 1857753"/>
                <a:gd name="connsiteY2650" fmla="*/ 677217 h 1758535"/>
                <a:gd name="connsiteX2651" fmla="*/ 426323 w 1857753"/>
                <a:gd name="connsiteY2651" fmla="*/ 671399 h 1758535"/>
                <a:gd name="connsiteX2652" fmla="*/ 446647 w 1857753"/>
                <a:gd name="connsiteY2652" fmla="*/ 670158 h 1758535"/>
                <a:gd name="connsiteX2653" fmla="*/ 472169 w 1857753"/>
                <a:gd name="connsiteY2653" fmla="*/ 654333 h 1758535"/>
                <a:gd name="connsiteX2654" fmla="*/ 494976 w 1857753"/>
                <a:gd name="connsiteY2654" fmla="*/ 643084 h 1758535"/>
                <a:gd name="connsiteX2655" fmla="*/ 550830 w 1857753"/>
                <a:gd name="connsiteY2655" fmla="*/ 626018 h 1758535"/>
                <a:gd name="connsiteX2656" fmla="*/ 562544 w 1857753"/>
                <a:gd name="connsiteY2656" fmla="*/ 625087 h 1758535"/>
                <a:gd name="connsiteX2657" fmla="*/ 562544 w 1857753"/>
                <a:gd name="connsiteY2657" fmla="*/ 639594 h 1758535"/>
                <a:gd name="connsiteX2658" fmla="*/ 569913 w 1857753"/>
                <a:gd name="connsiteY2658" fmla="*/ 650764 h 1758535"/>
                <a:gd name="connsiteX2659" fmla="*/ 578291 w 1857753"/>
                <a:gd name="connsiteY2659" fmla="*/ 677372 h 1758535"/>
                <a:gd name="connsiteX2660" fmla="*/ 591479 w 1857753"/>
                <a:gd name="connsiteY2660" fmla="*/ 697464 h 1758535"/>
                <a:gd name="connsiteX2661" fmla="*/ 604356 w 1857753"/>
                <a:gd name="connsiteY2661" fmla="*/ 723762 h 1758535"/>
                <a:gd name="connsiteX2662" fmla="*/ 605908 w 1857753"/>
                <a:gd name="connsiteY2662" fmla="*/ 741371 h 1758535"/>
                <a:gd name="connsiteX2663" fmla="*/ 597995 w 1857753"/>
                <a:gd name="connsiteY2663" fmla="*/ 746801 h 1758535"/>
                <a:gd name="connsiteX2664" fmla="*/ 579532 w 1857753"/>
                <a:gd name="connsiteY2664" fmla="*/ 752232 h 1758535"/>
                <a:gd name="connsiteX2665" fmla="*/ 584575 w 1857753"/>
                <a:gd name="connsiteY2665" fmla="*/ 768833 h 1758535"/>
                <a:gd name="connsiteX2666" fmla="*/ 609088 w 1857753"/>
                <a:gd name="connsiteY2666" fmla="*/ 768833 h 1758535"/>
                <a:gd name="connsiteX2667" fmla="*/ 627085 w 1857753"/>
                <a:gd name="connsiteY2667" fmla="*/ 779460 h 1758535"/>
                <a:gd name="connsiteX2668" fmla="*/ 656098 w 1857753"/>
                <a:gd name="connsiteY2668" fmla="*/ 809326 h 1758535"/>
                <a:gd name="connsiteX2669" fmla="*/ 663856 w 1857753"/>
                <a:gd name="connsiteY2669" fmla="*/ 828953 h 1758535"/>
                <a:gd name="connsiteX2670" fmla="*/ 657805 w 1857753"/>
                <a:gd name="connsiteY2670" fmla="*/ 836090 h 1758535"/>
                <a:gd name="connsiteX2671" fmla="*/ 651289 w 1857753"/>
                <a:gd name="connsiteY2671" fmla="*/ 860293 h 1758535"/>
                <a:gd name="connsiteX2672" fmla="*/ 629956 w 1857753"/>
                <a:gd name="connsiteY2672" fmla="*/ 860293 h 1758535"/>
                <a:gd name="connsiteX2673" fmla="*/ 623827 w 1857753"/>
                <a:gd name="connsiteY2673" fmla="*/ 868050 h 1758535"/>
                <a:gd name="connsiteX2674" fmla="*/ 635308 w 1857753"/>
                <a:gd name="connsiteY2674" fmla="*/ 875730 h 1758535"/>
                <a:gd name="connsiteX2675" fmla="*/ 644850 w 1857753"/>
                <a:gd name="connsiteY2675" fmla="*/ 875730 h 1758535"/>
                <a:gd name="connsiteX2676" fmla="*/ 658038 w 1857753"/>
                <a:gd name="connsiteY2676" fmla="*/ 865025 h 1758535"/>
                <a:gd name="connsiteX2677" fmla="*/ 673397 w 1857753"/>
                <a:gd name="connsiteY2677" fmla="*/ 865025 h 1758535"/>
                <a:gd name="connsiteX2678" fmla="*/ 693256 w 1857753"/>
                <a:gd name="connsiteY2678" fmla="*/ 874024 h 1758535"/>
                <a:gd name="connsiteX2679" fmla="*/ 717149 w 1857753"/>
                <a:gd name="connsiteY2679" fmla="*/ 892641 h 1758535"/>
                <a:gd name="connsiteX2680" fmla="*/ 736543 w 1857753"/>
                <a:gd name="connsiteY2680" fmla="*/ 928636 h 1758535"/>
                <a:gd name="connsiteX2681" fmla="*/ 746007 w 1857753"/>
                <a:gd name="connsiteY2681" fmla="*/ 956097 h 1758535"/>
                <a:gd name="connsiteX2682" fmla="*/ 734371 w 1857753"/>
                <a:gd name="connsiteY2682" fmla="*/ 992247 h 1758535"/>
                <a:gd name="connsiteX2683" fmla="*/ 729639 w 1857753"/>
                <a:gd name="connsiteY2683" fmla="*/ 1000780 h 1758535"/>
                <a:gd name="connsiteX2684" fmla="*/ 701324 w 1857753"/>
                <a:gd name="connsiteY2684" fmla="*/ 1037861 h 1758535"/>
                <a:gd name="connsiteX2685" fmla="*/ 689300 w 1857753"/>
                <a:gd name="connsiteY2685" fmla="*/ 1001091 h 1758535"/>
                <a:gd name="connsiteX2686" fmla="*/ 683017 w 1857753"/>
                <a:gd name="connsiteY2686" fmla="*/ 1010167 h 1758535"/>
                <a:gd name="connsiteX2687" fmla="*/ 674561 w 1857753"/>
                <a:gd name="connsiteY2687" fmla="*/ 1028086 h 1758535"/>
                <a:gd name="connsiteX2688" fmla="*/ 657495 w 1857753"/>
                <a:gd name="connsiteY2688" fmla="*/ 1040964 h 1758535"/>
                <a:gd name="connsiteX2689" fmla="*/ 638877 w 1857753"/>
                <a:gd name="connsiteY2689" fmla="*/ 986507 h 1758535"/>
                <a:gd name="connsiteX2690" fmla="*/ 623129 w 1857753"/>
                <a:gd name="connsiteY2690" fmla="*/ 993100 h 1758535"/>
                <a:gd name="connsiteX2691" fmla="*/ 589850 w 1857753"/>
                <a:gd name="connsiteY2691" fmla="*/ 1001944 h 1758535"/>
                <a:gd name="connsiteX2692" fmla="*/ 572318 w 1857753"/>
                <a:gd name="connsiteY2692" fmla="*/ 1016373 h 1758535"/>
                <a:gd name="connsiteX2693" fmla="*/ 561768 w 1857753"/>
                <a:gd name="connsiteY2693" fmla="*/ 1025992 h 1758535"/>
                <a:gd name="connsiteX2694" fmla="*/ 548890 w 1857753"/>
                <a:gd name="connsiteY2694" fmla="*/ 1043058 h 1758535"/>
                <a:gd name="connsiteX2695" fmla="*/ 564638 w 1857753"/>
                <a:gd name="connsiteY2695" fmla="*/ 1055470 h 1758535"/>
                <a:gd name="connsiteX2696" fmla="*/ 579998 w 1857753"/>
                <a:gd name="connsiteY2696" fmla="*/ 1061443 h 1758535"/>
                <a:gd name="connsiteX2697" fmla="*/ 576352 w 1857753"/>
                <a:gd name="connsiteY2697" fmla="*/ 1089293 h 1758535"/>
                <a:gd name="connsiteX2698" fmla="*/ 570379 w 1857753"/>
                <a:gd name="connsiteY2698" fmla="*/ 1108376 h 1758535"/>
                <a:gd name="connsiteX2699" fmla="*/ 562388 w 1857753"/>
                <a:gd name="connsiteY2699" fmla="*/ 1117995 h 1758535"/>
                <a:gd name="connsiteX2700" fmla="*/ 548037 w 1857753"/>
                <a:gd name="connsiteY2700" fmla="*/ 1133277 h 1758535"/>
                <a:gd name="connsiteX2701" fmla="*/ 551993 w 1857753"/>
                <a:gd name="connsiteY2701" fmla="*/ 1143052 h 1758535"/>
                <a:gd name="connsiteX2702" fmla="*/ 538030 w 1857753"/>
                <a:gd name="connsiteY2702" fmla="*/ 1160041 h 1758535"/>
                <a:gd name="connsiteX2703" fmla="*/ 517783 w 1857753"/>
                <a:gd name="connsiteY2703" fmla="*/ 1171754 h 1758535"/>
                <a:gd name="connsiteX2704" fmla="*/ 507155 w 1857753"/>
                <a:gd name="connsiteY2704" fmla="*/ 1185020 h 1758535"/>
                <a:gd name="connsiteX2705" fmla="*/ 508086 w 1857753"/>
                <a:gd name="connsiteY2705" fmla="*/ 1200845 h 1758535"/>
                <a:gd name="connsiteX2706" fmla="*/ 516309 w 1857753"/>
                <a:gd name="connsiteY2706" fmla="*/ 1216670 h 1758535"/>
                <a:gd name="connsiteX2707" fmla="*/ 528876 w 1857753"/>
                <a:gd name="connsiteY2707" fmla="*/ 1232262 h 1758535"/>
                <a:gd name="connsiteX2708" fmla="*/ 538961 w 1857753"/>
                <a:gd name="connsiteY2708" fmla="*/ 1240718 h 1758535"/>
                <a:gd name="connsiteX2709" fmla="*/ 548192 w 1857753"/>
                <a:gd name="connsiteY2709" fmla="*/ 1234279 h 1758535"/>
                <a:gd name="connsiteX2710" fmla="*/ 549433 w 1857753"/>
                <a:gd name="connsiteY2710" fmla="*/ 1233504 h 1758535"/>
                <a:gd name="connsiteX2711" fmla="*/ 550597 w 1857753"/>
                <a:gd name="connsiteY2711" fmla="*/ 1232805 h 1758535"/>
                <a:gd name="connsiteX2712" fmla="*/ 553778 w 1857753"/>
                <a:gd name="connsiteY2712" fmla="*/ 1231176 h 1758535"/>
                <a:gd name="connsiteX2713" fmla="*/ 557889 w 1857753"/>
                <a:gd name="connsiteY2713" fmla="*/ 1229625 h 1758535"/>
                <a:gd name="connsiteX2714" fmla="*/ 605520 w 1857753"/>
                <a:gd name="connsiteY2714" fmla="*/ 1243433 h 1758535"/>
                <a:gd name="connsiteX2715" fmla="*/ 630266 w 1857753"/>
                <a:gd name="connsiteY2715" fmla="*/ 1223652 h 1758535"/>
                <a:gd name="connsiteX2716" fmla="*/ 646712 w 1857753"/>
                <a:gd name="connsiteY2716" fmla="*/ 1235753 h 1758535"/>
                <a:gd name="connsiteX2717" fmla="*/ 683017 w 1857753"/>
                <a:gd name="connsiteY2717" fmla="*/ 1211783 h 1758535"/>
                <a:gd name="connsiteX2718" fmla="*/ 719632 w 1857753"/>
                <a:gd name="connsiteY2718" fmla="*/ 1205111 h 1758535"/>
                <a:gd name="connsiteX2719" fmla="*/ 772150 w 1857753"/>
                <a:gd name="connsiteY2719" fmla="*/ 1208525 h 1758535"/>
                <a:gd name="connsiteX2720" fmla="*/ 785725 w 1857753"/>
                <a:gd name="connsiteY2720" fmla="*/ 1236839 h 1758535"/>
                <a:gd name="connsiteX2721" fmla="*/ 777192 w 1857753"/>
                <a:gd name="connsiteY2721" fmla="*/ 1264921 h 1758535"/>
                <a:gd name="connsiteX2722" fmla="*/ 757954 w 1857753"/>
                <a:gd name="connsiteY2722" fmla="*/ 1274541 h 1758535"/>
                <a:gd name="connsiteX2723" fmla="*/ 744611 w 1857753"/>
                <a:gd name="connsiteY2723" fmla="*/ 1290598 h 1758535"/>
                <a:gd name="connsiteX2724" fmla="*/ 748102 w 1857753"/>
                <a:gd name="connsiteY2724" fmla="*/ 1304252 h 1758535"/>
                <a:gd name="connsiteX2725" fmla="*/ 743757 w 1857753"/>
                <a:gd name="connsiteY2725" fmla="*/ 1331325 h 1758535"/>
                <a:gd name="connsiteX2726" fmla="*/ 716606 w 1857753"/>
                <a:gd name="connsiteY2726" fmla="*/ 1338850 h 1758535"/>
                <a:gd name="connsiteX2727" fmla="*/ 694498 w 1857753"/>
                <a:gd name="connsiteY2727" fmla="*/ 1327757 h 1758535"/>
                <a:gd name="connsiteX2728" fmla="*/ 684335 w 1857753"/>
                <a:gd name="connsiteY2728" fmla="*/ 1333885 h 1758535"/>
                <a:gd name="connsiteX2729" fmla="*/ 682163 w 1857753"/>
                <a:gd name="connsiteY2729" fmla="*/ 1346530 h 1758535"/>
                <a:gd name="connsiteX2730" fmla="*/ 669674 w 1857753"/>
                <a:gd name="connsiteY2730" fmla="*/ 1357312 h 1758535"/>
                <a:gd name="connsiteX2731" fmla="*/ 666338 w 1857753"/>
                <a:gd name="connsiteY2731" fmla="*/ 1363131 h 1758535"/>
                <a:gd name="connsiteX2732" fmla="*/ 669984 w 1857753"/>
                <a:gd name="connsiteY2732" fmla="*/ 1385084 h 1758535"/>
                <a:gd name="connsiteX2733" fmla="*/ 669984 w 1857753"/>
                <a:gd name="connsiteY2733" fmla="*/ 1395557 h 1758535"/>
                <a:gd name="connsiteX2734" fmla="*/ 676578 w 1857753"/>
                <a:gd name="connsiteY2734" fmla="*/ 1409443 h 1758535"/>
                <a:gd name="connsiteX2735" fmla="*/ 756635 w 1857753"/>
                <a:gd name="connsiteY2735" fmla="*/ 1439464 h 1758535"/>
                <a:gd name="connsiteX2736" fmla="*/ 812101 w 1857753"/>
                <a:gd name="connsiteY2736" fmla="*/ 1459943 h 1758535"/>
                <a:gd name="connsiteX2737" fmla="*/ 838553 w 1857753"/>
                <a:gd name="connsiteY2737" fmla="*/ 1464598 h 1758535"/>
                <a:gd name="connsiteX2738" fmla="*/ 865549 w 1857753"/>
                <a:gd name="connsiteY2738" fmla="*/ 1461185 h 1758535"/>
                <a:gd name="connsiteX2739" fmla="*/ 857249 w 1857753"/>
                <a:gd name="connsiteY2739" fmla="*/ 1444972 h 1758535"/>
                <a:gd name="connsiteX2740" fmla="*/ 845690 w 1857753"/>
                <a:gd name="connsiteY2740" fmla="*/ 1423949 h 1758535"/>
                <a:gd name="connsiteX2741" fmla="*/ 827305 w 1857753"/>
                <a:gd name="connsiteY2741" fmla="*/ 1401064 h 1758535"/>
                <a:gd name="connsiteX2742" fmla="*/ 812721 w 1857753"/>
                <a:gd name="connsiteY2742" fmla="*/ 1371586 h 1758535"/>
                <a:gd name="connsiteX2743" fmla="*/ 826917 w 1857753"/>
                <a:gd name="connsiteY2743" fmla="*/ 1363596 h 1758535"/>
                <a:gd name="connsiteX2744" fmla="*/ 839872 w 1857753"/>
                <a:gd name="connsiteY2744" fmla="*/ 1352193 h 1758535"/>
                <a:gd name="connsiteX2745" fmla="*/ 855077 w 1857753"/>
                <a:gd name="connsiteY2745" fmla="*/ 1331403 h 1758535"/>
                <a:gd name="connsiteX2746" fmla="*/ 869971 w 1857753"/>
                <a:gd name="connsiteY2746" fmla="*/ 1326903 h 1758535"/>
                <a:gd name="connsiteX2747" fmla="*/ 849647 w 1857753"/>
                <a:gd name="connsiteY2747" fmla="*/ 1307510 h 1758535"/>
                <a:gd name="connsiteX2748" fmla="*/ 828701 w 1857753"/>
                <a:gd name="connsiteY2748" fmla="*/ 1295098 h 1758535"/>
                <a:gd name="connsiteX2749" fmla="*/ 820091 w 1857753"/>
                <a:gd name="connsiteY2749" fmla="*/ 1269110 h 1758535"/>
                <a:gd name="connsiteX2750" fmla="*/ 838709 w 1857753"/>
                <a:gd name="connsiteY2750" fmla="*/ 1262206 h 1758535"/>
                <a:gd name="connsiteX2751" fmla="*/ 856706 w 1857753"/>
                <a:gd name="connsiteY2751" fmla="*/ 1270972 h 1758535"/>
                <a:gd name="connsiteX2752" fmla="*/ 885176 w 1857753"/>
                <a:gd name="connsiteY2752" fmla="*/ 1282608 h 1758535"/>
                <a:gd name="connsiteX2753" fmla="*/ 904957 w 1857753"/>
                <a:gd name="connsiteY2753" fmla="*/ 1281212 h 1758535"/>
                <a:gd name="connsiteX2754" fmla="*/ 908138 w 1857753"/>
                <a:gd name="connsiteY2754" fmla="*/ 1258483 h 1758535"/>
                <a:gd name="connsiteX2755" fmla="*/ 897898 w 1857753"/>
                <a:gd name="connsiteY2755" fmla="*/ 1239089 h 1758535"/>
                <a:gd name="connsiteX2756" fmla="*/ 913723 w 1857753"/>
                <a:gd name="connsiteY2756" fmla="*/ 1216437 h 1758535"/>
                <a:gd name="connsiteX2757" fmla="*/ 913723 w 1857753"/>
                <a:gd name="connsiteY2757" fmla="*/ 1193320 h 1758535"/>
                <a:gd name="connsiteX2758" fmla="*/ 904259 w 1857753"/>
                <a:gd name="connsiteY2758" fmla="*/ 1164074 h 1758535"/>
                <a:gd name="connsiteX2759" fmla="*/ 941650 w 1857753"/>
                <a:gd name="connsiteY2759" fmla="*/ 1138165 h 1758535"/>
                <a:gd name="connsiteX2760" fmla="*/ 977489 w 1857753"/>
                <a:gd name="connsiteY2760" fmla="*/ 1146155 h 1758535"/>
                <a:gd name="connsiteX2761" fmla="*/ 990832 w 1857753"/>
                <a:gd name="connsiteY2761" fmla="*/ 1185097 h 1758535"/>
                <a:gd name="connsiteX2762" fmla="*/ 961354 w 1857753"/>
                <a:gd name="connsiteY2762" fmla="*/ 1216670 h 1758535"/>
                <a:gd name="connsiteX2763" fmla="*/ 975705 w 1857753"/>
                <a:gd name="connsiteY2763" fmla="*/ 1233271 h 1758535"/>
                <a:gd name="connsiteX2764" fmla="*/ 990367 w 1857753"/>
                <a:gd name="connsiteY2764" fmla="*/ 1233271 h 1758535"/>
                <a:gd name="connsiteX2765" fmla="*/ 1011001 w 1857753"/>
                <a:gd name="connsiteY2765" fmla="*/ 1215274 h 1758535"/>
                <a:gd name="connsiteX2766" fmla="*/ 1030861 w 1857753"/>
                <a:gd name="connsiteY2766" fmla="*/ 1203948 h 1758535"/>
                <a:gd name="connsiteX2767" fmla="*/ 1063752 w 1857753"/>
                <a:gd name="connsiteY2767" fmla="*/ 1250648 h 1758535"/>
                <a:gd name="connsiteX2768" fmla="*/ 1081982 w 1857753"/>
                <a:gd name="connsiteY2768" fmla="*/ 1307355 h 1758535"/>
                <a:gd name="connsiteX2769" fmla="*/ 1098816 w 1857753"/>
                <a:gd name="connsiteY2769" fmla="*/ 1327214 h 1758535"/>
                <a:gd name="connsiteX2770" fmla="*/ 1081051 w 1857753"/>
                <a:gd name="connsiteY2770" fmla="*/ 1346917 h 1758535"/>
                <a:gd name="connsiteX2771" fmla="*/ 1076319 w 1857753"/>
                <a:gd name="connsiteY2771" fmla="*/ 1368095 h 1758535"/>
                <a:gd name="connsiteX2772" fmla="*/ 1092222 w 1857753"/>
                <a:gd name="connsiteY2772" fmla="*/ 1383145 h 1758535"/>
                <a:gd name="connsiteX2773" fmla="*/ 1115106 w 1857753"/>
                <a:gd name="connsiteY2773" fmla="*/ 1396720 h 1758535"/>
                <a:gd name="connsiteX2774" fmla="*/ 1130233 w 1857753"/>
                <a:gd name="connsiteY2774" fmla="*/ 1408667 h 1758535"/>
                <a:gd name="connsiteX2775" fmla="*/ 1152575 w 1857753"/>
                <a:gd name="connsiteY2775" fmla="*/ 1408667 h 1758535"/>
                <a:gd name="connsiteX2776" fmla="*/ 972214 w 1857753"/>
                <a:gd name="connsiteY2776" fmla="*/ 543246 h 1758535"/>
                <a:gd name="connsiteX2777" fmla="*/ 972835 w 1857753"/>
                <a:gd name="connsiteY2777" fmla="*/ 545030 h 1758535"/>
                <a:gd name="connsiteX2778" fmla="*/ 938702 w 1857753"/>
                <a:gd name="connsiteY2778" fmla="*/ 506243 h 1758535"/>
                <a:gd name="connsiteX2779" fmla="*/ 918610 w 1857753"/>
                <a:gd name="connsiteY2779" fmla="*/ 477230 h 1758535"/>
                <a:gd name="connsiteX2780" fmla="*/ 887425 w 1857753"/>
                <a:gd name="connsiteY2780" fmla="*/ 457138 h 1758535"/>
                <a:gd name="connsiteX2781" fmla="*/ 850965 w 1857753"/>
                <a:gd name="connsiteY2781" fmla="*/ 431151 h 1758535"/>
                <a:gd name="connsiteX2782" fmla="*/ 821487 w 1857753"/>
                <a:gd name="connsiteY2782" fmla="*/ 413542 h 1758535"/>
                <a:gd name="connsiteX2783" fmla="*/ 795732 w 1857753"/>
                <a:gd name="connsiteY2783" fmla="*/ 399656 h 1758535"/>
                <a:gd name="connsiteX2784" fmla="*/ 761677 w 1857753"/>
                <a:gd name="connsiteY2784" fmla="*/ 391433 h 1758535"/>
                <a:gd name="connsiteX2785" fmla="*/ 738095 w 1857753"/>
                <a:gd name="connsiteY2785" fmla="*/ 378245 h 1758535"/>
                <a:gd name="connsiteX2786" fmla="*/ 724752 w 1857753"/>
                <a:gd name="connsiteY2786" fmla="*/ 365678 h 1758535"/>
                <a:gd name="connsiteX2787" fmla="*/ 728087 w 1857753"/>
                <a:gd name="connsiteY2787" fmla="*/ 366609 h 1758535"/>
                <a:gd name="connsiteX2788" fmla="*/ 729406 w 1857753"/>
                <a:gd name="connsiteY2788" fmla="*/ 364902 h 1758535"/>
                <a:gd name="connsiteX2789" fmla="*/ 740034 w 1857753"/>
                <a:gd name="connsiteY2789" fmla="*/ 374909 h 1758535"/>
                <a:gd name="connsiteX2790" fmla="*/ 762608 w 1857753"/>
                <a:gd name="connsiteY2790" fmla="*/ 387632 h 1758535"/>
                <a:gd name="connsiteX2791" fmla="*/ 797129 w 1857753"/>
                <a:gd name="connsiteY2791" fmla="*/ 396010 h 1758535"/>
                <a:gd name="connsiteX2792" fmla="*/ 823349 w 1857753"/>
                <a:gd name="connsiteY2792" fmla="*/ 410128 h 1758535"/>
                <a:gd name="connsiteX2793" fmla="*/ 852982 w 1857753"/>
                <a:gd name="connsiteY2793" fmla="*/ 427815 h 1758535"/>
                <a:gd name="connsiteX2794" fmla="*/ 889675 w 1857753"/>
                <a:gd name="connsiteY2794" fmla="*/ 453958 h 1758535"/>
                <a:gd name="connsiteX2795" fmla="*/ 921325 w 1857753"/>
                <a:gd name="connsiteY2795" fmla="*/ 474438 h 1758535"/>
                <a:gd name="connsiteX2796" fmla="*/ 941883 w 1857753"/>
                <a:gd name="connsiteY2796" fmla="*/ 503993 h 1758535"/>
                <a:gd name="connsiteX2797" fmla="*/ 974231 w 1857753"/>
                <a:gd name="connsiteY2797" fmla="*/ 540764 h 1758535"/>
                <a:gd name="connsiteX2798" fmla="*/ 1144507 w 1857753"/>
                <a:gd name="connsiteY2798" fmla="*/ 1428138 h 1758535"/>
                <a:gd name="connsiteX2799" fmla="*/ 1107659 w 1857753"/>
                <a:gd name="connsiteY2799" fmla="*/ 1426509 h 1758535"/>
                <a:gd name="connsiteX2800" fmla="*/ 1095868 w 1857753"/>
                <a:gd name="connsiteY2800" fmla="*/ 1438766 h 1758535"/>
                <a:gd name="connsiteX2801" fmla="*/ 1092687 w 1857753"/>
                <a:gd name="connsiteY2801" fmla="*/ 1459013 h 1758535"/>
                <a:gd name="connsiteX2802" fmla="*/ 1092067 w 1857753"/>
                <a:gd name="connsiteY2802" fmla="*/ 1462348 h 1758535"/>
                <a:gd name="connsiteX2803" fmla="*/ 1035670 w 1857753"/>
                <a:gd name="connsiteY2803" fmla="*/ 1460642 h 1758535"/>
                <a:gd name="connsiteX2804" fmla="*/ 1025353 w 1857753"/>
                <a:gd name="connsiteY2804" fmla="*/ 1471347 h 1758535"/>
                <a:gd name="connsiteX2805" fmla="*/ 1007045 w 1857753"/>
                <a:gd name="connsiteY2805" fmla="*/ 1488646 h 1758535"/>
                <a:gd name="connsiteX2806" fmla="*/ 997736 w 1857753"/>
                <a:gd name="connsiteY2806" fmla="*/ 1513082 h 1758535"/>
                <a:gd name="connsiteX2807" fmla="*/ 989591 w 1857753"/>
                <a:gd name="connsiteY2807" fmla="*/ 1539147 h 1758535"/>
                <a:gd name="connsiteX2808" fmla="*/ 966784 w 1857753"/>
                <a:gd name="connsiteY2808" fmla="*/ 1578400 h 1758535"/>
                <a:gd name="connsiteX2809" fmla="*/ 959880 w 1857753"/>
                <a:gd name="connsiteY2809" fmla="*/ 1596862 h 1758535"/>
                <a:gd name="connsiteX2810" fmla="*/ 959880 w 1857753"/>
                <a:gd name="connsiteY2810" fmla="*/ 1596940 h 1758535"/>
                <a:gd name="connsiteX2811" fmla="*/ 954217 w 1857753"/>
                <a:gd name="connsiteY2811" fmla="*/ 1634176 h 1758535"/>
                <a:gd name="connsiteX2812" fmla="*/ 954139 w 1857753"/>
                <a:gd name="connsiteY2812" fmla="*/ 1634176 h 1758535"/>
                <a:gd name="connsiteX2813" fmla="*/ 951192 w 1857753"/>
                <a:gd name="connsiteY2813" fmla="*/ 1628358 h 1758535"/>
                <a:gd name="connsiteX2814" fmla="*/ 955458 w 1857753"/>
                <a:gd name="connsiteY2814" fmla="*/ 1600276 h 1758535"/>
                <a:gd name="connsiteX2815" fmla="*/ 955458 w 1857753"/>
                <a:gd name="connsiteY2815" fmla="*/ 1600198 h 1758535"/>
                <a:gd name="connsiteX2816" fmla="*/ 956156 w 1857753"/>
                <a:gd name="connsiteY2816" fmla="*/ 1595854 h 1758535"/>
                <a:gd name="connsiteX2817" fmla="*/ 951967 w 1857753"/>
                <a:gd name="connsiteY2817" fmla="*/ 1597483 h 1758535"/>
                <a:gd name="connsiteX2818" fmla="*/ 952278 w 1857753"/>
                <a:gd name="connsiteY2818" fmla="*/ 1595233 h 1758535"/>
                <a:gd name="connsiteX2819" fmla="*/ 953131 w 1857753"/>
                <a:gd name="connsiteY2819" fmla="*/ 1592829 h 1758535"/>
                <a:gd name="connsiteX2820" fmla="*/ 953208 w 1857753"/>
                <a:gd name="connsiteY2820" fmla="*/ 1592829 h 1758535"/>
                <a:gd name="connsiteX2821" fmla="*/ 959802 w 1857753"/>
                <a:gd name="connsiteY2821" fmla="*/ 1575064 h 1758535"/>
                <a:gd name="connsiteX2822" fmla="*/ 982299 w 1857753"/>
                <a:gd name="connsiteY2822" fmla="*/ 1536432 h 1758535"/>
                <a:gd name="connsiteX2823" fmla="*/ 990367 w 1857753"/>
                <a:gd name="connsiteY2823" fmla="*/ 1510522 h 1758535"/>
                <a:gd name="connsiteX2824" fmla="*/ 1000141 w 1857753"/>
                <a:gd name="connsiteY2824" fmla="*/ 1485078 h 1758535"/>
                <a:gd name="connsiteX2825" fmla="*/ 1019923 w 1857753"/>
                <a:gd name="connsiteY2825" fmla="*/ 1465839 h 1758535"/>
                <a:gd name="connsiteX2826" fmla="*/ 1032490 w 1857753"/>
                <a:gd name="connsiteY2826" fmla="*/ 1452807 h 1758535"/>
                <a:gd name="connsiteX2827" fmla="*/ 1085551 w 1857753"/>
                <a:gd name="connsiteY2827" fmla="*/ 1454358 h 1758535"/>
                <a:gd name="connsiteX2828" fmla="*/ 1088188 w 1857753"/>
                <a:gd name="connsiteY2828" fmla="*/ 1437680 h 1758535"/>
                <a:gd name="connsiteX2829" fmla="*/ 1103470 w 1857753"/>
                <a:gd name="connsiteY2829" fmla="*/ 1419760 h 1758535"/>
                <a:gd name="connsiteX2830" fmla="*/ 1104711 w 1857753"/>
                <a:gd name="connsiteY2830" fmla="*/ 1418596 h 1758535"/>
                <a:gd name="connsiteX2831" fmla="*/ 1139465 w 1857753"/>
                <a:gd name="connsiteY2831" fmla="*/ 1420148 h 1758535"/>
                <a:gd name="connsiteX2832" fmla="*/ 1141016 w 1857753"/>
                <a:gd name="connsiteY2832" fmla="*/ 1416424 h 1758535"/>
                <a:gd name="connsiteX2833" fmla="*/ 1127518 w 1857753"/>
                <a:gd name="connsiteY2833" fmla="*/ 1416424 h 1758535"/>
                <a:gd name="connsiteX2834" fmla="*/ 1110762 w 1857753"/>
                <a:gd name="connsiteY2834" fmla="*/ 1403159 h 1758535"/>
                <a:gd name="connsiteX2835" fmla="*/ 1087878 w 1857753"/>
                <a:gd name="connsiteY2835" fmla="*/ 1389583 h 1758535"/>
                <a:gd name="connsiteX2836" fmla="*/ 1067786 w 1857753"/>
                <a:gd name="connsiteY2836" fmla="*/ 1370655 h 1758535"/>
                <a:gd name="connsiteX2837" fmla="*/ 1073914 w 1857753"/>
                <a:gd name="connsiteY2837" fmla="*/ 1343194 h 1758535"/>
                <a:gd name="connsiteX2838" fmla="*/ 1088498 w 1857753"/>
                <a:gd name="connsiteY2838" fmla="*/ 1327058 h 1758535"/>
                <a:gd name="connsiteX2839" fmla="*/ 1075543 w 1857753"/>
                <a:gd name="connsiteY2839" fmla="*/ 1311776 h 1758535"/>
                <a:gd name="connsiteX2840" fmla="*/ 1057081 w 1857753"/>
                <a:gd name="connsiteY2840" fmla="*/ 1254604 h 1758535"/>
                <a:gd name="connsiteX2841" fmla="*/ 1028611 w 1857753"/>
                <a:gd name="connsiteY2841" fmla="*/ 1214110 h 1758535"/>
                <a:gd name="connsiteX2842" fmla="*/ 1015811 w 1857753"/>
                <a:gd name="connsiteY2842" fmla="*/ 1221402 h 1758535"/>
                <a:gd name="connsiteX2843" fmla="*/ 993314 w 1857753"/>
                <a:gd name="connsiteY2843" fmla="*/ 1241028 h 1758535"/>
                <a:gd name="connsiteX2844" fmla="*/ 972137 w 1857753"/>
                <a:gd name="connsiteY2844" fmla="*/ 1241028 h 1758535"/>
                <a:gd name="connsiteX2845" fmla="*/ 950959 w 1857753"/>
                <a:gd name="connsiteY2845" fmla="*/ 1216515 h 1758535"/>
                <a:gd name="connsiteX2846" fmla="*/ 981989 w 1857753"/>
                <a:gd name="connsiteY2846" fmla="*/ 1183158 h 1758535"/>
                <a:gd name="connsiteX2847" fmla="*/ 971516 w 1857753"/>
                <a:gd name="connsiteY2847" fmla="*/ 1152749 h 1758535"/>
                <a:gd name="connsiteX2848" fmla="*/ 943279 w 1857753"/>
                <a:gd name="connsiteY2848" fmla="*/ 1146465 h 1758535"/>
                <a:gd name="connsiteX2849" fmla="*/ 913413 w 1857753"/>
                <a:gd name="connsiteY2849" fmla="*/ 1167177 h 1758535"/>
                <a:gd name="connsiteX2850" fmla="*/ 921248 w 1857753"/>
                <a:gd name="connsiteY2850" fmla="*/ 1191536 h 1758535"/>
                <a:gd name="connsiteX2851" fmla="*/ 921481 w 1857753"/>
                <a:gd name="connsiteY2851" fmla="*/ 1218842 h 1758535"/>
                <a:gd name="connsiteX2852" fmla="*/ 906974 w 1857753"/>
                <a:gd name="connsiteY2852" fmla="*/ 1239632 h 1758535"/>
                <a:gd name="connsiteX2853" fmla="*/ 916205 w 1857753"/>
                <a:gd name="connsiteY2853" fmla="*/ 1257086 h 1758535"/>
                <a:gd name="connsiteX2854" fmla="*/ 911784 w 1857753"/>
                <a:gd name="connsiteY2854" fmla="*/ 1288581 h 1758535"/>
                <a:gd name="connsiteX2855" fmla="*/ 883857 w 1857753"/>
                <a:gd name="connsiteY2855" fmla="*/ 1290443 h 1758535"/>
                <a:gd name="connsiteX2856" fmla="*/ 853525 w 1857753"/>
                <a:gd name="connsiteY2856" fmla="*/ 1278031 h 1758535"/>
                <a:gd name="connsiteX2857" fmla="*/ 838243 w 1857753"/>
                <a:gd name="connsiteY2857" fmla="*/ 1270662 h 1758535"/>
                <a:gd name="connsiteX2858" fmla="*/ 829788 w 1857753"/>
                <a:gd name="connsiteY2858" fmla="*/ 1273765 h 1758535"/>
                <a:gd name="connsiteX2859" fmla="*/ 835140 w 1857753"/>
                <a:gd name="connsiteY2859" fmla="*/ 1289900 h 1758535"/>
                <a:gd name="connsiteX2860" fmla="*/ 853991 w 1857753"/>
                <a:gd name="connsiteY2860" fmla="*/ 1301071 h 1758535"/>
                <a:gd name="connsiteX2861" fmla="*/ 885021 w 1857753"/>
                <a:gd name="connsiteY2861" fmla="*/ 1330549 h 1758535"/>
                <a:gd name="connsiteX2862" fmla="*/ 859809 w 1857753"/>
                <a:gd name="connsiteY2862" fmla="*/ 1338074 h 1758535"/>
                <a:gd name="connsiteX2863" fmla="*/ 845845 w 1857753"/>
                <a:gd name="connsiteY2863" fmla="*/ 1357080 h 1758535"/>
                <a:gd name="connsiteX2864" fmla="*/ 831727 w 1857753"/>
                <a:gd name="connsiteY2864" fmla="*/ 1369647 h 1758535"/>
                <a:gd name="connsiteX2865" fmla="*/ 822883 w 1857753"/>
                <a:gd name="connsiteY2865" fmla="*/ 1374767 h 1758535"/>
                <a:gd name="connsiteX2866" fmla="*/ 833666 w 1857753"/>
                <a:gd name="connsiteY2866" fmla="*/ 1396565 h 1758535"/>
                <a:gd name="connsiteX2867" fmla="*/ 852129 w 1857753"/>
                <a:gd name="connsiteY2867" fmla="*/ 1419605 h 1758535"/>
                <a:gd name="connsiteX2868" fmla="*/ 864075 w 1857753"/>
                <a:gd name="connsiteY2868" fmla="*/ 1441326 h 1758535"/>
                <a:gd name="connsiteX2869" fmla="*/ 877496 w 1857753"/>
                <a:gd name="connsiteY2869" fmla="*/ 1467468 h 1758535"/>
                <a:gd name="connsiteX2870" fmla="*/ 838398 w 1857753"/>
                <a:gd name="connsiteY2870" fmla="*/ 1472511 h 1758535"/>
                <a:gd name="connsiteX2871" fmla="*/ 810084 w 1857753"/>
                <a:gd name="connsiteY2871" fmla="*/ 1467391 h 1758535"/>
                <a:gd name="connsiteX2872" fmla="*/ 670915 w 1857753"/>
                <a:gd name="connsiteY2872" fmla="*/ 1415648 h 1758535"/>
                <a:gd name="connsiteX2873" fmla="*/ 662227 w 1857753"/>
                <a:gd name="connsiteY2873" fmla="*/ 1397341 h 1758535"/>
                <a:gd name="connsiteX2874" fmla="*/ 662227 w 1857753"/>
                <a:gd name="connsiteY2874" fmla="*/ 1385705 h 1758535"/>
                <a:gd name="connsiteX2875" fmla="*/ 658270 w 1857753"/>
                <a:gd name="connsiteY2875" fmla="*/ 1361657 h 1758535"/>
                <a:gd name="connsiteX2876" fmla="*/ 663313 w 1857753"/>
                <a:gd name="connsiteY2876" fmla="*/ 1352891 h 1758535"/>
                <a:gd name="connsiteX2877" fmla="*/ 675026 w 1857753"/>
                <a:gd name="connsiteY2877" fmla="*/ 1342418 h 1758535"/>
                <a:gd name="connsiteX2878" fmla="*/ 677276 w 1857753"/>
                <a:gd name="connsiteY2878" fmla="*/ 1329075 h 1758535"/>
                <a:gd name="connsiteX2879" fmla="*/ 694110 w 1857753"/>
                <a:gd name="connsiteY2879" fmla="*/ 1318913 h 1758535"/>
                <a:gd name="connsiteX2880" fmla="*/ 717460 w 1857753"/>
                <a:gd name="connsiteY2880" fmla="*/ 1330549 h 1758535"/>
                <a:gd name="connsiteX2881" fmla="*/ 736931 w 1857753"/>
                <a:gd name="connsiteY2881" fmla="*/ 1325197 h 1758535"/>
                <a:gd name="connsiteX2882" fmla="*/ 740189 w 1857753"/>
                <a:gd name="connsiteY2882" fmla="*/ 1304562 h 1758535"/>
                <a:gd name="connsiteX2883" fmla="*/ 736078 w 1857753"/>
                <a:gd name="connsiteY2883" fmla="*/ 1288659 h 1758535"/>
                <a:gd name="connsiteX2884" fmla="*/ 752523 w 1857753"/>
                <a:gd name="connsiteY2884" fmla="*/ 1268955 h 1758535"/>
                <a:gd name="connsiteX2885" fmla="*/ 770753 w 1857753"/>
                <a:gd name="connsiteY2885" fmla="*/ 1259414 h 1758535"/>
                <a:gd name="connsiteX2886" fmla="*/ 777425 w 1857753"/>
                <a:gd name="connsiteY2886" fmla="*/ 1237460 h 1758535"/>
                <a:gd name="connsiteX2887" fmla="*/ 767107 w 1857753"/>
                <a:gd name="connsiteY2887" fmla="*/ 1215972 h 1758535"/>
                <a:gd name="connsiteX2888" fmla="*/ 720020 w 1857753"/>
                <a:gd name="connsiteY2888" fmla="*/ 1212946 h 1758535"/>
                <a:gd name="connsiteX2889" fmla="*/ 686585 w 1857753"/>
                <a:gd name="connsiteY2889" fmla="*/ 1218687 h 1758535"/>
                <a:gd name="connsiteX2890" fmla="*/ 646479 w 1857753"/>
                <a:gd name="connsiteY2890" fmla="*/ 1245217 h 1758535"/>
                <a:gd name="connsiteX2891" fmla="*/ 630499 w 1857753"/>
                <a:gd name="connsiteY2891" fmla="*/ 1233426 h 1758535"/>
                <a:gd name="connsiteX2892" fmla="*/ 606296 w 1857753"/>
                <a:gd name="connsiteY2892" fmla="*/ 1252742 h 1758535"/>
                <a:gd name="connsiteX2893" fmla="*/ 604046 w 1857753"/>
                <a:gd name="connsiteY2893" fmla="*/ 1251423 h 1758535"/>
                <a:gd name="connsiteX2894" fmla="*/ 559828 w 1857753"/>
                <a:gd name="connsiteY2894" fmla="*/ 1237150 h 1758535"/>
                <a:gd name="connsiteX2895" fmla="*/ 557579 w 1857753"/>
                <a:gd name="connsiteY2895" fmla="*/ 1237925 h 1758535"/>
                <a:gd name="connsiteX2896" fmla="*/ 553933 w 1857753"/>
                <a:gd name="connsiteY2896" fmla="*/ 1239865 h 1758535"/>
                <a:gd name="connsiteX2897" fmla="*/ 545012 w 1857753"/>
                <a:gd name="connsiteY2897" fmla="*/ 1245838 h 1758535"/>
                <a:gd name="connsiteX2898" fmla="*/ 541288 w 1857753"/>
                <a:gd name="connsiteY2898" fmla="*/ 1248786 h 1758535"/>
                <a:gd name="connsiteX2899" fmla="*/ 538806 w 1857753"/>
                <a:gd name="connsiteY2899" fmla="*/ 1250803 h 1758535"/>
                <a:gd name="connsiteX2900" fmla="*/ 535780 w 1857753"/>
                <a:gd name="connsiteY2900" fmla="*/ 1248243 h 1758535"/>
                <a:gd name="connsiteX2901" fmla="*/ 532832 w 1857753"/>
                <a:gd name="connsiteY2901" fmla="*/ 1245683 h 1758535"/>
                <a:gd name="connsiteX2902" fmla="*/ 523368 w 1857753"/>
                <a:gd name="connsiteY2902" fmla="*/ 1237615 h 1758535"/>
                <a:gd name="connsiteX2903" fmla="*/ 509870 w 1857753"/>
                <a:gd name="connsiteY2903" fmla="*/ 1220937 h 1758535"/>
                <a:gd name="connsiteX2904" fmla="*/ 500794 w 1857753"/>
                <a:gd name="connsiteY2904" fmla="*/ 1203715 h 1758535"/>
                <a:gd name="connsiteX2905" fmla="*/ 499243 w 1857753"/>
                <a:gd name="connsiteY2905" fmla="*/ 1182537 h 1758535"/>
                <a:gd name="connsiteX2906" fmla="*/ 512198 w 1857753"/>
                <a:gd name="connsiteY2906" fmla="*/ 1166324 h 1758535"/>
                <a:gd name="connsiteX2907" fmla="*/ 532445 w 1857753"/>
                <a:gd name="connsiteY2907" fmla="*/ 1154610 h 1758535"/>
                <a:gd name="connsiteX2908" fmla="*/ 543072 w 1857753"/>
                <a:gd name="connsiteY2908" fmla="*/ 1141655 h 1758535"/>
                <a:gd name="connsiteX2909" fmla="*/ 538961 w 1857753"/>
                <a:gd name="connsiteY2909" fmla="*/ 1131648 h 1758535"/>
                <a:gd name="connsiteX2910" fmla="*/ 556648 w 1857753"/>
                <a:gd name="connsiteY2910" fmla="*/ 1112798 h 1758535"/>
                <a:gd name="connsiteX2911" fmla="*/ 563242 w 1857753"/>
                <a:gd name="connsiteY2911" fmla="*/ 1105273 h 1758535"/>
                <a:gd name="connsiteX2912" fmla="*/ 568827 w 1857753"/>
                <a:gd name="connsiteY2912" fmla="*/ 1087664 h 1758535"/>
                <a:gd name="connsiteX2913" fmla="*/ 571542 w 1857753"/>
                <a:gd name="connsiteY2913" fmla="*/ 1066486 h 1758535"/>
                <a:gd name="connsiteX2914" fmla="*/ 561225 w 1857753"/>
                <a:gd name="connsiteY2914" fmla="*/ 1062530 h 1758535"/>
                <a:gd name="connsiteX2915" fmla="*/ 538108 w 1857753"/>
                <a:gd name="connsiteY2915" fmla="*/ 1044455 h 1758535"/>
                <a:gd name="connsiteX2916" fmla="*/ 556027 w 1857753"/>
                <a:gd name="connsiteY2916" fmla="*/ 1020794 h 1758535"/>
                <a:gd name="connsiteX2917" fmla="*/ 567198 w 1857753"/>
                <a:gd name="connsiteY2917" fmla="*/ 1010555 h 1758535"/>
                <a:gd name="connsiteX2918" fmla="*/ 585583 w 1857753"/>
                <a:gd name="connsiteY2918" fmla="*/ 995428 h 1758535"/>
                <a:gd name="connsiteX2919" fmla="*/ 620647 w 1857753"/>
                <a:gd name="connsiteY2919" fmla="*/ 985731 h 1758535"/>
                <a:gd name="connsiteX2920" fmla="*/ 643531 w 1857753"/>
                <a:gd name="connsiteY2920" fmla="*/ 976112 h 1758535"/>
                <a:gd name="connsiteX2921" fmla="*/ 661373 w 1857753"/>
                <a:gd name="connsiteY2921" fmla="*/ 1028319 h 1758535"/>
                <a:gd name="connsiteX2922" fmla="*/ 668355 w 1857753"/>
                <a:gd name="connsiteY2922" fmla="*/ 1023044 h 1758535"/>
                <a:gd name="connsiteX2923" fmla="*/ 676345 w 1857753"/>
                <a:gd name="connsiteY2923" fmla="*/ 1006288 h 1758535"/>
                <a:gd name="connsiteX2924" fmla="*/ 691783 w 1857753"/>
                <a:gd name="connsiteY2924" fmla="*/ 983714 h 1758535"/>
                <a:gd name="connsiteX2925" fmla="*/ 704117 w 1857753"/>
                <a:gd name="connsiteY2925" fmla="*/ 1021415 h 1758535"/>
                <a:gd name="connsiteX2926" fmla="*/ 723200 w 1857753"/>
                <a:gd name="connsiteY2926" fmla="*/ 996514 h 1758535"/>
                <a:gd name="connsiteX2927" fmla="*/ 727234 w 1857753"/>
                <a:gd name="connsiteY2927" fmla="*/ 989144 h 1758535"/>
                <a:gd name="connsiteX2928" fmla="*/ 737862 w 1857753"/>
                <a:gd name="connsiteY2928" fmla="*/ 956175 h 1758535"/>
                <a:gd name="connsiteX2929" fmla="*/ 729484 w 1857753"/>
                <a:gd name="connsiteY2929" fmla="*/ 931661 h 1758535"/>
                <a:gd name="connsiteX2930" fmla="*/ 711719 w 1857753"/>
                <a:gd name="connsiteY2930" fmla="*/ 898227 h 1758535"/>
                <a:gd name="connsiteX2931" fmla="*/ 689533 w 1857753"/>
                <a:gd name="connsiteY2931" fmla="*/ 880850 h 1758535"/>
                <a:gd name="connsiteX2932" fmla="*/ 672544 w 1857753"/>
                <a:gd name="connsiteY2932" fmla="*/ 872782 h 1758535"/>
                <a:gd name="connsiteX2933" fmla="*/ 660830 w 1857753"/>
                <a:gd name="connsiteY2933" fmla="*/ 872782 h 1758535"/>
                <a:gd name="connsiteX2934" fmla="*/ 647565 w 1857753"/>
                <a:gd name="connsiteY2934" fmla="*/ 883488 h 1758535"/>
                <a:gd name="connsiteX2935" fmla="*/ 632981 w 1857753"/>
                <a:gd name="connsiteY2935" fmla="*/ 883488 h 1758535"/>
                <a:gd name="connsiteX2936" fmla="*/ 612579 w 1857753"/>
                <a:gd name="connsiteY2936" fmla="*/ 869835 h 1758535"/>
                <a:gd name="connsiteX2937" fmla="*/ 626232 w 1857753"/>
                <a:gd name="connsiteY2937" fmla="*/ 852535 h 1758535"/>
                <a:gd name="connsiteX2938" fmla="*/ 645315 w 1857753"/>
                <a:gd name="connsiteY2938" fmla="*/ 852535 h 1758535"/>
                <a:gd name="connsiteX2939" fmla="*/ 650513 w 1857753"/>
                <a:gd name="connsiteY2939" fmla="*/ 833219 h 1758535"/>
                <a:gd name="connsiteX2940" fmla="*/ 655012 w 1857753"/>
                <a:gd name="connsiteY2940" fmla="*/ 827401 h 1758535"/>
                <a:gd name="connsiteX2941" fmla="*/ 649970 w 1857753"/>
                <a:gd name="connsiteY2941" fmla="*/ 814136 h 1758535"/>
                <a:gd name="connsiteX2942" fmla="*/ 622664 w 1857753"/>
                <a:gd name="connsiteY2942" fmla="*/ 785899 h 1758535"/>
                <a:gd name="connsiteX2943" fmla="*/ 606916 w 1857753"/>
                <a:gd name="connsiteY2943" fmla="*/ 776590 h 1758535"/>
                <a:gd name="connsiteX2944" fmla="*/ 578834 w 1857753"/>
                <a:gd name="connsiteY2944" fmla="*/ 776590 h 1758535"/>
                <a:gd name="connsiteX2945" fmla="*/ 569835 w 1857753"/>
                <a:gd name="connsiteY2945" fmla="*/ 746879 h 1758535"/>
                <a:gd name="connsiteX2946" fmla="*/ 594194 w 1857753"/>
                <a:gd name="connsiteY2946" fmla="*/ 740053 h 1758535"/>
                <a:gd name="connsiteX2947" fmla="*/ 597917 w 1857753"/>
                <a:gd name="connsiteY2947" fmla="*/ 737493 h 1758535"/>
                <a:gd name="connsiteX2948" fmla="*/ 597064 w 1857753"/>
                <a:gd name="connsiteY2948" fmla="*/ 726477 h 1758535"/>
                <a:gd name="connsiteX2949" fmla="*/ 584807 w 1857753"/>
                <a:gd name="connsiteY2949" fmla="*/ 701265 h 1758535"/>
                <a:gd name="connsiteX2950" fmla="*/ 571465 w 1857753"/>
                <a:gd name="connsiteY2950" fmla="*/ 681173 h 1758535"/>
                <a:gd name="connsiteX2951" fmla="*/ 563164 w 1857753"/>
                <a:gd name="connsiteY2951" fmla="*/ 654565 h 1758535"/>
                <a:gd name="connsiteX2952" fmla="*/ 554786 w 1857753"/>
                <a:gd name="connsiteY2952" fmla="*/ 641921 h 1758535"/>
                <a:gd name="connsiteX2953" fmla="*/ 554786 w 1857753"/>
                <a:gd name="connsiteY2953" fmla="*/ 633388 h 1758535"/>
                <a:gd name="connsiteX2954" fmla="*/ 552692 w 1857753"/>
                <a:gd name="connsiteY2954" fmla="*/ 633543 h 1758535"/>
                <a:gd name="connsiteX2955" fmla="*/ 497846 w 1857753"/>
                <a:gd name="connsiteY2955" fmla="*/ 650299 h 1758535"/>
                <a:gd name="connsiteX2956" fmla="*/ 475970 w 1857753"/>
                <a:gd name="connsiteY2956" fmla="*/ 661159 h 1758535"/>
                <a:gd name="connsiteX2957" fmla="*/ 448897 w 1857753"/>
                <a:gd name="connsiteY2957" fmla="*/ 677915 h 1758535"/>
                <a:gd name="connsiteX2958" fmla="*/ 447733 w 1857753"/>
                <a:gd name="connsiteY2958" fmla="*/ 677915 h 1758535"/>
                <a:gd name="connsiteX2959" fmla="*/ 428728 w 1857753"/>
                <a:gd name="connsiteY2959" fmla="*/ 678769 h 1758535"/>
                <a:gd name="connsiteX2960" fmla="*/ 398629 w 1857753"/>
                <a:gd name="connsiteY2960" fmla="*/ 684664 h 1758535"/>
                <a:gd name="connsiteX2961" fmla="*/ 376520 w 1857753"/>
                <a:gd name="connsiteY2961" fmla="*/ 692499 h 1758535"/>
                <a:gd name="connsiteX2962" fmla="*/ 356894 w 1857753"/>
                <a:gd name="connsiteY2962" fmla="*/ 717013 h 1758535"/>
                <a:gd name="connsiteX2963" fmla="*/ 332070 w 1857753"/>
                <a:gd name="connsiteY2963" fmla="*/ 717013 h 1758535"/>
                <a:gd name="connsiteX2964" fmla="*/ 330751 w 1857753"/>
                <a:gd name="connsiteY2964" fmla="*/ 712824 h 1758535"/>
                <a:gd name="connsiteX2965" fmla="*/ 327260 w 1857753"/>
                <a:gd name="connsiteY2965" fmla="*/ 701576 h 1758535"/>
                <a:gd name="connsiteX2966" fmla="*/ 327105 w 1857753"/>
                <a:gd name="connsiteY2966" fmla="*/ 700955 h 1758535"/>
                <a:gd name="connsiteX2967" fmla="*/ 322218 w 1857753"/>
                <a:gd name="connsiteY2967" fmla="*/ 685362 h 1758535"/>
                <a:gd name="connsiteX2968" fmla="*/ 316710 w 1857753"/>
                <a:gd name="connsiteY2968" fmla="*/ 669305 h 1758535"/>
                <a:gd name="connsiteX2969" fmla="*/ 309030 w 1857753"/>
                <a:gd name="connsiteY2969" fmla="*/ 664960 h 1758535"/>
                <a:gd name="connsiteX2970" fmla="*/ 308332 w 1857753"/>
                <a:gd name="connsiteY2970" fmla="*/ 664573 h 1758535"/>
                <a:gd name="connsiteX2971" fmla="*/ 305694 w 1857753"/>
                <a:gd name="connsiteY2971" fmla="*/ 663099 h 1758535"/>
                <a:gd name="connsiteX2972" fmla="*/ 208261 w 1857753"/>
                <a:gd name="connsiteY2972" fmla="*/ 662711 h 1758535"/>
                <a:gd name="connsiteX2973" fmla="*/ 161639 w 1857753"/>
                <a:gd name="connsiteY2973" fmla="*/ 653712 h 1758535"/>
                <a:gd name="connsiteX2974" fmla="*/ 145503 w 1857753"/>
                <a:gd name="connsiteY2974" fmla="*/ 653712 h 1758535"/>
                <a:gd name="connsiteX2975" fmla="*/ 88020 w 1857753"/>
                <a:gd name="connsiteY2975" fmla="*/ 637499 h 1758535"/>
                <a:gd name="connsiteX2976" fmla="*/ 64748 w 1857753"/>
                <a:gd name="connsiteY2976" fmla="*/ 624777 h 1758535"/>
                <a:gd name="connsiteX2977" fmla="*/ 60482 w 1857753"/>
                <a:gd name="connsiteY2977" fmla="*/ 621907 h 1758535"/>
                <a:gd name="connsiteX2978" fmla="*/ 63352 w 1857753"/>
                <a:gd name="connsiteY2978" fmla="*/ 619502 h 1758535"/>
                <a:gd name="connsiteX2979" fmla="*/ 60249 w 1857753"/>
                <a:gd name="connsiteY2979" fmla="*/ 617407 h 1758535"/>
                <a:gd name="connsiteX2980" fmla="*/ 60482 w 1857753"/>
                <a:gd name="connsiteY2980" fmla="*/ 617175 h 1758535"/>
                <a:gd name="connsiteX2981" fmla="*/ 63585 w 1857753"/>
                <a:gd name="connsiteY2981" fmla="*/ 614615 h 1758535"/>
                <a:gd name="connsiteX2982" fmla="*/ 75298 w 1857753"/>
                <a:gd name="connsiteY2982" fmla="*/ 605073 h 1758535"/>
                <a:gd name="connsiteX2983" fmla="*/ 80961 w 1857753"/>
                <a:gd name="connsiteY2983" fmla="*/ 605306 h 1758535"/>
                <a:gd name="connsiteX2984" fmla="*/ 82590 w 1857753"/>
                <a:gd name="connsiteY2984" fmla="*/ 605151 h 1758535"/>
                <a:gd name="connsiteX2985" fmla="*/ 82823 w 1857753"/>
                <a:gd name="connsiteY2985" fmla="*/ 605151 h 1758535"/>
                <a:gd name="connsiteX2986" fmla="*/ 84064 w 1857753"/>
                <a:gd name="connsiteY2986" fmla="*/ 604918 h 1758535"/>
                <a:gd name="connsiteX2987" fmla="*/ 84297 w 1857753"/>
                <a:gd name="connsiteY2987" fmla="*/ 604840 h 1758535"/>
                <a:gd name="connsiteX2988" fmla="*/ 85848 w 1857753"/>
                <a:gd name="connsiteY2988" fmla="*/ 604530 h 1758535"/>
                <a:gd name="connsiteX2989" fmla="*/ 88253 w 1857753"/>
                <a:gd name="connsiteY2989" fmla="*/ 603754 h 1758535"/>
                <a:gd name="connsiteX2990" fmla="*/ 90658 w 1857753"/>
                <a:gd name="connsiteY2990" fmla="*/ 602591 h 1758535"/>
                <a:gd name="connsiteX2991" fmla="*/ 91279 w 1857753"/>
                <a:gd name="connsiteY2991" fmla="*/ 602203 h 1758535"/>
                <a:gd name="connsiteX2992" fmla="*/ 92908 w 1857753"/>
                <a:gd name="connsiteY2992" fmla="*/ 600961 h 1758535"/>
                <a:gd name="connsiteX2993" fmla="*/ 93916 w 1857753"/>
                <a:gd name="connsiteY2993" fmla="*/ 600031 h 1758535"/>
                <a:gd name="connsiteX2994" fmla="*/ 94925 w 1857753"/>
                <a:gd name="connsiteY2994" fmla="*/ 598945 h 1758535"/>
                <a:gd name="connsiteX2995" fmla="*/ 96709 w 1857753"/>
                <a:gd name="connsiteY2995" fmla="*/ 596307 h 1758535"/>
                <a:gd name="connsiteX2996" fmla="*/ 97562 w 1857753"/>
                <a:gd name="connsiteY2996" fmla="*/ 594523 h 1758535"/>
                <a:gd name="connsiteX2997" fmla="*/ 98260 w 1857753"/>
                <a:gd name="connsiteY2997" fmla="*/ 592506 h 1758535"/>
                <a:gd name="connsiteX2998" fmla="*/ 98803 w 1857753"/>
                <a:gd name="connsiteY2998" fmla="*/ 590256 h 1758535"/>
                <a:gd name="connsiteX2999" fmla="*/ 98105 w 1857753"/>
                <a:gd name="connsiteY2999" fmla="*/ 573500 h 1758535"/>
                <a:gd name="connsiteX3000" fmla="*/ 98105 w 1857753"/>
                <a:gd name="connsiteY3000" fmla="*/ 573112 h 1758535"/>
                <a:gd name="connsiteX3001" fmla="*/ 95933 w 1857753"/>
                <a:gd name="connsiteY3001" fmla="*/ 562872 h 1758535"/>
                <a:gd name="connsiteX3002" fmla="*/ 92908 w 1857753"/>
                <a:gd name="connsiteY3002" fmla="*/ 548366 h 1758535"/>
                <a:gd name="connsiteX3003" fmla="*/ 90193 w 1857753"/>
                <a:gd name="connsiteY3003" fmla="*/ 535256 h 1758535"/>
                <a:gd name="connsiteX3004" fmla="*/ 89184 w 1857753"/>
                <a:gd name="connsiteY3004" fmla="*/ 530291 h 1758535"/>
                <a:gd name="connsiteX3005" fmla="*/ 88641 w 1857753"/>
                <a:gd name="connsiteY3005" fmla="*/ 527654 h 1758535"/>
                <a:gd name="connsiteX3006" fmla="*/ 87245 w 1857753"/>
                <a:gd name="connsiteY3006" fmla="*/ 520517 h 1758535"/>
                <a:gd name="connsiteX3007" fmla="*/ 86779 w 1857753"/>
                <a:gd name="connsiteY3007" fmla="*/ 518422 h 1758535"/>
                <a:gd name="connsiteX3008" fmla="*/ 86004 w 1857753"/>
                <a:gd name="connsiteY3008" fmla="*/ 514776 h 1758535"/>
                <a:gd name="connsiteX3009" fmla="*/ 85616 w 1857753"/>
                <a:gd name="connsiteY3009" fmla="*/ 513070 h 1758535"/>
                <a:gd name="connsiteX3010" fmla="*/ 85073 w 1857753"/>
                <a:gd name="connsiteY3010" fmla="*/ 510122 h 1758535"/>
                <a:gd name="connsiteX3011" fmla="*/ 84607 w 1857753"/>
                <a:gd name="connsiteY3011" fmla="*/ 507795 h 1758535"/>
                <a:gd name="connsiteX3012" fmla="*/ 84219 w 1857753"/>
                <a:gd name="connsiteY3012" fmla="*/ 506321 h 1758535"/>
                <a:gd name="connsiteX3013" fmla="*/ 83987 w 1857753"/>
                <a:gd name="connsiteY3013" fmla="*/ 504847 h 1758535"/>
                <a:gd name="connsiteX3014" fmla="*/ 99269 w 1857753"/>
                <a:gd name="connsiteY3014" fmla="*/ 487470 h 1758535"/>
                <a:gd name="connsiteX3015" fmla="*/ 145969 w 1857753"/>
                <a:gd name="connsiteY3015" fmla="*/ 462491 h 1758535"/>
                <a:gd name="connsiteX3016" fmla="*/ 145891 w 1857753"/>
                <a:gd name="connsiteY3016" fmla="*/ 462103 h 1758535"/>
                <a:gd name="connsiteX3017" fmla="*/ 145969 w 1857753"/>
                <a:gd name="connsiteY3017" fmla="*/ 462103 h 1758535"/>
                <a:gd name="connsiteX3018" fmla="*/ 138211 w 1857753"/>
                <a:gd name="connsiteY3018" fmla="*/ 438521 h 1758535"/>
                <a:gd name="connsiteX3019" fmla="*/ 131152 w 1857753"/>
                <a:gd name="connsiteY3019" fmla="*/ 416877 h 1758535"/>
                <a:gd name="connsiteX3020" fmla="*/ 135108 w 1857753"/>
                <a:gd name="connsiteY3020" fmla="*/ 416489 h 1758535"/>
                <a:gd name="connsiteX3021" fmla="*/ 148063 w 1857753"/>
                <a:gd name="connsiteY3021" fmla="*/ 415326 h 1758535"/>
                <a:gd name="connsiteX3022" fmla="*/ 135108 w 1857753"/>
                <a:gd name="connsiteY3022" fmla="*/ 416567 h 1758535"/>
                <a:gd name="connsiteX3023" fmla="*/ 135263 w 1857753"/>
                <a:gd name="connsiteY3023" fmla="*/ 417032 h 1758535"/>
                <a:gd name="connsiteX3024" fmla="*/ 149692 w 1857753"/>
                <a:gd name="connsiteY3024" fmla="*/ 460940 h 1758535"/>
                <a:gd name="connsiteX3025" fmla="*/ 151244 w 1857753"/>
                <a:gd name="connsiteY3025" fmla="*/ 465982 h 1758535"/>
                <a:gd name="connsiteX3026" fmla="*/ 147598 w 1857753"/>
                <a:gd name="connsiteY3026" fmla="*/ 465982 h 1758535"/>
                <a:gd name="connsiteX3027" fmla="*/ 101751 w 1857753"/>
                <a:gd name="connsiteY3027" fmla="*/ 490573 h 1758535"/>
                <a:gd name="connsiteX3028" fmla="*/ 89262 w 1857753"/>
                <a:gd name="connsiteY3028" fmla="*/ 504769 h 1758535"/>
                <a:gd name="connsiteX3029" fmla="*/ 88098 w 1857753"/>
                <a:gd name="connsiteY3029" fmla="*/ 506010 h 1758535"/>
                <a:gd name="connsiteX3030" fmla="*/ 88176 w 1857753"/>
                <a:gd name="connsiteY3030" fmla="*/ 506165 h 1758535"/>
                <a:gd name="connsiteX3031" fmla="*/ 88486 w 1857753"/>
                <a:gd name="connsiteY3031" fmla="*/ 507795 h 1758535"/>
                <a:gd name="connsiteX3032" fmla="*/ 88641 w 1857753"/>
                <a:gd name="connsiteY3032" fmla="*/ 508570 h 1758535"/>
                <a:gd name="connsiteX3033" fmla="*/ 88874 w 1857753"/>
                <a:gd name="connsiteY3033" fmla="*/ 509501 h 1758535"/>
                <a:gd name="connsiteX3034" fmla="*/ 89262 w 1857753"/>
                <a:gd name="connsiteY3034" fmla="*/ 511441 h 1758535"/>
                <a:gd name="connsiteX3035" fmla="*/ 89960 w 1857753"/>
                <a:gd name="connsiteY3035" fmla="*/ 514776 h 1758535"/>
                <a:gd name="connsiteX3036" fmla="*/ 90503 w 1857753"/>
                <a:gd name="connsiteY3036" fmla="*/ 517181 h 1758535"/>
                <a:gd name="connsiteX3037" fmla="*/ 91046 w 1857753"/>
                <a:gd name="connsiteY3037" fmla="*/ 519819 h 1758535"/>
                <a:gd name="connsiteX3038" fmla="*/ 91046 w 1857753"/>
                <a:gd name="connsiteY3038" fmla="*/ 519974 h 1758535"/>
                <a:gd name="connsiteX3039" fmla="*/ 92442 w 1857753"/>
                <a:gd name="connsiteY3039" fmla="*/ 526955 h 1758535"/>
                <a:gd name="connsiteX3040" fmla="*/ 92985 w 1857753"/>
                <a:gd name="connsiteY3040" fmla="*/ 529515 h 1758535"/>
                <a:gd name="connsiteX3041" fmla="*/ 93994 w 1857753"/>
                <a:gd name="connsiteY3041" fmla="*/ 534480 h 1758535"/>
                <a:gd name="connsiteX3042" fmla="*/ 95235 w 1857753"/>
                <a:gd name="connsiteY3042" fmla="*/ 540531 h 1758535"/>
                <a:gd name="connsiteX3043" fmla="*/ 97174 w 1857753"/>
                <a:gd name="connsiteY3043" fmla="*/ 549685 h 1758535"/>
                <a:gd name="connsiteX3044" fmla="*/ 99424 w 1857753"/>
                <a:gd name="connsiteY3044" fmla="*/ 560623 h 1758535"/>
                <a:gd name="connsiteX3045" fmla="*/ 100665 w 1857753"/>
                <a:gd name="connsiteY3045" fmla="*/ 566518 h 1758535"/>
                <a:gd name="connsiteX3046" fmla="*/ 101906 w 1857753"/>
                <a:gd name="connsiteY3046" fmla="*/ 572724 h 1758535"/>
                <a:gd name="connsiteX3047" fmla="*/ 102682 w 1857753"/>
                <a:gd name="connsiteY3047" fmla="*/ 590799 h 1758535"/>
                <a:gd name="connsiteX3048" fmla="*/ 101906 w 1857753"/>
                <a:gd name="connsiteY3048" fmla="*/ 593747 h 1758535"/>
                <a:gd name="connsiteX3049" fmla="*/ 101131 w 1857753"/>
                <a:gd name="connsiteY3049" fmla="*/ 595919 h 1758535"/>
                <a:gd name="connsiteX3050" fmla="*/ 99269 w 1857753"/>
                <a:gd name="connsiteY3050" fmla="*/ 599488 h 1758535"/>
                <a:gd name="connsiteX3051" fmla="*/ 76462 w 1857753"/>
                <a:gd name="connsiteY3051" fmla="*/ 609107 h 1758535"/>
                <a:gd name="connsiteX3052" fmla="*/ 66920 w 1857753"/>
                <a:gd name="connsiteY3052" fmla="*/ 616942 h 1758535"/>
                <a:gd name="connsiteX3053" fmla="*/ 90580 w 1857753"/>
                <a:gd name="connsiteY3053" fmla="*/ 630129 h 1758535"/>
                <a:gd name="connsiteX3054" fmla="*/ 146046 w 1857753"/>
                <a:gd name="connsiteY3054" fmla="*/ 645955 h 1758535"/>
                <a:gd name="connsiteX3055" fmla="*/ 162337 w 1857753"/>
                <a:gd name="connsiteY3055" fmla="*/ 645955 h 1758535"/>
                <a:gd name="connsiteX3056" fmla="*/ 209037 w 1857753"/>
                <a:gd name="connsiteY3056" fmla="*/ 654953 h 1758535"/>
                <a:gd name="connsiteX3057" fmla="*/ 307711 w 1857753"/>
                <a:gd name="connsiteY3057" fmla="*/ 655341 h 1758535"/>
                <a:gd name="connsiteX3058" fmla="*/ 315934 w 1857753"/>
                <a:gd name="connsiteY3058" fmla="*/ 659918 h 1758535"/>
                <a:gd name="connsiteX3059" fmla="*/ 315934 w 1857753"/>
                <a:gd name="connsiteY3059" fmla="*/ 643007 h 1758535"/>
                <a:gd name="connsiteX3060" fmla="*/ 323304 w 1857753"/>
                <a:gd name="connsiteY3060" fmla="*/ 664573 h 1758535"/>
                <a:gd name="connsiteX3061" fmla="*/ 323459 w 1857753"/>
                <a:gd name="connsiteY3061" fmla="*/ 664960 h 1758535"/>
                <a:gd name="connsiteX3062" fmla="*/ 328424 w 1857753"/>
                <a:gd name="connsiteY3062" fmla="*/ 679544 h 1758535"/>
                <a:gd name="connsiteX3063" fmla="*/ 329587 w 1857753"/>
                <a:gd name="connsiteY3063" fmla="*/ 682958 h 1758535"/>
                <a:gd name="connsiteX3064" fmla="*/ 335250 w 1857753"/>
                <a:gd name="connsiteY3064" fmla="*/ 700955 h 1758535"/>
                <a:gd name="connsiteX3065" fmla="*/ 337810 w 1857753"/>
                <a:gd name="connsiteY3065" fmla="*/ 709255 h 1758535"/>
                <a:gd name="connsiteX3066" fmla="*/ 353170 w 1857753"/>
                <a:gd name="connsiteY3066" fmla="*/ 709255 h 1758535"/>
                <a:gd name="connsiteX3067" fmla="*/ 371865 w 1857753"/>
                <a:gd name="connsiteY3067" fmla="*/ 685906 h 1758535"/>
                <a:gd name="connsiteX3068" fmla="*/ 396689 w 1857753"/>
                <a:gd name="connsiteY3068" fmla="*/ 677217 h 1758535"/>
                <a:gd name="connsiteX3069" fmla="*/ 426323 w 1857753"/>
                <a:gd name="connsiteY3069" fmla="*/ 671399 h 1758535"/>
                <a:gd name="connsiteX3070" fmla="*/ 446647 w 1857753"/>
                <a:gd name="connsiteY3070" fmla="*/ 670158 h 1758535"/>
                <a:gd name="connsiteX3071" fmla="*/ 472169 w 1857753"/>
                <a:gd name="connsiteY3071" fmla="*/ 654333 h 1758535"/>
                <a:gd name="connsiteX3072" fmla="*/ 494976 w 1857753"/>
                <a:gd name="connsiteY3072" fmla="*/ 643084 h 1758535"/>
                <a:gd name="connsiteX3073" fmla="*/ 550830 w 1857753"/>
                <a:gd name="connsiteY3073" fmla="*/ 626018 h 1758535"/>
                <a:gd name="connsiteX3074" fmla="*/ 562544 w 1857753"/>
                <a:gd name="connsiteY3074" fmla="*/ 625087 h 1758535"/>
                <a:gd name="connsiteX3075" fmla="*/ 562544 w 1857753"/>
                <a:gd name="connsiteY3075" fmla="*/ 639594 h 1758535"/>
                <a:gd name="connsiteX3076" fmla="*/ 569913 w 1857753"/>
                <a:gd name="connsiteY3076" fmla="*/ 650764 h 1758535"/>
                <a:gd name="connsiteX3077" fmla="*/ 578291 w 1857753"/>
                <a:gd name="connsiteY3077" fmla="*/ 677372 h 1758535"/>
                <a:gd name="connsiteX3078" fmla="*/ 591479 w 1857753"/>
                <a:gd name="connsiteY3078" fmla="*/ 697464 h 1758535"/>
                <a:gd name="connsiteX3079" fmla="*/ 604356 w 1857753"/>
                <a:gd name="connsiteY3079" fmla="*/ 723762 h 1758535"/>
                <a:gd name="connsiteX3080" fmla="*/ 605908 w 1857753"/>
                <a:gd name="connsiteY3080" fmla="*/ 741371 h 1758535"/>
                <a:gd name="connsiteX3081" fmla="*/ 597995 w 1857753"/>
                <a:gd name="connsiteY3081" fmla="*/ 746801 h 1758535"/>
                <a:gd name="connsiteX3082" fmla="*/ 579532 w 1857753"/>
                <a:gd name="connsiteY3082" fmla="*/ 752232 h 1758535"/>
                <a:gd name="connsiteX3083" fmla="*/ 584575 w 1857753"/>
                <a:gd name="connsiteY3083" fmla="*/ 768833 h 1758535"/>
                <a:gd name="connsiteX3084" fmla="*/ 609088 w 1857753"/>
                <a:gd name="connsiteY3084" fmla="*/ 768833 h 1758535"/>
                <a:gd name="connsiteX3085" fmla="*/ 627085 w 1857753"/>
                <a:gd name="connsiteY3085" fmla="*/ 779460 h 1758535"/>
                <a:gd name="connsiteX3086" fmla="*/ 656098 w 1857753"/>
                <a:gd name="connsiteY3086" fmla="*/ 809326 h 1758535"/>
                <a:gd name="connsiteX3087" fmla="*/ 663856 w 1857753"/>
                <a:gd name="connsiteY3087" fmla="*/ 828953 h 1758535"/>
                <a:gd name="connsiteX3088" fmla="*/ 657805 w 1857753"/>
                <a:gd name="connsiteY3088" fmla="*/ 836090 h 1758535"/>
                <a:gd name="connsiteX3089" fmla="*/ 651289 w 1857753"/>
                <a:gd name="connsiteY3089" fmla="*/ 860293 h 1758535"/>
                <a:gd name="connsiteX3090" fmla="*/ 629956 w 1857753"/>
                <a:gd name="connsiteY3090" fmla="*/ 860293 h 1758535"/>
                <a:gd name="connsiteX3091" fmla="*/ 623827 w 1857753"/>
                <a:gd name="connsiteY3091" fmla="*/ 868050 h 1758535"/>
                <a:gd name="connsiteX3092" fmla="*/ 635308 w 1857753"/>
                <a:gd name="connsiteY3092" fmla="*/ 875730 h 1758535"/>
                <a:gd name="connsiteX3093" fmla="*/ 644850 w 1857753"/>
                <a:gd name="connsiteY3093" fmla="*/ 875730 h 1758535"/>
                <a:gd name="connsiteX3094" fmla="*/ 658038 w 1857753"/>
                <a:gd name="connsiteY3094" fmla="*/ 865025 h 1758535"/>
                <a:gd name="connsiteX3095" fmla="*/ 673397 w 1857753"/>
                <a:gd name="connsiteY3095" fmla="*/ 865025 h 1758535"/>
                <a:gd name="connsiteX3096" fmla="*/ 693256 w 1857753"/>
                <a:gd name="connsiteY3096" fmla="*/ 874024 h 1758535"/>
                <a:gd name="connsiteX3097" fmla="*/ 717149 w 1857753"/>
                <a:gd name="connsiteY3097" fmla="*/ 892641 h 1758535"/>
                <a:gd name="connsiteX3098" fmla="*/ 736543 w 1857753"/>
                <a:gd name="connsiteY3098" fmla="*/ 928636 h 1758535"/>
                <a:gd name="connsiteX3099" fmla="*/ 746007 w 1857753"/>
                <a:gd name="connsiteY3099" fmla="*/ 956097 h 1758535"/>
                <a:gd name="connsiteX3100" fmla="*/ 734371 w 1857753"/>
                <a:gd name="connsiteY3100" fmla="*/ 992247 h 1758535"/>
                <a:gd name="connsiteX3101" fmla="*/ 729639 w 1857753"/>
                <a:gd name="connsiteY3101" fmla="*/ 1000780 h 1758535"/>
                <a:gd name="connsiteX3102" fmla="*/ 701324 w 1857753"/>
                <a:gd name="connsiteY3102" fmla="*/ 1037861 h 1758535"/>
                <a:gd name="connsiteX3103" fmla="*/ 689300 w 1857753"/>
                <a:gd name="connsiteY3103" fmla="*/ 1001091 h 1758535"/>
                <a:gd name="connsiteX3104" fmla="*/ 683017 w 1857753"/>
                <a:gd name="connsiteY3104" fmla="*/ 1010167 h 1758535"/>
                <a:gd name="connsiteX3105" fmla="*/ 674561 w 1857753"/>
                <a:gd name="connsiteY3105" fmla="*/ 1028086 h 1758535"/>
                <a:gd name="connsiteX3106" fmla="*/ 657495 w 1857753"/>
                <a:gd name="connsiteY3106" fmla="*/ 1040964 h 1758535"/>
                <a:gd name="connsiteX3107" fmla="*/ 638877 w 1857753"/>
                <a:gd name="connsiteY3107" fmla="*/ 986507 h 1758535"/>
                <a:gd name="connsiteX3108" fmla="*/ 623129 w 1857753"/>
                <a:gd name="connsiteY3108" fmla="*/ 993100 h 1758535"/>
                <a:gd name="connsiteX3109" fmla="*/ 589850 w 1857753"/>
                <a:gd name="connsiteY3109" fmla="*/ 1001944 h 1758535"/>
                <a:gd name="connsiteX3110" fmla="*/ 572318 w 1857753"/>
                <a:gd name="connsiteY3110" fmla="*/ 1016373 h 1758535"/>
                <a:gd name="connsiteX3111" fmla="*/ 561768 w 1857753"/>
                <a:gd name="connsiteY3111" fmla="*/ 1025992 h 1758535"/>
                <a:gd name="connsiteX3112" fmla="*/ 548890 w 1857753"/>
                <a:gd name="connsiteY3112" fmla="*/ 1043058 h 1758535"/>
                <a:gd name="connsiteX3113" fmla="*/ 564638 w 1857753"/>
                <a:gd name="connsiteY3113" fmla="*/ 1055470 h 1758535"/>
                <a:gd name="connsiteX3114" fmla="*/ 579998 w 1857753"/>
                <a:gd name="connsiteY3114" fmla="*/ 1061443 h 1758535"/>
                <a:gd name="connsiteX3115" fmla="*/ 576352 w 1857753"/>
                <a:gd name="connsiteY3115" fmla="*/ 1089293 h 1758535"/>
                <a:gd name="connsiteX3116" fmla="*/ 570379 w 1857753"/>
                <a:gd name="connsiteY3116" fmla="*/ 1108376 h 1758535"/>
                <a:gd name="connsiteX3117" fmla="*/ 562388 w 1857753"/>
                <a:gd name="connsiteY3117" fmla="*/ 1117995 h 1758535"/>
                <a:gd name="connsiteX3118" fmla="*/ 548037 w 1857753"/>
                <a:gd name="connsiteY3118" fmla="*/ 1133277 h 1758535"/>
                <a:gd name="connsiteX3119" fmla="*/ 551993 w 1857753"/>
                <a:gd name="connsiteY3119" fmla="*/ 1143052 h 1758535"/>
                <a:gd name="connsiteX3120" fmla="*/ 538030 w 1857753"/>
                <a:gd name="connsiteY3120" fmla="*/ 1160041 h 1758535"/>
                <a:gd name="connsiteX3121" fmla="*/ 517783 w 1857753"/>
                <a:gd name="connsiteY3121" fmla="*/ 1171754 h 1758535"/>
                <a:gd name="connsiteX3122" fmla="*/ 507155 w 1857753"/>
                <a:gd name="connsiteY3122" fmla="*/ 1185020 h 1758535"/>
                <a:gd name="connsiteX3123" fmla="*/ 508086 w 1857753"/>
                <a:gd name="connsiteY3123" fmla="*/ 1200845 h 1758535"/>
                <a:gd name="connsiteX3124" fmla="*/ 516309 w 1857753"/>
                <a:gd name="connsiteY3124" fmla="*/ 1216670 h 1758535"/>
                <a:gd name="connsiteX3125" fmla="*/ 528876 w 1857753"/>
                <a:gd name="connsiteY3125" fmla="*/ 1232262 h 1758535"/>
                <a:gd name="connsiteX3126" fmla="*/ 538961 w 1857753"/>
                <a:gd name="connsiteY3126" fmla="*/ 1240718 h 1758535"/>
                <a:gd name="connsiteX3127" fmla="*/ 548192 w 1857753"/>
                <a:gd name="connsiteY3127" fmla="*/ 1234279 h 1758535"/>
                <a:gd name="connsiteX3128" fmla="*/ 549433 w 1857753"/>
                <a:gd name="connsiteY3128" fmla="*/ 1233504 h 1758535"/>
                <a:gd name="connsiteX3129" fmla="*/ 550597 w 1857753"/>
                <a:gd name="connsiteY3129" fmla="*/ 1232805 h 1758535"/>
                <a:gd name="connsiteX3130" fmla="*/ 553778 w 1857753"/>
                <a:gd name="connsiteY3130" fmla="*/ 1231176 h 1758535"/>
                <a:gd name="connsiteX3131" fmla="*/ 557889 w 1857753"/>
                <a:gd name="connsiteY3131" fmla="*/ 1229625 h 1758535"/>
                <a:gd name="connsiteX3132" fmla="*/ 605520 w 1857753"/>
                <a:gd name="connsiteY3132" fmla="*/ 1243433 h 1758535"/>
                <a:gd name="connsiteX3133" fmla="*/ 630266 w 1857753"/>
                <a:gd name="connsiteY3133" fmla="*/ 1223652 h 1758535"/>
                <a:gd name="connsiteX3134" fmla="*/ 646712 w 1857753"/>
                <a:gd name="connsiteY3134" fmla="*/ 1235753 h 1758535"/>
                <a:gd name="connsiteX3135" fmla="*/ 683017 w 1857753"/>
                <a:gd name="connsiteY3135" fmla="*/ 1211783 h 1758535"/>
                <a:gd name="connsiteX3136" fmla="*/ 719632 w 1857753"/>
                <a:gd name="connsiteY3136" fmla="*/ 1205111 h 1758535"/>
                <a:gd name="connsiteX3137" fmla="*/ 772150 w 1857753"/>
                <a:gd name="connsiteY3137" fmla="*/ 1208525 h 1758535"/>
                <a:gd name="connsiteX3138" fmla="*/ 785725 w 1857753"/>
                <a:gd name="connsiteY3138" fmla="*/ 1236839 h 1758535"/>
                <a:gd name="connsiteX3139" fmla="*/ 777192 w 1857753"/>
                <a:gd name="connsiteY3139" fmla="*/ 1264921 h 1758535"/>
                <a:gd name="connsiteX3140" fmla="*/ 757954 w 1857753"/>
                <a:gd name="connsiteY3140" fmla="*/ 1274541 h 1758535"/>
                <a:gd name="connsiteX3141" fmla="*/ 744611 w 1857753"/>
                <a:gd name="connsiteY3141" fmla="*/ 1290598 h 1758535"/>
                <a:gd name="connsiteX3142" fmla="*/ 748102 w 1857753"/>
                <a:gd name="connsiteY3142" fmla="*/ 1304252 h 1758535"/>
                <a:gd name="connsiteX3143" fmla="*/ 743757 w 1857753"/>
                <a:gd name="connsiteY3143" fmla="*/ 1331325 h 1758535"/>
                <a:gd name="connsiteX3144" fmla="*/ 716606 w 1857753"/>
                <a:gd name="connsiteY3144" fmla="*/ 1338850 h 1758535"/>
                <a:gd name="connsiteX3145" fmla="*/ 694498 w 1857753"/>
                <a:gd name="connsiteY3145" fmla="*/ 1327757 h 1758535"/>
                <a:gd name="connsiteX3146" fmla="*/ 684335 w 1857753"/>
                <a:gd name="connsiteY3146" fmla="*/ 1333885 h 1758535"/>
                <a:gd name="connsiteX3147" fmla="*/ 682163 w 1857753"/>
                <a:gd name="connsiteY3147" fmla="*/ 1346530 h 1758535"/>
                <a:gd name="connsiteX3148" fmla="*/ 669674 w 1857753"/>
                <a:gd name="connsiteY3148" fmla="*/ 1357312 h 1758535"/>
                <a:gd name="connsiteX3149" fmla="*/ 666338 w 1857753"/>
                <a:gd name="connsiteY3149" fmla="*/ 1363131 h 1758535"/>
                <a:gd name="connsiteX3150" fmla="*/ 669984 w 1857753"/>
                <a:gd name="connsiteY3150" fmla="*/ 1385084 h 1758535"/>
                <a:gd name="connsiteX3151" fmla="*/ 669984 w 1857753"/>
                <a:gd name="connsiteY3151" fmla="*/ 1395557 h 1758535"/>
                <a:gd name="connsiteX3152" fmla="*/ 676578 w 1857753"/>
                <a:gd name="connsiteY3152" fmla="*/ 1409443 h 1758535"/>
                <a:gd name="connsiteX3153" fmla="*/ 756635 w 1857753"/>
                <a:gd name="connsiteY3153" fmla="*/ 1439464 h 1758535"/>
                <a:gd name="connsiteX3154" fmla="*/ 812101 w 1857753"/>
                <a:gd name="connsiteY3154" fmla="*/ 1459943 h 1758535"/>
                <a:gd name="connsiteX3155" fmla="*/ 838553 w 1857753"/>
                <a:gd name="connsiteY3155" fmla="*/ 1464598 h 1758535"/>
                <a:gd name="connsiteX3156" fmla="*/ 865549 w 1857753"/>
                <a:gd name="connsiteY3156" fmla="*/ 1461185 h 1758535"/>
                <a:gd name="connsiteX3157" fmla="*/ 857249 w 1857753"/>
                <a:gd name="connsiteY3157" fmla="*/ 1444972 h 1758535"/>
                <a:gd name="connsiteX3158" fmla="*/ 845690 w 1857753"/>
                <a:gd name="connsiteY3158" fmla="*/ 1423949 h 1758535"/>
                <a:gd name="connsiteX3159" fmla="*/ 827305 w 1857753"/>
                <a:gd name="connsiteY3159" fmla="*/ 1401064 h 1758535"/>
                <a:gd name="connsiteX3160" fmla="*/ 812721 w 1857753"/>
                <a:gd name="connsiteY3160" fmla="*/ 1371586 h 1758535"/>
                <a:gd name="connsiteX3161" fmla="*/ 826917 w 1857753"/>
                <a:gd name="connsiteY3161" fmla="*/ 1363596 h 1758535"/>
                <a:gd name="connsiteX3162" fmla="*/ 839872 w 1857753"/>
                <a:gd name="connsiteY3162" fmla="*/ 1352193 h 1758535"/>
                <a:gd name="connsiteX3163" fmla="*/ 855077 w 1857753"/>
                <a:gd name="connsiteY3163" fmla="*/ 1331403 h 1758535"/>
                <a:gd name="connsiteX3164" fmla="*/ 869971 w 1857753"/>
                <a:gd name="connsiteY3164" fmla="*/ 1326903 h 1758535"/>
                <a:gd name="connsiteX3165" fmla="*/ 849647 w 1857753"/>
                <a:gd name="connsiteY3165" fmla="*/ 1307510 h 1758535"/>
                <a:gd name="connsiteX3166" fmla="*/ 828701 w 1857753"/>
                <a:gd name="connsiteY3166" fmla="*/ 1295098 h 1758535"/>
                <a:gd name="connsiteX3167" fmla="*/ 820091 w 1857753"/>
                <a:gd name="connsiteY3167" fmla="*/ 1269110 h 1758535"/>
                <a:gd name="connsiteX3168" fmla="*/ 838709 w 1857753"/>
                <a:gd name="connsiteY3168" fmla="*/ 1262206 h 1758535"/>
                <a:gd name="connsiteX3169" fmla="*/ 856706 w 1857753"/>
                <a:gd name="connsiteY3169" fmla="*/ 1270972 h 1758535"/>
                <a:gd name="connsiteX3170" fmla="*/ 885176 w 1857753"/>
                <a:gd name="connsiteY3170" fmla="*/ 1282608 h 1758535"/>
                <a:gd name="connsiteX3171" fmla="*/ 904957 w 1857753"/>
                <a:gd name="connsiteY3171" fmla="*/ 1281212 h 1758535"/>
                <a:gd name="connsiteX3172" fmla="*/ 908138 w 1857753"/>
                <a:gd name="connsiteY3172" fmla="*/ 1258483 h 1758535"/>
                <a:gd name="connsiteX3173" fmla="*/ 897898 w 1857753"/>
                <a:gd name="connsiteY3173" fmla="*/ 1239089 h 1758535"/>
                <a:gd name="connsiteX3174" fmla="*/ 913723 w 1857753"/>
                <a:gd name="connsiteY3174" fmla="*/ 1216437 h 1758535"/>
                <a:gd name="connsiteX3175" fmla="*/ 913723 w 1857753"/>
                <a:gd name="connsiteY3175" fmla="*/ 1193320 h 1758535"/>
                <a:gd name="connsiteX3176" fmla="*/ 904259 w 1857753"/>
                <a:gd name="connsiteY3176" fmla="*/ 1164074 h 1758535"/>
                <a:gd name="connsiteX3177" fmla="*/ 941650 w 1857753"/>
                <a:gd name="connsiteY3177" fmla="*/ 1138165 h 1758535"/>
                <a:gd name="connsiteX3178" fmla="*/ 977489 w 1857753"/>
                <a:gd name="connsiteY3178" fmla="*/ 1146155 h 1758535"/>
                <a:gd name="connsiteX3179" fmla="*/ 990832 w 1857753"/>
                <a:gd name="connsiteY3179" fmla="*/ 1185097 h 1758535"/>
                <a:gd name="connsiteX3180" fmla="*/ 961354 w 1857753"/>
                <a:gd name="connsiteY3180" fmla="*/ 1216670 h 1758535"/>
                <a:gd name="connsiteX3181" fmla="*/ 975705 w 1857753"/>
                <a:gd name="connsiteY3181" fmla="*/ 1233271 h 1758535"/>
                <a:gd name="connsiteX3182" fmla="*/ 990367 w 1857753"/>
                <a:gd name="connsiteY3182" fmla="*/ 1233271 h 1758535"/>
                <a:gd name="connsiteX3183" fmla="*/ 1011001 w 1857753"/>
                <a:gd name="connsiteY3183" fmla="*/ 1215274 h 1758535"/>
                <a:gd name="connsiteX3184" fmla="*/ 1030861 w 1857753"/>
                <a:gd name="connsiteY3184" fmla="*/ 1203948 h 1758535"/>
                <a:gd name="connsiteX3185" fmla="*/ 1063752 w 1857753"/>
                <a:gd name="connsiteY3185" fmla="*/ 1250648 h 1758535"/>
                <a:gd name="connsiteX3186" fmla="*/ 1081982 w 1857753"/>
                <a:gd name="connsiteY3186" fmla="*/ 1307355 h 1758535"/>
                <a:gd name="connsiteX3187" fmla="*/ 1098816 w 1857753"/>
                <a:gd name="connsiteY3187" fmla="*/ 1327214 h 1758535"/>
                <a:gd name="connsiteX3188" fmla="*/ 1081051 w 1857753"/>
                <a:gd name="connsiteY3188" fmla="*/ 1346917 h 1758535"/>
                <a:gd name="connsiteX3189" fmla="*/ 1076319 w 1857753"/>
                <a:gd name="connsiteY3189" fmla="*/ 1368095 h 1758535"/>
                <a:gd name="connsiteX3190" fmla="*/ 1092222 w 1857753"/>
                <a:gd name="connsiteY3190" fmla="*/ 1383145 h 1758535"/>
                <a:gd name="connsiteX3191" fmla="*/ 1115106 w 1857753"/>
                <a:gd name="connsiteY3191" fmla="*/ 1396720 h 1758535"/>
                <a:gd name="connsiteX3192" fmla="*/ 1130233 w 1857753"/>
                <a:gd name="connsiteY3192" fmla="*/ 1408667 h 1758535"/>
                <a:gd name="connsiteX3193" fmla="*/ 1152575 w 1857753"/>
                <a:gd name="connsiteY3193" fmla="*/ 1408667 h 1758535"/>
                <a:gd name="connsiteX3194" fmla="*/ 972214 w 1857753"/>
                <a:gd name="connsiteY3194" fmla="*/ 543246 h 1758535"/>
                <a:gd name="connsiteX3195" fmla="*/ 972835 w 1857753"/>
                <a:gd name="connsiteY3195" fmla="*/ 545030 h 1758535"/>
                <a:gd name="connsiteX3196" fmla="*/ 938702 w 1857753"/>
                <a:gd name="connsiteY3196" fmla="*/ 506243 h 1758535"/>
                <a:gd name="connsiteX3197" fmla="*/ 918610 w 1857753"/>
                <a:gd name="connsiteY3197" fmla="*/ 477230 h 1758535"/>
                <a:gd name="connsiteX3198" fmla="*/ 887425 w 1857753"/>
                <a:gd name="connsiteY3198" fmla="*/ 457138 h 1758535"/>
                <a:gd name="connsiteX3199" fmla="*/ 850965 w 1857753"/>
                <a:gd name="connsiteY3199" fmla="*/ 431151 h 1758535"/>
                <a:gd name="connsiteX3200" fmla="*/ 821487 w 1857753"/>
                <a:gd name="connsiteY3200" fmla="*/ 413542 h 1758535"/>
                <a:gd name="connsiteX3201" fmla="*/ 795732 w 1857753"/>
                <a:gd name="connsiteY3201" fmla="*/ 399656 h 1758535"/>
                <a:gd name="connsiteX3202" fmla="*/ 761677 w 1857753"/>
                <a:gd name="connsiteY3202" fmla="*/ 391433 h 1758535"/>
                <a:gd name="connsiteX3203" fmla="*/ 738095 w 1857753"/>
                <a:gd name="connsiteY3203" fmla="*/ 378245 h 1758535"/>
                <a:gd name="connsiteX3204" fmla="*/ 724752 w 1857753"/>
                <a:gd name="connsiteY3204" fmla="*/ 365678 h 1758535"/>
                <a:gd name="connsiteX3205" fmla="*/ 724674 w 1857753"/>
                <a:gd name="connsiteY3205" fmla="*/ 365601 h 1758535"/>
                <a:gd name="connsiteX3206" fmla="*/ 724597 w 1857753"/>
                <a:gd name="connsiteY3206" fmla="*/ 365601 h 1758535"/>
                <a:gd name="connsiteX3207" fmla="*/ 685964 w 1857753"/>
                <a:gd name="connsiteY3207" fmla="*/ 354585 h 1758535"/>
                <a:gd name="connsiteX3208" fmla="*/ 668433 w 1857753"/>
                <a:gd name="connsiteY3208" fmla="*/ 351017 h 1758535"/>
                <a:gd name="connsiteX3209" fmla="*/ 645393 w 1857753"/>
                <a:gd name="connsiteY3209" fmla="*/ 340001 h 1758535"/>
                <a:gd name="connsiteX3210" fmla="*/ 620492 w 1857753"/>
                <a:gd name="connsiteY3210" fmla="*/ 323865 h 1758535"/>
                <a:gd name="connsiteX3211" fmla="*/ 589462 w 1857753"/>
                <a:gd name="connsiteY3211" fmla="*/ 304317 h 1758535"/>
                <a:gd name="connsiteX3212" fmla="*/ 566810 w 1857753"/>
                <a:gd name="connsiteY3212" fmla="*/ 298421 h 1758535"/>
                <a:gd name="connsiteX3213" fmla="*/ 540900 w 1857753"/>
                <a:gd name="connsiteY3213" fmla="*/ 285776 h 1758535"/>
                <a:gd name="connsiteX3214" fmla="*/ 508474 w 1857753"/>
                <a:gd name="connsiteY3214" fmla="*/ 262659 h 1758535"/>
                <a:gd name="connsiteX3215" fmla="*/ 496605 w 1857753"/>
                <a:gd name="connsiteY3215" fmla="*/ 236982 h 1758535"/>
                <a:gd name="connsiteX3216" fmla="*/ 482021 w 1857753"/>
                <a:gd name="connsiteY3216" fmla="*/ 220692 h 1758535"/>
                <a:gd name="connsiteX3217" fmla="*/ 475970 w 1857753"/>
                <a:gd name="connsiteY3217" fmla="*/ 207504 h 1758535"/>
                <a:gd name="connsiteX3218" fmla="*/ 480159 w 1857753"/>
                <a:gd name="connsiteY3218" fmla="*/ 207504 h 1758535"/>
                <a:gd name="connsiteX3219" fmla="*/ 484969 w 1857753"/>
                <a:gd name="connsiteY3219" fmla="*/ 218132 h 1758535"/>
                <a:gd name="connsiteX3220" fmla="*/ 499863 w 1857753"/>
                <a:gd name="connsiteY3220" fmla="*/ 234888 h 1758535"/>
                <a:gd name="connsiteX3221" fmla="*/ 511577 w 1857753"/>
                <a:gd name="connsiteY3221" fmla="*/ 260099 h 1758535"/>
                <a:gd name="connsiteX3222" fmla="*/ 543150 w 1857753"/>
                <a:gd name="connsiteY3222" fmla="*/ 282596 h 1758535"/>
                <a:gd name="connsiteX3223" fmla="*/ 568517 w 1857753"/>
                <a:gd name="connsiteY3223" fmla="*/ 294853 h 1758535"/>
                <a:gd name="connsiteX3224" fmla="*/ 591013 w 1857753"/>
                <a:gd name="connsiteY3224" fmla="*/ 300748 h 1758535"/>
                <a:gd name="connsiteX3225" fmla="*/ 622586 w 1857753"/>
                <a:gd name="connsiteY3225" fmla="*/ 320607 h 1758535"/>
                <a:gd name="connsiteX3226" fmla="*/ 647488 w 1857753"/>
                <a:gd name="connsiteY3226" fmla="*/ 336820 h 1758535"/>
                <a:gd name="connsiteX3227" fmla="*/ 669208 w 1857753"/>
                <a:gd name="connsiteY3227" fmla="*/ 347215 h 1758535"/>
                <a:gd name="connsiteX3228" fmla="*/ 686740 w 1857753"/>
                <a:gd name="connsiteY3228" fmla="*/ 350784 h 1758535"/>
                <a:gd name="connsiteX3229" fmla="*/ 722580 w 1857753"/>
                <a:gd name="connsiteY3229" fmla="*/ 361024 h 1758535"/>
                <a:gd name="connsiteX3230" fmla="*/ 726536 w 1857753"/>
                <a:gd name="connsiteY3230" fmla="*/ 362187 h 1758535"/>
                <a:gd name="connsiteX3231" fmla="*/ 728863 w 1857753"/>
                <a:gd name="connsiteY3231" fmla="*/ 359007 h 1758535"/>
                <a:gd name="connsiteX3232" fmla="*/ 731733 w 1857753"/>
                <a:gd name="connsiteY3232" fmla="*/ 361722 h 1758535"/>
                <a:gd name="connsiteX3233" fmla="*/ 729406 w 1857753"/>
                <a:gd name="connsiteY3233" fmla="*/ 364902 h 1758535"/>
                <a:gd name="connsiteX3234" fmla="*/ 740034 w 1857753"/>
                <a:gd name="connsiteY3234" fmla="*/ 374909 h 1758535"/>
                <a:gd name="connsiteX3235" fmla="*/ 762608 w 1857753"/>
                <a:gd name="connsiteY3235" fmla="*/ 387632 h 1758535"/>
                <a:gd name="connsiteX3236" fmla="*/ 797129 w 1857753"/>
                <a:gd name="connsiteY3236" fmla="*/ 396010 h 1758535"/>
                <a:gd name="connsiteX3237" fmla="*/ 823349 w 1857753"/>
                <a:gd name="connsiteY3237" fmla="*/ 410128 h 1758535"/>
                <a:gd name="connsiteX3238" fmla="*/ 852982 w 1857753"/>
                <a:gd name="connsiteY3238" fmla="*/ 427815 h 1758535"/>
                <a:gd name="connsiteX3239" fmla="*/ 889675 w 1857753"/>
                <a:gd name="connsiteY3239" fmla="*/ 453958 h 1758535"/>
                <a:gd name="connsiteX3240" fmla="*/ 921325 w 1857753"/>
                <a:gd name="connsiteY3240" fmla="*/ 474438 h 1758535"/>
                <a:gd name="connsiteX3241" fmla="*/ 941883 w 1857753"/>
                <a:gd name="connsiteY3241" fmla="*/ 503993 h 1758535"/>
                <a:gd name="connsiteX3242" fmla="*/ 974231 w 1857753"/>
                <a:gd name="connsiteY3242" fmla="*/ 540764 h 1758535"/>
                <a:gd name="connsiteX3243" fmla="*/ 1144507 w 1857753"/>
                <a:gd name="connsiteY3243" fmla="*/ 1428138 h 1758535"/>
                <a:gd name="connsiteX3244" fmla="*/ 1107659 w 1857753"/>
                <a:gd name="connsiteY3244" fmla="*/ 1426509 h 1758535"/>
                <a:gd name="connsiteX3245" fmla="*/ 1095868 w 1857753"/>
                <a:gd name="connsiteY3245" fmla="*/ 1438766 h 1758535"/>
                <a:gd name="connsiteX3246" fmla="*/ 1092687 w 1857753"/>
                <a:gd name="connsiteY3246" fmla="*/ 1459013 h 1758535"/>
                <a:gd name="connsiteX3247" fmla="*/ 1092067 w 1857753"/>
                <a:gd name="connsiteY3247" fmla="*/ 1462348 h 1758535"/>
                <a:gd name="connsiteX3248" fmla="*/ 1035670 w 1857753"/>
                <a:gd name="connsiteY3248" fmla="*/ 1460642 h 1758535"/>
                <a:gd name="connsiteX3249" fmla="*/ 1025353 w 1857753"/>
                <a:gd name="connsiteY3249" fmla="*/ 1471347 h 1758535"/>
                <a:gd name="connsiteX3250" fmla="*/ 1007045 w 1857753"/>
                <a:gd name="connsiteY3250" fmla="*/ 1488646 h 1758535"/>
                <a:gd name="connsiteX3251" fmla="*/ 997736 w 1857753"/>
                <a:gd name="connsiteY3251" fmla="*/ 1513082 h 1758535"/>
                <a:gd name="connsiteX3252" fmla="*/ 989591 w 1857753"/>
                <a:gd name="connsiteY3252" fmla="*/ 1539147 h 1758535"/>
                <a:gd name="connsiteX3253" fmla="*/ 966784 w 1857753"/>
                <a:gd name="connsiteY3253" fmla="*/ 1578400 h 1758535"/>
                <a:gd name="connsiteX3254" fmla="*/ 959880 w 1857753"/>
                <a:gd name="connsiteY3254" fmla="*/ 1596862 h 1758535"/>
                <a:gd name="connsiteX3255" fmla="*/ 959880 w 1857753"/>
                <a:gd name="connsiteY3255" fmla="*/ 1596940 h 1758535"/>
                <a:gd name="connsiteX3256" fmla="*/ 954217 w 1857753"/>
                <a:gd name="connsiteY3256" fmla="*/ 1634176 h 1758535"/>
                <a:gd name="connsiteX3257" fmla="*/ 954139 w 1857753"/>
                <a:gd name="connsiteY3257" fmla="*/ 1634176 h 1758535"/>
                <a:gd name="connsiteX3258" fmla="*/ 951192 w 1857753"/>
                <a:gd name="connsiteY3258" fmla="*/ 1628358 h 1758535"/>
                <a:gd name="connsiteX3259" fmla="*/ 955458 w 1857753"/>
                <a:gd name="connsiteY3259" fmla="*/ 1600276 h 1758535"/>
                <a:gd name="connsiteX3260" fmla="*/ 955458 w 1857753"/>
                <a:gd name="connsiteY3260" fmla="*/ 1600198 h 1758535"/>
                <a:gd name="connsiteX3261" fmla="*/ 956156 w 1857753"/>
                <a:gd name="connsiteY3261" fmla="*/ 1595854 h 1758535"/>
                <a:gd name="connsiteX3262" fmla="*/ 951967 w 1857753"/>
                <a:gd name="connsiteY3262" fmla="*/ 1597483 h 1758535"/>
                <a:gd name="connsiteX3263" fmla="*/ 952278 w 1857753"/>
                <a:gd name="connsiteY3263" fmla="*/ 1595233 h 1758535"/>
                <a:gd name="connsiteX3264" fmla="*/ 953131 w 1857753"/>
                <a:gd name="connsiteY3264" fmla="*/ 1592829 h 1758535"/>
                <a:gd name="connsiteX3265" fmla="*/ 953208 w 1857753"/>
                <a:gd name="connsiteY3265" fmla="*/ 1592829 h 1758535"/>
                <a:gd name="connsiteX3266" fmla="*/ 959802 w 1857753"/>
                <a:gd name="connsiteY3266" fmla="*/ 1575064 h 1758535"/>
                <a:gd name="connsiteX3267" fmla="*/ 982299 w 1857753"/>
                <a:gd name="connsiteY3267" fmla="*/ 1536432 h 1758535"/>
                <a:gd name="connsiteX3268" fmla="*/ 990367 w 1857753"/>
                <a:gd name="connsiteY3268" fmla="*/ 1510522 h 1758535"/>
                <a:gd name="connsiteX3269" fmla="*/ 1000141 w 1857753"/>
                <a:gd name="connsiteY3269" fmla="*/ 1485078 h 1758535"/>
                <a:gd name="connsiteX3270" fmla="*/ 1019923 w 1857753"/>
                <a:gd name="connsiteY3270" fmla="*/ 1465839 h 1758535"/>
                <a:gd name="connsiteX3271" fmla="*/ 1032490 w 1857753"/>
                <a:gd name="connsiteY3271" fmla="*/ 1452807 h 1758535"/>
                <a:gd name="connsiteX3272" fmla="*/ 1085551 w 1857753"/>
                <a:gd name="connsiteY3272" fmla="*/ 1454358 h 1758535"/>
                <a:gd name="connsiteX3273" fmla="*/ 1088188 w 1857753"/>
                <a:gd name="connsiteY3273" fmla="*/ 1437680 h 1758535"/>
                <a:gd name="connsiteX3274" fmla="*/ 1103470 w 1857753"/>
                <a:gd name="connsiteY3274" fmla="*/ 1419760 h 1758535"/>
                <a:gd name="connsiteX3275" fmla="*/ 1104711 w 1857753"/>
                <a:gd name="connsiteY3275" fmla="*/ 1418596 h 1758535"/>
                <a:gd name="connsiteX3276" fmla="*/ 1139465 w 1857753"/>
                <a:gd name="connsiteY3276" fmla="*/ 1420148 h 1758535"/>
                <a:gd name="connsiteX3277" fmla="*/ 1141016 w 1857753"/>
                <a:gd name="connsiteY3277" fmla="*/ 1416424 h 1758535"/>
                <a:gd name="connsiteX3278" fmla="*/ 1127518 w 1857753"/>
                <a:gd name="connsiteY3278" fmla="*/ 1416424 h 1758535"/>
                <a:gd name="connsiteX3279" fmla="*/ 1110762 w 1857753"/>
                <a:gd name="connsiteY3279" fmla="*/ 1403159 h 1758535"/>
                <a:gd name="connsiteX3280" fmla="*/ 1087878 w 1857753"/>
                <a:gd name="connsiteY3280" fmla="*/ 1389583 h 1758535"/>
                <a:gd name="connsiteX3281" fmla="*/ 1067786 w 1857753"/>
                <a:gd name="connsiteY3281" fmla="*/ 1370655 h 1758535"/>
                <a:gd name="connsiteX3282" fmla="*/ 1073914 w 1857753"/>
                <a:gd name="connsiteY3282" fmla="*/ 1343194 h 1758535"/>
                <a:gd name="connsiteX3283" fmla="*/ 1088498 w 1857753"/>
                <a:gd name="connsiteY3283" fmla="*/ 1327058 h 1758535"/>
                <a:gd name="connsiteX3284" fmla="*/ 1075543 w 1857753"/>
                <a:gd name="connsiteY3284" fmla="*/ 1311776 h 1758535"/>
                <a:gd name="connsiteX3285" fmla="*/ 1057081 w 1857753"/>
                <a:gd name="connsiteY3285" fmla="*/ 1254604 h 1758535"/>
                <a:gd name="connsiteX3286" fmla="*/ 1028611 w 1857753"/>
                <a:gd name="connsiteY3286" fmla="*/ 1214110 h 1758535"/>
                <a:gd name="connsiteX3287" fmla="*/ 1015811 w 1857753"/>
                <a:gd name="connsiteY3287" fmla="*/ 1221402 h 1758535"/>
                <a:gd name="connsiteX3288" fmla="*/ 993314 w 1857753"/>
                <a:gd name="connsiteY3288" fmla="*/ 1241028 h 1758535"/>
                <a:gd name="connsiteX3289" fmla="*/ 972137 w 1857753"/>
                <a:gd name="connsiteY3289" fmla="*/ 1241028 h 1758535"/>
                <a:gd name="connsiteX3290" fmla="*/ 950959 w 1857753"/>
                <a:gd name="connsiteY3290" fmla="*/ 1216515 h 1758535"/>
                <a:gd name="connsiteX3291" fmla="*/ 981989 w 1857753"/>
                <a:gd name="connsiteY3291" fmla="*/ 1183158 h 1758535"/>
                <a:gd name="connsiteX3292" fmla="*/ 971516 w 1857753"/>
                <a:gd name="connsiteY3292" fmla="*/ 1152749 h 1758535"/>
                <a:gd name="connsiteX3293" fmla="*/ 943279 w 1857753"/>
                <a:gd name="connsiteY3293" fmla="*/ 1146465 h 1758535"/>
                <a:gd name="connsiteX3294" fmla="*/ 913413 w 1857753"/>
                <a:gd name="connsiteY3294" fmla="*/ 1167177 h 1758535"/>
                <a:gd name="connsiteX3295" fmla="*/ 921248 w 1857753"/>
                <a:gd name="connsiteY3295" fmla="*/ 1191536 h 1758535"/>
                <a:gd name="connsiteX3296" fmla="*/ 921481 w 1857753"/>
                <a:gd name="connsiteY3296" fmla="*/ 1218842 h 1758535"/>
                <a:gd name="connsiteX3297" fmla="*/ 906974 w 1857753"/>
                <a:gd name="connsiteY3297" fmla="*/ 1239632 h 1758535"/>
                <a:gd name="connsiteX3298" fmla="*/ 916205 w 1857753"/>
                <a:gd name="connsiteY3298" fmla="*/ 1257086 h 1758535"/>
                <a:gd name="connsiteX3299" fmla="*/ 911784 w 1857753"/>
                <a:gd name="connsiteY3299" fmla="*/ 1288581 h 1758535"/>
                <a:gd name="connsiteX3300" fmla="*/ 883857 w 1857753"/>
                <a:gd name="connsiteY3300" fmla="*/ 1290443 h 1758535"/>
                <a:gd name="connsiteX3301" fmla="*/ 853525 w 1857753"/>
                <a:gd name="connsiteY3301" fmla="*/ 1278031 h 1758535"/>
                <a:gd name="connsiteX3302" fmla="*/ 838243 w 1857753"/>
                <a:gd name="connsiteY3302" fmla="*/ 1270662 h 1758535"/>
                <a:gd name="connsiteX3303" fmla="*/ 829788 w 1857753"/>
                <a:gd name="connsiteY3303" fmla="*/ 1273765 h 1758535"/>
                <a:gd name="connsiteX3304" fmla="*/ 835140 w 1857753"/>
                <a:gd name="connsiteY3304" fmla="*/ 1289900 h 1758535"/>
                <a:gd name="connsiteX3305" fmla="*/ 853991 w 1857753"/>
                <a:gd name="connsiteY3305" fmla="*/ 1301071 h 1758535"/>
                <a:gd name="connsiteX3306" fmla="*/ 885021 w 1857753"/>
                <a:gd name="connsiteY3306" fmla="*/ 1330549 h 1758535"/>
                <a:gd name="connsiteX3307" fmla="*/ 859809 w 1857753"/>
                <a:gd name="connsiteY3307" fmla="*/ 1338074 h 1758535"/>
                <a:gd name="connsiteX3308" fmla="*/ 845845 w 1857753"/>
                <a:gd name="connsiteY3308" fmla="*/ 1357080 h 1758535"/>
                <a:gd name="connsiteX3309" fmla="*/ 831727 w 1857753"/>
                <a:gd name="connsiteY3309" fmla="*/ 1369647 h 1758535"/>
                <a:gd name="connsiteX3310" fmla="*/ 822883 w 1857753"/>
                <a:gd name="connsiteY3310" fmla="*/ 1374767 h 1758535"/>
                <a:gd name="connsiteX3311" fmla="*/ 833666 w 1857753"/>
                <a:gd name="connsiteY3311" fmla="*/ 1396565 h 1758535"/>
                <a:gd name="connsiteX3312" fmla="*/ 852129 w 1857753"/>
                <a:gd name="connsiteY3312" fmla="*/ 1419605 h 1758535"/>
                <a:gd name="connsiteX3313" fmla="*/ 864075 w 1857753"/>
                <a:gd name="connsiteY3313" fmla="*/ 1441326 h 1758535"/>
                <a:gd name="connsiteX3314" fmla="*/ 877496 w 1857753"/>
                <a:gd name="connsiteY3314" fmla="*/ 1467468 h 1758535"/>
                <a:gd name="connsiteX3315" fmla="*/ 838398 w 1857753"/>
                <a:gd name="connsiteY3315" fmla="*/ 1472511 h 1758535"/>
                <a:gd name="connsiteX3316" fmla="*/ 810084 w 1857753"/>
                <a:gd name="connsiteY3316" fmla="*/ 1467391 h 1758535"/>
                <a:gd name="connsiteX3317" fmla="*/ 670915 w 1857753"/>
                <a:gd name="connsiteY3317" fmla="*/ 1415648 h 1758535"/>
                <a:gd name="connsiteX3318" fmla="*/ 662227 w 1857753"/>
                <a:gd name="connsiteY3318" fmla="*/ 1397341 h 1758535"/>
                <a:gd name="connsiteX3319" fmla="*/ 662227 w 1857753"/>
                <a:gd name="connsiteY3319" fmla="*/ 1385705 h 1758535"/>
                <a:gd name="connsiteX3320" fmla="*/ 658270 w 1857753"/>
                <a:gd name="connsiteY3320" fmla="*/ 1361657 h 1758535"/>
                <a:gd name="connsiteX3321" fmla="*/ 663313 w 1857753"/>
                <a:gd name="connsiteY3321" fmla="*/ 1352891 h 1758535"/>
                <a:gd name="connsiteX3322" fmla="*/ 675026 w 1857753"/>
                <a:gd name="connsiteY3322" fmla="*/ 1342418 h 1758535"/>
                <a:gd name="connsiteX3323" fmla="*/ 677276 w 1857753"/>
                <a:gd name="connsiteY3323" fmla="*/ 1329075 h 1758535"/>
                <a:gd name="connsiteX3324" fmla="*/ 694110 w 1857753"/>
                <a:gd name="connsiteY3324" fmla="*/ 1318913 h 1758535"/>
                <a:gd name="connsiteX3325" fmla="*/ 717460 w 1857753"/>
                <a:gd name="connsiteY3325" fmla="*/ 1330549 h 1758535"/>
                <a:gd name="connsiteX3326" fmla="*/ 736931 w 1857753"/>
                <a:gd name="connsiteY3326" fmla="*/ 1325197 h 1758535"/>
                <a:gd name="connsiteX3327" fmla="*/ 740189 w 1857753"/>
                <a:gd name="connsiteY3327" fmla="*/ 1304562 h 1758535"/>
                <a:gd name="connsiteX3328" fmla="*/ 736078 w 1857753"/>
                <a:gd name="connsiteY3328" fmla="*/ 1288659 h 1758535"/>
                <a:gd name="connsiteX3329" fmla="*/ 752523 w 1857753"/>
                <a:gd name="connsiteY3329" fmla="*/ 1268955 h 1758535"/>
                <a:gd name="connsiteX3330" fmla="*/ 770753 w 1857753"/>
                <a:gd name="connsiteY3330" fmla="*/ 1259414 h 1758535"/>
                <a:gd name="connsiteX3331" fmla="*/ 777425 w 1857753"/>
                <a:gd name="connsiteY3331" fmla="*/ 1237460 h 1758535"/>
                <a:gd name="connsiteX3332" fmla="*/ 767107 w 1857753"/>
                <a:gd name="connsiteY3332" fmla="*/ 1215972 h 1758535"/>
                <a:gd name="connsiteX3333" fmla="*/ 720020 w 1857753"/>
                <a:gd name="connsiteY3333" fmla="*/ 1212946 h 1758535"/>
                <a:gd name="connsiteX3334" fmla="*/ 686585 w 1857753"/>
                <a:gd name="connsiteY3334" fmla="*/ 1218687 h 1758535"/>
                <a:gd name="connsiteX3335" fmla="*/ 646479 w 1857753"/>
                <a:gd name="connsiteY3335" fmla="*/ 1245217 h 1758535"/>
                <a:gd name="connsiteX3336" fmla="*/ 630499 w 1857753"/>
                <a:gd name="connsiteY3336" fmla="*/ 1233426 h 1758535"/>
                <a:gd name="connsiteX3337" fmla="*/ 606296 w 1857753"/>
                <a:gd name="connsiteY3337" fmla="*/ 1252742 h 1758535"/>
                <a:gd name="connsiteX3338" fmla="*/ 604046 w 1857753"/>
                <a:gd name="connsiteY3338" fmla="*/ 1251423 h 1758535"/>
                <a:gd name="connsiteX3339" fmla="*/ 559828 w 1857753"/>
                <a:gd name="connsiteY3339" fmla="*/ 1237150 h 1758535"/>
                <a:gd name="connsiteX3340" fmla="*/ 557579 w 1857753"/>
                <a:gd name="connsiteY3340" fmla="*/ 1237925 h 1758535"/>
                <a:gd name="connsiteX3341" fmla="*/ 553933 w 1857753"/>
                <a:gd name="connsiteY3341" fmla="*/ 1239865 h 1758535"/>
                <a:gd name="connsiteX3342" fmla="*/ 545012 w 1857753"/>
                <a:gd name="connsiteY3342" fmla="*/ 1245838 h 1758535"/>
                <a:gd name="connsiteX3343" fmla="*/ 541288 w 1857753"/>
                <a:gd name="connsiteY3343" fmla="*/ 1248786 h 1758535"/>
                <a:gd name="connsiteX3344" fmla="*/ 538806 w 1857753"/>
                <a:gd name="connsiteY3344" fmla="*/ 1250803 h 1758535"/>
                <a:gd name="connsiteX3345" fmla="*/ 535780 w 1857753"/>
                <a:gd name="connsiteY3345" fmla="*/ 1248243 h 1758535"/>
                <a:gd name="connsiteX3346" fmla="*/ 532832 w 1857753"/>
                <a:gd name="connsiteY3346" fmla="*/ 1245683 h 1758535"/>
                <a:gd name="connsiteX3347" fmla="*/ 523368 w 1857753"/>
                <a:gd name="connsiteY3347" fmla="*/ 1237615 h 1758535"/>
                <a:gd name="connsiteX3348" fmla="*/ 509870 w 1857753"/>
                <a:gd name="connsiteY3348" fmla="*/ 1220937 h 1758535"/>
                <a:gd name="connsiteX3349" fmla="*/ 500794 w 1857753"/>
                <a:gd name="connsiteY3349" fmla="*/ 1203715 h 1758535"/>
                <a:gd name="connsiteX3350" fmla="*/ 499243 w 1857753"/>
                <a:gd name="connsiteY3350" fmla="*/ 1182537 h 1758535"/>
                <a:gd name="connsiteX3351" fmla="*/ 512198 w 1857753"/>
                <a:gd name="connsiteY3351" fmla="*/ 1166324 h 1758535"/>
                <a:gd name="connsiteX3352" fmla="*/ 532445 w 1857753"/>
                <a:gd name="connsiteY3352" fmla="*/ 1154610 h 1758535"/>
                <a:gd name="connsiteX3353" fmla="*/ 543072 w 1857753"/>
                <a:gd name="connsiteY3353" fmla="*/ 1141655 h 1758535"/>
                <a:gd name="connsiteX3354" fmla="*/ 538961 w 1857753"/>
                <a:gd name="connsiteY3354" fmla="*/ 1131648 h 1758535"/>
                <a:gd name="connsiteX3355" fmla="*/ 556648 w 1857753"/>
                <a:gd name="connsiteY3355" fmla="*/ 1112798 h 1758535"/>
                <a:gd name="connsiteX3356" fmla="*/ 563242 w 1857753"/>
                <a:gd name="connsiteY3356" fmla="*/ 1105273 h 1758535"/>
                <a:gd name="connsiteX3357" fmla="*/ 568827 w 1857753"/>
                <a:gd name="connsiteY3357" fmla="*/ 1087664 h 1758535"/>
                <a:gd name="connsiteX3358" fmla="*/ 571542 w 1857753"/>
                <a:gd name="connsiteY3358" fmla="*/ 1066486 h 1758535"/>
                <a:gd name="connsiteX3359" fmla="*/ 561225 w 1857753"/>
                <a:gd name="connsiteY3359" fmla="*/ 1062530 h 1758535"/>
                <a:gd name="connsiteX3360" fmla="*/ 538108 w 1857753"/>
                <a:gd name="connsiteY3360" fmla="*/ 1044455 h 1758535"/>
                <a:gd name="connsiteX3361" fmla="*/ 556027 w 1857753"/>
                <a:gd name="connsiteY3361" fmla="*/ 1020794 h 1758535"/>
                <a:gd name="connsiteX3362" fmla="*/ 567198 w 1857753"/>
                <a:gd name="connsiteY3362" fmla="*/ 1010555 h 1758535"/>
                <a:gd name="connsiteX3363" fmla="*/ 585583 w 1857753"/>
                <a:gd name="connsiteY3363" fmla="*/ 995428 h 1758535"/>
                <a:gd name="connsiteX3364" fmla="*/ 620647 w 1857753"/>
                <a:gd name="connsiteY3364" fmla="*/ 985731 h 1758535"/>
                <a:gd name="connsiteX3365" fmla="*/ 643531 w 1857753"/>
                <a:gd name="connsiteY3365" fmla="*/ 976112 h 1758535"/>
                <a:gd name="connsiteX3366" fmla="*/ 661373 w 1857753"/>
                <a:gd name="connsiteY3366" fmla="*/ 1028319 h 1758535"/>
                <a:gd name="connsiteX3367" fmla="*/ 668355 w 1857753"/>
                <a:gd name="connsiteY3367" fmla="*/ 1023044 h 1758535"/>
                <a:gd name="connsiteX3368" fmla="*/ 676345 w 1857753"/>
                <a:gd name="connsiteY3368" fmla="*/ 1006288 h 1758535"/>
                <a:gd name="connsiteX3369" fmla="*/ 691783 w 1857753"/>
                <a:gd name="connsiteY3369" fmla="*/ 983714 h 1758535"/>
                <a:gd name="connsiteX3370" fmla="*/ 704117 w 1857753"/>
                <a:gd name="connsiteY3370" fmla="*/ 1021415 h 1758535"/>
                <a:gd name="connsiteX3371" fmla="*/ 723200 w 1857753"/>
                <a:gd name="connsiteY3371" fmla="*/ 996514 h 1758535"/>
                <a:gd name="connsiteX3372" fmla="*/ 727234 w 1857753"/>
                <a:gd name="connsiteY3372" fmla="*/ 989144 h 1758535"/>
                <a:gd name="connsiteX3373" fmla="*/ 737862 w 1857753"/>
                <a:gd name="connsiteY3373" fmla="*/ 956175 h 1758535"/>
                <a:gd name="connsiteX3374" fmla="*/ 729484 w 1857753"/>
                <a:gd name="connsiteY3374" fmla="*/ 931661 h 1758535"/>
                <a:gd name="connsiteX3375" fmla="*/ 711719 w 1857753"/>
                <a:gd name="connsiteY3375" fmla="*/ 898227 h 1758535"/>
                <a:gd name="connsiteX3376" fmla="*/ 689533 w 1857753"/>
                <a:gd name="connsiteY3376" fmla="*/ 880850 h 1758535"/>
                <a:gd name="connsiteX3377" fmla="*/ 672544 w 1857753"/>
                <a:gd name="connsiteY3377" fmla="*/ 872782 h 1758535"/>
                <a:gd name="connsiteX3378" fmla="*/ 660830 w 1857753"/>
                <a:gd name="connsiteY3378" fmla="*/ 872782 h 1758535"/>
                <a:gd name="connsiteX3379" fmla="*/ 647565 w 1857753"/>
                <a:gd name="connsiteY3379" fmla="*/ 883488 h 1758535"/>
                <a:gd name="connsiteX3380" fmla="*/ 632981 w 1857753"/>
                <a:gd name="connsiteY3380" fmla="*/ 883488 h 1758535"/>
                <a:gd name="connsiteX3381" fmla="*/ 612579 w 1857753"/>
                <a:gd name="connsiteY3381" fmla="*/ 869835 h 1758535"/>
                <a:gd name="connsiteX3382" fmla="*/ 626232 w 1857753"/>
                <a:gd name="connsiteY3382" fmla="*/ 852535 h 1758535"/>
                <a:gd name="connsiteX3383" fmla="*/ 645315 w 1857753"/>
                <a:gd name="connsiteY3383" fmla="*/ 852535 h 1758535"/>
                <a:gd name="connsiteX3384" fmla="*/ 650513 w 1857753"/>
                <a:gd name="connsiteY3384" fmla="*/ 833219 h 1758535"/>
                <a:gd name="connsiteX3385" fmla="*/ 655012 w 1857753"/>
                <a:gd name="connsiteY3385" fmla="*/ 827401 h 1758535"/>
                <a:gd name="connsiteX3386" fmla="*/ 649970 w 1857753"/>
                <a:gd name="connsiteY3386" fmla="*/ 814136 h 1758535"/>
                <a:gd name="connsiteX3387" fmla="*/ 622664 w 1857753"/>
                <a:gd name="connsiteY3387" fmla="*/ 785899 h 1758535"/>
                <a:gd name="connsiteX3388" fmla="*/ 606916 w 1857753"/>
                <a:gd name="connsiteY3388" fmla="*/ 776590 h 1758535"/>
                <a:gd name="connsiteX3389" fmla="*/ 578834 w 1857753"/>
                <a:gd name="connsiteY3389" fmla="*/ 776590 h 1758535"/>
                <a:gd name="connsiteX3390" fmla="*/ 569835 w 1857753"/>
                <a:gd name="connsiteY3390" fmla="*/ 746879 h 1758535"/>
                <a:gd name="connsiteX3391" fmla="*/ 594194 w 1857753"/>
                <a:gd name="connsiteY3391" fmla="*/ 740053 h 1758535"/>
                <a:gd name="connsiteX3392" fmla="*/ 597917 w 1857753"/>
                <a:gd name="connsiteY3392" fmla="*/ 737493 h 1758535"/>
                <a:gd name="connsiteX3393" fmla="*/ 597064 w 1857753"/>
                <a:gd name="connsiteY3393" fmla="*/ 726477 h 1758535"/>
                <a:gd name="connsiteX3394" fmla="*/ 584807 w 1857753"/>
                <a:gd name="connsiteY3394" fmla="*/ 701265 h 1758535"/>
                <a:gd name="connsiteX3395" fmla="*/ 571465 w 1857753"/>
                <a:gd name="connsiteY3395" fmla="*/ 681173 h 1758535"/>
                <a:gd name="connsiteX3396" fmla="*/ 563164 w 1857753"/>
                <a:gd name="connsiteY3396" fmla="*/ 654565 h 1758535"/>
                <a:gd name="connsiteX3397" fmla="*/ 554786 w 1857753"/>
                <a:gd name="connsiteY3397" fmla="*/ 641921 h 1758535"/>
                <a:gd name="connsiteX3398" fmla="*/ 554786 w 1857753"/>
                <a:gd name="connsiteY3398" fmla="*/ 633388 h 1758535"/>
                <a:gd name="connsiteX3399" fmla="*/ 552692 w 1857753"/>
                <a:gd name="connsiteY3399" fmla="*/ 633543 h 1758535"/>
                <a:gd name="connsiteX3400" fmla="*/ 497846 w 1857753"/>
                <a:gd name="connsiteY3400" fmla="*/ 650299 h 1758535"/>
                <a:gd name="connsiteX3401" fmla="*/ 475970 w 1857753"/>
                <a:gd name="connsiteY3401" fmla="*/ 661159 h 1758535"/>
                <a:gd name="connsiteX3402" fmla="*/ 448897 w 1857753"/>
                <a:gd name="connsiteY3402" fmla="*/ 677915 h 1758535"/>
                <a:gd name="connsiteX3403" fmla="*/ 447733 w 1857753"/>
                <a:gd name="connsiteY3403" fmla="*/ 677915 h 1758535"/>
                <a:gd name="connsiteX3404" fmla="*/ 428728 w 1857753"/>
                <a:gd name="connsiteY3404" fmla="*/ 678769 h 1758535"/>
                <a:gd name="connsiteX3405" fmla="*/ 398629 w 1857753"/>
                <a:gd name="connsiteY3405" fmla="*/ 684664 h 1758535"/>
                <a:gd name="connsiteX3406" fmla="*/ 376520 w 1857753"/>
                <a:gd name="connsiteY3406" fmla="*/ 692499 h 1758535"/>
                <a:gd name="connsiteX3407" fmla="*/ 356894 w 1857753"/>
                <a:gd name="connsiteY3407" fmla="*/ 717013 h 1758535"/>
                <a:gd name="connsiteX3408" fmla="*/ 332070 w 1857753"/>
                <a:gd name="connsiteY3408" fmla="*/ 717013 h 1758535"/>
                <a:gd name="connsiteX3409" fmla="*/ 330751 w 1857753"/>
                <a:gd name="connsiteY3409" fmla="*/ 712824 h 1758535"/>
                <a:gd name="connsiteX3410" fmla="*/ 327260 w 1857753"/>
                <a:gd name="connsiteY3410" fmla="*/ 701576 h 1758535"/>
                <a:gd name="connsiteX3411" fmla="*/ 327105 w 1857753"/>
                <a:gd name="connsiteY3411" fmla="*/ 700955 h 1758535"/>
                <a:gd name="connsiteX3412" fmla="*/ 322218 w 1857753"/>
                <a:gd name="connsiteY3412" fmla="*/ 685362 h 1758535"/>
                <a:gd name="connsiteX3413" fmla="*/ 316710 w 1857753"/>
                <a:gd name="connsiteY3413" fmla="*/ 669305 h 1758535"/>
                <a:gd name="connsiteX3414" fmla="*/ 309030 w 1857753"/>
                <a:gd name="connsiteY3414" fmla="*/ 664960 h 1758535"/>
                <a:gd name="connsiteX3415" fmla="*/ 308332 w 1857753"/>
                <a:gd name="connsiteY3415" fmla="*/ 664573 h 1758535"/>
                <a:gd name="connsiteX3416" fmla="*/ 305694 w 1857753"/>
                <a:gd name="connsiteY3416" fmla="*/ 663099 h 1758535"/>
                <a:gd name="connsiteX3417" fmla="*/ 208261 w 1857753"/>
                <a:gd name="connsiteY3417" fmla="*/ 662711 h 1758535"/>
                <a:gd name="connsiteX3418" fmla="*/ 161639 w 1857753"/>
                <a:gd name="connsiteY3418" fmla="*/ 653712 h 1758535"/>
                <a:gd name="connsiteX3419" fmla="*/ 145503 w 1857753"/>
                <a:gd name="connsiteY3419" fmla="*/ 653712 h 1758535"/>
                <a:gd name="connsiteX3420" fmla="*/ 88020 w 1857753"/>
                <a:gd name="connsiteY3420" fmla="*/ 637499 h 1758535"/>
                <a:gd name="connsiteX3421" fmla="*/ 64748 w 1857753"/>
                <a:gd name="connsiteY3421" fmla="*/ 624777 h 1758535"/>
                <a:gd name="connsiteX3422" fmla="*/ 60482 w 1857753"/>
                <a:gd name="connsiteY3422" fmla="*/ 621907 h 1758535"/>
                <a:gd name="connsiteX3423" fmla="*/ 63352 w 1857753"/>
                <a:gd name="connsiteY3423" fmla="*/ 619502 h 1758535"/>
                <a:gd name="connsiteX3424" fmla="*/ 60249 w 1857753"/>
                <a:gd name="connsiteY3424" fmla="*/ 617407 h 1758535"/>
                <a:gd name="connsiteX3425" fmla="*/ 60482 w 1857753"/>
                <a:gd name="connsiteY3425" fmla="*/ 617175 h 1758535"/>
                <a:gd name="connsiteX3426" fmla="*/ 63585 w 1857753"/>
                <a:gd name="connsiteY3426" fmla="*/ 614615 h 1758535"/>
                <a:gd name="connsiteX3427" fmla="*/ 75298 w 1857753"/>
                <a:gd name="connsiteY3427" fmla="*/ 605073 h 1758535"/>
                <a:gd name="connsiteX3428" fmla="*/ 80961 w 1857753"/>
                <a:gd name="connsiteY3428" fmla="*/ 605306 h 1758535"/>
                <a:gd name="connsiteX3429" fmla="*/ 82590 w 1857753"/>
                <a:gd name="connsiteY3429" fmla="*/ 605151 h 1758535"/>
                <a:gd name="connsiteX3430" fmla="*/ 82823 w 1857753"/>
                <a:gd name="connsiteY3430" fmla="*/ 605151 h 1758535"/>
                <a:gd name="connsiteX3431" fmla="*/ 84064 w 1857753"/>
                <a:gd name="connsiteY3431" fmla="*/ 604918 h 1758535"/>
                <a:gd name="connsiteX3432" fmla="*/ 84297 w 1857753"/>
                <a:gd name="connsiteY3432" fmla="*/ 604840 h 1758535"/>
                <a:gd name="connsiteX3433" fmla="*/ 85848 w 1857753"/>
                <a:gd name="connsiteY3433" fmla="*/ 604530 h 1758535"/>
                <a:gd name="connsiteX3434" fmla="*/ 88253 w 1857753"/>
                <a:gd name="connsiteY3434" fmla="*/ 603754 h 1758535"/>
                <a:gd name="connsiteX3435" fmla="*/ 90658 w 1857753"/>
                <a:gd name="connsiteY3435" fmla="*/ 602591 h 1758535"/>
                <a:gd name="connsiteX3436" fmla="*/ 91279 w 1857753"/>
                <a:gd name="connsiteY3436" fmla="*/ 602203 h 1758535"/>
                <a:gd name="connsiteX3437" fmla="*/ 92908 w 1857753"/>
                <a:gd name="connsiteY3437" fmla="*/ 600961 h 1758535"/>
                <a:gd name="connsiteX3438" fmla="*/ 93916 w 1857753"/>
                <a:gd name="connsiteY3438" fmla="*/ 600031 h 1758535"/>
                <a:gd name="connsiteX3439" fmla="*/ 94925 w 1857753"/>
                <a:gd name="connsiteY3439" fmla="*/ 598945 h 1758535"/>
                <a:gd name="connsiteX3440" fmla="*/ 96709 w 1857753"/>
                <a:gd name="connsiteY3440" fmla="*/ 596307 h 1758535"/>
                <a:gd name="connsiteX3441" fmla="*/ 97562 w 1857753"/>
                <a:gd name="connsiteY3441" fmla="*/ 594523 h 1758535"/>
                <a:gd name="connsiteX3442" fmla="*/ 98260 w 1857753"/>
                <a:gd name="connsiteY3442" fmla="*/ 592506 h 1758535"/>
                <a:gd name="connsiteX3443" fmla="*/ 98803 w 1857753"/>
                <a:gd name="connsiteY3443" fmla="*/ 590256 h 1758535"/>
                <a:gd name="connsiteX3444" fmla="*/ 98105 w 1857753"/>
                <a:gd name="connsiteY3444" fmla="*/ 573500 h 1758535"/>
                <a:gd name="connsiteX3445" fmla="*/ 98105 w 1857753"/>
                <a:gd name="connsiteY3445" fmla="*/ 573112 h 1758535"/>
                <a:gd name="connsiteX3446" fmla="*/ 95933 w 1857753"/>
                <a:gd name="connsiteY3446" fmla="*/ 562872 h 1758535"/>
                <a:gd name="connsiteX3447" fmla="*/ 92908 w 1857753"/>
                <a:gd name="connsiteY3447" fmla="*/ 548366 h 1758535"/>
                <a:gd name="connsiteX3448" fmla="*/ 90193 w 1857753"/>
                <a:gd name="connsiteY3448" fmla="*/ 535256 h 1758535"/>
                <a:gd name="connsiteX3449" fmla="*/ 89184 w 1857753"/>
                <a:gd name="connsiteY3449" fmla="*/ 530291 h 1758535"/>
                <a:gd name="connsiteX3450" fmla="*/ 88641 w 1857753"/>
                <a:gd name="connsiteY3450" fmla="*/ 527654 h 1758535"/>
                <a:gd name="connsiteX3451" fmla="*/ 87245 w 1857753"/>
                <a:gd name="connsiteY3451" fmla="*/ 520517 h 1758535"/>
                <a:gd name="connsiteX3452" fmla="*/ 86779 w 1857753"/>
                <a:gd name="connsiteY3452" fmla="*/ 518422 h 1758535"/>
                <a:gd name="connsiteX3453" fmla="*/ 86004 w 1857753"/>
                <a:gd name="connsiteY3453" fmla="*/ 514776 h 1758535"/>
                <a:gd name="connsiteX3454" fmla="*/ 85616 w 1857753"/>
                <a:gd name="connsiteY3454" fmla="*/ 513070 h 1758535"/>
                <a:gd name="connsiteX3455" fmla="*/ 85073 w 1857753"/>
                <a:gd name="connsiteY3455" fmla="*/ 510122 h 1758535"/>
                <a:gd name="connsiteX3456" fmla="*/ 84607 w 1857753"/>
                <a:gd name="connsiteY3456" fmla="*/ 507795 h 1758535"/>
                <a:gd name="connsiteX3457" fmla="*/ 84219 w 1857753"/>
                <a:gd name="connsiteY3457" fmla="*/ 506321 h 1758535"/>
                <a:gd name="connsiteX3458" fmla="*/ 83987 w 1857753"/>
                <a:gd name="connsiteY3458" fmla="*/ 504847 h 1758535"/>
                <a:gd name="connsiteX3459" fmla="*/ 99269 w 1857753"/>
                <a:gd name="connsiteY3459" fmla="*/ 487470 h 1758535"/>
                <a:gd name="connsiteX3460" fmla="*/ 145969 w 1857753"/>
                <a:gd name="connsiteY3460" fmla="*/ 462491 h 1758535"/>
                <a:gd name="connsiteX3461" fmla="*/ 145891 w 1857753"/>
                <a:gd name="connsiteY3461" fmla="*/ 462103 h 1758535"/>
                <a:gd name="connsiteX3462" fmla="*/ 145969 w 1857753"/>
                <a:gd name="connsiteY3462" fmla="*/ 462103 h 1758535"/>
                <a:gd name="connsiteX3463" fmla="*/ 138211 w 1857753"/>
                <a:gd name="connsiteY3463" fmla="*/ 438521 h 1758535"/>
                <a:gd name="connsiteX3464" fmla="*/ 131152 w 1857753"/>
                <a:gd name="connsiteY3464" fmla="*/ 416877 h 1758535"/>
                <a:gd name="connsiteX3465" fmla="*/ 135108 w 1857753"/>
                <a:gd name="connsiteY3465" fmla="*/ 416489 h 1758535"/>
                <a:gd name="connsiteX3466" fmla="*/ 148063 w 1857753"/>
                <a:gd name="connsiteY3466" fmla="*/ 415326 h 1758535"/>
                <a:gd name="connsiteX3467" fmla="*/ 135108 w 1857753"/>
                <a:gd name="connsiteY3467" fmla="*/ 416567 h 1758535"/>
                <a:gd name="connsiteX3468" fmla="*/ 135263 w 1857753"/>
                <a:gd name="connsiteY3468" fmla="*/ 417032 h 1758535"/>
                <a:gd name="connsiteX3469" fmla="*/ 149692 w 1857753"/>
                <a:gd name="connsiteY3469" fmla="*/ 460940 h 1758535"/>
                <a:gd name="connsiteX3470" fmla="*/ 151244 w 1857753"/>
                <a:gd name="connsiteY3470" fmla="*/ 465982 h 1758535"/>
                <a:gd name="connsiteX3471" fmla="*/ 147598 w 1857753"/>
                <a:gd name="connsiteY3471" fmla="*/ 465982 h 1758535"/>
                <a:gd name="connsiteX3472" fmla="*/ 101751 w 1857753"/>
                <a:gd name="connsiteY3472" fmla="*/ 490573 h 1758535"/>
                <a:gd name="connsiteX3473" fmla="*/ 89262 w 1857753"/>
                <a:gd name="connsiteY3473" fmla="*/ 504769 h 1758535"/>
                <a:gd name="connsiteX3474" fmla="*/ 88098 w 1857753"/>
                <a:gd name="connsiteY3474" fmla="*/ 506010 h 1758535"/>
                <a:gd name="connsiteX3475" fmla="*/ 88176 w 1857753"/>
                <a:gd name="connsiteY3475" fmla="*/ 506165 h 1758535"/>
                <a:gd name="connsiteX3476" fmla="*/ 88486 w 1857753"/>
                <a:gd name="connsiteY3476" fmla="*/ 507795 h 1758535"/>
                <a:gd name="connsiteX3477" fmla="*/ 88641 w 1857753"/>
                <a:gd name="connsiteY3477" fmla="*/ 508570 h 1758535"/>
                <a:gd name="connsiteX3478" fmla="*/ 88874 w 1857753"/>
                <a:gd name="connsiteY3478" fmla="*/ 509501 h 1758535"/>
                <a:gd name="connsiteX3479" fmla="*/ 89262 w 1857753"/>
                <a:gd name="connsiteY3479" fmla="*/ 511441 h 1758535"/>
                <a:gd name="connsiteX3480" fmla="*/ 89960 w 1857753"/>
                <a:gd name="connsiteY3480" fmla="*/ 514776 h 1758535"/>
                <a:gd name="connsiteX3481" fmla="*/ 90503 w 1857753"/>
                <a:gd name="connsiteY3481" fmla="*/ 517181 h 1758535"/>
                <a:gd name="connsiteX3482" fmla="*/ 91046 w 1857753"/>
                <a:gd name="connsiteY3482" fmla="*/ 519819 h 1758535"/>
                <a:gd name="connsiteX3483" fmla="*/ 91046 w 1857753"/>
                <a:gd name="connsiteY3483" fmla="*/ 519974 h 1758535"/>
                <a:gd name="connsiteX3484" fmla="*/ 92442 w 1857753"/>
                <a:gd name="connsiteY3484" fmla="*/ 526955 h 1758535"/>
                <a:gd name="connsiteX3485" fmla="*/ 92985 w 1857753"/>
                <a:gd name="connsiteY3485" fmla="*/ 529515 h 1758535"/>
                <a:gd name="connsiteX3486" fmla="*/ 93994 w 1857753"/>
                <a:gd name="connsiteY3486" fmla="*/ 534480 h 1758535"/>
                <a:gd name="connsiteX3487" fmla="*/ 95235 w 1857753"/>
                <a:gd name="connsiteY3487" fmla="*/ 540531 h 1758535"/>
                <a:gd name="connsiteX3488" fmla="*/ 97174 w 1857753"/>
                <a:gd name="connsiteY3488" fmla="*/ 549685 h 1758535"/>
                <a:gd name="connsiteX3489" fmla="*/ 99424 w 1857753"/>
                <a:gd name="connsiteY3489" fmla="*/ 560623 h 1758535"/>
                <a:gd name="connsiteX3490" fmla="*/ 100665 w 1857753"/>
                <a:gd name="connsiteY3490" fmla="*/ 566518 h 1758535"/>
                <a:gd name="connsiteX3491" fmla="*/ 101906 w 1857753"/>
                <a:gd name="connsiteY3491" fmla="*/ 572724 h 1758535"/>
                <a:gd name="connsiteX3492" fmla="*/ 102682 w 1857753"/>
                <a:gd name="connsiteY3492" fmla="*/ 590799 h 1758535"/>
                <a:gd name="connsiteX3493" fmla="*/ 101906 w 1857753"/>
                <a:gd name="connsiteY3493" fmla="*/ 593747 h 1758535"/>
                <a:gd name="connsiteX3494" fmla="*/ 101131 w 1857753"/>
                <a:gd name="connsiteY3494" fmla="*/ 595919 h 1758535"/>
                <a:gd name="connsiteX3495" fmla="*/ 99269 w 1857753"/>
                <a:gd name="connsiteY3495" fmla="*/ 599488 h 1758535"/>
                <a:gd name="connsiteX3496" fmla="*/ 76462 w 1857753"/>
                <a:gd name="connsiteY3496" fmla="*/ 609107 h 1758535"/>
                <a:gd name="connsiteX3497" fmla="*/ 66920 w 1857753"/>
                <a:gd name="connsiteY3497" fmla="*/ 616942 h 1758535"/>
                <a:gd name="connsiteX3498" fmla="*/ 90580 w 1857753"/>
                <a:gd name="connsiteY3498" fmla="*/ 630129 h 1758535"/>
                <a:gd name="connsiteX3499" fmla="*/ 146046 w 1857753"/>
                <a:gd name="connsiteY3499" fmla="*/ 645955 h 1758535"/>
                <a:gd name="connsiteX3500" fmla="*/ 162337 w 1857753"/>
                <a:gd name="connsiteY3500" fmla="*/ 645955 h 1758535"/>
                <a:gd name="connsiteX3501" fmla="*/ 209037 w 1857753"/>
                <a:gd name="connsiteY3501" fmla="*/ 654953 h 1758535"/>
                <a:gd name="connsiteX3502" fmla="*/ 307711 w 1857753"/>
                <a:gd name="connsiteY3502" fmla="*/ 655341 h 1758535"/>
                <a:gd name="connsiteX3503" fmla="*/ 315934 w 1857753"/>
                <a:gd name="connsiteY3503" fmla="*/ 659918 h 1758535"/>
                <a:gd name="connsiteX3504" fmla="*/ 315934 w 1857753"/>
                <a:gd name="connsiteY3504" fmla="*/ 643007 h 1758535"/>
                <a:gd name="connsiteX3505" fmla="*/ 323304 w 1857753"/>
                <a:gd name="connsiteY3505" fmla="*/ 664573 h 1758535"/>
                <a:gd name="connsiteX3506" fmla="*/ 323459 w 1857753"/>
                <a:gd name="connsiteY3506" fmla="*/ 664960 h 1758535"/>
                <a:gd name="connsiteX3507" fmla="*/ 328424 w 1857753"/>
                <a:gd name="connsiteY3507" fmla="*/ 679544 h 1758535"/>
                <a:gd name="connsiteX3508" fmla="*/ 329587 w 1857753"/>
                <a:gd name="connsiteY3508" fmla="*/ 682958 h 1758535"/>
                <a:gd name="connsiteX3509" fmla="*/ 335250 w 1857753"/>
                <a:gd name="connsiteY3509" fmla="*/ 700955 h 1758535"/>
                <a:gd name="connsiteX3510" fmla="*/ 337810 w 1857753"/>
                <a:gd name="connsiteY3510" fmla="*/ 709255 h 1758535"/>
                <a:gd name="connsiteX3511" fmla="*/ 353170 w 1857753"/>
                <a:gd name="connsiteY3511" fmla="*/ 709255 h 1758535"/>
                <a:gd name="connsiteX3512" fmla="*/ 371865 w 1857753"/>
                <a:gd name="connsiteY3512" fmla="*/ 685906 h 1758535"/>
                <a:gd name="connsiteX3513" fmla="*/ 396689 w 1857753"/>
                <a:gd name="connsiteY3513" fmla="*/ 677217 h 1758535"/>
                <a:gd name="connsiteX3514" fmla="*/ 426323 w 1857753"/>
                <a:gd name="connsiteY3514" fmla="*/ 671399 h 1758535"/>
                <a:gd name="connsiteX3515" fmla="*/ 446647 w 1857753"/>
                <a:gd name="connsiteY3515" fmla="*/ 670158 h 1758535"/>
                <a:gd name="connsiteX3516" fmla="*/ 472169 w 1857753"/>
                <a:gd name="connsiteY3516" fmla="*/ 654333 h 1758535"/>
                <a:gd name="connsiteX3517" fmla="*/ 494976 w 1857753"/>
                <a:gd name="connsiteY3517" fmla="*/ 643084 h 1758535"/>
                <a:gd name="connsiteX3518" fmla="*/ 550830 w 1857753"/>
                <a:gd name="connsiteY3518" fmla="*/ 626018 h 1758535"/>
                <a:gd name="connsiteX3519" fmla="*/ 562544 w 1857753"/>
                <a:gd name="connsiteY3519" fmla="*/ 625087 h 1758535"/>
                <a:gd name="connsiteX3520" fmla="*/ 562544 w 1857753"/>
                <a:gd name="connsiteY3520" fmla="*/ 639594 h 1758535"/>
                <a:gd name="connsiteX3521" fmla="*/ 569913 w 1857753"/>
                <a:gd name="connsiteY3521" fmla="*/ 650764 h 1758535"/>
                <a:gd name="connsiteX3522" fmla="*/ 578291 w 1857753"/>
                <a:gd name="connsiteY3522" fmla="*/ 677372 h 1758535"/>
                <a:gd name="connsiteX3523" fmla="*/ 591479 w 1857753"/>
                <a:gd name="connsiteY3523" fmla="*/ 697464 h 1758535"/>
                <a:gd name="connsiteX3524" fmla="*/ 604356 w 1857753"/>
                <a:gd name="connsiteY3524" fmla="*/ 723762 h 1758535"/>
                <a:gd name="connsiteX3525" fmla="*/ 605908 w 1857753"/>
                <a:gd name="connsiteY3525" fmla="*/ 741371 h 1758535"/>
                <a:gd name="connsiteX3526" fmla="*/ 597995 w 1857753"/>
                <a:gd name="connsiteY3526" fmla="*/ 746801 h 1758535"/>
                <a:gd name="connsiteX3527" fmla="*/ 579532 w 1857753"/>
                <a:gd name="connsiteY3527" fmla="*/ 752232 h 1758535"/>
                <a:gd name="connsiteX3528" fmla="*/ 584575 w 1857753"/>
                <a:gd name="connsiteY3528" fmla="*/ 768833 h 1758535"/>
                <a:gd name="connsiteX3529" fmla="*/ 609088 w 1857753"/>
                <a:gd name="connsiteY3529" fmla="*/ 768833 h 1758535"/>
                <a:gd name="connsiteX3530" fmla="*/ 627085 w 1857753"/>
                <a:gd name="connsiteY3530" fmla="*/ 779460 h 1758535"/>
                <a:gd name="connsiteX3531" fmla="*/ 656098 w 1857753"/>
                <a:gd name="connsiteY3531" fmla="*/ 809326 h 1758535"/>
                <a:gd name="connsiteX3532" fmla="*/ 663856 w 1857753"/>
                <a:gd name="connsiteY3532" fmla="*/ 828953 h 1758535"/>
                <a:gd name="connsiteX3533" fmla="*/ 657805 w 1857753"/>
                <a:gd name="connsiteY3533" fmla="*/ 836090 h 1758535"/>
                <a:gd name="connsiteX3534" fmla="*/ 651289 w 1857753"/>
                <a:gd name="connsiteY3534" fmla="*/ 860293 h 1758535"/>
                <a:gd name="connsiteX3535" fmla="*/ 629956 w 1857753"/>
                <a:gd name="connsiteY3535" fmla="*/ 860293 h 1758535"/>
                <a:gd name="connsiteX3536" fmla="*/ 623827 w 1857753"/>
                <a:gd name="connsiteY3536" fmla="*/ 868050 h 1758535"/>
                <a:gd name="connsiteX3537" fmla="*/ 635308 w 1857753"/>
                <a:gd name="connsiteY3537" fmla="*/ 875730 h 1758535"/>
                <a:gd name="connsiteX3538" fmla="*/ 644850 w 1857753"/>
                <a:gd name="connsiteY3538" fmla="*/ 875730 h 1758535"/>
                <a:gd name="connsiteX3539" fmla="*/ 658038 w 1857753"/>
                <a:gd name="connsiteY3539" fmla="*/ 865025 h 1758535"/>
                <a:gd name="connsiteX3540" fmla="*/ 673397 w 1857753"/>
                <a:gd name="connsiteY3540" fmla="*/ 865025 h 1758535"/>
                <a:gd name="connsiteX3541" fmla="*/ 693256 w 1857753"/>
                <a:gd name="connsiteY3541" fmla="*/ 874024 h 1758535"/>
                <a:gd name="connsiteX3542" fmla="*/ 717149 w 1857753"/>
                <a:gd name="connsiteY3542" fmla="*/ 892641 h 1758535"/>
                <a:gd name="connsiteX3543" fmla="*/ 736543 w 1857753"/>
                <a:gd name="connsiteY3543" fmla="*/ 928636 h 1758535"/>
                <a:gd name="connsiteX3544" fmla="*/ 746007 w 1857753"/>
                <a:gd name="connsiteY3544" fmla="*/ 956097 h 1758535"/>
                <a:gd name="connsiteX3545" fmla="*/ 734371 w 1857753"/>
                <a:gd name="connsiteY3545" fmla="*/ 992247 h 1758535"/>
                <a:gd name="connsiteX3546" fmla="*/ 729639 w 1857753"/>
                <a:gd name="connsiteY3546" fmla="*/ 1000780 h 1758535"/>
                <a:gd name="connsiteX3547" fmla="*/ 701324 w 1857753"/>
                <a:gd name="connsiteY3547" fmla="*/ 1037861 h 1758535"/>
                <a:gd name="connsiteX3548" fmla="*/ 689300 w 1857753"/>
                <a:gd name="connsiteY3548" fmla="*/ 1001091 h 1758535"/>
                <a:gd name="connsiteX3549" fmla="*/ 683017 w 1857753"/>
                <a:gd name="connsiteY3549" fmla="*/ 1010167 h 1758535"/>
                <a:gd name="connsiteX3550" fmla="*/ 674561 w 1857753"/>
                <a:gd name="connsiteY3550" fmla="*/ 1028086 h 1758535"/>
                <a:gd name="connsiteX3551" fmla="*/ 657495 w 1857753"/>
                <a:gd name="connsiteY3551" fmla="*/ 1040964 h 1758535"/>
                <a:gd name="connsiteX3552" fmla="*/ 638877 w 1857753"/>
                <a:gd name="connsiteY3552" fmla="*/ 986507 h 1758535"/>
                <a:gd name="connsiteX3553" fmla="*/ 623129 w 1857753"/>
                <a:gd name="connsiteY3553" fmla="*/ 993100 h 1758535"/>
                <a:gd name="connsiteX3554" fmla="*/ 589850 w 1857753"/>
                <a:gd name="connsiteY3554" fmla="*/ 1001944 h 1758535"/>
                <a:gd name="connsiteX3555" fmla="*/ 572318 w 1857753"/>
                <a:gd name="connsiteY3555" fmla="*/ 1016373 h 1758535"/>
                <a:gd name="connsiteX3556" fmla="*/ 561768 w 1857753"/>
                <a:gd name="connsiteY3556" fmla="*/ 1025992 h 1758535"/>
                <a:gd name="connsiteX3557" fmla="*/ 548890 w 1857753"/>
                <a:gd name="connsiteY3557" fmla="*/ 1043058 h 1758535"/>
                <a:gd name="connsiteX3558" fmla="*/ 564638 w 1857753"/>
                <a:gd name="connsiteY3558" fmla="*/ 1055470 h 1758535"/>
                <a:gd name="connsiteX3559" fmla="*/ 579998 w 1857753"/>
                <a:gd name="connsiteY3559" fmla="*/ 1061443 h 1758535"/>
                <a:gd name="connsiteX3560" fmla="*/ 576352 w 1857753"/>
                <a:gd name="connsiteY3560" fmla="*/ 1089293 h 1758535"/>
                <a:gd name="connsiteX3561" fmla="*/ 570379 w 1857753"/>
                <a:gd name="connsiteY3561" fmla="*/ 1108376 h 1758535"/>
                <a:gd name="connsiteX3562" fmla="*/ 562388 w 1857753"/>
                <a:gd name="connsiteY3562" fmla="*/ 1117995 h 1758535"/>
                <a:gd name="connsiteX3563" fmla="*/ 548037 w 1857753"/>
                <a:gd name="connsiteY3563" fmla="*/ 1133277 h 1758535"/>
                <a:gd name="connsiteX3564" fmla="*/ 551993 w 1857753"/>
                <a:gd name="connsiteY3564" fmla="*/ 1143052 h 1758535"/>
                <a:gd name="connsiteX3565" fmla="*/ 538030 w 1857753"/>
                <a:gd name="connsiteY3565" fmla="*/ 1160041 h 1758535"/>
                <a:gd name="connsiteX3566" fmla="*/ 517783 w 1857753"/>
                <a:gd name="connsiteY3566" fmla="*/ 1171754 h 1758535"/>
                <a:gd name="connsiteX3567" fmla="*/ 507155 w 1857753"/>
                <a:gd name="connsiteY3567" fmla="*/ 1185020 h 1758535"/>
                <a:gd name="connsiteX3568" fmla="*/ 508086 w 1857753"/>
                <a:gd name="connsiteY3568" fmla="*/ 1200845 h 1758535"/>
                <a:gd name="connsiteX3569" fmla="*/ 516309 w 1857753"/>
                <a:gd name="connsiteY3569" fmla="*/ 1216670 h 1758535"/>
                <a:gd name="connsiteX3570" fmla="*/ 528876 w 1857753"/>
                <a:gd name="connsiteY3570" fmla="*/ 1232262 h 1758535"/>
                <a:gd name="connsiteX3571" fmla="*/ 538961 w 1857753"/>
                <a:gd name="connsiteY3571" fmla="*/ 1240718 h 1758535"/>
                <a:gd name="connsiteX3572" fmla="*/ 548192 w 1857753"/>
                <a:gd name="connsiteY3572" fmla="*/ 1234279 h 1758535"/>
                <a:gd name="connsiteX3573" fmla="*/ 549433 w 1857753"/>
                <a:gd name="connsiteY3573" fmla="*/ 1233504 h 1758535"/>
                <a:gd name="connsiteX3574" fmla="*/ 550597 w 1857753"/>
                <a:gd name="connsiteY3574" fmla="*/ 1232805 h 1758535"/>
                <a:gd name="connsiteX3575" fmla="*/ 553778 w 1857753"/>
                <a:gd name="connsiteY3575" fmla="*/ 1231176 h 1758535"/>
                <a:gd name="connsiteX3576" fmla="*/ 557889 w 1857753"/>
                <a:gd name="connsiteY3576" fmla="*/ 1229625 h 1758535"/>
                <a:gd name="connsiteX3577" fmla="*/ 605520 w 1857753"/>
                <a:gd name="connsiteY3577" fmla="*/ 1243433 h 1758535"/>
                <a:gd name="connsiteX3578" fmla="*/ 630266 w 1857753"/>
                <a:gd name="connsiteY3578" fmla="*/ 1223652 h 1758535"/>
                <a:gd name="connsiteX3579" fmla="*/ 646712 w 1857753"/>
                <a:gd name="connsiteY3579" fmla="*/ 1235753 h 1758535"/>
                <a:gd name="connsiteX3580" fmla="*/ 683017 w 1857753"/>
                <a:gd name="connsiteY3580" fmla="*/ 1211783 h 1758535"/>
                <a:gd name="connsiteX3581" fmla="*/ 719632 w 1857753"/>
                <a:gd name="connsiteY3581" fmla="*/ 1205111 h 1758535"/>
                <a:gd name="connsiteX3582" fmla="*/ 772150 w 1857753"/>
                <a:gd name="connsiteY3582" fmla="*/ 1208525 h 1758535"/>
                <a:gd name="connsiteX3583" fmla="*/ 785725 w 1857753"/>
                <a:gd name="connsiteY3583" fmla="*/ 1236839 h 1758535"/>
                <a:gd name="connsiteX3584" fmla="*/ 777192 w 1857753"/>
                <a:gd name="connsiteY3584" fmla="*/ 1264921 h 1758535"/>
                <a:gd name="connsiteX3585" fmla="*/ 757954 w 1857753"/>
                <a:gd name="connsiteY3585" fmla="*/ 1274541 h 1758535"/>
                <a:gd name="connsiteX3586" fmla="*/ 744611 w 1857753"/>
                <a:gd name="connsiteY3586" fmla="*/ 1290598 h 1758535"/>
                <a:gd name="connsiteX3587" fmla="*/ 748102 w 1857753"/>
                <a:gd name="connsiteY3587" fmla="*/ 1304252 h 1758535"/>
                <a:gd name="connsiteX3588" fmla="*/ 743757 w 1857753"/>
                <a:gd name="connsiteY3588" fmla="*/ 1331325 h 1758535"/>
                <a:gd name="connsiteX3589" fmla="*/ 716606 w 1857753"/>
                <a:gd name="connsiteY3589" fmla="*/ 1338850 h 1758535"/>
                <a:gd name="connsiteX3590" fmla="*/ 694498 w 1857753"/>
                <a:gd name="connsiteY3590" fmla="*/ 1327757 h 1758535"/>
                <a:gd name="connsiteX3591" fmla="*/ 684335 w 1857753"/>
                <a:gd name="connsiteY3591" fmla="*/ 1333885 h 1758535"/>
                <a:gd name="connsiteX3592" fmla="*/ 682163 w 1857753"/>
                <a:gd name="connsiteY3592" fmla="*/ 1346530 h 1758535"/>
                <a:gd name="connsiteX3593" fmla="*/ 669674 w 1857753"/>
                <a:gd name="connsiteY3593" fmla="*/ 1357312 h 1758535"/>
                <a:gd name="connsiteX3594" fmla="*/ 666338 w 1857753"/>
                <a:gd name="connsiteY3594" fmla="*/ 1363131 h 1758535"/>
                <a:gd name="connsiteX3595" fmla="*/ 669984 w 1857753"/>
                <a:gd name="connsiteY3595" fmla="*/ 1385084 h 1758535"/>
                <a:gd name="connsiteX3596" fmla="*/ 669984 w 1857753"/>
                <a:gd name="connsiteY3596" fmla="*/ 1395557 h 1758535"/>
                <a:gd name="connsiteX3597" fmla="*/ 676578 w 1857753"/>
                <a:gd name="connsiteY3597" fmla="*/ 1409443 h 1758535"/>
                <a:gd name="connsiteX3598" fmla="*/ 756635 w 1857753"/>
                <a:gd name="connsiteY3598" fmla="*/ 1439464 h 1758535"/>
                <a:gd name="connsiteX3599" fmla="*/ 812101 w 1857753"/>
                <a:gd name="connsiteY3599" fmla="*/ 1459943 h 1758535"/>
                <a:gd name="connsiteX3600" fmla="*/ 838553 w 1857753"/>
                <a:gd name="connsiteY3600" fmla="*/ 1464598 h 1758535"/>
                <a:gd name="connsiteX3601" fmla="*/ 865549 w 1857753"/>
                <a:gd name="connsiteY3601" fmla="*/ 1461185 h 1758535"/>
                <a:gd name="connsiteX3602" fmla="*/ 857249 w 1857753"/>
                <a:gd name="connsiteY3602" fmla="*/ 1444972 h 1758535"/>
                <a:gd name="connsiteX3603" fmla="*/ 845690 w 1857753"/>
                <a:gd name="connsiteY3603" fmla="*/ 1423949 h 1758535"/>
                <a:gd name="connsiteX3604" fmla="*/ 827305 w 1857753"/>
                <a:gd name="connsiteY3604" fmla="*/ 1401064 h 1758535"/>
                <a:gd name="connsiteX3605" fmla="*/ 812721 w 1857753"/>
                <a:gd name="connsiteY3605" fmla="*/ 1371586 h 1758535"/>
                <a:gd name="connsiteX3606" fmla="*/ 826917 w 1857753"/>
                <a:gd name="connsiteY3606" fmla="*/ 1363596 h 1758535"/>
                <a:gd name="connsiteX3607" fmla="*/ 839872 w 1857753"/>
                <a:gd name="connsiteY3607" fmla="*/ 1352193 h 1758535"/>
                <a:gd name="connsiteX3608" fmla="*/ 855077 w 1857753"/>
                <a:gd name="connsiteY3608" fmla="*/ 1331403 h 1758535"/>
                <a:gd name="connsiteX3609" fmla="*/ 869971 w 1857753"/>
                <a:gd name="connsiteY3609" fmla="*/ 1326903 h 1758535"/>
                <a:gd name="connsiteX3610" fmla="*/ 849647 w 1857753"/>
                <a:gd name="connsiteY3610" fmla="*/ 1307510 h 1758535"/>
                <a:gd name="connsiteX3611" fmla="*/ 828701 w 1857753"/>
                <a:gd name="connsiteY3611" fmla="*/ 1295098 h 1758535"/>
                <a:gd name="connsiteX3612" fmla="*/ 820091 w 1857753"/>
                <a:gd name="connsiteY3612" fmla="*/ 1269110 h 1758535"/>
                <a:gd name="connsiteX3613" fmla="*/ 838709 w 1857753"/>
                <a:gd name="connsiteY3613" fmla="*/ 1262206 h 1758535"/>
                <a:gd name="connsiteX3614" fmla="*/ 856706 w 1857753"/>
                <a:gd name="connsiteY3614" fmla="*/ 1270972 h 1758535"/>
                <a:gd name="connsiteX3615" fmla="*/ 885176 w 1857753"/>
                <a:gd name="connsiteY3615" fmla="*/ 1282608 h 1758535"/>
                <a:gd name="connsiteX3616" fmla="*/ 904957 w 1857753"/>
                <a:gd name="connsiteY3616" fmla="*/ 1281212 h 1758535"/>
                <a:gd name="connsiteX3617" fmla="*/ 908138 w 1857753"/>
                <a:gd name="connsiteY3617" fmla="*/ 1258483 h 1758535"/>
                <a:gd name="connsiteX3618" fmla="*/ 897898 w 1857753"/>
                <a:gd name="connsiteY3618" fmla="*/ 1239089 h 1758535"/>
                <a:gd name="connsiteX3619" fmla="*/ 913723 w 1857753"/>
                <a:gd name="connsiteY3619" fmla="*/ 1216437 h 1758535"/>
                <a:gd name="connsiteX3620" fmla="*/ 913723 w 1857753"/>
                <a:gd name="connsiteY3620" fmla="*/ 1193320 h 1758535"/>
                <a:gd name="connsiteX3621" fmla="*/ 904259 w 1857753"/>
                <a:gd name="connsiteY3621" fmla="*/ 1164074 h 1758535"/>
                <a:gd name="connsiteX3622" fmla="*/ 941650 w 1857753"/>
                <a:gd name="connsiteY3622" fmla="*/ 1138165 h 1758535"/>
                <a:gd name="connsiteX3623" fmla="*/ 977489 w 1857753"/>
                <a:gd name="connsiteY3623" fmla="*/ 1146155 h 1758535"/>
                <a:gd name="connsiteX3624" fmla="*/ 990832 w 1857753"/>
                <a:gd name="connsiteY3624" fmla="*/ 1185097 h 1758535"/>
                <a:gd name="connsiteX3625" fmla="*/ 961354 w 1857753"/>
                <a:gd name="connsiteY3625" fmla="*/ 1216670 h 1758535"/>
                <a:gd name="connsiteX3626" fmla="*/ 975705 w 1857753"/>
                <a:gd name="connsiteY3626" fmla="*/ 1233271 h 1758535"/>
                <a:gd name="connsiteX3627" fmla="*/ 990367 w 1857753"/>
                <a:gd name="connsiteY3627" fmla="*/ 1233271 h 1758535"/>
                <a:gd name="connsiteX3628" fmla="*/ 1011001 w 1857753"/>
                <a:gd name="connsiteY3628" fmla="*/ 1215274 h 1758535"/>
                <a:gd name="connsiteX3629" fmla="*/ 1030861 w 1857753"/>
                <a:gd name="connsiteY3629" fmla="*/ 1203948 h 1758535"/>
                <a:gd name="connsiteX3630" fmla="*/ 1063752 w 1857753"/>
                <a:gd name="connsiteY3630" fmla="*/ 1250648 h 1758535"/>
                <a:gd name="connsiteX3631" fmla="*/ 1081982 w 1857753"/>
                <a:gd name="connsiteY3631" fmla="*/ 1307355 h 1758535"/>
                <a:gd name="connsiteX3632" fmla="*/ 1098816 w 1857753"/>
                <a:gd name="connsiteY3632" fmla="*/ 1327214 h 1758535"/>
                <a:gd name="connsiteX3633" fmla="*/ 1081051 w 1857753"/>
                <a:gd name="connsiteY3633" fmla="*/ 1346917 h 1758535"/>
                <a:gd name="connsiteX3634" fmla="*/ 1076319 w 1857753"/>
                <a:gd name="connsiteY3634" fmla="*/ 1368095 h 1758535"/>
                <a:gd name="connsiteX3635" fmla="*/ 1092222 w 1857753"/>
                <a:gd name="connsiteY3635" fmla="*/ 1383145 h 1758535"/>
                <a:gd name="connsiteX3636" fmla="*/ 1115106 w 1857753"/>
                <a:gd name="connsiteY3636" fmla="*/ 1396720 h 1758535"/>
                <a:gd name="connsiteX3637" fmla="*/ 1130233 w 1857753"/>
                <a:gd name="connsiteY3637" fmla="*/ 1408667 h 1758535"/>
                <a:gd name="connsiteX3638" fmla="*/ 1152575 w 1857753"/>
                <a:gd name="connsiteY3638" fmla="*/ 1408667 h 1758535"/>
                <a:gd name="connsiteX3639" fmla="*/ 972214 w 1857753"/>
                <a:gd name="connsiteY3639" fmla="*/ 543246 h 1758535"/>
                <a:gd name="connsiteX3640" fmla="*/ 972835 w 1857753"/>
                <a:gd name="connsiteY3640" fmla="*/ 545030 h 1758535"/>
                <a:gd name="connsiteX3641" fmla="*/ 938702 w 1857753"/>
                <a:gd name="connsiteY3641" fmla="*/ 506243 h 1758535"/>
                <a:gd name="connsiteX3642" fmla="*/ 918610 w 1857753"/>
                <a:gd name="connsiteY3642" fmla="*/ 477230 h 1758535"/>
                <a:gd name="connsiteX3643" fmla="*/ 887425 w 1857753"/>
                <a:gd name="connsiteY3643" fmla="*/ 457138 h 1758535"/>
                <a:gd name="connsiteX3644" fmla="*/ 850965 w 1857753"/>
                <a:gd name="connsiteY3644" fmla="*/ 431151 h 1758535"/>
                <a:gd name="connsiteX3645" fmla="*/ 821487 w 1857753"/>
                <a:gd name="connsiteY3645" fmla="*/ 413542 h 1758535"/>
                <a:gd name="connsiteX3646" fmla="*/ 795732 w 1857753"/>
                <a:gd name="connsiteY3646" fmla="*/ 399656 h 1758535"/>
                <a:gd name="connsiteX3647" fmla="*/ 761677 w 1857753"/>
                <a:gd name="connsiteY3647" fmla="*/ 391433 h 1758535"/>
                <a:gd name="connsiteX3648" fmla="*/ 738095 w 1857753"/>
                <a:gd name="connsiteY3648" fmla="*/ 378245 h 1758535"/>
                <a:gd name="connsiteX3649" fmla="*/ 724752 w 1857753"/>
                <a:gd name="connsiteY3649" fmla="*/ 365678 h 1758535"/>
                <a:gd name="connsiteX3650" fmla="*/ 728087 w 1857753"/>
                <a:gd name="connsiteY3650" fmla="*/ 366609 h 1758535"/>
                <a:gd name="connsiteX3651" fmla="*/ 729406 w 1857753"/>
                <a:gd name="connsiteY3651" fmla="*/ 364902 h 1758535"/>
                <a:gd name="connsiteX3652" fmla="*/ 740034 w 1857753"/>
                <a:gd name="connsiteY3652" fmla="*/ 374909 h 1758535"/>
                <a:gd name="connsiteX3653" fmla="*/ 762608 w 1857753"/>
                <a:gd name="connsiteY3653" fmla="*/ 387632 h 1758535"/>
                <a:gd name="connsiteX3654" fmla="*/ 797129 w 1857753"/>
                <a:gd name="connsiteY3654" fmla="*/ 396010 h 1758535"/>
                <a:gd name="connsiteX3655" fmla="*/ 823349 w 1857753"/>
                <a:gd name="connsiteY3655" fmla="*/ 410128 h 1758535"/>
                <a:gd name="connsiteX3656" fmla="*/ 852982 w 1857753"/>
                <a:gd name="connsiteY3656" fmla="*/ 427815 h 1758535"/>
                <a:gd name="connsiteX3657" fmla="*/ 889675 w 1857753"/>
                <a:gd name="connsiteY3657" fmla="*/ 453958 h 1758535"/>
                <a:gd name="connsiteX3658" fmla="*/ 921325 w 1857753"/>
                <a:gd name="connsiteY3658" fmla="*/ 474438 h 1758535"/>
                <a:gd name="connsiteX3659" fmla="*/ 941883 w 1857753"/>
                <a:gd name="connsiteY3659" fmla="*/ 503993 h 1758535"/>
                <a:gd name="connsiteX3660" fmla="*/ 974231 w 1857753"/>
                <a:gd name="connsiteY3660" fmla="*/ 540764 h 1758535"/>
                <a:gd name="connsiteX3661" fmla="*/ 1144507 w 1857753"/>
                <a:gd name="connsiteY3661" fmla="*/ 1428138 h 1758535"/>
                <a:gd name="connsiteX3662" fmla="*/ 1107659 w 1857753"/>
                <a:gd name="connsiteY3662" fmla="*/ 1426509 h 1758535"/>
                <a:gd name="connsiteX3663" fmla="*/ 1095868 w 1857753"/>
                <a:gd name="connsiteY3663" fmla="*/ 1438766 h 1758535"/>
                <a:gd name="connsiteX3664" fmla="*/ 1092687 w 1857753"/>
                <a:gd name="connsiteY3664" fmla="*/ 1459013 h 1758535"/>
                <a:gd name="connsiteX3665" fmla="*/ 1092067 w 1857753"/>
                <a:gd name="connsiteY3665" fmla="*/ 1462348 h 1758535"/>
                <a:gd name="connsiteX3666" fmla="*/ 1035670 w 1857753"/>
                <a:gd name="connsiteY3666" fmla="*/ 1460642 h 1758535"/>
                <a:gd name="connsiteX3667" fmla="*/ 1025353 w 1857753"/>
                <a:gd name="connsiteY3667" fmla="*/ 1471347 h 1758535"/>
                <a:gd name="connsiteX3668" fmla="*/ 1007045 w 1857753"/>
                <a:gd name="connsiteY3668" fmla="*/ 1488646 h 1758535"/>
                <a:gd name="connsiteX3669" fmla="*/ 997736 w 1857753"/>
                <a:gd name="connsiteY3669" fmla="*/ 1513082 h 1758535"/>
                <a:gd name="connsiteX3670" fmla="*/ 989591 w 1857753"/>
                <a:gd name="connsiteY3670" fmla="*/ 1539147 h 1758535"/>
                <a:gd name="connsiteX3671" fmla="*/ 966784 w 1857753"/>
                <a:gd name="connsiteY3671" fmla="*/ 1578400 h 1758535"/>
                <a:gd name="connsiteX3672" fmla="*/ 959880 w 1857753"/>
                <a:gd name="connsiteY3672" fmla="*/ 1596862 h 1758535"/>
                <a:gd name="connsiteX3673" fmla="*/ 959880 w 1857753"/>
                <a:gd name="connsiteY3673" fmla="*/ 1596940 h 1758535"/>
                <a:gd name="connsiteX3674" fmla="*/ 954217 w 1857753"/>
                <a:gd name="connsiteY3674" fmla="*/ 1634176 h 1758535"/>
                <a:gd name="connsiteX3675" fmla="*/ 954139 w 1857753"/>
                <a:gd name="connsiteY3675" fmla="*/ 1634176 h 1758535"/>
                <a:gd name="connsiteX3676" fmla="*/ 951192 w 1857753"/>
                <a:gd name="connsiteY3676" fmla="*/ 1628358 h 1758535"/>
                <a:gd name="connsiteX3677" fmla="*/ 955458 w 1857753"/>
                <a:gd name="connsiteY3677" fmla="*/ 1600276 h 1758535"/>
                <a:gd name="connsiteX3678" fmla="*/ 955458 w 1857753"/>
                <a:gd name="connsiteY3678" fmla="*/ 1600198 h 1758535"/>
                <a:gd name="connsiteX3679" fmla="*/ 956156 w 1857753"/>
                <a:gd name="connsiteY3679" fmla="*/ 1595854 h 1758535"/>
                <a:gd name="connsiteX3680" fmla="*/ 951967 w 1857753"/>
                <a:gd name="connsiteY3680" fmla="*/ 1597483 h 1758535"/>
                <a:gd name="connsiteX3681" fmla="*/ 952278 w 1857753"/>
                <a:gd name="connsiteY3681" fmla="*/ 1595233 h 1758535"/>
                <a:gd name="connsiteX3682" fmla="*/ 953131 w 1857753"/>
                <a:gd name="connsiteY3682" fmla="*/ 1592829 h 1758535"/>
                <a:gd name="connsiteX3683" fmla="*/ 953208 w 1857753"/>
                <a:gd name="connsiteY3683" fmla="*/ 1592829 h 1758535"/>
                <a:gd name="connsiteX3684" fmla="*/ 959802 w 1857753"/>
                <a:gd name="connsiteY3684" fmla="*/ 1575064 h 1758535"/>
                <a:gd name="connsiteX3685" fmla="*/ 982299 w 1857753"/>
                <a:gd name="connsiteY3685" fmla="*/ 1536432 h 1758535"/>
                <a:gd name="connsiteX3686" fmla="*/ 990367 w 1857753"/>
                <a:gd name="connsiteY3686" fmla="*/ 1510522 h 1758535"/>
                <a:gd name="connsiteX3687" fmla="*/ 1000141 w 1857753"/>
                <a:gd name="connsiteY3687" fmla="*/ 1485078 h 1758535"/>
                <a:gd name="connsiteX3688" fmla="*/ 1019923 w 1857753"/>
                <a:gd name="connsiteY3688" fmla="*/ 1465839 h 1758535"/>
                <a:gd name="connsiteX3689" fmla="*/ 1032490 w 1857753"/>
                <a:gd name="connsiteY3689" fmla="*/ 1452807 h 1758535"/>
                <a:gd name="connsiteX3690" fmla="*/ 1085551 w 1857753"/>
                <a:gd name="connsiteY3690" fmla="*/ 1454358 h 1758535"/>
                <a:gd name="connsiteX3691" fmla="*/ 1088188 w 1857753"/>
                <a:gd name="connsiteY3691" fmla="*/ 1437680 h 1758535"/>
                <a:gd name="connsiteX3692" fmla="*/ 1103470 w 1857753"/>
                <a:gd name="connsiteY3692" fmla="*/ 1419760 h 1758535"/>
                <a:gd name="connsiteX3693" fmla="*/ 1104711 w 1857753"/>
                <a:gd name="connsiteY3693" fmla="*/ 1418596 h 1758535"/>
                <a:gd name="connsiteX3694" fmla="*/ 1139465 w 1857753"/>
                <a:gd name="connsiteY3694" fmla="*/ 1420148 h 1758535"/>
                <a:gd name="connsiteX3695" fmla="*/ 1141016 w 1857753"/>
                <a:gd name="connsiteY3695" fmla="*/ 1416424 h 1758535"/>
                <a:gd name="connsiteX3696" fmla="*/ 1127518 w 1857753"/>
                <a:gd name="connsiteY3696" fmla="*/ 1416424 h 1758535"/>
                <a:gd name="connsiteX3697" fmla="*/ 1110762 w 1857753"/>
                <a:gd name="connsiteY3697" fmla="*/ 1403159 h 1758535"/>
                <a:gd name="connsiteX3698" fmla="*/ 1087878 w 1857753"/>
                <a:gd name="connsiteY3698" fmla="*/ 1389583 h 1758535"/>
                <a:gd name="connsiteX3699" fmla="*/ 1067786 w 1857753"/>
                <a:gd name="connsiteY3699" fmla="*/ 1370655 h 1758535"/>
                <a:gd name="connsiteX3700" fmla="*/ 1073914 w 1857753"/>
                <a:gd name="connsiteY3700" fmla="*/ 1343194 h 1758535"/>
                <a:gd name="connsiteX3701" fmla="*/ 1088498 w 1857753"/>
                <a:gd name="connsiteY3701" fmla="*/ 1327058 h 1758535"/>
                <a:gd name="connsiteX3702" fmla="*/ 1075543 w 1857753"/>
                <a:gd name="connsiteY3702" fmla="*/ 1311776 h 1758535"/>
                <a:gd name="connsiteX3703" fmla="*/ 1057081 w 1857753"/>
                <a:gd name="connsiteY3703" fmla="*/ 1254604 h 1758535"/>
                <a:gd name="connsiteX3704" fmla="*/ 1028611 w 1857753"/>
                <a:gd name="connsiteY3704" fmla="*/ 1214110 h 1758535"/>
                <a:gd name="connsiteX3705" fmla="*/ 1015811 w 1857753"/>
                <a:gd name="connsiteY3705" fmla="*/ 1221402 h 1758535"/>
                <a:gd name="connsiteX3706" fmla="*/ 993314 w 1857753"/>
                <a:gd name="connsiteY3706" fmla="*/ 1241028 h 1758535"/>
                <a:gd name="connsiteX3707" fmla="*/ 972137 w 1857753"/>
                <a:gd name="connsiteY3707" fmla="*/ 1241028 h 1758535"/>
                <a:gd name="connsiteX3708" fmla="*/ 950959 w 1857753"/>
                <a:gd name="connsiteY3708" fmla="*/ 1216515 h 1758535"/>
                <a:gd name="connsiteX3709" fmla="*/ 981989 w 1857753"/>
                <a:gd name="connsiteY3709" fmla="*/ 1183158 h 1758535"/>
                <a:gd name="connsiteX3710" fmla="*/ 971516 w 1857753"/>
                <a:gd name="connsiteY3710" fmla="*/ 1152749 h 1758535"/>
                <a:gd name="connsiteX3711" fmla="*/ 943279 w 1857753"/>
                <a:gd name="connsiteY3711" fmla="*/ 1146465 h 1758535"/>
                <a:gd name="connsiteX3712" fmla="*/ 913413 w 1857753"/>
                <a:gd name="connsiteY3712" fmla="*/ 1167177 h 1758535"/>
                <a:gd name="connsiteX3713" fmla="*/ 921248 w 1857753"/>
                <a:gd name="connsiteY3713" fmla="*/ 1191536 h 1758535"/>
                <a:gd name="connsiteX3714" fmla="*/ 921481 w 1857753"/>
                <a:gd name="connsiteY3714" fmla="*/ 1218842 h 1758535"/>
                <a:gd name="connsiteX3715" fmla="*/ 906974 w 1857753"/>
                <a:gd name="connsiteY3715" fmla="*/ 1239632 h 1758535"/>
                <a:gd name="connsiteX3716" fmla="*/ 916205 w 1857753"/>
                <a:gd name="connsiteY3716" fmla="*/ 1257086 h 1758535"/>
                <a:gd name="connsiteX3717" fmla="*/ 911784 w 1857753"/>
                <a:gd name="connsiteY3717" fmla="*/ 1288581 h 1758535"/>
                <a:gd name="connsiteX3718" fmla="*/ 883857 w 1857753"/>
                <a:gd name="connsiteY3718" fmla="*/ 1290443 h 1758535"/>
                <a:gd name="connsiteX3719" fmla="*/ 853525 w 1857753"/>
                <a:gd name="connsiteY3719" fmla="*/ 1278031 h 1758535"/>
                <a:gd name="connsiteX3720" fmla="*/ 838243 w 1857753"/>
                <a:gd name="connsiteY3720" fmla="*/ 1270662 h 1758535"/>
                <a:gd name="connsiteX3721" fmla="*/ 829788 w 1857753"/>
                <a:gd name="connsiteY3721" fmla="*/ 1273765 h 1758535"/>
                <a:gd name="connsiteX3722" fmla="*/ 835140 w 1857753"/>
                <a:gd name="connsiteY3722" fmla="*/ 1289900 h 1758535"/>
                <a:gd name="connsiteX3723" fmla="*/ 853991 w 1857753"/>
                <a:gd name="connsiteY3723" fmla="*/ 1301071 h 1758535"/>
                <a:gd name="connsiteX3724" fmla="*/ 885021 w 1857753"/>
                <a:gd name="connsiteY3724" fmla="*/ 1330549 h 1758535"/>
                <a:gd name="connsiteX3725" fmla="*/ 859809 w 1857753"/>
                <a:gd name="connsiteY3725" fmla="*/ 1338074 h 1758535"/>
                <a:gd name="connsiteX3726" fmla="*/ 845845 w 1857753"/>
                <a:gd name="connsiteY3726" fmla="*/ 1357080 h 1758535"/>
                <a:gd name="connsiteX3727" fmla="*/ 831727 w 1857753"/>
                <a:gd name="connsiteY3727" fmla="*/ 1369647 h 1758535"/>
                <a:gd name="connsiteX3728" fmla="*/ 822883 w 1857753"/>
                <a:gd name="connsiteY3728" fmla="*/ 1374767 h 1758535"/>
                <a:gd name="connsiteX3729" fmla="*/ 833666 w 1857753"/>
                <a:gd name="connsiteY3729" fmla="*/ 1396565 h 1758535"/>
                <a:gd name="connsiteX3730" fmla="*/ 852129 w 1857753"/>
                <a:gd name="connsiteY3730" fmla="*/ 1419605 h 1758535"/>
                <a:gd name="connsiteX3731" fmla="*/ 864075 w 1857753"/>
                <a:gd name="connsiteY3731" fmla="*/ 1441326 h 1758535"/>
                <a:gd name="connsiteX3732" fmla="*/ 877496 w 1857753"/>
                <a:gd name="connsiteY3732" fmla="*/ 1467468 h 1758535"/>
                <a:gd name="connsiteX3733" fmla="*/ 838398 w 1857753"/>
                <a:gd name="connsiteY3733" fmla="*/ 1472511 h 1758535"/>
                <a:gd name="connsiteX3734" fmla="*/ 810084 w 1857753"/>
                <a:gd name="connsiteY3734" fmla="*/ 1467391 h 1758535"/>
                <a:gd name="connsiteX3735" fmla="*/ 670915 w 1857753"/>
                <a:gd name="connsiteY3735" fmla="*/ 1415648 h 1758535"/>
                <a:gd name="connsiteX3736" fmla="*/ 662227 w 1857753"/>
                <a:gd name="connsiteY3736" fmla="*/ 1397341 h 1758535"/>
                <a:gd name="connsiteX3737" fmla="*/ 662227 w 1857753"/>
                <a:gd name="connsiteY3737" fmla="*/ 1385705 h 1758535"/>
                <a:gd name="connsiteX3738" fmla="*/ 658270 w 1857753"/>
                <a:gd name="connsiteY3738" fmla="*/ 1361657 h 1758535"/>
                <a:gd name="connsiteX3739" fmla="*/ 663313 w 1857753"/>
                <a:gd name="connsiteY3739" fmla="*/ 1352891 h 1758535"/>
                <a:gd name="connsiteX3740" fmla="*/ 675026 w 1857753"/>
                <a:gd name="connsiteY3740" fmla="*/ 1342418 h 1758535"/>
                <a:gd name="connsiteX3741" fmla="*/ 677276 w 1857753"/>
                <a:gd name="connsiteY3741" fmla="*/ 1329075 h 1758535"/>
                <a:gd name="connsiteX3742" fmla="*/ 694110 w 1857753"/>
                <a:gd name="connsiteY3742" fmla="*/ 1318913 h 1758535"/>
                <a:gd name="connsiteX3743" fmla="*/ 717460 w 1857753"/>
                <a:gd name="connsiteY3743" fmla="*/ 1330549 h 1758535"/>
                <a:gd name="connsiteX3744" fmla="*/ 736931 w 1857753"/>
                <a:gd name="connsiteY3744" fmla="*/ 1325197 h 1758535"/>
                <a:gd name="connsiteX3745" fmla="*/ 740189 w 1857753"/>
                <a:gd name="connsiteY3745" fmla="*/ 1304562 h 1758535"/>
                <a:gd name="connsiteX3746" fmla="*/ 736078 w 1857753"/>
                <a:gd name="connsiteY3746" fmla="*/ 1288659 h 1758535"/>
                <a:gd name="connsiteX3747" fmla="*/ 752523 w 1857753"/>
                <a:gd name="connsiteY3747" fmla="*/ 1268955 h 1758535"/>
                <a:gd name="connsiteX3748" fmla="*/ 770753 w 1857753"/>
                <a:gd name="connsiteY3748" fmla="*/ 1259414 h 1758535"/>
                <a:gd name="connsiteX3749" fmla="*/ 777425 w 1857753"/>
                <a:gd name="connsiteY3749" fmla="*/ 1237460 h 1758535"/>
                <a:gd name="connsiteX3750" fmla="*/ 767107 w 1857753"/>
                <a:gd name="connsiteY3750" fmla="*/ 1215972 h 1758535"/>
                <a:gd name="connsiteX3751" fmla="*/ 720020 w 1857753"/>
                <a:gd name="connsiteY3751" fmla="*/ 1212946 h 1758535"/>
                <a:gd name="connsiteX3752" fmla="*/ 686585 w 1857753"/>
                <a:gd name="connsiteY3752" fmla="*/ 1218687 h 1758535"/>
                <a:gd name="connsiteX3753" fmla="*/ 646479 w 1857753"/>
                <a:gd name="connsiteY3753" fmla="*/ 1245217 h 1758535"/>
                <a:gd name="connsiteX3754" fmla="*/ 630499 w 1857753"/>
                <a:gd name="connsiteY3754" fmla="*/ 1233426 h 1758535"/>
                <a:gd name="connsiteX3755" fmla="*/ 606296 w 1857753"/>
                <a:gd name="connsiteY3755" fmla="*/ 1252742 h 1758535"/>
                <a:gd name="connsiteX3756" fmla="*/ 604046 w 1857753"/>
                <a:gd name="connsiteY3756" fmla="*/ 1251423 h 1758535"/>
                <a:gd name="connsiteX3757" fmla="*/ 559828 w 1857753"/>
                <a:gd name="connsiteY3757" fmla="*/ 1237150 h 1758535"/>
                <a:gd name="connsiteX3758" fmla="*/ 557579 w 1857753"/>
                <a:gd name="connsiteY3758" fmla="*/ 1237925 h 1758535"/>
                <a:gd name="connsiteX3759" fmla="*/ 553933 w 1857753"/>
                <a:gd name="connsiteY3759" fmla="*/ 1239865 h 1758535"/>
                <a:gd name="connsiteX3760" fmla="*/ 545012 w 1857753"/>
                <a:gd name="connsiteY3760" fmla="*/ 1245838 h 1758535"/>
                <a:gd name="connsiteX3761" fmla="*/ 541288 w 1857753"/>
                <a:gd name="connsiteY3761" fmla="*/ 1248786 h 1758535"/>
                <a:gd name="connsiteX3762" fmla="*/ 538806 w 1857753"/>
                <a:gd name="connsiteY3762" fmla="*/ 1250803 h 1758535"/>
                <a:gd name="connsiteX3763" fmla="*/ 535780 w 1857753"/>
                <a:gd name="connsiteY3763" fmla="*/ 1248243 h 1758535"/>
                <a:gd name="connsiteX3764" fmla="*/ 532832 w 1857753"/>
                <a:gd name="connsiteY3764" fmla="*/ 1245683 h 1758535"/>
                <a:gd name="connsiteX3765" fmla="*/ 523368 w 1857753"/>
                <a:gd name="connsiteY3765" fmla="*/ 1237615 h 1758535"/>
                <a:gd name="connsiteX3766" fmla="*/ 509870 w 1857753"/>
                <a:gd name="connsiteY3766" fmla="*/ 1220937 h 1758535"/>
                <a:gd name="connsiteX3767" fmla="*/ 500794 w 1857753"/>
                <a:gd name="connsiteY3767" fmla="*/ 1203715 h 1758535"/>
                <a:gd name="connsiteX3768" fmla="*/ 499243 w 1857753"/>
                <a:gd name="connsiteY3768" fmla="*/ 1182537 h 1758535"/>
                <a:gd name="connsiteX3769" fmla="*/ 512198 w 1857753"/>
                <a:gd name="connsiteY3769" fmla="*/ 1166324 h 1758535"/>
                <a:gd name="connsiteX3770" fmla="*/ 532445 w 1857753"/>
                <a:gd name="connsiteY3770" fmla="*/ 1154610 h 1758535"/>
                <a:gd name="connsiteX3771" fmla="*/ 543072 w 1857753"/>
                <a:gd name="connsiteY3771" fmla="*/ 1141655 h 1758535"/>
                <a:gd name="connsiteX3772" fmla="*/ 538961 w 1857753"/>
                <a:gd name="connsiteY3772" fmla="*/ 1131648 h 1758535"/>
                <a:gd name="connsiteX3773" fmla="*/ 556648 w 1857753"/>
                <a:gd name="connsiteY3773" fmla="*/ 1112798 h 1758535"/>
                <a:gd name="connsiteX3774" fmla="*/ 563242 w 1857753"/>
                <a:gd name="connsiteY3774" fmla="*/ 1105273 h 1758535"/>
                <a:gd name="connsiteX3775" fmla="*/ 568827 w 1857753"/>
                <a:gd name="connsiteY3775" fmla="*/ 1087664 h 1758535"/>
                <a:gd name="connsiteX3776" fmla="*/ 571542 w 1857753"/>
                <a:gd name="connsiteY3776" fmla="*/ 1066486 h 1758535"/>
                <a:gd name="connsiteX3777" fmla="*/ 561225 w 1857753"/>
                <a:gd name="connsiteY3777" fmla="*/ 1062530 h 1758535"/>
                <a:gd name="connsiteX3778" fmla="*/ 538108 w 1857753"/>
                <a:gd name="connsiteY3778" fmla="*/ 1044455 h 1758535"/>
                <a:gd name="connsiteX3779" fmla="*/ 556027 w 1857753"/>
                <a:gd name="connsiteY3779" fmla="*/ 1020794 h 1758535"/>
                <a:gd name="connsiteX3780" fmla="*/ 567198 w 1857753"/>
                <a:gd name="connsiteY3780" fmla="*/ 1010555 h 1758535"/>
                <a:gd name="connsiteX3781" fmla="*/ 585583 w 1857753"/>
                <a:gd name="connsiteY3781" fmla="*/ 995428 h 1758535"/>
                <a:gd name="connsiteX3782" fmla="*/ 620647 w 1857753"/>
                <a:gd name="connsiteY3782" fmla="*/ 985731 h 1758535"/>
                <a:gd name="connsiteX3783" fmla="*/ 643531 w 1857753"/>
                <a:gd name="connsiteY3783" fmla="*/ 976112 h 1758535"/>
                <a:gd name="connsiteX3784" fmla="*/ 661373 w 1857753"/>
                <a:gd name="connsiteY3784" fmla="*/ 1028319 h 1758535"/>
                <a:gd name="connsiteX3785" fmla="*/ 668355 w 1857753"/>
                <a:gd name="connsiteY3785" fmla="*/ 1023044 h 1758535"/>
                <a:gd name="connsiteX3786" fmla="*/ 676345 w 1857753"/>
                <a:gd name="connsiteY3786" fmla="*/ 1006288 h 1758535"/>
                <a:gd name="connsiteX3787" fmla="*/ 691783 w 1857753"/>
                <a:gd name="connsiteY3787" fmla="*/ 983714 h 1758535"/>
                <a:gd name="connsiteX3788" fmla="*/ 704117 w 1857753"/>
                <a:gd name="connsiteY3788" fmla="*/ 1021415 h 1758535"/>
                <a:gd name="connsiteX3789" fmla="*/ 723200 w 1857753"/>
                <a:gd name="connsiteY3789" fmla="*/ 996514 h 1758535"/>
                <a:gd name="connsiteX3790" fmla="*/ 727234 w 1857753"/>
                <a:gd name="connsiteY3790" fmla="*/ 989144 h 1758535"/>
                <a:gd name="connsiteX3791" fmla="*/ 737862 w 1857753"/>
                <a:gd name="connsiteY3791" fmla="*/ 956175 h 1758535"/>
                <a:gd name="connsiteX3792" fmla="*/ 729484 w 1857753"/>
                <a:gd name="connsiteY3792" fmla="*/ 931661 h 1758535"/>
                <a:gd name="connsiteX3793" fmla="*/ 711719 w 1857753"/>
                <a:gd name="connsiteY3793" fmla="*/ 898227 h 1758535"/>
                <a:gd name="connsiteX3794" fmla="*/ 689533 w 1857753"/>
                <a:gd name="connsiteY3794" fmla="*/ 880850 h 1758535"/>
                <a:gd name="connsiteX3795" fmla="*/ 672544 w 1857753"/>
                <a:gd name="connsiteY3795" fmla="*/ 872782 h 1758535"/>
                <a:gd name="connsiteX3796" fmla="*/ 660830 w 1857753"/>
                <a:gd name="connsiteY3796" fmla="*/ 872782 h 1758535"/>
                <a:gd name="connsiteX3797" fmla="*/ 647565 w 1857753"/>
                <a:gd name="connsiteY3797" fmla="*/ 883488 h 1758535"/>
                <a:gd name="connsiteX3798" fmla="*/ 632981 w 1857753"/>
                <a:gd name="connsiteY3798" fmla="*/ 883488 h 1758535"/>
                <a:gd name="connsiteX3799" fmla="*/ 612579 w 1857753"/>
                <a:gd name="connsiteY3799" fmla="*/ 869835 h 1758535"/>
                <a:gd name="connsiteX3800" fmla="*/ 626232 w 1857753"/>
                <a:gd name="connsiteY3800" fmla="*/ 852535 h 1758535"/>
                <a:gd name="connsiteX3801" fmla="*/ 645315 w 1857753"/>
                <a:gd name="connsiteY3801" fmla="*/ 852535 h 1758535"/>
                <a:gd name="connsiteX3802" fmla="*/ 650513 w 1857753"/>
                <a:gd name="connsiteY3802" fmla="*/ 833219 h 1758535"/>
                <a:gd name="connsiteX3803" fmla="*/ 655012 w 1857753"/>
                <a:gd name="connsiteY3803" fmla="*/ 827401 h 1758535"/>
                <a:gd name="connsiteX3804" fmla="*/ 649970 w 1857753"/>
                <a:gd name="connsiteY3804" fmla="*/ 814136 h 1758535"/>
                <a:gd name="connsiteX3805" fmla="*/ 622664 w 1857753"/>
                <a:gd name="connsiteY3805" fmla="*/ 785899 h 1758535"/>
                <a:gd name="connsiteX3806" fmla="*/ 606916 w 1857753"/>
                <a:gd name="connsiteY3806" fmla="*/ 776590 h 1758535"/>
                <a:gd name="connsiteX3807" fmla="*/ 578834 w 1857753"/>
                <a:gd name="connsiteY3807" fmla="*/ 776590 h 1758535"/>
                <a:gd name="connsiteX3808" fmla="*/ 569835 w 1857753"/>
                <a:gd name="connsiteY3808" fmla="*/ 746879 h 1758535"/>
                <a:gd name="connsiteX3809" fmla="*/ 594194 w 1857753"/>
                <a:gd name="connsiteY3809" fmla="*/ 740053 h 1758535"/>
                <a:gd name="connsiteX3810" fmla="*/ 597917 w 1857753"/>
                <a:gd name="connsiteY3810" fmla="*/ 737493 h 1758535"/>
                <a:gd name="connsiteX3811" fmla="*/ 597064 w 1857753"/>
                <a:gd name="connsiteY3811" fmla="*/ 726477 h 1758535"/>
                <a:gd name="connsiteX3812" fmla="*/ 584807 w 1857753"/>
                <a:gd name="connsiteY3812" fmla="*/ 701265 h 1758535"/>
                <a:gd name="connsiteX3813" fmla="*/ 571465 w 1857753"/>
                <a:gd name="connsiteY3813" fmla="*/ 681173 h 1758535"/>
                <a:gd name="connsiteX3814" fmla="*/ 563164 w 1857753"/>
                <a:gd name="connsiteY3814" fmla="*/ 654565 h 1758535"/>
                <a:gd name="connsiteX3815" fmla="*/ 554786 w 1857753"/>
                <a:gd name="connsiteY3815" fmla="*/ 641921 h 1758535"/>
                <a:gd name="connsiteX3816" fmla="*/ 554786 w 1857753"/>
                <a:gd name="connsiteY3816" fmla="*/ 633388 h 1758535"/>
                <a:gd name="connsiteX3817" fmla="*/ 552692 w 1857753"/>
                <a:gd name="connsiteY3817" fmla="*/ 633543 h 1758535"/>
                <a:gd name="connsiteX3818" fmla="*/ 497846 w 1857753"/>
                <a:gd name="connsiteY3818" fmla="*/ 650299 h 1758535"/>
                <a:gd name="connsiteX3819" fmla="*/ 475970 w 1857753"/>
                <a:gd name="connsiteY3819" fmla="*/ 661159 h 1758535"/>
                <a:gd name="connsiteX3820" fmla="*/ 448897 w 1857753"/>
                <a:gd name="connsiteY3820" fmla="*/ 677915 h 1758535"/>
                <a:gd name="connsiteX3821" fmla="*/ 447733 w 1857753"/>
                <a:gd name="connsiteY3821" fmla="*/ 677915 h 1758535"/>
                <a:gd name="connsiteX3822" fmla="*/ 428728 w 1857753"/>
                <a:gd name="connsiteY3822" fmla="*/ 678769 h 1758535"/>
                <a:gd name="connsiteX3823" fmla="*/ 398629 w 1857753"/>
                <a:gd name="connsiteY3823" fmla="*/ 684664 h 1758535"/>
                <a:gd name="connsiteX3824" fmla="*/ 376520 w 1857753"/>
                <a:gd name="connsiteY3824" fmla="*/ 692499 h 1758535"/>
                <a:gd name="connsiteX3825" fmla="*/ 356894 w 1857753"/>
                <a:gd name="connsiteY3825" fmla="*/ 717013 h 1758535"/>
                <a:gd name="connsiteX3826" fmla="*/ 332070 w 1857753"/>
                <a:gd name="connsiteY3826" fmla="*/ 717013 h 1758535"/>
                <a:gd name="connsiteX3827" fmla="*/ 330751 w 1857753"/>
                <a:gd name="connsiteY3827" fmla="*/ 712824 h 1758535"/>
                <a:gd name="connsiteX3828" fmla="*/ 327260 w 1857753"/>
                <a:gd name="connsiteY3828" fmla="*/ 701576 h 1758535"/>
                <a:gd name="connsiteX3829" fmla="*/ 327105 w 1857753"/>
                <a:gd name="connsiteY3829" fmla="*/ 700955 h 1758535"/>
                <a:gd name="connsiteX3830" fmla="*/ 322218 w 1857753"/>
                <a:gd name="connsiteY3830" fmla="*/ 685362 h 1758535"/>
                <a:gd name="connsiteX3831" fmla="*/ 316710 w 1857753"/>
                <a:gd name="connsiteY3831" fmla="*/ 669305 h 1758535"/>
                <a:gd name="connsiteX3832" fmla="*/ 309030 w 1857753"/>
                <a:gd name="connsiteY3832" fmla="*/ 664960 h 1758535"/>
                <a:gd name="connsiteX3833" fmla="*/ 308332 w 1857753"/>
                <a:gd name="connsiteY3833" fmla="*/ 664573 h 1758535"/>
                <a:gd name="connsiteX3834" fmla="*/ 305694 w 1857753"/>
                <a:gd name="connsiteY3834" fmla="*/ 663099 h 1758535"/>
                <a:gd name="connsiteX3835" fmla="*/ 208261 w 1857753"/>
                <a:gd name="connsiteY3835" fmla="*/ 662711 h 1758535"/>
                <a:gd name="connsiteX3836" fmla="*/ 161639 w 1857753"/>
                <a:gd name="connsiteY3836" fmla="*/ 653712 h 1758535"/>
                <a:gd name="connsiteX3837" fmla="*/ 145503 w 1857753"/>
                <a:gd name="connsiteY3837" fmla="*/ 653712 h 1758535"/>
                <a:gd name="connsiteX3838" fmla="*/ 88020 w 1857753"/>
                <a:gd name="connsiteY3838" fmla="*/ 637499 h 1758535"/>
                <a:gd name="connsiteX3839" fmla="*/ 64748 w 1857753"/>
                <a:gd name="connsiteY3839" fmla="*/ 624777 h 1758535"/>
                <a:gd name="connsiteX3840" fmla="*/ 60482 w 1857753"/>
                <a:gd name="connsiteY3840" fmla="*/ 621907 h 1758535"/>
                <a:gd name="connsiteX3841" fmla="*/ 63352 w 1857753"/>
                <a:gd name="connsiteY3841" fmla="*/ 619502 h 1758535"/>
                <a:gd name="connsiteX3842" fmla="*/ 60249 w 1857753"/>
                <a:gd name="connsiteY3842" fmla="*/ 617407 h 1758535"/>
                <a:gd name="connsiteX3843" fmla="*/ 60482 w 1857753"/>
                <a:gd name="connsiteY3843" fmla="*/ 617175 h 1758535"/>
                <a:gd name="connsiteX3844" fmla="*/ 63585 w 1857753"/>
                <a:gd name="connsiteY3844" fmla="*/ 614615 h 1758535"/>
                <a:gd name="connsiteX3845" fmla="*/ 75298 w 1857753"/>
                <a:gd name="connsiteY3845" fmla="*/ 605073 h 1758535"/>
                <a:gd name="connsiteX3846" fmla="*/ 80961 w 1857753"/>
                <a:gd name="connsiteY3846" fmla="*/ 605306 h 1758535"/>
                <a:gd name="connsiteX3847" fmla="*/ 82590 w 1857753"/>
                <a:gd name="connsiteY3847" fmla="*/ 605151 h 1758535"/>
                <a:gd name="connsiteX3848" fmla="*/ 82823 w 1857753"/>
                <a:gd name="connsiteY3848" fmla="*/ 605151 h 1758535"/>
                <a:gd name="connsiteX3849" fmla="*/ 84064 w 1857753"/>
                <a:gd name="connsiteY3849" fmla="*/ 604918 h 1758535"/>
                <a:gd name="connsiteX3850" fmla="*/ 84297 w 1857753"/>
                <a:gd name="connsiteY3850" fmla="*/ 604840 h 1758535"/>
                <a:gd name="connsiteX3851" fmla="*/ 85848 w 1857753"/>
                <a:gd name="connsiteY3851" fmla="*/ 604530 h 1758535"/>
                <a:gd name="connsiteX3852" fmla="*/ 88253 w 1857753"/>
                <a:gd name="connsiteY3852" fmla="*/ 603754 h 1758535"/>
                <a:gd name="connsiteX3853" fmla="*/ 90658 w 1857753"/>
                <a:gd name="connsiteY3853" fmla="*/ 602591 h 1758535"/>
                <a:gd name="connsiteX3854" fmla="*/ 91279 w 1857753"/>
                <a:gd name="connsiteY3854" fmla="*/ 602203 h 1758535"/>
                <a:gd name="connsiteX3855" fmla="*/ 92908 w 1857753"/>
                <a:gd name="connsiteY3855" fmla="*/ 600961 h 1758535"/>
                <a:gd name="connsiteX3856" fmla="*/ 93916 w 1857753"/>
                <a:gd name="connsiteY3856" fmla="*/ 600031 h 1758535"/>
                <a:gd name="connsiteX3857" fmla="*/ 94925 w 1857753"/>
                <a:gd name="connsiteY3857" fmla="*/ 598945 h 1758535"/>
                <a:gd name="connsiteX3858" fmla="*/ 96709 w 1857753"/>
                <a:gd name="connsiteY3858" fmla="*/ 596307 h 1758535"/>
                <a:gd name="connsiteX3859" fmla="*/ 97562 w 1857753"/>
                <a:gd name="connsiteY3859" fmla="*/ 594523 h 1758535"/>
                <a:gd name="connsiteX3860" fmla="*/ 98260 w 1857753"/>
                <a:gd name="connsiteY3860" fmla="*/ 592506 h 1758535"/>
                <a:gd name="connsiteX3861" fmla="*/ 98803 w 1857753"/>
                <a:gd name="connsiteY3861" fmla="*/ 590256 h 1758535"/>
                <a:gd name="connsiteX3862" fmla="*/ 98105 w 1857753"/>
                <a:gd name="connsiteY3862" fmla="*/ 573500 h 1758535"/>
                <a:gd name="connsiteX3863" fmla="*/ 98105 w 1857753"/>
                <a:gd name="connsiteY3863" fmla="*/ 573112 h 1758535"/>
                <a:gd name="connsiteX3864" fmla="*/ 95933 w 1857753"/>
                <a:gd name="connsiteY3864" fmla="*/ 562872 h 1758535"/>
                <a:gd name="connsiteX3865" fmla="*/ 92908 w 1857753"/>
                <a:gd name="connsiteY3865" fmla="*/ 548366 h 1758535"/>
                <a:gd name="connsiteX3866" fmla="*/ 90193 w 1857753"/>
                <a:gd name="connsiteY3866" fmla="*/ 535256 h 1758535"/>
                <a:gd name="connsiteX3867" fmla="*/ 89184 w 1857753"/>
                <a:gd name="connsiteY3867" fmla="*/ 530291 h 1758535"/>
                <a:gd name="connsiteX3868" fmla="*/ 88641 w 1857753"/>
                <a:gd name="connsiteY3868" fmla="*/ 527654 h 1758535"/>
                <a:gd name="connsiteX3869" fmla="*/ 87245 w 1857753"/>
                <a:gd name="connsiteY3869" fmla="*/ 520517 h 1758535"/>
                <a:gd name="connsiteX3870" fmla="*/ 86779 w 1857753"/>
                <a:gd name="connsiteY3870" fmla="*/ 518422 h 1758535"/>
                <a:gd name="connsiteX3871" fmla="*/ 86004 w 1857753"/>
                <a:gd name="connsiteY3871" fmla="*/ 514776 h 1758535"/>
                <a:gd name="connsiteX3872" fmla="*/ 85616 w 1857753"/>
                <a:gd name="connsiteY3872" fmla="*/ 513070 h 1758535"/>
                <a:gd name="connsiteX3873" fmla="*/ 85073 w 1857753"/>
                <a:gd name="connsiteY3873" fmla="*/ 510122 h 1758535"/>
                <a:gd name="connsiteX3874" fmla="*/ 84607 w 1857753"/>
                <a:gd name="connsiteY3874" fmla="*/ 507795 h 1758535"/>
                <a:gd name="connsiteX3875" fmla="*/ 84219 w 1857753"/>
                <a:gd name="connsiteY3875" fmla="*/ 506321 h 1758535"/>
                <a:gd name="connsiteX3876" fmla="*/ 83987 w 1857753"/>
                <a:gd name="connsiteY3876" fmla="*/ 504847 h 1758535"/>
                <a:gd name="connsiteX3877" fmla="*/ 99269 w 1857753"/>
                <a:gd name="connsiteY3877" fmla="*/ 487470 h 1758535"/>
                <a:gd name="connsiteX3878" fmla="*/ 145969 w 1857753"/>
                <a:gd name="connsiteY3878" fmla="*/ 462491 h 1758535"/>
                <a:gd name="connsiteX3879" fmla="*/ 145891 w 1857753"/>
                <a:gd name="connsiteY3879" fmla="*/ 462103 h 1758535"/>
                <a:gd name="connsiteX3880" fmla="*/ 145969 w 1857753"/>
                <a:gd name="connsiteY3880" fmla="*/ 462103 h 1758535"/>
                <a:gd name="connsiteX3881" fmla="*/ 138211 w 1857753"/>
                <a:gd name="connsiteY3881" fmla="*/ 438521 h 1758535"/>
                <a:gd name="connsiteX3882" fmla="*/ 131152 w 1857753"/>
                <a:gd name="connsiteY3882" fmla="*/ 416877 h 1758535"/>
                <a:gd name="connsiteX3883" fmla="*/ 135108 w 1857753"/>
                <a:gd name="connsiteY3883" fmla="*/ 416489 h 1758535"/>
                <a:gd name="connsiteX3884" fmla="*/ 148063 w 1857753"/>
                <a:gd name="connsiteY3884" fmla="*/ 415326 h 1758535"/>
                <a:gd name="connsiteX3885" fmla="*/ 135108 w 1857753"/>
                <a:gd name="connsiteY3885" fmla="*/ 416567 h 1758535"/>
                <a:gd name="connsiteX3886" fmla="*/ 135263 w 1857753"/>
                <a:gd name="connsiteY3886" fmla="*/ 417032 h 1758535"/>
                <a:gd name="connsiteX3887" fmla="*/ 149692 w 1857753"/>
                <a:gd name="connsiteY3887" fmla="*/ 460940 h 1758535"/>
                <a:gd name="connsiteX3888" fmla="*/ 151244 w 1857753"/>
                <a:gd name="connsiteY3888" fmla="*/ 465982 h 1758535"/>
                <a:gd name="connsiteX3889" fmla="*/ 147598 w 1857753"/>
                <a:gd name="connsiteY3889" fmla="*/ 465982 h 1758535"/>
                <a:gd name="connsiteX3890" fmla="*/ 101751 w 1857753"/>
                <a:gd name="connsiteY3890" fmla="*/ 490573 h 1758535"/>
                <a:gd name="connsiteX3891" fmla="*/ 89262 w 1857753"/>
                <a:gd name="connsiteY3891" fmla="*/ 504769 h 1758535"/>
                <a:gd name="connsiteX3892" fmla="*/ 88098 w 1857753"/>
                <a:gd name="connsiteY3892" fmla="*/ 506010 h 1758535"/>
                <a:gd name="connsiteX3893" fmla="*/ 88176 w 1857753"/>
                <a:gd name="connsiteY3893" fmla="*/ 506165 h 1758535"/>
                <a:gd name="connsiteX3894" fmla="*/ 88486 w 1857753"/>
                <a:gd name="connsiteY3894" fmla="*/ 507795 h 1758535"/>
                <a:gd name="connsiteX3895" fmla="*/ 88641 w 1857753"/>
                <a:gd name="connsiteY3895" fmla="*/ 508570 h 1758535"/>
                <a:gd name="connsiteX3896" fmla="*/ 88874 w 1857753"/>
                <a:gd name="connsiteY3896" fmla="*/ 509501 h 1758535"/>
                <a:gd name="connsiteX3897" fmla="*/ 89262 w 1857753"/>
                <a:gd name="connsiteY3897" fmla="*/ 511441 h 1758535"/>
                <a:gd name="connsiteX3898" fmla="*/ 89960 w 1857753"/>
                <a:gd name="connsiteY3898" fmla="*/ 514776 h 1758535"/>
                <a:gd name="connsiteX3899" fmla="*/ 90503 w 1857753"/>
                <a:gd name="connsiteY3899" fmla="*/ 517181 h 1758535"/>
                <a:gd name="connsiteX3900" fmla="*/ 91046 w 1857753"/>
                <a:gd name="connsiteY3900" fmla="*/ 519819 h 1758535"/>
                <a:gd name="connsiteX3901" fmla="*/ 91046 w 1857753"/>
                <a:gd name="connsiteY3901" fmla="*/ 519974 h 1758535"/>
                <a:gd name="connsiteX3902" fmla="*/ 92442 w 1857753"/>
                <a:gd name="connsiteY3902" fmla="*/ 526955 h 1758535"/>
                <a:gd name="connsiteX3903" fmla="*/ 92985 w 1857753"/>
                <a:gd name="connsiteY3903" fmla="*/ 529515 h 1758535"/>
                <a:gd name="connsiteX3904" fmla="*/ 93994 w 1857753"/>
                <a:gd name="connsiteY3904" fmla="*/ 534480 h 1758535"/>
                <a:gd name="connsiteX3905" fmla="*/ 95235 w 1857753"/>
                <a:gd name="connsiteY3905" fmla="*/ 540531 h 1758535"/>
                <a:gd name="connsiteX3906" fmla="*/ 97174 w 1857753"/>
                <a:gd name="connsiteY3906" fmla="*/ 549685 h 1758535"/>
                <a:gd name="connsiteX3907" fmla="*/ 99424 w 1857753"/>
                <a:gd name="connsiteY3907" fmla="*/ 560623 h 1758535"/>
                <a:gd name="connsiteX3908" fmla="*/ 100665 w 1857753"/>
                <a:gd name="connsiteY3908" fmla="*/ 566518 h 1758535"/>
                <a:gd name="connsiteX3909" fmla="*/ 101906 w 1857753"/>
                <a:gd name="connsiteY3909" fmla="*/ 572724 h 1758535"/>
                <a:gd name="connsiteX3910" fmla="*/ 102682 w 1857753"/>
                <a:gd name="connsiteY3910" fmla="*/ 590799 h 1758535"/>
                <a:gd name="connsiteX3911" fmla="*/ 101906 w 1857753"/>
                <a:gd name="connsiteY3911" fmla="*/ 593747 h 1758535"/>
                <a:gd name="connsiteX3912" fmla="*/ 101131 w 1857753"/>
                <a:gd name="connsiteY3912" fmla="*/ 595919 h 1758535"/>
                <a:gd name="connsiteX3913" fmla="*/ 99269 w 1857753"/>
                <a:gd name="connsiteY3913" fmla="*/ 599488 h 1758535"/>
                <a:gd name="connsiteX3914" fmla="*/ 76462 w 1857753"/>
                <a:gd name="connsiteY3914" fmla="*/ 609107 h 1758535"/>
                <a:gd name="connsiteX3915" fmla="*/ 66920 w 1857753"/>
                <a:gd name="connsiteY3915" fmla="*/ 616942 h 1758535"/>
                <a:gd name="connsiteX3916" fmla="*/ 90580 w 1857753"/>
                <a:gd name="connsiteY3916" fmla="*/ 630129 h 1758535"/>
                <a:gd name="connsiteX3917" fmla="*/ 146046 w 1857753"/>
                <a:gd name="connsiteY3917" fmla="*/ 645955 h 1758535"/>
                <a:gd name="connsiteX3918" fmla="*/ 162337 w 1857753"/>
                <a:gd name="connsiteY3918" fmla="*/ 645955 h 1758535"/>
                <a:gd name="connsiteX3919" fmla="*/ 209037 w 1857753"/>
                <a:gd name="connsiteY3919" fmla="*/ 654953 h 1758535"/>
                <a:gd name="connsiteX3920" fmla="*/ 307711 w 1857753"/>
                <a:gd name="connsiteY3920" fmla="*/ 655341 h 1758535"/>
                <a:gd name="connsiteX3921" fmla="*/ 315934 w 1857753"/>
                <a:gd name="connsiteY3921" fmla="*/ 659918 h 1758535"/>
                <a:gd name="connsiteX3922" fmla="*/ 315934 w 1857753"/>
                <a:gd name="connsiteY3922" fmla="*/ 643007 h 1758535"/>
                <a:gd name="connsiteX3923" fmla="*/ 323304 w 1857753"/>
                <a:gd name="connsiteY3923" fmla="*/ 664573 h 1758535"/>
                <a:gd name="connsiteX3924" fmla="*/ 323459 w 1857753"/>
                <a:gd name="connsiteY3924" fmla="*/ 664960 h 1758535"/>
                <a:gd name="connsiteX3925" fmla="*/ 328424 w 1857753"/>
                <a:gd name="connsiteY3925" fmla="*/ 679544 h 1758535"/>
                <a:gd name="connsiteX3926" fmla="*/ 329587 w 1857753"/>
                <a:gd name="connsiteY3926" fmla="*/ 682958 h 1758535"/>
                <a:gd name="connsiteX3927" fmla="*/ 335250 w 1857753"/>
                <a:gd name="connsiteY3927" fmla="*/ 700955 h 1758535"/>
                <a:gd name="connsiteX3928" fmla="*/ 337810 w 1857753"/>
                <a:gd name="connsiteY3928" fmla="*/ 709255 h 1758535"/>
                <a:gd name="connsiteX3929" fmla="*/ 353170 w 1857753"/>
                <a:gd name="connsiteY3929" fmla="*/ 709255 h 1758535"/>
                <a:gd name="connsiteX3930" fmla="*/ 371865 w 1857753"/>
                <a:gd name="connsiteY3930" fmla="*/ 685906 h 1758535"/>
                <a:gd name="connsiteX3931" fmla="*/ 396689 w 1857753"/>
                <a:gd name="connsiteY3931" fmla="*/ 677217 h 1758535"/>
                <a:gd name="connsiteX3932" fmla="*/ 426323 w 1857753"/>
                <a:gd name="connsiteY3932" fmla="*/ 671399 h 1758535"/>
                <a:gd name="connsiteX3933" fmla="*/ 446647 w 1857753"/>
                <a:gd name="connsiteY3933" fmla="*/ 670158 h 1758535"/>
                <a:gd name="connsiteX3934" fmla="*/ 472169 w 1857753"/>
                <a:gd name="connsiteY3934" fmla="*/ 654333 h 1758535"/>
                <a:gd name="connsiteX3935" fmla="*/ 494976 w 1857753"/>
                <a:gd name="connsiteY3935" fmla="*/ 643084 h 1758535"/>
                <a:gd name="connsiteX3936" fmla="*/ 550830 w 1857753"/>
                <a:gd name="connsiteY3936" fmla="*/ 626018 h 1758535"/>
                <a:gd name="connsiteX3937" fmla="*/ 562544 w 1857753"/>
                <a:gd name="connsiteY3937" fmla="*/ 625087 h 1758535"/>
                <a:gd name="connsiteX3938" fmla="*/ 562544 w 1857753"/>
                <a:gd name="connsiteY3938" fmla="*/ 639594 h 1758535"/>
                <a:gd name="connsiteX3939" fmla="*/ 569913 w 1857753"/>
                <a:gd name="connsiteY3939" fmla="*/ 650764 h 1758535"/>
                <a:gd name="connsiteX3940" fmla="*/ 578291 w 1857753"/>
                <a:gd name="connsiteY3940" fmla="*/ 677372 h 1758535"/>
                <a:gd name="connsiteX3941" fmla="*/ 591479 w 1857753"/>
                <a:gd name="connsiteY3941" fmla="*/ 697464 h 1758535"/>
                <a:gd name="connsiteX3942" fmla="*/ 604356 w 1857753"/>
                <a:gd name="connsiteY3942" fmla="*/ 723762 h 1758535"/>
                <a:gd name="connsiteX3943" fmla="*/ 605908 w 1857753"/>
                <a:gd name="connsiteY3943" fmla="*/ 741371 h 1758535"/>
                <a:gd name="connsiteX3944" fmla="*/ 597995 w 1857753"/>
                <a:gd name="connsiteY3944" fmla="*/ 746801 h 1758535"/>
                <a:gd name="connsiteX3945" fmla="*/ 579532 w 1857753"/>
                <a:gd name="connsiteY3945" fmla="*/ 752232 h 1758535"/>
                <a:gd name="connsiteX3946" fmla="*/ 584575 w 1857753"/>
                <a:gd name="connsiteY3946" fmla="*/ 768833 h 1758535"/>
                <a:gd name="connsiteX3947" fmla="*/ 609088 w 1857753"/>
                <a:gd name="connsiteY3947" fmla="*/ 768833 h 1758535"/>
                <a:gd name="connsiteX3948" fmla="*/ 627085 w 1857753"/>
                <a:gd name="connsiteY3948" fmla="*/ 779460 h 1758535"/>
                <a:gd name="connsiteX3949" fmla="*/ 656098 w 1857753"/>
                <a:gd name="connsiteY3949" fmla="*/ 809326 h 1758535"/>
                <a:gd name="connsiteX3950" fmla="*/ 663856 w 1857753"/>
                <a:gd name="connsiteY3950" fmla="*/ 828953 h 1758535"/>
                <a:gd name="connsiteX3951" fmla="*/ 657805 w 1857753"/>
                <a:gd name="connsiteY3951" fmla="*/ 836090 h 1758535"/>
                <a:gd name="connsiteX3952" fmla="*/ 651289 w 1857753"/>
                <a:gd name="connsiteY3952" fmla="*/ 860293 h 1758535"/>
                <a:gd name="connsiteX3953" fmla="*/ 629956 w 1857753"/>
                <a:gd name="connsiteY3953" fmla="*/ 860293 h 1758535"/>
                <a:gd name="connsiteX3954" fmla="*/ 623827 w 1857753"/>
                <a:gd name="connsiteY3954" fmla="*/ 868050 h 1758535"/>
                <a:gd name="connsiteX3955" fmla="*/ 635308 w 1857753"/>
                <a:gd name="connsiteY3955" fmla="*/ 875730 h 1758535"/>
                <a:gd name="connsiteX3956" fmla="*/ 644850 w 1857753"/>
                <a:gd name="connsiteY3956" fmla="*/ 875730 h 1758535"/>
                <a:gd name="connsiteX3957" fmla="*/ 658038 w 1857753"/>
                <a:gd name="connsiteY3957" fmla="*/ 865025 h 1758535"/>
                <a:gd name="connsiteX3958" fmla="*/ 673397 w 1857753"/>
                <a:gd name="connsiteY3958" fmla="*/ 865025 h 1758535"/>
                <a:gd name="connsiteX3959" fmla="*/ 693256 w 1857753"/>
                <a:gd name="connsiteY3959" fmla="*/ 874024 h 1758535"/>
                <a:gd name="connsiteX3960" fmla="*/ 717149 w 1857753"/>
                <a:gd name="connsiteY3960" fmla="*/ 892641 h 1758535"/>
                <a:gd name="connsiteX3961" fmla="*/ 736543 w 1857753"/>
                <a:gd name="connsiteY3961" fmla="*/ 928636 h 1758535"/>
                <a:gd name="connsiteX3962" fmla="*/ 746007 w 1857753"/>
                <a:gd name="connsiteY3962" fmla="*/ 956097 h 1758535"/>
                <a:gd name="connsiteX3963" fmla="*/ 734371 w 1857753"/>
                <a:gd name="connsiteY3963" fmla="*/ 992247 h 1758535"/>
                <a:gd name="connsiteX3964" fmla="*/ 729639 w 1857753"/>
                <a:gd name="connsiteY3964" fmla="*/ 1000780 h 1758535"/>
                <a:gd name="connsiteX3965" fmla="*/ 701324 w 1857753"/>
                <a:gd name="connsiteY3965" fmla="*/ 1037861 h 1758535"/>
                <a:gd name="connsiteX3966" fmla="*/ 689300 w 1857753"/>
                <a:gd name="connsiteY3966" fmla="*/ 1001091 h 1758535"/>
                <a:gd name="connsiteX3967" fmla="*/ 683017 w 1857753"/>
                <a:gd name="connsiteY3967" fmla="*/ 1010167 h 1758535"/>
                <a:gd name="connsiteX3968" fmla="*/ 674561 w 1857753"/>
                <a:gd name="connsiteY3968" fmla="*/ 1028086 h 1758535"/>
                <a:gd name="connsiteX3969" fmla="*/ 657495 w 1857753"/>
                <a:gd name="connsiteY3969" fmla="*/ 1040964 h 1758535"/>
                <a:gd name="connsiteX3970" fmla="*/ 638877 w 1857753"/>
                <a:gd name="connsiteY3970" fmla="*/ 986507 h 1758535"/>
                <a:gd name="connsiteX3971" fmla="*/ 623129 w 1857753"/>
                <a:gd name="connsiteY3971" fmla="*/ 993100 h 1758535"/>
                <a:gd name="connsiteX3972" fmla="*/ 589850 w 1857753"/>
                <a:gd name="connsiteY3972" fmla="*/ 1001944 h 1758535"/>
                <a:gd name="connsiteX3973" fmla="*/ 572318 w 1857753"/>
                <a:gd name="connsiteY3973" fmla="*/ 1016373 h 1758535"/>
                <a:gd name="connsiteX3974" fmla="*/ 561768 w 1857753"/>
                <a:gd name="connsiteY3974" fmla="*/ 1025992 h 1758535"/>
                <a:gd name="connsiteX3975" fmla="*/ 548890 w 1857753"/>
                <a:gd name="connsiteY3975" fmla="*/ 1043058 h 1758535"/>
                <a:gd name="connsiteX3976" fmla="*/ 564638 w 1857753"/>
                <a:gd name="connsiteY3976" fmla="*/ 1055470 h 1758535"/>
                <a:gd name="connsiteX3977" fmla="*/ 579998 w 1857753"/>
                <a:gd name="connsiteY3977" fmla="*/ 1061443 h 1758535"/>
                <a:gd name="connsiteX3978" fmla="*/ 576352 w 1857753"/>
                <a:gd name="connsiteY3978" fmla="*/ 1089293 h 1758535"/>
                <a:gd name="connsiteX3979" fmla="*/ 570379 w 1857753"/>
                <a:gd name="connsiteY3979" fmla="*/ 1108376 h 1758535"/>
                <a:gd name="connsiteX3980" fmla="*/ 562388 w 1857753"/>
                <a:gd name="connsiteY3980" fmla="*/ 1117995 h 1758535"/>
                <a:gd name="connsiteX3981" fmla="*/ 548037 w 1857753"/>
                <a:gd name="connsiteY3981" fmla="*/ 1133277 h 1758535"/>
                <a:gd name="connsiteX3982" fmla="*/ 551993 w 1857753"/>
                <a:gd name="connsiteY3982" fmla="*/ 1143052 h 1758535"/>
                <a:gd name="connsiteX3983" fmla="*/ 538030 w 1857753"/>
                <a:gd name="connsiteY3983" fmla="*/ 1160041 h 1758535"/>
                <a:gd name="connsiteX3984" fmla="*/ 517783 w 1857753"/>
                <a:gd name="connsiteY3984" fmla="*/ 1171754 h 1758535"/>
                <a:gd name="connsiteX3985" fmla="*/ 507155 w 1857753"/>
                <a:gd name="connsiteY3985" fmla="*/ 1185020 h 1758535"/>
                <a:gd name="connsiteX3986" fmla="*/ 508086 w 1857753"/>
                <a:gd name="connsiteY3986" fmla="*/ 1200845 h 1758535"/>
                <a:gd name="connsiteX3987" fmla="*/ 516309 w 1857753"/>
                <a:gd name="connsiteY3987" fmla="*/ 1216670 h 1758535"/>
                <a:gd name="connsiteX3988" fmla="*/ 528876 w 1857753"/>
                <a:gd name="connsiteY3988" fmla="*/ 1232262 h 1758535"/>
                <a:gd name="connsiteX3989" fmla="*/ 538961 w 1857753"/>
                <a:gd name="connsiteY3989" fmla="*/ 1240718 h 1758535"/>
                <a:gd name="connsiteX3990" fmla="*/ 548192 w 1857753"/>
                <a:gd name="connsiteY3990" fmla="*/ 1234279 h 1758535"/>
                <a:gd name="connsiteX3991" fmla="*/ 549433 w 1857753"/>
                <a:gd name="connsiteY3991" fmla="*/ 1233504 h 1758535"/>
                <a:gd name="connsiteX3992" fmla="*/ 550597 w 1857753"/>
                <a:gd name="connsiteY3992" fmla="*/ 1232805 h 1758535"/>
                <a:gd name="connsiteX3993" fmla="*/ 553778 w 1857753"/>
                <a:gd name="connsiteY3993" fmla="*/ 1231176 h 1758535"/>
                <a:gd name="connsiteX3994" fmla="*/ 557889 w 1857753"/>
                <a:gd name="connsiteY3994" fmla="*/ 1229625 h 1758535"/>
                <a:gd name="connsiteX3995" fmla="*/ 605520 w 1857753"/>
                <a:gd name="connsiteY3995" fmla="*/ 1243433 h 1758535"/>
                <a:gd name="connsiteX3996" fmla="*/ 630266 w 1857753"/>
                <a:gd name="connsiteY3996" fmla="*/ 1223652 h 1758535"/>
                <a:gd name="connsiteX3997" fmla="*/ 646712 w 1857753"/>
                <a:gd name="connsiteY3997" fmla="*/ 1235753 h 1758535"/>
                <a:gd name="connsiteX3998" fmla="*/ 683017 w 1857753"/>
                <a:gd name="connsiteY3998" fmla="*/ 1211783 h 1758535"/>
                <a:gd name="connsiteX3999" fmla="*/ 719632 w 1857753"/>
                <a:gd name="connsiteY3999" fmla="*/ 1205111 h 1758535"/>
                <a:gd name="connsiteX4000" fmla="*/ 772150 w 1857753"/>
                <a:gd name="connsiteY4000" fmla="*/ 1208525 h 1758535"/>
                <a:gd name="connsiteX4001" fmla="*/ 785725 w 1857753"/>
                <a:gd name="connsiteY4001" fmla="*/ 1236839 h 1758535"/>
                <a:gd name="connsiteX4002" fmla="*/ 777192 w 1857753"/>
                <a:gd name="connsiteY4002" fmla="*/ 1264921 h 1758535"/>
                <a:gd name="connsiteX4003" fmla="*/ 757954 w 1857753"/>
                <a:gd name="connsiteY4003" fmla="*/ 1274541 h 1758535"/>
                <a:gd name="connsiteX4004" fmla="*/ 744611 w 1857753"/>
                <a:gd name="connsiteY4004" fmla="*/ 1290598 h 1758535"/>
                <a:gd name="connsiteX4005" fmla="*/ 748102 w 1857753"/>
                <a:gd name="connsiteY4005" fmla="*/ 1304252 h 1758535"/>
                <a:gd name="connsiteX4006" fmla="*/ 743757 w 1857753"/>
                <a:gd name="connsiteY4006" fmla="*/ 1331325 h 1758535"/>
                <a:gd name="connsiteX4007" fmla="*/ 716606 w 1857753"/>
                <a:gd name="connsiteY4007" fmla="*/ 1338850 h 1758535"/>
                <a:gd name="connsiteX4008" fmla="*/ 694498 w 1857753"/>
                <a:gd name="connsiteY4008" fmla="*/ 1327757 h 1758535"/>
                <a:gd name="connsiteX4009" fmla="*/ 684335 w 1857753"/>
                <a:gd name="connsiteY4009" fmla="*/ 1333885 h 1758535"/>
                <a:gd name="connsiteX4010" fmla="*/ 682163 w 1857753"/>
                <a:gd name="connsiteY4010" fmla="*/ 1346530 h 1758535"/>
                <a:gd name="connsiteX4011" fmla="*/ 669674 w 1857753"/>
                <a:gd name="connsiteY4011" fmla="*/ 1357312 h 1758535"/>
                <a:gd name="connsiteX4012" fmla="*/ 666338 w 1857753"/>
                <a:gd name="connsiteY4012" fmla="*/ 1363131 h 1758535"/>
                <a:gd name="connsiteX4013" fmla="*/ 669984 w 1857753"/>
                <a:gd name="connsiteY4013" fmla="*/ 1385084 h 1758535"/>
                <a:gd name="connsiteX4014" fmla="*/ 669984 w 1857753"/>
                <a:gd name="connsiteY4014" fmla="*/ 1395557 h 1758535"/>
                <a:gd name="connsiteX4015" fmla="*/ 676578 w 1857753"/>
                <a:gd name="connsiteY4015" fmla="*/ 1409443 h 1758535"/>
                <a:gd name="connsiteX4016" fmla="*/ 756635 w 1857753"/>
                <a:gd name="connsiteY4016" fmla="*/ 1439464 h 1758535"/>
                <a:gd name="connsiteX4017" fmla="*/ 812101 w 1857753"/>
                <a:gd name="connsiteY4017" fmla="*/ 1459943 h 1758535"/>
                <a:gd name="connsiteX4018" fmla="*/ 838553 w 1857753"/>
                <a:gd name="connsiteY4018" fmla="*/ 1464598 h 1758535"/>
                <a:gd name="connsiteX4019" fmla="*/ 865549 w 1857753"/>
                <a:gd name="connsiteY4019" fmla="*/ 1461185 h 1758535"/>
                <a:gd name="connsiteX4020" fmla="*/ 857249 w 1857753"/>
                <a:gd name="connsiteY4020" fmla="*/ 1444972 h 1758535"/>
                <a:gd name="connsiteX4021" fmla="*/ 845690 w 1857753"/>
                <a:gd name="connsiteY4021" fmla="*/ 1423949 h 1758535"/>
                <a:gd name="connsiteX4022" fmla="*/ 827305 w 1857753"/>
                <a:gd name="connsiteY4022" fmla="*/ 1401064 h 1758535"/>
                <a:gd name="connsiteX4023" fmla="*/ 812721 w 1857753"/>
                <a:gd name="connsiteY4023" fmla="*/ 1371586 h 1758535"/>
                <a:gd name="connsiteX4024" fmla="*/ 826917 w 1857753"/>
                <a:gd name="connsiteY4024" fmla="*/ 1363596 h 1758535"/>
                <a:gd name="connsiteX4025" fmla="*/ 839872 w 1857753"/>
                <a:gd name="connsiteY4025" fmla="*/ 1352193 h 1758535"/>
                <a:gd name="connsiteX4026" fmla="*/ 855077 w 1857753"/>
                <a:gd name="connsiteY4026" fmla="*/ 1331403 h 1758535"/>
                <a:gd name="connsiteX4027" fmla="*/ 869971 w 1857753"/>
                <a:gd name="connsiteY4027" fmla="*/ 1326903 h 1758535"/>
                <a:gd name="connsiteX4028" fmla="*/ 849647 w 1857753"/>
                <a:gd name="connsiteY4028" fmla="*/ 1307510 h 1758535"/>
                <a:gd name="connsiteX4029" fmla="*/ 828701 w 1857753"/>
                <a:gd name="connsiteY4029" fmla="*/ 1295098 h 1758535"/>
                <a:gd name="connsiteX4030" fmla="*/ 820091 w 1857753"/>
                <a:gd name="connsiteY4030" fmla="*/ 1269110 h 1758535"/>
                <a:gd name="connsiteX4031" fmla="*/ 838709 w 1857753"/>
                <a:gd name="connsiteY4031" fmla="*/ 1262206 h 1758535"/>
                <a:gd name="connsiteX4032" fmla="*/ 856706 w 1857753"/>
                <a:gd name="connsiteY4032" fmla="*/ 1270972 h 1758535"/>
                <a:gd name="connsiteX4033" fmla="*/ 885176 w 1857753"/>
                <a:gd name="connsiteY4033" fmla="*/ 1282608 h 1758535"/>
                <a:gd name="connsiteX4034" fmla="*/ 904957 w 1857753"/>
                <a:gd name="connsiteY4034" fmla="*/ 1281212 h 1758535"/>
                <a:gd name="connsiteX4035" fmla="*/ 908138 w 1857753"/>
                <a:gd name="connsiteY4035" fmla="*/ 1258483 h 1758535"/>
                <a:gd name="connsiteX4036" fmla="*/ 897898 w 1857753"/>
                <a:gd name="connsiteY4036" fmla="*/ 1239089 h 1758535"/>
                <a:gd name="connsiteX4037" fmla="*/ 913723 w 1857753"/>
                <a:gd name="connsiteY4037" fmla="*/ 1216437 h 1758535"/>
                <a:gd name="connsiteX4038" fmla="*/ 913723 w 1857753"/>
                <a:gd name="connsiteY4038" fmla="*/ 1193320 h 1758535"/>
                <a:gd name="connsiteX4039" fmla="*/ 904259 w 1857753"/>
                <a:gd name="connsiteY4039" fmla="*/ 1164074 h 1758535"/>
                <a:gd name="connsiteX4040" fmla="*/ 941650 w 1857753"/>
                <a:gd name="connsiteY4040" fmla="*/ 1138165 h 1758535"/>
                <a:gd name="connsiteX4041" fmla="*/ 977489 w 1857753"/>
                <a:gd name="connsiteY4041" fmla="*/ 1146155 h 1758535"/>
                <a:gd name="connsiteX4042" fmla="*/ 990832 w 1857753"/>
                <a:gd name="connsiteY4042" fmla="*/ 1185097 h 1758535"/>
                <a:gd name="connsiteX4043" fmla="*/ 961354 w 1857753"/>
                <a:gd name="connsiteY4043" fmla="*/ 1216670 h 1758535"/>
                <a:gd name="connsiteX4044" fmla="*/ 975705 w 1857753"/>
                <a:gd name="connsiteY4044" fmla="*/ 1233271 h 1758535"/>
                <a:gd name="connsiteX4045" fmla="*/ 990367 w 1857753"/>
                <a:gd name="connsiteY4045" fmla="*/ 1233271 h 1758535"/>
                <a:gd name="connsiteX4046" fmla="*/ 1011001 w 1857753"/>
                <a:gd name="connsiteY4046" fmla="*/ 1215274 h 1758535"/>
                <a:gd name="connsiteX4047" fmla="*/ 1030861 w 1857753"/>
                <a:gd name="connsiteY4047" fmla="*/ 1203948 h 1758535"/>
                <a:gd name="connsiteX4048" fmla="*/ 1063752 w 1857753"/>
                <a:gd name="connsiteY4048" fmla="*/ 1250648 h 1758535"/>
                <a:gd name="connsiteX4049" fmla="*/ 1081982 w 1857753"/>
                <a:gd name="connsiteY4049" fmla="*/ 1307355 h 1758535"/>
                <a:gd name="connsiteX4050" fmla="*/ 1098816 w 1857753"/>
                <a:gd name="connsiteY4050" fmla="*/ 1327214 h 1758535"/>
                <a:gd name="connsiteX4051" fmla="*/ 1081051 w 1857753"/>
                <a:gd name="connsiteY4051" fmla="*/ 1346917 h 1758535"/>
                <a:gd name="connsiteX4052" fmla="*/ 1076319 w 1857753"/>
                <a:gd name="connsiteY4052" fmla="*/ 1368095 h 1758535"/>
                <a:gd name="connsiteX4053" fmla="*/ 1092222 w 1857753"/>
                <a:gd name="connsiteY4053" fmla="*/ 1383145 h 1758535"/>
                <a:gd name="connsiteX4054" fmla="*/ 1115106 w 1857753"/>
                <a:gd name="connsiteY4054" fmla="*/ 1396720 h 1758535"/>
                <a:gd name="connsiteX4055" fmla="*/ 1130233 w 1857753"/>
                <a:gd name="connsiteY4055" fmla="*/ 1408667 h 1758535"/>
                <a:gd name="connsiteX4056" fmla="*/ 1152575 w 1857753"/>
                <a:gd name="connsiteY4056" fmla="*/ 1408667 h 175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  <a:cxn ang="0">
                  <a:pos x="connsiteX3577" y="connsiteY3577"/>
                </a:cxn>
                <a:cxn ang="0">
                  <a:pos x="connsiteX3578" y="connsiteY3578"/>
                </a:cxn>
                <a:cxn ang="0">
                  <a:pos x="connsiteX3579" y="connsiteY3579"/>
                </a:cxn>
                <a:cxn ang="0">
                  <a:pos x="connsiteX3580" y="connsiteY3580"/>
                </a:cxn>
                <a:cxn ang="0">
                  <a:pos x="connsiteX3581" y="connsiteY3581"/>
                </a:cxn>
                <a:cxn ang="0">
                  <a:pos x="connsiteX3582" y="connsiteY3582"/>
                </a:cxn>
                <a:cxn ang="0">
                  <a:pos x="connsiteX3583" y="connsiteY3583"/>
                </a:cxn>
                <a:cxn ang="0">
                  <a:pos x="connsiteX3584" y="connsiteY3584"/>
                </a:cxn>
                <a:cxn ang="0">
                  <a:pos x="connsiteX3585" y="connsiteY3585"/>
                </a:cxn>
                <a:cxn ang="0">
                  <a:pos x="connsiteX3586" y="connsiteY3586"/>
                </a:cxn>
                <a:cxn ang="0">
                  <a:pos x="connsiteX3587" y="connsiteY3587"/>
                </a:cxn>
                <a:cxn ang="0">
                  <a:pos x="connsiteX3588" y="connsiteY3588"/>
                </a:cxn>
                <a:cxn ang="0">
                  <a:pos x="connsiteX3589" y="connsiteY3589"/>
                </a:cxn>
                <a:cxn ang="0">
                  <a:pos x="connsiteX3590" y="connsiteY3590"/>
                </a:cxn>
                <a:cxn ang="0">
                  <a:pos x="connsiteX3591" y="connsiteY3591"/>
                </a:cxn>
                <a:cxn ang="0">
                  <a:pos x="connsiteX3592" y="connsiteY3592"/>
                </a:cxn>
                <a:cxn ang="0">
                  <a:pos x="connsiteX3593" y="connsiteY3593"/>
                </a:cxn>
                <a:cxn ang="0">
                  <a:pos x="connsiteX3594" y="connsiteY3594"/>
                </a:cxn>
                <a:cxn ang="0">
                  <a:pos x="connsiteX3595" y="connsiteY3595"/>
                </a:cxn>
                <a:cxn ang="0">
                  <a:pos x="connsiteX3596" y="connsiteY3596"/>
                </a:cxn>
                <a:cxn ang="0">
                  <a:pos x="connsiteX3597" y="connsiteY3597"/>
                </a:cxn>
                <a:cxn ang="0">
                  <a:pos x="connsiteX3598" y="connsiteY3598"/>
                </a:cxn>
                <a:cxn ang="0">
                  <a:pos x="connsiteX3599" y="connsiteY3599"/>
                </a:cxn>
                <a:cxn ang="0">
                  <a:pos x="connsiteX3600" y="connsiteY3600"/>
                </a:cxn>
                <a:cxn ang="0">
                  <a:pos x="connsiteX3601" y="connsiteY3601"/>
                </a:cxn>
                <a:cxn ang="0">
                  <a:pos x="connsiteX3602" y="connsiteY3602"/>
                </a:cxn>
                <a:cxn ang="0">
                  <a:pos x="connsiteX3603" y="connsiteY3603"/>
                </a:cxn>
                <a:cxn ang="0">
                  <a:pos x="connsiteX3604" y="connsiteY3604"/>
                </a:cxn>
                <a:cxn ang="0">
                  <a:pos x="connsiteX3605" y="connsiteY3605"/>
                </a:cxn>
                <a:cxn ang="0">
                  <a:pos x="connsiteX3606" y="connsiteY3606"/>
                </a:cxn>
                <a:cxn ang="0">
                  <a:pos x="connsiteX3607" y="connsiteY3607"/>
                </a:cxn>
                <a:cxn ang="0">
                  <a:pos x="connsiteX3608" y="connsiteY3608"/>
                </a:cxn>
                <a:cxn ang="0">
                  <a:pos x="connsiteX3609" y="connsiteY3609"/>
                </a:cxn>
                <a:cxn ang="0">
                  <a:pos x="connsiteX3610" y="connsiteY3610"/>
                </a:cxn>
                <a:cxn ang="0">
                  <a:pos x="connsiteX3611" y="connsiteY3611"/>
                </a:cxn>
                <a:cxn ang="0">
                  <a:pos x="connsiteX3612" y="connsiteY3612"/>
                </a:cxn>
                <a:cxn ang="0">
                  <a:pos x="connsiteX3613" y="connsiteY3613"/>
                </a:cxn>
                <a:cxn ang="0">
                  <a:pos x="connsiteX3614" y="connsiteY3614"/>
                </a:cxn>
                <a:cxn ang="0">
                  <a:pos x="connsiteX3615" y="connsiteY3615"/>
                </a:cxn>
                <a:cxn ang="0">
                  <a:pos x="connsiteX3616" y="connsiteY3616"/>
                </a:cxn>
                <a:cxn ang="0">
                  <a:pos x="connsiteX3617" y="connsiteY3617"/>
                </a:cxn>
                <a:cxn ang="0">
                  <a:pos x="connsiteX3618" y="connsiteY3618"/>
                </a:cxn>
                <a:cxn ang="0">
                  <a:pos x="connsiteX3619" y="connsiteY3619"/>
                </a:cxn>
                <a:cxn ang="0">
                  <a:pos x="connsiteX3620" y="connsiteY3620"/>
                </a:cxn>
                <a:cxn ang="0">
                  <a:pos x="connsiteX3621" y="connsiteY3621"/>
                </a:cxn>
                <a:cxn ang="0">
                  <a:pos x="connsiteX3622" y="connsiteY3622"/>
                </a:cxn>
                <a:cxn ang="0">
                  <a:pos x="connsiteX3623" y="connsiteY3623"/>
                </a:cxn>
                <a:cxn ang="0">
                  <a:pos x="connsiteX3624" y="connsiteY3624"/>
                </a:cxn>
                <a:cxn ang="0">
                  <a:pos x="connsiteX3625" y="connsiteY3625"/>
                </a:cxn>
                <a:cxn ang="0">
                  <a:pos x="connsiteX3626" y="connsiteY3626"/>
                </a:cxn>
                <a:cxn ang="0">
                  <a:pos x="connsiteX3627" y="connsiteY3627"/>
                </a:cxn>
                <a:cxn ang="0">
                  <a:pos x="connsiteX3628" y="connsiteY3628"/>
                </a:cxn>
                <a:cxn ang="0">
                  <a:pos x="connsiteX3629" y="connsiteY3629"/>
                </a:cxn>
                <a:cxn ang="0">
                  <a:pos x="connsiteX3630" y="connsiteY3630"/>
                </a:cxn>
                <a:cxn ang="0">
                  <a:pos x="connsiteX3631" y="connsiteY3631"/>
                </a:cxn>
                <a:cxn ang="0">
                  <a:pos x="connsiteX3632" y="connsiteY3632"/>
                </a:cxn>
                <a:cxn ang="0">
                  <a:pos x="connsiteX3633" y="connsiteY3633"/>
                </a:cxn>
                <a:cxn ang="0">
                  <a:pos x="connsiteX3634" y="connsiteY3634"/>
                </a:cxn>
                <a:cxn ang="0">
                  <a:pos x="connsiteX3635" y="connsiteY3635"/>
                </a:cxn>
                <a:cxn ang="0">
                  <a:pos x="connsiteX3636" y="connsiteY3636"/>
                </a:cxn>
                <a:cxn ang="0">
                  <a:pos x="connsiteX3637" y="connsiteY3637"/>
                </a:cxn>
                <a:cxn ang="0">
                  <a:pos x="connsiteX3638" y="connsiteY3638"/>
                </a:cxn>
                <a:cxn ang="0">
                  <a:pos x="connsiteX3639" y="connsiteY3639"/>
                </a:cxn>
                <a:cxn ang="0">
                  <a:pos x="connsiteX3640" y="connsiteY3640"/>
                </a:cxn>
                <a:cxn ang="0">
                  <a:pos x="connsiteX3641" y="connsiteY3641"/>
                </a:cxn>
                <a:cxn ang="0">
                  <a:pos x="connsiteX3642" y="connsiteY3642"/>
                </a:cxn>
                <a:cxn ang="0">
                  <a:pos x="connsiteX3643" y="connsiteY3643"/>
                </a:cxn>
                <a:cxn ang="0">
                  <a:pos x="connsiteX3644" y="connsiteY3644"/>
                </a:cxn>
                <a:cxn ang="0">
                  <a:pos x="connsiteX3645" y="connsiteY3645"/>
                </a:cxn>
                <a:cxn ang="0">
                  <a:pos x="connsiteX3646" y="connsiteY3646"/>
                </a:cxn>
                <a:cxn ang="0">
                  <a:pos x="connsiteX3647" y="connsiteY3647"/>
                </a:cxn>
                <a:cxn ang="0">
                  <a:pos x="connsiteX3648" y="connsiteY3648"/>
                </a:cxn>
                <a:cxn ang="0">
                  <a:pos x="connsiteX3649" y="connsiteY3649"/>
                </a:cxn>
                <a:cxn ang="0">
                  <a:pos x="connsiteX3650" y="connsiteY3650"/>
                </a:cxn>
                <a:cxn ang="0">
                  <a:pos x="connsiteX3651" y="connsiteY3651"/>
                </a:cxn>
                <a:cxn ang="0">
                  <a:pos x="connsiteX3652" y="connsiteY3652"/>
                </a:cxn>
                <a:cxn ang="0">
                  <a:pos x="connsiteX3653" y="connsiteY3653"/>
                </a:cxn>
                <a:cxn ang="0">
                  <a:pos x="connsiteX3654" y="connsiteY3654"/>
                </a:cxn>
                <a:cxn ang="0">
                  <a:pos x="connsiteX3655" y="connsiteY3655"/>
                </a:cxn>
                <a:cxn ang="0">
                  <a:pos x="connsiteX3656" y="connsiteY3656"/>
                </a:cxn>
                <a:cxn ang="0">
                  <a:pos x="connsiteX3657" y="connsiteY3657"/>
                </a:cxn>
                <a:cxn ang="0">
                  <a:pos x="connsiteX3658" y="connsiteY3658"/>
                </a:cxn>
                <a:cxn ang="0">
                  <a:pos x="connsiteX3659" y="connsiteY3659"/>
                </a:cxn>
                <a:cxn ang="0">
                  <a:pos x="connsiteX3660" y="connsiteY3660"/>
                </a:cxn>
                <a:cxn ang="0">
                  <a:pos x="connsiteX3661" y="connsiteY3661"/>
                </a:cxn>
                <a:cxn ang="0">
                  <a:pos x="connsiteX3662" y="connsiteY3662"/>
                </a:cxn>
                <a:cxn ang="0">
                  <a:pos x="connsiteX3663" y="connsiteY3663"/>
                </a:cxn>
                <a:cxn ang="0">
                  <a:pos x="connsiteX3664" y="connsiteY3664"/>
                </a:cxn>
                <a:cxn ang="0">
                  <a:pos x="connsiteX3665" y="connsiteY3665"/>
                </a:cxn>
                <a:cxn ang="0">
                  <a:pos x="connsiteX3666" y="connsiteY3666"/>
                </a:cxn>
                <a:cxn ang="0">
                  <a:pos x="connsiteX3667" y="connsiteY3667"/>
                </a:cxn>
                <a:cxn ang="0">
                  <a:pos x="connsiteX3668" y="connsiteY3668"/>
                </a:cxn>
                <a:cxn ang="0">
                  <a:pos x="connsiteX3669" y="connsiteY3669"/>
                </a:cxn>
                <a:cxn ang="0">
                  <a:pos x="connsiteX3670" y="connsiteY3670"/>
                </a:cxn>
                <a:cxn ang="0">
                  <a:pos x="connsiteX3671" y="connsiteY3671"/>
                </a:cxn>
                <a:cxn ang="0">
                  <a:pos x="connsiteX3672" y="connsiteY3672"/>
                </a:cxn>
                <a:cxn ang="0">
                  <a:pos x="connsiteX3673" y="connsiteY3673"/>
                </a:cxn>
                <a:cxn ang="0">
                  <a:pos x="connsiteX3674" y="connsiteY3674"/>
                </a:cxn>
                <a:cxn ang="0">
                  <a:pos x="connsiteX3675" y="connsiteY3675"/>
                </a:cxn>
                <a:cxn ang="0">
                  <a:pos x="connsiteX3676" y="connsiteY3676"/>
                </a:cxn>
                <a:cxn ang="0">
                  <a:pos x="connsiteX3677" y="connsiteY3677"/>
                </a:cxn>
                <a:cxn ang="0">
                  <a:pos x="connsiteX3678" y="connsiteY3678"/>
                </a:cxn>
                <a:cxn ang="0">
                  <a:pos x="connsiteX3679" y="connsiteY3679"/>
                </a:cxn>
                <a:cxn ang="0">
                  <a:pos x="connsiteX3680" y="connsiteY3680"/>
                </a:cxn>
                <a:cxn ang="0">
                  <a:pos x="connsiteX3681" y="connsiteY3681"/>
                </a:cxn>
                <a:cxn ang="0">
                  <a:pos x="connsiteX3682" y="connsiteY3682"/>
                </a:cxn>
                <a:cxn ang="0">
                  <a:pos x="connsiteX3683" y="connsiteY3683"/>
                </a:cxn>
                <a:cxn ang="0">
                  <a:pos x="connsiteX3684" y="connsiteY3684"/>
                </a:cxn>
                <a:cxn ang="0">
                  <a:pos x="connsiteX3685" y="connsiteY3685"/>
                </a:cxn>
                <a:cxn ang="0">
                  <a:pos x="connsiteX3686" y="connsiteY3686"/>
                </a:cxn>
                <a:cxn ang="0">
                  <a:pos x="connsiteX3687" y="connsiteY3687"/>
                </a:cxn>
                <a:cxn ang="0">
                  <a:pos x="connsiteX3688" y="connsiteY3688"/>
                </a:cxn>
                <a:cxn ang="0">
                  <a:pos x="connsiteX3689" y="connsiteY3689"/>
                </a:cxn>
                <a:cxn ang="0">
                  <a:pos x="connsiteX3690" y="connsiteY3690"/>
                </a:cxn>
                <a:cxn ang="0">
                  <a:pos x="connsiteX3691" y="connsiteY3691"/>
                </a:cxn>
                <a:cxn ang="0">
                  <a:pos x="connsiteX3692" y="connsiteY3692"/>
                </a:cxn>
                <a:cxn ang="0">
                  <a:pos x="connsiteX3693" y="connsiteY3693"/>
                </a:cxn>
                <a:cxn ang="0">
                  <a:pos x="connsiteX3694" y="connsiteY3694"/>
                </a:cxn>
                <a:cxn ang="0">
                  <a:pos x="connsiteX3695" y="connsiteY3695"/>
                </a:cxn>
                <a:cxn ang="0">
                  <a:pos x="connsiteX3696" y="connsiteY3696"/>
                </a:cxn>
                <a:cxn ang="0">
                  <a:pos x="connsiteX3697" y="connsiteY3697"/>
                </a:cxn>
                <a:cxn ang="0">
                  <a:pos x="connsiteX3698" y="connsiteY3698"/>
                </a:cxn>
                <a:cxn ang="0">
                  <a:pos x="connsiteX3699" y="connsiteY3699"/>
                </a:cxn>
                <a:cxn ang="0">
                  <a:pos x="connsiteX3700" y="connsiteY3700"/>
                </a:cxn>
                <a:cxn ang="0">
                  <a:pos x="connsiteX3701" y="connsiteY3701"/>
                </a:cxn>
                <a:cxn ang="0">
                  <a:pos x="connsiteX3702" y="connsiteY3702"/>
                </a:cxn>
                <a:cxn ang="0">
                  <a:pos x="connsiteX3703" y="connsiteY3703"/>
                </a:cxn>
                <a:cxn ang="0">
                  <a:pos x="connsiteX3704" y="connsiteY3704"/>
                </a:cxn>
                <a:cxn ang="0">
                  <a:pos x="connsiteX3705" y="connsiteY3705"/>
                </a:cxn>
                <a:cxn ang="0">
                  <a:pos x="connsiteX3706" y="connsiteY3706"/>
                </a:cxn>
                <a:cxn ang="0">
                  <a:pos x="connsiteX3707" y="connsiteY3707"/>
                </a:cxn>
                <a:cxn ang="0">
                  <a:pos x="connsiteX3708" y="connsiteY3708"/>
                </a:cxn>
                <a:cxn ang="0">
                  <a:pos x="connsiteX3709" y="connsiteY3709"/>
                </a:cxn>
                <a:cxn ang="0">
                  <a:pos x="connsiteX3710" y="connsiteY3710"/>
                </a:cxn>
                <a:cxn ang="0">
                  <a:pos x="connsiteX3711" y="connsiteY3711"/>
                </a:cxn>
                <a:cxn ang="0">
                  <a:pos x="connsiteX3712" y="connsiteY3712"/>
                </a:cxn>
                <a:cxn ang="0">
                  <a:pos x="connsiteX3713" y="connsiteY3713"/>
                </a:cxn>
                <a:cxn ang="0">
                  <a:pos x="connsiteX3714" y="connsiteY3714"/>
                </a:cxn>
                <a:cxn ang="0">
                  <a:pos x="connsiteX3715" y="connsiteY3715"/>
                </a:cxn>
                <a:cxn ang="0">
                  <a:pos x="connsiteX3716" y="connsiteY3716"/>
                </a:cxn>
                <a:cxn ang="0">
                  <a:pos x="connsiteX3717" y="connsiteY3717"/>
                </a:cxn>
                <a:cxn ang="0">
                  <a:pos x="connsiteX3718" y="connsiteY3718"/>
                </a:cxn>
                <a:cxn ang="0">
                  <a:pos x="connsiteX3719" y="connsiteY3719"/>
                </a:cxn>
                <a:cxn ang="0">
                  <a:pos x="connsiteX3720" y="connsiteY3720"/>
                </a:cxn>
                <a:cxn ang="0">
                  <a:pos x="connsiteX3721" y="connsiteY3721"/>
                </a:cxn>
                <a:cxn ang="0">
                  <a:pos x="connsiteX3722" y="connsiteY3722"/>
                </a:cxn>
                <a:cxn ang="0">
                  <a:pos x="connsiteX3723" y="connsiteY3723"/>
                </a:cxn>
                <a:cxn ang="0">
                  <a:pos x="connsiteX3724" y="connsiteY3724"/>
                </a:cxn>
                <a:cxn ang="0">
                  <a:pos x="connsiteX3725" y="connsiteY3725"/>
                </a:cxn>
                <a:cxn ang="0">
                  <a:pos x="connsiteX3726" y="connsiteY3726"/>
                </a:cxn>
                <a:cxn ang="0">
                  <a:pos x="connsiteX3727" y="connsiteY3727"/>
                </a:cxn>
                <a:cxn ang="0">
                  <a:pos x="connsiteX3728" y="connsiteY3728"/>
                </a:cxn>
                <a:cxn ang="0">
                  <a:pos x="connsiteX3729" y="connsiteY3729"/>
                </a:cxn>
                <a:cxn ang="0">
                  <a:pos x="connsiteX3730" y="connsiteY3730"/>
                </a:cxn>
                <a:cxn ang="0">
                  <a:pos x="connsiteX3731" y="connsiteY3731"/>
                </a:cxn>
                <a:cxn ang="0">
                  <a:pos x="connsiteX3732" y="connsiteY3732"/>
                </a:cxn>
                <a:cxn ang="0">
                  <a:pos x="connsiteX3733" y="connsiteY3733"/>
                </a:cxn>
                <a:cxn ang="0">
                  <a:pos x="connsiteX3734" y="connsiteY3734"/>
                </a:cxn>
                <a:cxn ang="0">
                  <a:pos x="connsiteX3735" y="connsiteY3735"/>
                </a:cxn>
                <a:cxn ang="0">
                  <a:pos x="connsiteX3736" y="connsiteY3736"/>
                </a:cxn>
                <a:cxn ang="0">
                  <a:pos x="connsiteX3737" y="connsiteY3737"/>
                </a:cxn>
                <a:cxn ang="0">
                  <a:pos x="connsiteX3738" y="connsiteY3738"/>
                </a:cxn>
                <a:cxn ang="0">
                  <a:pos x="connsiteX3739" y="connsiteY3739"/>
                </a:cxn>
                <a:cxn ang="0">
                  <a:pos x="connsiteX3740" y="connsiteY3740"/>
                </a:cxn>
                <a:cxn ang="0">
                  <a:pos x="connsiteX3741" y="connsiteY3741"/>
                </a:cxn>
                <a:cxn ang="0">
                  <a:pos x="connsiteX3742" y="connsiteY3742"/>
                </a:cxn>
                <a:cxn ang="0">
                  <a:pos x="connsiteX3743" y="connsiteY3743"/>
                </a:cxn>
                <a:cxn ang="0">
                  <a:pos x="connsiteX3744" y="connsiteY3744"/>
                </a:cxn>
                <a:cxn ang="0">
                  <a:pos x="connsiteX3745" y="connsiteY3745"/>
                </a:cxn>
                <a:cxn ang="0">
                  <a:pos x="connsiteX3746" y="connsiteY3746"/>
                </a:cxn>
                <a:cxn ang="0">
                  <a:pos x="connsiteX3747" y="connsiteY3747"/>
                </a:cxn>
                <a:cxn ang="0">
                  <a:pos x="connsiteX3748" y="connsiteY3748"/>
                </a:cxn>
                <a:cxn ang="0">
                  <a:pos x="connsiteX3749" y="connsiteY3749"/>
                </a:cxn>
                <a:cxn ang="0">
                  <a:pos x="connsiteX3750" y="connsiteY3750"/>
                </a:cxn>
                <a:cxn ang="0">
                  <a:pos x="connsiteX3751" y="connsiteY3751"/>
                </a:cxn>
                <a:cxn ang="0">
                  <a:pos x="connsiteX3752" y="connsiteY3752"/>
                </a:cxn>
                <a:cxn ang="0">
                  <a:pos x="connsiteX3753" y="connsiteY3753"/>
                </a:cxn>
                <a:cxn ang="0">
                  <a:pos x="connsiteX3754" y="connsiteY3754"/>
                </a:cxn>
                <a:cxn ang="0">
                  <a:pos x="connsiteX3755" y="connsiteY3755"/>
                </a:cxn>
                <a:cxn ang="0">
                  <a:pos x="connsiteX3756" y="connsiteY3756"/>
                </a:cxn>
                <a:cxn ang="0">
                  <a:pos x="connsiteX3757" y="connsiteY3757"/>
                </a:cxn>
                <a:cxn ang="0">
                  <a:pos x="connsiteX3758" y="connsiteY3758"/>
                </a:cxn>
                <a:cxn ang="0">
                  <a:pos x="connsiteX3759" y="connsiteY3759"/>
                </a:cxn>
                <a:cxn ang="0">
                  <a:pos x="connsiteX3760" y="connsiteY3760"/>
                </a:cxn>
                <a:cxn ang="0">
                  <a:pos x="connsiteX3761" y="connsiteY3761"/>
                </a:cxn>
                <a:cxn ang="0">
                  <a:pos x="connsiteX3762" y="connsiteY3762"/>
                </a:cxn>
                <a:cxn ang="0">
                  <a:pos x="connsiteX3763" y="connsiteY3763"/>
                </a:cxn>
                <a:cxn ang="0">
                  <a:pos x="connsiteX3764" y="connsiteY3764"/>
                </a:cxn>
                <a:cxn ang="0">
                  <a:pos x="connsiteX3765" y="connsiteY3765"/>
                </a:cxn>
                <a:cxn ang="0">
                  <a:pos x="connsiteX3766" y="connsiteY3766"/>
                </a:cxn>
                <a:cxn ang="0">
                  <a:pos x="connsiteX3767" y="connsiteY3767"/>
                </a:cxn>
                <a:cxn ang="0">
                  <a:pos x="connsiteX3768" y="connsiteY3768"/>
                </a:cxn>
                <a:cxn ang="0">
                  <a:pos x="connsiteX3769" y="connsiteY3769"/>
                </a:cxn>
                <a:cxn ang="0">
                  <a:pos x="connsiteX3770" y="connsiteY3770"/>
                </a:cxn>
                <a:cxn ang="0">
                  <a:pos x="connsiteX3771" y="connsiteY3771"/>
                </a:cxn>
                <a:cxn ang="0">
                  <a:pos x="connsiteX3772" y="connsiteY3772"/>
                </a:cxn>
                <a:cxn ang="0">
                  <a:pos x="connsiteX3773" y="connsiteY3773"/>
                </a:cxn>
                <a:cxn ang="0">
                  <a:pos x="connsiteX3774" y="connsiteY3774"/>
                </a:cxn>
                <a:cxn ang="0">
                  <a:pos x="connsiteX3775" y="connsiteY3775"/>
                </a:cxn>
                <a:cxn ang="0">
                  <a:pos x="connsiteX3776" y="connsiteY3776"/>
                </a:cxn>
                <a:cxn ang="0">
                  <a:pos x="connsiteX3777" y="connsiteY3777"/>
                </a:cxn>
                <a:cxn ang="0">
                  <a:pos x="connsiteX3778" y="connsiteY3778"/>
                </a:cxn>
                <a:cxn ang="0">
                  <a:pos x="connsiteX3779" y="connsiteY3779"/>
                </a:cxn>
                <a:cxn ang="0">
                  <a:pos x="connsiteX3780" y="connsiteY3780"/>
                </a:cxn>
                <a:cxn ang="0">
                  <a:pos x="connsiteX3781" y="connsiteY3781"/>
                </a:cxn>
                <a:cxn ang="0">
                  <a:pos x="connsiteX3782" y="connsiteY3782"/>
                </a:cxn>
                <a:cxn ang="0">
                  <a:pos x="connsiteX3783" y="connsiteY3783"/>
                </a:cxn>
                <a:cxn ang="0">
                  <a:pos x="connsiteX3784" y="connsiteY3784"/>
                </a:cxn>
                <a:cxn ang="0">
                  <a:pos x="connsiteX3785" y="connsiteY3785"/>
                </a:cxn>
                <a:cxn ang="0">
                  <a:pos x="connsiteX3786" y="connsiteY3786"/>
                </a:cxn>
                <a:cxn ang="0">
                  <a:pos x="connsiteX3787" y="connsiteY3787"/>
                </a:cxn>
                <a:cxn ang="0">
                  <a:pos x="connsiteX3788" y="connsiteY3788"/>
                </a:cxn>
                <a:cxn ang="0">
                  <a:pos x="connsiteX3789" y="connsiteY3789"/>
                </a:cxn>
                <a:cxn ang="0">
                  <a:pos x="connsiteX3790" y="connsiteY3790"/>
                </a:cxn>
                <a:cxn ang="0">
                  <a:pos x="connsiteX3791" y="connsiteY3791"/>
                </a:cxn>
                <a:cxn ang="0">
                  <a:pos x="connsiteX3792" y="connsiteY3792"/>
                </a:cxn>
                <a:cxn ang="0">
                  <a:pos x="connsiteX3793" y="connsiteY3793"/>
                </a:cxn>
                <a:cxn ang="0">
                  <a:pos x="connsiteX3794" y="connsiteY3794"/>
                </a:cxn>
                <a:cxn ang="0">
                  <a:pos x="connsiteX3795" y="connsiteY3795"/>
                </a:cxn>
                <a:cxn ang="0">
                  <a:pos x="connsiteX3796" y="connsiteY3796"/>
                </a:cxn>
                <a:cxn ang="0">
                  <a:pos x="connsiteX3797" y="connsiteY3797"/>
                </a:cxn>
                <a:cxn ang="0">
                  <a:pos x="connsiteX3798" y="connsiteY3798"/>
                </a:cxn>
                <a:cxn ang="0">
                  <a:pos x="connsiteX3799" y="connsiteY3799"/>
                </a:cxn>
                <a:cxn ang="0">
                  <a:pos x="connsiteX3800" y="connsiteY3800"/>
                </a:cxn>
                <a:cxn ang="0">
                  <a:pos x="connsiteX3801" y="connsiteY3801"/>
                </a:cxn>
                <a:cxn ang="0">
                  <a:pos x="connsiteX3802" y="connsiteY3802"/>
                </a:cxn>
                <a:cxn ang="0">
                  <a:pos x="connsiteX3803" y="connsiteY3803"/>
                </a:cxn>
                <a:cxn ang="0">
                  <a:pos x="connsiteX3804" y="connsiteY3804"/>
                </a:cxn>
                <a:cxn ang="0">
                  <a:pos x="connsiteX3805" y="connsiteY3805"/>
                </a:cxn>
                <a:cxn ang="0">
                  <a:pos x="connsiteX3806" y="connsiteY3806"/>
                </a:cxn>
                <a:cxn ang="0">
                  <a:pos x="connsiteX3807" y="connsiteY3807"/>
                </a:cxn>
                <a:cxn ang="0">
                  <a:pos x="connsiteX3808" y="connsiteY3808"/>
                </a:cxn>
                <a:cxn ang="0">
                  <a:pos x="connsiteX3809" y="connsiteY3809"/>
                </a:cxn>
                <a:cxn ang="0">
                  <a:pos x="connsiteX3810" y="connsiteY3810"/>
                </a:cxn>
                <a:cxn ang="0">
                  <a:pos x="connsiteX3811" y="connsiteY3811"/>
                </a:cxn>
                <a:cxn ang="0">
                  <a:pos x="connsiteX3812" y="connsiteY3812"/>
                </a:cxn>
                <a:cxn ang="0">
                  <a:pos x="connsiteX3813" y="connsiteY3813"/>
                </a:cxn>
                <a:cxn ang="0">
                  <a:pos x="connsiteX3814" y="connsiteY3814"/>
                </a:cxn>
                <a:cxn ang="0">
                  <a:pos x="connsiteX3815" y="connsiteY3815"/>
                </a:cxn>
                <a:cxn ang="0">
                  <a:pos x="connsiteX3816" y="connsiteY3816"/>
                </a:cxn>
                <a:cxn ang="0">
                  <a:pos x="connsiteX3817" y="connsiteY3817"/>
                </a:cxn>
                <a:cxn ang="0">
                  <a:pos x="connsiteX3818" y="connsiteY3818"/>
                </a:cxn>
                <a:cxn ang="0">
                  <a:pos x="connsiteX3819" y="connsiteY3819"/>
                </a:cxn>
                <a:cxn ang="0">
                  <a:pos x="connsiteX3820" y="connsiteY3820"/>
                </a:cxn>
                <a:cxn ang="0">
                  <a:pos x="connsiteX3821" y="connsiteY3821"/>
                </a:cxn>
                <a:cxn ang="0">
                  <a:pos x="connsiteX3822" y="connsiteY3822"/>
                </a:cxn>
                <a:cxn ang="0">
                  <a:pos x="connsiteX3823" y="connsiteY3823"/>
                </a:cxn>
                <a:cxn ang="0">
                  <a:pos x="connsiteX3824" y="connsiteY3824"/>
                </a:cxn>
                <a:cxn ang="0">
                  <a:pos x="connsiteX3825" y="connsiteY3825"/>
                </a:cxn>
                <a:cxn ang="0">
                  <a:pos x="connsiteX3826" y="connsiteY3826"/>
                </a:cxn>
                <a:cxn ang="0">
                  <a:pos x="connsiteX3827" y="connsiteY3827"/>
                </a:cxn>
                <a:cxn ang="0">
                  <a:pos x="connsiteX3828" y="connsiteY3828"/>
                </a:cxn>
                <a:cxn ang="0">
                  <a:pos x="connsiteX3829" y="connsiteY3829"/>
                </a:cxn>
                <a:cxn ang="0">
                  <a:pos x="connsiteX3830" y="connsiteY3830"/>
                </a:cxn>
                <a:cxn ang="0">
                  <a:pos x="connsiteX3831" y="connsiteY3831"/>
                </a:cxn>
                <a:cxn ang="0">
                  <a:pos x="connsiteX3832" y="connsiteY3832"/>
                </a:cxn>
                <a:cxn ang="0">
                  <a:pos x="connsiteX3833" y="connsiteY3833"/>
                </a:cxn>
                <a:cxn ang="0">
                  <a:pos x="connsiteX3834" y="connsiteY3834"/>
                </a:cxn>
                <a:cxn ang="0">
                  <a:pos x="connsiteX3835" y="connsiteY3835"/>
                </a:cxn>
                <a:cxn ang="0">
                  <a:pos x="connsiteX3836" y="connsiteY3836"/>
                </a:cxn>
                <a:cxn ang="0">
                  <a:pos x="connsiteX3837" y="connsiteY3837"/>
                </a:cxn>
                <a:cxn ang="0">
                  <a:pos x="connsiteX3838" y="connsiteY3838"/>
                </a:cxn>
                <a:cxn ang="0">
                  <a:pos x="connsiteX3839" y="connsiteY3839"/>
                </a:cxn>
                <a:cxn ang="0">
                  <a:pos x="connsiteX3840" y="connsiteY3840"/>
                </a:cxn>
                <a:cxn ang="0">
                  <a:pos x="connsiteX3841" y="connsiteY3841"/>
                </a:cxn>
                <a:cxn ang="0">
                  <a:pos x="connsiteX3842" y="connsiteY3842"/>
                </a:cxn>
                <a:cxn ang="0">
                  <a:pos x="connsiteX3843" y="connsiteY3843"/>
                </a:cxn>
                <a:cxn ang="0">
                  <a:pos x="connsiteX3844" y="connsiteY3844"/>
                </a:cxn>
                <a:cxn ang="0">
                  <a:pos x="connsiteX3845" y="connsiteY3845"/>
                </a:cxn>
                <a:cxn ang="0">
                  <a:pos x="connsiteX3846" y="connsiteY3846"/>
                </a:cxn>
                <a:cxn ang="0">
                  <a:pos x="connsiteX3847" y="connsiteY3847"/>
                </a:cxn>
                <a:cxn ang="0">
                  <a:pos x="connsiteX3848" y="connsiteY3848"/>
                </a:cxn>
                <a:cxn ang="0">
                  <a:pos x="connsiteX3849" y="connsiteY3849"/>
                </a:cxn>
                <a:cxn ang="0">
                  <a:pos x="connsiteX3850" y="connsiteY3850"/>
                </a:cxn>
                <a:cxn ang="0">
                  <a:pos x="connsiteX3851" y="connsiteY3851"/>
                </a:cxn>
                <a:cxn ang="0">
                  <a:pos x="connsiteX3852" y="connsiteY3852"/>
                </a:cxn>
                <a:cxn ang="0">
                  <a:pos x="connsiteX3853" y="connsiteY3853"/>
                </a:cxn>
                <a:cxn ang="0">
                  <a:pos x="connsiteX3854" y="connsiteY3854"/>
                </a:cxn>
                <a:cxn ang="0">
                  <a:pos x="connsiteX3855" y="connsiteY3855"/>
                </a:cxn>
                <a:cxn ang="0">
                  <a:pos x="connsiteX3856" y="connsiteY3856"/>
                </a:cxn>
                <a:cxn ang="0">
                  <a:pos x="connsiteX3857" y="connsiteY3857"/>
                </a:cxn>
                <a:cxn ang="0">
                  <a:pos x="connsiteX3858" y="connsiteY3858"/>
                </a:cxn>
                <a:cxn ang="0">
                  <a:pos x="connsiteX3859" y="connsiteY3859"/>
                </a:cxn>
                <a:cxn ang="0">
                  <a:pos x="connsiteX3860" y="connsiteY3860"/>
                </a:cxn>
                <a:cxn ang="0">
                  <a:pos x="connsiteX3861" y="connsiteY3861"/>
                </a:cxn>
                <a:cxn ang="0">
                  <a:pos x="connsiteX3862" y="connsiteY3862"/>
                </a:cxn>
                <a:cxn ang="0">
                  <a:pos x="connsiteX3863" y="connsiteY3863"/>
                </a:cxn>
                <a:cxn ang="0">
                  <a:pos x="connsiteX3864" y="connsiteY3864"/>
                </a:cxn>
                <a:cxn ang="0">
                  <a:pos x="connsiteX3865" y="connsiteY3865"/>
                </a:cxn>
                <a:cxn ang="0">
                  <a:pos x="connsiteX3866" y="connsiteY3866"/>
                </a:cxn>
                <a:cxn ang="0">
                  <a:pos x="connsiteX3867" y="connsiteY3867"/>
                </a:cxn>
                <a:cxn ang="0">
                  <a:pos x="connsiteX3868" y="connsiteY3868"/>
                </a:cxn>
                <a:cxn ang="0">
                  <a:pos x="connsiteX3869" y="connsiteY3869"/>
                </a:cxn>
                <a:cxn ang="0">
                  <a:pos x="connsiteX3870" y="connsiteY3870"/>
                </a:cxn>
                <a:cxn ang="0">
                  <a:pos x="connsiteX3871" y="connsiteY3871"/>
                </a:cxn>
                <a:cxn ang="0">
                  <a:pos x="connsiteX3872" y="connsiteY3872"/>
                </a:cxn>
                <a:cxn ang="0">
                  <a:pos x="connsiteX3873" y="connsiteY3873"/>
                </a:cxn>
                <a:cxn ang="0">
                  <a:pos x="connsiteX3874" y="connsiteY3874"/>
                </a:cxn>
                <a:cxn ang="0">
                  <a:pos x="connsiteX3875" y="connsiteY3875"/>
                </a:cxn>
                <a:cxn ang="0">
                  <a:pos x="connsiteX3876" y="connsiteY3876"/>
                </a:cxn>
                <a:cxn ang="0">
                  <a:pos x="connsiteX3877" y="connsiteY3877"/>
                </a:cxn>
                <a:cxn ang="0">
                  <a:pos x="connsiteX3878" y="connsiteY3878"/>
                </a:cxn>
                <a:cxn ang="0">
                  <a:pos x="connsiteX3879" y="connsiteY3879"/>
                </a:cxn>
                <a:cxn ang="0">
                  <a:pos x="connsiteX3880" y="connsiteY3880"/>
                </a:cxn>
                <a:cxn ang="0">
                  <a:pos x="connsiteX3881" y="connsiteY3881"/>
                </a:cxn>
                <a:cxn ang="0">
                  <a:pos x="connsiteX3882" y="connsiteY3882"/>
                </a:cxn>
                <a:cxn ang="0">
                  <a:pos x="connsiteX3883" y="connsiteY3883"/>
                </a:cxn>
                <a:cxn ang="0">
                  <a:pos x="connsiteX3884" y="connsiteY3884"/>
                </a:cxn>
                <a:cxn ang="0">
                  <a:pos x="connsiteX3885" y="connsiteY3885"/>
                </a:cxn>
                <a:cxn ang="0">
                  <a:pos x="connsiteX3886" y="connsiteY3886"/>
                </a:cxn>
                <a:cxn ang="0">
                  <a:pos x="connsiteX3887" y="connsiteY3887"/>
                </a:cxn>
                <a:cxn ang="0">
                  <a:pos x="connsiteX3888" y="connsiteY3888"/>
                </a:cxn>
                <a:cxn ang="0">
                  <a:pos x="connsiteX3889" y="connsiteY3889"/>
                </a:cxn>
                <a:cxn ang="0">
                  <a:pos x="connsiteX3890" y="connsiteY3890"/>
                </a:cxn>
                <a:cxn ang="0">
                  <a:pos x="connsiteX3891" y="connsiteY3891"/>
                </a:cxn>
                <a:cxn ang="0">
                  <a:pos x="connsiteX3892" y="connsiteY3892"/>
                </a:cxn>
                <a:cxn ang="0">
                  <a:pos x="connsiteX3893" y="connsiteY3893"/>
                </a:cxn>
                <a:cxn ang="0">
                  <a:pos x="connsiteX3894" y="connsiteY3894"/>
                </a:cxn>
                <a:cxn ang="0">
                  <a:pos x="connsiteX3895" y="connsiteY3895"/>
                </a:cxn>
                <a:cxn ang="0">
                  <a:pos x="connsiteX3896" y="connsiteY3896"/>
                </a:cxn>
                <a:cxn ang="0">
                  <a:pos x="connsiteX3897" y="connsiteY3897"/>
                </a:cxn>
                <a:cxn ang="0">
                  <a:pos x="connsiteX3898" y="connsiteY3898"/>
                </a:cxn>
                <a:cxn ang="0">
                  <a:pos x="connsiteX3899" y="connsiteY3899"/>
                </a:cxn>
                <a:cxn ang="0">
                  <a:pos x="connsiteX3900" y="connsiteY3900"/>
                </a:cxn>
                <a:cxn ang="0">
                  <a:pos x="connsiteX3901" y="connsiteY3901"/>
                </a:cxn>
                <a:cxn ang="0">
                  <a:pos x="connsiteX3902" y="connsiteY3902"/>
                </a:cxn>
                <a:cxn ang="0">
                  <a:pos x="connsiteX3903" y="connsiteY3903"/>
                </a:cxn>
                <a:cxn ang="0">
                  <a:pos x="connsiteX3904" y="connsiteY3904"/>
                </a:cxn>
                <a:cxn ang="0">
                  <a:pos x="connsiteX3905" y="connsiteY3905"/>
                </a:cxn>
                <a:cxn ang="0">
                  <a:pos x="connsiteX3906" y="connsiteY3906"/>
                </a:cxn>
                <a:cxn ang="0">
                  <a:pos x="connsiteX3907" y="connsiteY3907"/>
                </a:cxn>
                <a:cxn ang="0">
                  <a:pos x="connsiteX3908" y="connsiteY3908"/>
                </a:cxn>
                <a:cxn ang="0">
                  <a:pos x="connsiteX3909" y="connsiteY3909"/>
                </a:cxn>
                <a:cxn ang="0">
                  <a:pos x="connsiteX3910" y="connsiteY3910"/>
                </a:cxn>
                <a:cxn ang="0">
                  <a:pos x="connsiteX3911" y="connsiteY3911"/>
                </a:cxn>
                <a:cxn ang="0">
                  <a:pos x="connsiteX3912" y="connsiteY3912"/>
                </a:cxn>
                <a:cxn ang="0">
                  <a:pos x="connsiteX3913" y="connsiteY3913"/>
                </a:cxn>
                <a:cxn ang="0">
                  <a:pos x="connsiteX3914" y="connsiteY3914"/>
                </a:cxn>
                <a:cxn ang="0">
                  <a:pos x="connsiteX3915" y="connsiteY3915"/>
                </a:cxn>
                <a:cxn ang="0">
                  <a:pos x="connsiteX3916" y="connsiteY3916"/>
                </a:cxn>
                <a:cxn ang="0">
                  <a:pos x="connsiteX3917" y="connsiteY3917"/>
                </a:cxn>
                <a:cxn ang="0">
                  <a:pos x="connsiteX3918" y="connsiteY3918"/>
                </a:cxn>
                <a:cxn ang="0">
                  <a:pos x="connsiteX3919" y="connsiteY3919"/>
                </a:cxn>
                <a:cxn ang="0">
                  <a:pos x="connsiteX3920" y="connsiteY3920"/>
                </a:cxn>
                <a:cxn ang="0">
                  <a:pos x="connsiteX3921" y="connsiteY3921"/>
                </a:cxn>
                <a:cxn ang="0">
                  <a:pos x="connsiteX3922" y="connsiteY3922"/>
                </a:cxn>
                <a:cxn ang="0">
                  <a:pos x="connsiteX3923" y="connsiteY3923"/>
                </a:cxn>
                <a:cxn ang="0">
                  <a:pos x="connsiteX3924" y="connsiteY3924"/>
                </a:cxn>
                <a:cxn ang="0">
                  <a:pos x="connsiteX3925" y="connsiteY3925"/>
                </a:cxn>
                <a:cxn ang="0">
                  <a:pos x="connsiteX3926" y="connsiteY3926"/>
                </a:cxn>
                <a:cxn ang="0">
                  <a:pos x="connsiteX3927" y="connsiteY3927"/>
                </a:cxn>
                <a:cxn ang="0">
                  <a:pos x="connsiteX3928" y="connsiteY3928"/>
                </a:cxn>
                <a:cxn ang="0">
                  <a:pos x="connsiteX3929" y="connsiteY3929"/>
                </a:cxn>
                <a:cxn ang="0">
                  <a:pos x="connsiteX3930" y="connsiteY3930"/>
                </a:cxn>
                <a:cxn ang="0">
                  <a:pos x="connsiteX3931" y="connsiteY3931"/>
                </a:cxn>
                <a:cxn ang="0">
                  <a:pos x="connsiteX3932" y="connsiteY3932"/>
                </a:cxn>
                <a:cxn ang="0">
                  <a:pos x="connsiteX3933" y="connsiteY3933"/>
                </a:cxn>
                <a:cxn ang="0">
                  <a:pos x="connsiteX3934" y="connsiteY3934"/>
                </a:cxn>
                <a:cxn ang="0">
                  <a:pos x="connsiteX3935" y="connsiteY3935"/>
                </a:cxn>
                <a:cxn ang="0">
                  <a:pos x="connsiteX3936" y="connsiteY3936"/>
                </a:cxn>
                <a:cxn ang="0">
                  <a:pos x="connsiteX3937" y="connsiteY3937"/>
                </a:cxn>
                <a:cxn ang="0">
                  <a:pos x="connsiteX3938" y="connsiteY3938"/>
                </a:cxn>
                <a:cxn ang="0">
                  <a:pos x="connsiteX3939" y="connsiteY3939"/>
                </a:cxn>
                <a:cxn ang="0">
                  <a:pos x="connsiteX3940" y="connsiteY3940"/>
                </a:cxn>
                <a:cxn ang="0">
                  <a:pos x="connsiteX3941" y="connsiteY3941"/>
                </a:cxn>
                <a:cxn ang="0">
                  <a:pos x="connsiteX3942" y="connsiteY3942"/>
                </a:cxn>
                <a:cxn ang="0">
                  <a:pos x="connsiteX3943" y="connsiteY3943"/>
                </a:cxn>
                <a:cxn ang="0">
                  <a:pos x="connsiteX3944" y="connsiteY3944"/>
                </a:cxn>
                <a:cxn ang="0">
                  <a:pos x="connsiteX3945" y="connsiteY3945"/>
                </a:cxn>
                <a:cxn ang="0">
                  <a:pos x="connsiteX3946" y="connsiteY3946"/>
                </a:cxn>
                <a:cxn ang="0">
                  <a:pos x="connsiteX3947" y="connsiteY3947"/>
                </a:cxn>
                <a:cxn ang="0">
                  <a:pos x="connsiteX3948" y="connsiteY3948"/>
                </a:cxn>
                <a:cxn ang="0">
                  <a:pos x="connsiteX3949" y="connsiteY3949"/>
                </a:cxn>
                <a:cxn ang="0">
                  <a:pos x="connsiteX3950" y="connsiteY3950"/>
                </a:cxn>
                <a:cxn ang="0">
                  <a:pos x="connsiteX3951" y="connsiteY3951"/>
                </a:cxn>
                <a:cxn ang="0">
                  <a:pos x="connsiteX3952" y="connsiteY3952"/>
                </a:cxn>
                <a:cxn ang="0">
                  <a:pos x="connsiteX3953" y="connsiteY3953"/>
                </a:cxn>
                <a:cxn ang="0">
                  <a:pos x="connsiteX3954" y="connsiteY3954"/>
                </a:cxn>
                <a:cxn ang="0">
                  <a:pos x="connsiteX3955" y="connsiteY3955"/>
                </a:cxn>
                <a:cxn ang="0">
                  <a:pos x="connsiteX3956" y="connsiteY3956"/>
                </a:cxn>
                <a:cxn ang="0">
                  <a:pos x="connsiteX3957" y="connsiteY3957"/>
                </a:cxn>
                <a:cxn ang="0">
                  <a:pos x="connsiteX3958" y="connsiteY3958"/>
                </a:cxn>
                <a:cxn ang="0">
                  <a:pos x="connsiteX3959" y="connsiteY3959"/>
                </a:cxn>
                <a:cxn ang="0">
                  <a:pos x="connsiteX3960" y="connsiteY3960"/>
                </a:cxn>
                <a:cxn ang="0">
                  <a:pos x="connsiteX3961" y="connsiteY3961"/>
                </a:cxn>
                <a:cxn ang="0">
                  <a:pos x="connsiteX3962" y="connsiteY3962"/>
                </a:cxn>
                <a:cxn ang="0">
                  <a:pos x="connsiteX3963" y="connsiteY3963"/>
                </a:cxn>
                <a:cxn ang="0">
                  <a:pos x="connsiteX3964" y="connsiteY3964"/>
                </a:cxn>
                <a:cxn ang="0">
                  <a:pos x="connsiteX3965" y="connsiteY3965"/>
                </a:cxn>
                <a:cxn ang="0">
                  <a:pos x="connsiteX3966" y="connsiteY3966"/>
                </a:cxn>
                <a:cxn ang="0">
                  <a:pos x="connsiteX3967" y="connsiteY3967"/>
                </a:cxn>
                <a:cxn ang="0">
                  <a:pos x="connsiteX3968" y="connsiteY3968"/>
                </a:cxn>
                <a:cxn ang="0">
                  <a:pos x="connsiteX3969" y="connsiteY3969"/>
                </a:cxn>
                <a:cxn ang="0">
                  <a:pos x="connsiteX3970" y="connsiteY3970"/>
                </a:cxn>
                <a:cxn ang="0">
                  <a:pos x="connsiteX3971" y="connsiteY3971"/>
                </a:cxn>
                <a:cxn ang="0">
                  <a:pos x="connsiteX3972" y="connsiteY3972"/>
                </a:cxn>
                <a:cxn ang="0">
                  <a:pos x="connsiteX3973" y="connsiteY3973"/>
                </a:cxn>
                <a:cxn ang="0">
                  <a:pos x="connsiteX3974" y="connsiteY3974"/>
                </a:cxn>
                <a:cxn ang="0">
                  <a:pos x="connsiteX3975" y="connsiteY3975"/>
                </a:cxn>
                <a:cxn ang="0">
                  <a:pos x="connsiteX3976" y="connsiteY3976"/>
                </a:cxn>
                <a:cxn ang="0">
                  <a:pos x="connsiteX3977" y="connsiteY3977"/>
                </a:cxn>
                <a:cxn ang="0">
                  <a:pos x="connsiteX3978" y="connsiteY3978"/>
                </a:cxn>
                <a:cxn ang="0">
                  <a:pos x="connsiteX3979" y="connsiteY3979"/>
                </a:cxn>
                <a:cxn ang="0">
                  <a:pos x="connsiteX3980" y="connsiteY3980"/>
                </a:cxn>
                <a:cxn ang="0">
                  <a:pos x="connsiteX3981" y="connsiteY3981"/>
                </a:cxn>
                <a:cxn ang="0">
                  <a:pos x="connsiteX3982" y="connsiteY3982"/>
                </a:cxn>
                <a:cxn ang="0">
                  <a:pos x="connsiteX3983" y="connsiteY3983"/>
                </a:cxn>
                <a:cxn ang="0">
                  <a:pos x="connsiteX3984" y="connsiteY3984"/>
                </a:cxn>
                <a:cxn ang="0">
                  <a:pos x="connsiteX3985" y="connsiteY3985"/>
                </a:cxn>
                <a:cxn ang="0">
                  <a:pos x="connsiteX3986" y="connsiteY3986"/>
                </a:cxn>
                <a:cxn ang="0">
                  <a:pos x="connsiteX3987" y="connsiteY3987"/>
                </a:cxn>
                <a:cxn ang="0">
                  <a:pos x="connsiteX3988" y="connsiteY3988"/>
                </a:cxn>
                <a:cxn ang="0">
                  <a:pos x="connsiteX3989" y="connsiteY3989"/>
                </a:cxn>
                <a:cxn ang="0">
                  <a:pos x="connsiteX3990" y="connsiteY3990"/>
                </a:cxn>
                <a:cxn ang="0">
                  <a:pos x="connsiteX3991" y="connsiteY3991"/>
                </a:cxn>
                <a:cxn ang="0">
                  <a:pos x="connsiteX3992" y="connsiteY3992"/>
                </a:cxn>
                <a:cxn ang="0">
                  <a:pos x="connsiteX3993" y="connsiteY3993"/>
                </a:cxn>
                <a:cxn ang="0">
                  <a:pos x="connsiteX3994" y="connsiteY3994"/>
                </a:cxn>
                <a:cxn ang="0">
                  <a:pos x="connsiteX3995" y="connsiteY3995"/>
                </a:cxn>
                <a:cxn ang="0">
                  <a:pos x="connsiteX3996" y="connsiteY3996"/>
                </a:cxn>
                <a:cxn ang="0">
                  <a:pos x="connsiteX3997" y="connsiteY3997"/>
                </a:cxn>
                <a:cxn ang="0">
                  <a:pos x="connsiteX3998" y="connsiteY3998"/>
                </a:cxn>
                <a:cxn ang="0">
                  <a:pos x="connsiteX3999" y="connsiteY3999"/>
                </a:cxn>
                <a:cxn ang="0">
                  <a:pos x="connsiteX4000" y="connsiteY4000"/>
                </a:cxn>
                <a:cxn ang="0">
                  <a:pos x="connsiteX4001" y="connsiteY4001"/>
                </a:cxn>
                <a:cxn ang="0">
                  <a:pos x="connsiteX4002" y="connsiteY4002"/>
                </a:cxn>
                <a:cxn ang="0">
                  <a:pos x="connsiteX4003" y="connsiteY4003"/>
                </a:cxn>
                <a:cxn ang="0">
                  <a:pos x="connsiteX4004" y="connsiteY4004"/>
                </a:cxn>
                <a:cxn ang="0">
                  <a:pos x="connsiteX4005" y="connsiteY4005"/>
                </a:cxn>
                <a:cxn ang="0">
                  <a:pos x="connsiteX4006" y="connsiteY4006"/>
                </a:cxn>
                <a:cxn ang="0">
                  <a:pos x="connsiteX4007" y="connsiteY4007"/>
                </a:cxn>
                <a:cxn ang="0">
                  <a:pos x="connsiteX4008" y="connsiteY4008"/>
                </a:cxn>
                <a:cxn ang="0">
                  <a:pos x="connsiteX4009" y="connsiteY4009"/>
                </a:cxn>
                <a:cxn ang="0">
                  <a:pos x="connsiteX4010" y="connsiteY4010"/>
                </a:cxn>
                <a:cxn ang="0">
                  <a:pos x="connsiteX4011" y="connsiteY4011"/>
                </a:cxn>
                <a:cxn ang="0">
                  <a:pos x="connsiteX4012" y="connsiteY4012"/>
                </a:cxn>
                <a:cxn ang="0">
                  <a:pos x="connsiteX4013" y="connsiteY4013"/>
                </a:cxn>
                <a:cxn ang="0">
                  <a:pos x="connsiteX4014" y="connsiteY4014"/>
                </a:cxn>
                <a:cxn ang="0">
                  <a:pos x="connsiteX4015" y="connsiteY4015"/>
                </a:cxn>
                <a:cxn ang="0">
                  <a:pos x="connsiteX4016" y="connsiteY4016"/>
                </a:cxn>
                <a:cxn ang="0">
                  <a:pos x="connsiteX4017" y="connsiteY4017"/>
                </a:cxn>
                <a:cxn ang="0">
                  <a:pos x="connsiteX4018" y="connsiteY4018"/>
                </a:cxn>
                <a:cxn ang="0">
                  <a:pos x="connsiteX4019" y="connsiteY4019"/>
                </a:cxn>
                <a:cxn ang="0">
                  <a:pos x="connsiteX4020" y="connsiteY4020"/>
                </a:cxn>
                <a:cxn ang="0">
                  <a:pos x="connsiteX4021" y="connsiteY4021"/>
                </a:cxn>
                <a:cxn ang="0">
                  <a:pos x="connsiteX4022" y="connsiteY4022"/>
                </a:cxn>
                <a:cxn ang="0">
                  <a:pos x="connsiteX4023" y="connsiteY4023"/>
                </a:cxn>
                <a:cxn ang="0">
                  <a:pos x="connsiteX4024" y="connsiteY4024"/>
                </a:cxn>
                <a:cxn ang="0">
                  <a:pos x="connsiteX4025" y="connsiteY4025"/>
                </a:cxn>
                <a:cxn ang="0">
                  <a:pos x="connsiteX4026" y="connsiteY4026"/>
                </a:cxn>
                <a:cxn ang="0">
                  <a:pos x="connsiteX4027" y="connsiteY4027"/>
                </a:cxn>
                <a:cxn ang="0">
                  <a:pos x="connsiteX4028" y="connsiteY4028"/>
                </a:cxn>
                <a:cxn ang="0">
                  <a:pos x="connsiteX4029" y="connsiteY4029"/>
                </a:cxn>
                <a:cxn ang="0">
                  <a:pos x="connsiteX4030" y="connsiteY4030"/>
                </a:cxn>
                <a:cxn ang="0">
                  <a:pos x="connsiteX4031" y="connsiteY4031"/>
                </a:cxn>
                <a:cxn ang="0">
                  <a:pos x="connsiteX4032" y="connsiteY4032"/>
                </a:cxn>
                <a:cxn ang="0">
                  <a:pos x="connsiteX4033" y="connsiteY4033"/>
                </a:cxn>
                <a:cxn ang="0">
                  <a:pos x="connsiteX4034" y="connsiteY4034"/>
                </a:cxn>
                <a:cxn ang="0">
                  <a:pos x="connsiteX4035" y="connsiteY4035"/>
                </a:cxn>
                <a:cxn ang="0">
                  <a:pos x="connsiteX4036" y="connsiteY4036"/>
                </a:cxn>
                <a:cxn ang="0">
                  <a:pos x="connsiteX4037" y="connsiteY4037"/>
                </a:cxn>
                <a:cxn ang="0">
                  <a:pos x="connsiteX4038" y="connsiteY4038"/>
                </a:cxn>
                <a:cxn ang="0">
                  <a:pos x="connsiteX4039" y="connsiteY4039"/>
                </a:cxn>
                <a:cxn ang="0">
                  <a:pos x="connsiteX4040" y="connsiteY4040"/>
                </a:cxn>
                <a:cxn ang="0">
                  <a:pos x="connsiteX4041" y="connsiteY4041"/>
                </a:cxn>
                <a:cxn ang="0">
                  <a:pos x="connsiteX4042" y="connsiteY4042"/>
                </a:cxn>
                <a:cxn ang="0">
                  <a:pos x="connsiteX4043" y="connsiteY4043"/>
                </a:cxn>
                <a:cxn ang="0">
                  <a:pos x="connsiteX4044" y="connsiteY4044"/>
                </a:cxn>
                <a:cxn ang="0">
                  <a:pos x="connsiteX4045" y="connsiteY4045"/>
                </a:cxn>
                <a:cxn ang="0">
                  <a:pos x="connsiteX4046" y="connsiteY4046"/>
                </a:cxn>
                <a:cxn ang="0">
                  <a:pos x="connsiteX4047" y="connsiteY4047"/>
                </a:cxn>
                <a:cxn ang="0">
                  <a:pos x="connsiteX4048" y="connsiteY4048"/>
                </a:cxn>
                <a:cxn ang="0">
                  <a:pos x="connsiteX4049" y="connsiteY4049"/>
                </a:cxn>
                <a:cxn ang="0">
                  <a:pos x="connsiteX4050" y="connsiteY4050"/>
                </a:cxn>
                <a:cxn ang="0">
                  <a:pos x="connsiteX4051" y="connsiteY4051"/>
                </a:cxn>
                <a:cxn ang="0">
                  <a:pos x="connsiteX4052" y="connsiteY4052"/>
                </a:cxn>
                <a:cxn ang="0">
                  <a:pos x="connsiteX4053" y="connsiteY4053"/>
                </a:cxn>
                <a:cxn ang="0">
                  <a:pos x="connsiteX4054" y="connsiteY4054"/>
                </a:cxn>
                <a:cxn ang="0">
                  <a:pos x="connsiteX4055" y="connsiteY4055"/>
                </a:cxn>
                <a:cxn ang="0">
                  <a:pos x="connsiteX4056" y="connsiteY4056"/>
                </a:cxn>
              </a:cxnLst>
              <a:rect l="l" t="t" r="r" b="b"/>
              <a:pathLst>
                <a:path w="1857753" h="1758535">
                  <a:moveTo>
                    <a:pt x="1144507" y="1428138"/>
                  </a:moveTo>
                  <a:lnTo>
                    <a:pt x="1107659" y="1426509"/>
                  </a:lnTo>
                  <a:cubicBezTo>
                    <a:pt x="1102617" y="1431318"/>
                    <a:pt x="1097264" y="1436904"/>
                    <a:pt x="1095868" y="1438766"/>
                  </a:cubicBezTo>
                  <a:cubicBezTo>
                    <a:pt x="1095480" y="1442101"/>
                    <a:pt x="1093929" y="1451333"/>
                    <a:pt x="1092687" y="1459013"/>
                  </a:cubicBezTo>
                  <a:lnTo>
                    <a:pt x="1092067" y="1462348"/>
                  </a:lnTo>
                  <a:lnTo>
                    <a:pt x="1035670" y="1460642"/>
                  </a:lnTo>
                  <a:lnTo>
                    <a:pt x="1025353" y="1471347"/>
                  </a:lnTo>
                  <a:lnTo>
                    <a:pt x="1007045" y="1488646"/>
                  </a:lnTo>
                  <a:lnTo>
                    <a:pt x="997736" y="1513082"/>
                  </a:lnTo>
                  <a:lnTo>
                    <a:pt x="989591" y="1539147"/>
                  </a:lnTo>
                  <a:lnTo>
                    <a:pt x="966784" y="1578400"/>
                  </a:lnTo>
                  <a:lnTo>
                    <a:pt x="959880" y="1596862"/>
                  </a:lnTo>
                  <a:lnTo>
                    <a:pt x="960966" y="1589803"/>
                  </a:lnTo>
                  <a:lnTo>
                    <a:pt x="957941" y="1590967"/>
                  </a:lnTo>
                  <a:lnTo>
                    <a:pt x="953208" y="1592829"/>
                  </a:lnTo>
                  <a:lnTo>
                    <a:pt x="959802" y="1575064"/>
                  </a:lnTo>
                  <a:lnTo>
                    <a:pt x="982299" y="1536432"/>
                  </a:lnTo>
                  <a:lnTo>
                    <a:pt x="990367" y="1510522"/>
                  </a:lnTo>
                  <a:lnTo>
                    <a:pt x="1000141" y="1485078"/>
                  </a:lnTo>
                  <a:lnTo>
                    <a:pt x="1019923" y="1465839"/>
                  </a:lnTo>
                  <a:lnTo>
                    <a:pt x="1032490" y="1452807"/>
                  </a:lnTo>
                  <a:lnTo>
                    <a:pt x="1085551" y="1454358"/>
                  </a:lnTo>
                  <a:cubicBezTo>
                    <a:pt x="1086869" y="1446523"/>
                    <a:pt x="1088110" y="1438766"/>
                    <a:pt x="1088188" y="1437680"/>
                  </a:cubicBezTo>
                  <a:cubicBezTo>
                    <a:pt x="1088188" y="1435973"/>
                    <a:pt x="1088188" y="1434421"/>
                    <a:pt x="1103470" y="1419760"/>
                  </a:cubicBezTo>
                  <a:lnTo>
                    <a:pt x="1104711" y="1418596"/>
                  </a:lnTo>
                  <a:lnTo>
                    <a:pt x="1139465" y="1420148"/>
                  </a:lnTo>
                  <a:lnTo>
                    <a:pt x="1141016" y="1416424"/>
                  </a:lnTo>
                  <a:lnTo>
                    <a:pt x="1127518" y="1416424"/>
                  </a:lnTo>
                  <a:lnTo>
                    <a:pt x="1110762" y="1403159"/>
                  </a:lnTo>
                  <a:lnTo>
                    <a:pt x="1087878" y="1389583"/>
                  </a:lnTo>
                  <a:lnTo>
                    <a:pt x="1067786" y="1370655"/>
                  </a:lnTo>
                  <a:lnTo>
                    <a:pt x="1073914" y="1343194"/>
                  </a:lnTo>
                  <a:lnTo>
                    <a:pt x="1088498" y="1327058"/>
                  </a:lnTo>
                  <a:lnTo>
                    <a:pt x="1075543" y="1311776"/>
                  </a:lnTo>
                  <a:lnTo>
                    <a:pt x="1057081" y="1254604"/>
                  </a:lnTo>
                  <a:lnTo>
                    <a:pt x="1028611" y="1214110"/>
                  </a:lnTo>
                  <a:lnTo>
                    <a:pt x="1015811" y="1221402"/>
                  </a:lnTo>
                  <a:lnTo>
                    <a:pt x="993314" y="1241028"/>
                  </a:lnTo>
                  <a:lnTo>
                    <a:pt x="972137" y="1241028"/>
                  </a:lnTo>
                  <a:lnTo>
                    <a:pt x="950959" y="1216515"/>
                  </a:lnTo>
                  <a:lnTo>
                    <a:pt x="981989" y="1183158"/>
                  </a:lnTo>
                  <a:lnTo>
                    <a:pt x="971516" y="1152749"/>
                  </a:lnTo>
                  <a:lnTo>
                    <a:pt x="943279" y="1146465"/>
                  </a:lnTo>
                  <a:lnTo>
                    <a:pt x="913413" y="1167177"/>
                  </a:lnTo>
                  <a:lnTo>
                    <a:pt x="921248" y="1191536"/>
                  </a:lnTo>
                  <a:lnTo>
                    <a:pt x="921481" y="1218842"/>
                  </a:lnTo>
                  <a:lnTo>
                    <a:pt x="906974" y="1239632"/>
                  </a:lnTo>
                  <a:lnTo>
                    <a:pt x="916205" y="1257086"/>
                  </a:lnTo>
                  <a:lnTo>
                    <a:pt x="911784" y="1288581"/>
                  </a:lnTo>
                  <a:lnTo>
                    <a:pt x="883857" y="1290443"/>
                  </a:lnTo>
                  <a:lnTo>
                    <a:pt x="853525" y="1278031"/>
                  </a:lnTo>
                  <a:lnTo>
                    <a:pt x="838243" y="1270662"/>
                  </a:lnTo>
                  <a:lnTo>
                    <a:pt x="829788" y="1273765"/>
                  </a:lnTo>
                  <a:lnTo>
                    <a:pt x="835140" y="1289900"/>
                  </a:lnTo>
                  <a:lnTo>
                    <a:pt x="853991" y="1301071"/>
                  </a:lnTo>
                  <a:lnTo>
                    <a:pt x="885021" y="1330549"/>
                  </a:lnTo>
                  <a:lnTo>
                    <a:pt x="859809" y="1338074"/>
                  </a:lnTo>
                  <a:lnTo>
                    <a:pt x="845845" y="1357080"/>
                  </a:lnTo>
                  <a:lnTo>
                    <a:pt x="831727" y="1369647"/>
                  </a:lnTo>
                  <a:lnTo>
                    <a:pt x="822883" y="1374767"/>
                  </a:lnTo>
                  <a:lnTo>
                    <a:pt x="833666" y="1396565"/>
                  </a:lnTo>
                  <a:lnTo>
                    <a:pt x="852129" y="1419605"/>
                  </a:lnTo>
                  <a:lnTo>
                    <a:pt x="864075" y="1441326"/>
                  </a:lnTo>
                  <a:lnTo>
                    <a:pt x="877496" y="1467468"/>
                  </a:lnTo>
                  <a:lnTo>
                    <a:pt x="838398" y="1472511"/>
                  </a:lnTo>
                  <a:lnTo>
                    <a:pt x="810084" y="1467391"/>
                  </a:lnTo>
                  <a:lnTo>
                    <a:pt x="670915" y="1415648"/>
                  </a:lnTo>
                  <a:lnTo>
                    <a:pt x="662227" y="1397341"/>
                  </a:lnTo>
                  <a:lnTo>
                    <a:pt x="662227" y="1385705"/>
                  </a:lnTo>
                  <a:lnTo>
                    <a:pt x="658270" y="1361657"/>
                  </a:lnTo>
                  <a:lnTo>
                    <a:pt x="663313" y="1352891"/>
                  </a:lnTo>
                  <a:lnTo>
                    <a:pt x="675026" y="1342418"/>
                  </a:lnTo>
                  <a:lnTo>
                    <a:pt x="677276" y="1329075"/>
                  </a:lnTo>
                  <a:lnTo>
                    <a:pt x="694110" y="1318913"/>
                  </a:lnTo>
                  <a:lnTo>
                    <a:pt x="717460" y="1330549"/>
                  </a:lnTo>
                  <a:lnTo>
                    <a:pt x="736931" y="1325197"/>
                  </a:lnTo>
                  <a:lnTo>
                    <a:pt x="740189" y="1304562"/>
                  </a:lnTo>
                  <a:lnTo>
                    <a:pt x="736078" y="1288659"/>
                  </a:lnTo>
                  <a:lnTo>
                    <a:pt x="752523" y="1268955"/>
                  </a:lnTo>
                  <a:lnTo>
                    <a:pt x="770753" y="1259414"/>
                  </a:lnTo>
                  <a:lnTo>
                    <a:pt x="777425" y="1237460"/>
                  </a:lnTo>
                  <a:lnTo>
                    <a:pt x="767107" y="1215972"/>
                  </a:lnTo>
                  <a:lnTo>
                    <a:pt x="720020" y="1212946"/>
                  </a:lnTo>
                  <a:lnTo>
                    <a:pt x="686585" y="1218687"/>
                  </a:lnTo>
                  <a:lnTo>
                    <a:pt x="646479" y="1245217"/>
                  </a:lnTo>
                  <a:lnTo>
                    <a:pt x="630499" y="1233426"/>
                  </a:lnTo>
                  <a:lnTo>
                    <a:pt x="606296" y="1252742"/>
                  </a:lnTo>
                  <a:lnTo>
                    <a:pt x="604046" y="1251423"/>
                  </a:lnTo>
                  <a:cubicBezTo>
                    <a:pt x="591789" y="1244597"/>
                    <a:pt x="568905" y="1234667"/>
                    <a:pt x="559828" y="1237150"/>
                  </a:cubicBezTo>
                  <a:cubicBezTo>
                    <a:pt x="559285" y="1237305"/>
                    <a:pt x="558510" y="1237538"/>
                    <a:pt x="557579" y="1237925"/>
                  </a:cubicBezTo>
                  <a:cubicBezTo>
                    <a:pt x="556570" y="1238391"/>
                    <a:pt x="555407" y="1239011"/>
                    <a:pt x="553933" y="1239865"/>
                  </a:cubicBezTo>
                  <a:cubicBezTo>
                    <a:pt x="551606" y="1241184"/>
                    <a:pt x="548735" y="1243123"/>
                    <a:pt x="545012" y="1245838"/>
                  </a:cubicBezTo>
                  <a:lnTo>
                    <a:pt x="541288" y="1248786"/>
                  </a:lnTo>
                  <a:cubicBezTo>
                    <a:pt x="540435" y="1249406"/>
                    <a:pt x="539659" y="1250105"/>
                    <a:pt x="538806" y="1250803"/>
                  </a:cubicBezTo>
                  <a:lnTo>
                    <a:pt x="535780" y="1248243"/>
                  </a:lnTo>
                  <a:lnTo>
                    <a:pt x="532832" y="1245683"/>
                  </a:lnTo>
                  <a:lnTo>
                    <a:pt x="523368" y="1237615"/>
                  </a:lnTo>
                  <a:lnTo>
                    <a:pt x="509870" y="1220937"/>
                  </a:lnTo>
                  <a:lnTo>
                    <a:pt x="500794" y="1203715"/>
                  </a:lnTo>
                  <a:lnTo>
                    <a:pt x="499243" y="1182537"/>
                  </a:lnTo>
                  <a:lnTo>
                    <a:pt x="512198" y="1166324"/>
                  </a:lnTo>
                  <a:lnTo>
                    <a:pt x="532445" y="1154610"/>
                  </a:lnTo>
                  <a:lnTo>
                    <a:pt x="543072" y="1141655"/>
                  </a:lnTo>
                  <a:lnTo>
                    <a:pt x="538961" y="1131648"/>
                  </a:lnTo>
                  <a:lnTo>
                    <a:pt x="556648" y="1112798"/>
                  </a:lnTo>
                  <a:lnTo>
                    <a:pt x="563242" y="1105273"/>
                  </a:lnTo>
                  <a:lnTo>
                    <a:pt x="568827" y="1087664"/>
                  </a:lnTo>
                  <a:lnTo>
                    <a:pt x="571542" y="1066486"/>
                  </a:lnTo>
                  <a:lnTo>
                    <a:pt x="561225" y="1062530"/>
                  </a:lnTo>
                  <a:lnTo>
                    <a:pt x="538108" y="1044455"/>
                  </a:lnTo>
                  <a:lnTo>
                    <a:pt x="556027" y="1020794"/>
                  </a:lnTo>
                  <a:lnTo>
                    <a:pt x="567198" y="1010555"/>
                  </a:lnTo>
                  <a:lnTo>
                    <a:pt x="585583" y="995428"/>
                  </a:lnTo>
                  <a:lnTo>
                    <a:pt x="620647" y="985731"/>
                  </a:lnTo>
                  <a:lnTo>
                    <a:pt x="643531" y="976112"/>
                  </a:lnTo>
                  <a:lnTo>
                    <a:pt x="661373" y="1028319"/>
                  </a:lnTo>
                  <a:lnTo>
                    <a:pt x="668355" y="1023044"/>
                  </a:lnTo>
                  <a:lnTo>
                    <a:pt x="676345" y="1006288"/>
                  </a:lnTo>
                  <a:lnTo>
                    <a:pt x="691783" y="983714"/>
                  </a:lnTo>
                  <a:lnTo>
                    <a:pt x="704117" y="1021415"/>
                  </a:lnTo>
                  <a:lnTo>
                    <a:pt x="723200" y="996514"/>
                  </a:lnTo>
                  <a:lnTo>
                    <a:pt x="727234" y="989144"/>
                  </a:lnTo>
                  <a:lnTo>
                    <a:pt x="737862" y="956175"/>
                  </a:lnTo>
                  <a:lnTo>
                    <a:pt x="729484" y="931661"/>
                  </a:lnTo>
                  <a:lnTo>
                    <a:pt x="711719" y="898227"/>
                  </a:lnTo>
                  <a:lnTo>
                    <a:pt x="689533" y="880850"/>
                  </a:lnTo>
                  <a:lnTo>
                    <a:pt x="672544" y="872782"/>
                  </a:lnTo>
                  <a:lnTo>
                    <a:pt x="660830" y="872782"/>
                  </a:lnTo>
                  <a:lnTo>
                    <a:pt x="647565" y="883488"/>
                  </a:lnTo>
                  <a:lnTo>
                    <a:pt x="632981" y="883488"/>
                  </a:lnTo>
                  <a:lnTo>
                    <a:pt x="612579" y="869835"/>
                  </a:lnTo>
                  <a:lnTo>
                    <a:pt x="626232" y="852535"/>
                  </a:lnTo>
                  <a:lnTo>
                    <a:pt x="645315" y="852535"/>
                  </a:lnTo>
                  <a:lnTo>
                    <a:pt x="650513" y="833219"/>
                  </a:lnTo>
                  <a:lnTo>
                    <a:pt x="655012" y="827401"/>
                  </a:lnTo>
                  <a:lnTo>
                    <a:pt x="649970" y="814136"/>
                  </a:lnTo>
                  <a:lnTo>
                    <a:pt x="622664" y="785899"/>
                  </a:lnTo>
                  <a:lnTo>
                    <a:pt x="606916" y="776590"/>
                  </a:lnTo>
                  <a:lnTo>
                    <a:pt x="578834" y="776590"/>
                  </a:lnTo>
                  <a:lnTo>
                    <a:pt x="569835" y="746879"/>
                  </a:lnTo>
                  <a:lnTo>
                    <a:pt x="594194" y="740053"/>
                  </a:lnTo>
                  <a:lnTo>
                    <a:pt x="597917" y="737493"/>
                  </a:lnTo>
                  <a:lnTo>
                    <a:pt x="597064" y="726477"/>
                  </a:lnTo>
                  <a:lnTo>
                    <a:pt x="584807" y="701265"/>
                  </a:lnTo>
                  <a:lnTo>
                    <a:pt x="571465" y="681173"/>
                  </a:lnTo>
                  <a:lnTo>
                    <a:pt x="563164" y="654565"/>
                  </a:lnTo>
                  <a:lnTo>
                    <a:pt x="554786" y="641921"/>
                  </a:lnTo>
                  <a:lnTo>
                    <a:pt x="554786" y="633388"/>
                  </a:lnTo>
                  <a:lnTo>
                    <a:pt x="552692" y="633543"/>
                  </a:lnTo>
                  <a:lnTo>
                    <a:pt x="497846" y="650299"/>
                  </a:lnTo>
                  <a:lnTo>
                    <a:pt x="475970" y="661159"/>
                  </a:lnTo>
                  <a:lnTo>
                    <a:pt x="448897" y="677915"/>
                  </a:lnTo>
                  <a:lnTo>
                    <a:pt x="447733" y="677915"/>
                  </a:lnTo>
                  <a:cubicBezTo>
                    <a:pt x="439976" y="677915"/>
                    <a:pt x="430512" y="678226"/>
                    <a:pt x="428728" y="678769"/>
                  </a:cubicBezTo>
                  <a:cubicBezTo>
                    <a:pt x="425625" y="679700"/>
                    <a:pt x="402663" y="683966"/>
                    <a:pt x="398629" y="684664"/>
                  </a:cubicBezTo>
                  <a:lnTo>
                    <a:pt x="376520" y="692499"/>
                  </a:lnTo>
                  <a:lnTo>
                    <a:pt x="356894" y="717013"/>
                  </a:lnTo>
                  <a:lnTo>
                    <a:pt x="333001" y="717013"/>
                  </a:lnTo>
                  <a:lnTo>
                    <a:pt x="334940" y="713134"/>
                  </a:lnTo>
                  <a:lnTo>
                    <a:pt x="333699" y="709255"/>
                  </a:lnTo>
                  <a:lnTo>
                    <a:pt x="331139" y="700955"/>
                  </a:lnTo>
                  <a:lnTo>
                    <a:pt x="328424" y="692267"/>
                  </a:lnTo>
                  <a:lnTo>
                    <a:pt x="328424" y="679544"/>
                  </a:lnTo>
                  <a:lnTo>
                    <a:pt x="329587" y="682958"/>
                  </a:lnTo>
                  <a:lnTo>
                    <a:pt x="335250" y="700955"/>
                  </a:lnTo>
                  <a:lnTo>
                    <a:pt x="337810" y="709255"/>
                  </a:lnTo>
                  <a:lnTo>
                    <a:pt x="353170" y="709255"/>
                  </a:lnTo>
                  <a:lnTo>
                    <a:pt x="371865" y="685906"/>
                  </a:lnTo>
                  <a:lnTo>
                    <a:pt x="396689" y="677217"/>
                  </a:lnTo>
                  <a:cubicBezTo>
                    <a:pt x="407084" y="675278"/>
                    <a:pt x="424383" y="671942"/>
                    <a:pt x="426323" y="671399"/>
                  </a:cubicBezTo>
                  <a:cubicBezTo>
                    <a:pt x="429426" y="670313"/>
                    <a:pt x="440829" y="670158"/>
                    <a:pt x="446647" y="670158"/>
                  </a:cubicBezTo>
                  <a:lnTo>
                    <a:pt x="472169" y="654333"/>
                  </a:lnTo>
                  <a:lnTo>
                    <a:pt x="494976" y="643084"/>
                  </a:lnTo>
                  <a:lnTo>
                    <a:pt x="550830" y="626018"/>
                  </a:lnTo>
                  <a:lnTo>
                    <a:pt x="562544" y="625087"/>
                  </a:lnTo>
                  <a:lnTo>
                    <a:pt x="562544" y="639594"/>
                  </a:lnTo>
                  <a:lnTo>
                    <a:pt x="569913" y="650764"/>
                  </a:lnTo>
                  <a:lnTo>
                    <a:pt x="578291" y="677372"/>
                  </a:lnTo>
                  <a:lnTo>
                    <a:pt x="591479" y="697464"/>
                  </a:lnTo>
                  <a:lnTo>
                    <a:pt x="604356" y="723762"/>
                  </a:lnTo>
                  <a:lnTo>
                    <a:pt x="605908" y="741371"/>
                  </a:lnTo>
                  <a:lnTo>
                    <a:pt x="597995" y="746801"/>
                  </a:lnTo>
                  <a:lnTo>
                    <a:pt x="579532" y="752232"/>
                  </a:lnTo>
                  <a:lnTo>
                    <a:pt x="584575" y="768833"/>
                  </a:lnTo>
                  <a:lnTo>
                    <a:pt x="609088" y="768833"/>
                  </a:lnTo>
                  <a:lnTo>
                    <a:pt x="627085" y="779460"/>
                  </a:lnTo>
                  <a:lnTo>
                    <a:pt x="656098" y="809326"/>
                  </a:lnTo>
                  <a:lnTo>
                    <a:pt x="663856" y="828953"/>
                  </a:lnTo>
                  <a:lnTo>
                    <a:pt x="657805" y="836090"/>
                  </a:lnTo>
                  <a:lnTo>
                    <a:pt x="651289" y="860293"/>
                  </a:lnTo>
                  <a:lnTo>
                    <a:pt x="629956" y="860293"/>
                  </a:lnTo>
                  <a:lnTo>
                    <a:pt x="623827" y="868050"/>
                  </a:lnTo>
                  <a:lnTo>
                    <a:pt x="635308" y="875730"/>
                  </a:lnTo>
                  <a:lnTo>
                    <a:pt x="644850" y="875730"/>
                  </a:lnTo>
                  <a:lnTo>
                    <a:pt x="658038" y="865025"/>
                  </a:lnTo>
                  <a:lnTo>
                    <a:pt x="673397" y="865025"/>
                  </a:lnTo>
                  <a:lnTo>
                    <a:pt x="693256" y="874024"/>
                  </a:lnTo>
                  <a:lnTo>
                    <a:pt x="717149" y="892641"/>
                  </a:lnTo>
                  <a:lnTo>
                    <a:pt x="736543" y="928636"/>
                  </a:lnTo>
                  <a:lnTo>
                    <a:pt x="746007" y="956097"/>
                  </a:lnTo>
                  <a:lnTo>
                    <a:pt x="734371" y="992247"/>
                  </a:lnTo>
                  <a:lnTo>
                    <a:pt x="729639" y="1000780"/>
                  </a:lnTo>
                  <a:lnTo>
                    <a:pt x="701324" y="1037861"/>
                  </a:lnTo>
                  <a:lnTo>
                    <a:pt x="689300" y="1001091"/>
                  </a:lnTo>
                  <a:lnTo>
                    <a:pt x="683017" y="1010167"/>
                  </a:lnTo>
                  <a:lnTo>
                    <a:pt x="674561" y="1028086"/>
                  </a:lnTo>
                  <a:lnTo>
                    <a:pt x="657495" y="1040964"/>
                  </a:lnTo>
                  <a:lnTo>
                    <a:pt x="638877" y="986507"/>
                  </a:lnTo>
                  <a:lnTo>
                    <a:pt x="623129" y="993100"/>
                  </a:lnTo>
                  <a:lnTo>
                    <a:pt x="589850" y="1001944"/>
                  </a:lnTo>
                  <a:lnTo>
                    <a:pt x="572318" y="1016373"/>
                  </a:lnTo>
                  <a:lnTo>
                    <a:pt x="561768" y="1025992"/>
                  </a:lnTo>
                  <a:lnTo>
                    <a:pt x="548890" y="1043058"/>
                  </a:lnTo>
                  <a:lnTo>
                    <a:pt x="564638" y="1055470"/>
                  </a:lnTo>
                  <a:lnTo>
                    <a:pt x="579998" y="1061443"/>
                  </a:lnTo>
                  <a:lnTo>
                    <a:pt x="576352" y="1089293"/>
                  </a:lnTo>
                  <a:lnTo>
                    <a:pt x="570379" y="1108376"/>
                  </a:lnTo>
                  <a:lnTo>
                    <a:pt x="562388" y="1117995"/>
                  </a:lnTo>
                  <a:lnTo>
                    <a:pt x="548037" y="1133277"/>
                  </a:lnTo>
                  <a:lnTo>
                    <a:pt x="551993" y="1143052"/>
                  </a:lnTo>
                  <a:lnTo>
                    <a:pt x="538030" y="1160041"/>
                  </a:lnTo>
                  <a:lnTo>
                    <a:pt x="517783" y="1171754"/>
                  </a:lnTo>
                  <a:lnTo>
                    <a:pt x="507155" y="1185020"/>
                  </a:lnTo>
                  <a:lnTo>
                    <a:pt x="508086" y="1200845"/>
                  </a:lnTo>
                  <a:lnTo>
                    <a:pt x="516309" y="1216670"/>
                  </a:lnTo>
                  <a:lnTo>
                    <a:pt x="528876" y="1232262"/>
                  </a:lnTo>
                  <a:lnTo>
                    <a:pt x="538961" y="1240718"/>
                  </a:lnTo>
                  <a:cubicBezTo>
                    <a:pt x="542297" y="1238158"/>
                    <a:pt x="545400" y="1235986"/>
                    <a:pt x="548192" y="1234279"/>
                  </a:cubicBezTo>
                  <a:cubicBezTo>
                    <a:pt x="548580" y="1233969"/>
                    <a:pt x="549046" y="1233736"/>
                    <a:pt x="549433" y="1233504"/>
                  </a:cubicBezTo>
                  <a:cubicBezTo>
                    <a:pt x="549821" y="1233193"/>
                    <a:pt x="550209" y="1232961"/>
                    <a:pt x="550597" y="1232805"/>
                  </a:cubicBezTo>
                  <a:cubicBezTo>
                    <a:pt x="551683" y="1232185"/>
                    <a:pt x="552769" y="1231642"/>
                    <a:pt x="553778" y="1231176"/>
                  </a:cubicBezTo>
                  <a:cubicBezTo>
                    <a:pt x="555252" y="1230478"/>
                    <a:pt x="556648" y="1229935"/>
                    <a:pt x="557889" y="1229625"/>
                  </a:cubicBezTo>
                  <a:cubicBezTo>
                    <a:pt x="571232" y="1225979"/>
                    <a:pt x="597219" y="1239011"/>
                    <a:pt x="605520" y="1243433"/>
                  </a:cubicBezTo>
                  <a:lnTo>
                    <a:pt x="630266" y="1223652"/>
                  </a:lnTo>
                  <a:lnTo>
                    <a:pt x="646712" y="1235753"/>
                  </a:lnTo>
                  <a:lnTo>
                    <a:pt x="683017" y="1211783"/>
                  </a:lnTo>
                  <a:lnTo>
                    <a:pt x="719632" y="1205111"/>
                  </a:lnTo>
                  <a:lnTo>
                    <a:pt x="772150" y="1208525"/>
                  </a:lnTo>
                  <a:lnTo>
                    <a:pt x="785725" y="1236839"/>
                  </a:lnTo>
                  <a:lnTo>
                    <a:pt x="777192" y="1264921"/>
                  </a:lnTo>
                  <a:lnTo>
                    <a:pt x="757954" y="1274541"/>
                  </a:lnTo>
                  <a:lnTo>
                    <a:pt x="744611" y="1290598"/>
                  </a:lnTo>
                  <a:lnTo>
                    <a:pt x="748102" y="1304252"/>
                  </a:lnTo>
                  <a:lnTo>
                    <a:pt x="743757" y="1331325"/>
                  </a:lnTo>
                  <a:lnTo>
                    <a:pt x="716606" y="1338850"/>
                  </a:lnTo>
                  <a:lnTo>
                    <a:pt x="694498" y="1327757"/>
                  </a:lnTo>
                  <a:lnTo>
                    <a:pt x="684335" y="1333885"/>
                  </a:lnTo>
                  <a:lnTo>
                    <a:pt x="682163" y="1346530"/>
                  </a:lnTo>
                  <a:lnTo>
                    <a:pt x="669674" y="1357312"/>
                  </a:lnTo>
                  <a:lnTo>
                    <a:pt x="666338" y="1363131"/>
                  </a:lnTo>
                  <a:lnTo>
                    <a:pt x="669984" y="1385084"/>
                  </a:lnTo>
                  <a:lnTo>
                    <a:pt x="669984" y="1395557"/>
                  </a:lnTo>
                  <a:lnTo>
                    <a:pt x="676578" y="1409443"/>
                  </a:lnTo>
                  <a:lnTo>
                    <a:pt x="756635" y="1439464"/>
                  </a:lnTo>
                  <a:lnTo>
                    <a:pt x="812101" y="1459943"/>
                  </a:lnTo>
                  <a:lnTo>
                    <a:pt x="838553" y="1464598"/>
                  </a:lnTo>
                  <a:lnTo>
                    <a:pt x="865549" y="1461185"/>
                  </a:lnTo>
                  <a:lnTo>
                    <a:pt x="857249" y="1444972"/>
                  </a:lnTo>
                  <a:lnTo>
                    <a:pt x="845690" y="1423949"/>
                  </a:lnTo>
                  <a:lnTo>
                    <a:pt x="827305" y="1401064"/>
                  </a:lnTo>
                  <a:lnTo>
                    <a:pt x="812721" y="1371586"/>
                  </a:lnTo>
                  <a:lnTo>
                    <a:pt x="826917" y="1363596"/>
                  </a:lnTo>
                  <a:lnTo>
                    <a:pt x="839872" y="1352193"/>
                  </a:lnTo>
                  <a:lnTo>
                    <a:pt x="855077" y="1331403"/>
                  </a:lnTo>
                  <a:lnTo>
                    <a:pt x="869971" y="1326903"/>
                  </a:lnTo>
                  <a:lnTo>
                    <a:pt x="849647" y="1307510"/>
                  </a:lnTo>
                  <a:lnTo>
                    <a:pt x="828701" y="1295098"/>
                  </a:lnTo>
                  <a:lnTo>
                    <a:pt x="820091" y="1269110"/>
                  </a:lnTo>
                  <a:lnTo>
                    <a:pt x="838709" y="1262206"/>
                  </a:lnTo>
                  <a:lnTo>
                    <a:pt x="856706" y="1270972"/>
                  </a:lnTo>
                  <a:lnTo>
                    <a:pt x="885176" y="1282608"/>
                  </a:lnTo>
                  <a:lnTo>
                    <a:pt x="904957" y="1281212"/>
                  </a:lnTo>
                  <a:lnTo>
                    <a:pt x="908138" y="1258483"/>
                  </a:lnTo>
                  <a:lnTo>
                    <a:pt x="897898" y="1239089"/>
                  </a:lnTo>
                  <a:lnTo>
                    <a:pt x="913723" y="1216437"/>
                  </a:lnTo>
                  <a:lnTo>
                    <a:pt x="913723" y="1193320"/>
                  </a:lnTo>
                  <a:lnTo>
                    <a:pt x="904259" y="1164074"/>
                  </a:lnTo>
                  <a:lnTo>
                    <a:pt x="941650" y="1138165"/>
                  </a:lnTo>
                  <a:lnTo>
                    <a:pt x="977489" y="1146155"/>
                  </a:lnTo>
                  <a:lnTo>
                    <a:pt x="990832" y="1185097"/>
                  </a:lnTo>
                  <a:lnTo>
                    <a:pt x="961354" y="1216670"/>
                  </a:lnTo>
                  <a:lnTo>
                    <a:pt x="975705" y="1233271"/>
                  </a:lnTo>
                  <a:lnTo>
                    <a:pt x="990367" y="1233271"/>
                  </a:lnTo>
                  <a:lnTo>
                    <a:pt x="1011001" y="1215274"/>
                  </a:lnTo>
                  <a:lnTo>
                    <a:pt x="1030861" y="1203948"/>
                  </a:lnTo>
                  <a:lnTo>
                    <a:pt x="1063752" y="1250648"/>
                  </a:lnTo>
                  <a:lnTo>
                    <a:pt x="1081982" y="1307355"/>
                  </a:lnTo>
                  <a:lnTo>
                    <a:pt x="1098816" y="1327214"/>
                  </a:lnTo>
                  <a:lnTo>
                    <a:pt x="1081051" y="1346917"/>
                  </a:lnTo>
                  <a:lnTo>
                    <a:pt x="1076319" y="1368095"/>
                  </a:lnTo>
                  <a:lnTo>
                    <a:pt x="1092222" y="1383145"/>
                  </a:lnTo>
                  <a:lnTo>
                    <a:pt x="1115106" y="1396720"/>
                  </a:lnTo>
                  <a:lnTo>
                    <a:pt x="1130233" y="1408667"/>
                  </a:lnTo>
                  <a:lnTo>
                    <a:pt x="1152575" y="1408667"/>
                  </a:lnTo>
                  <a:close/>
                  <a:moveTo>
                    <a:pt x="972214" y="543246"/>
                  </a:moveTo>
                  <a:lnTo>
                    <a:pt x="972835" y="545030"/>
                  </a:lnTo>
                  <a:lnTo>
                    <a:pt x="938702" y="506243"/>
                  </a:lnTo>
                  <a:lnTo>
                    <a:pt x="918610" y="477230"/>
                  </a:lnTo>
                  <a:lnTo>
                    <a:pt x="887425" y="457138"/>
                  </a:lnTo>
                  <a:lnTo>
                    <a:pt x="850965" y="431151"/>
                  </a:lnTo>
                  <a:lnTo>
                    <a:pt x="821487" y="413542"/>
                  </a:lnTo>
                  <a:lnTo>
                    <a:pt x="795732" y="399656"/>
                  </a:lnTo>
                  <a:lnTo>
                    <a:pt x="761677" y="391433"/>
                  </a:lnTo>
                  <a:lnTo>
                    <a:pt x="738095" y="378245"/>
                  </a:lnTo>
                  <a:lnTo>
                    <a:pt x="724752" y="365678"/>
                  </a:lnTo>
                  <a:lnTo>
                    <a:pt x="724674" y="365601"/>
                  </a:lnTo>
                  <a:lnTo>
                    <a:pt x="728087" y="366609"/>
                  </a:lnTo>
                  <a:lnTo>
                    <a:pt x="729406" y="364902"/>
                  </a:lnTo>
                  <a:lnTo>
                    <a:pt x="740034" y="374909"/>
                  </a:lnTo>
                  <a:lnTo>
                    <a:pt x="762608" y="387632"/>
                  </a:lnTo>
                  <a:lnTo>
                    <a:pt x="797129" y="396010"/>
                  </a:lnTo>
                  <a:lnTo>
                    <a:pt x="823349" y="410128"/>
                  </a:lnTo>
                  <a:lnTo>
                    <a:pt x="852982" y="427815"/>
                  </a:lnTo>
                  <a:lnTo>
                    <a:pt x="889675" y="453958"/>
                  </a:lnTo>
                  <a:lnTo>
                    <a:pt x="921325" y="474438"/>
                  </a:lnTo>
                  <a:lnTo>
                    <a:pt x="941883" y="503993"/>
                  </a:lnTo>
                  <a:lnTo>
                    <a:pt x="974231" y="540764"/>
                  </a:lnTo>
                  <a:close/>
                  <a:moveTo>
                    <a:pt x="1144507" y="1428138"/>
                  </a:moveTo>
                  <a:lnTo>
                    <a:pt x="1107659" y="1426509"/>
                  </a:lnTo>
                  <a:cubicBezTo>
                    <a:pt x="1102617" y="1431318"/>
                    <a:pt x="1097264" y="1436904"/>
                    <a:pt x="1095868" y="1438766"/>
                  </a:cubicBezTo>
                  <a:cubicBezTo>
                    <a:pt x="1095480" y="1442101"/>
                    <a:pt x="1093929" y="1451333"/>
                    <a:pt x="1092687" y="1459013"/>
                  </a:cubicBezTo>
                  <a:lnTo>
                    <a:pt x="1092067" y="1462348"/>
                  </a:lnTo>
                  <a:lnTo>
                    <a:pt x="1035670" y="1460642"/>
                  </a:lnTo>
                  <a:lnTo>
                    <a:pt x="1025353" y="1471347"/>
                  </a:lnTo>
                  <a:lnTo>
                    <a:pt x="1007045" y="1488646"/>
                  </a:lnTo>
                  <a:lnTo>
                    <a:pt x="997736" y="1513082"/>
                  </a:lnTo>
                  <a:lnTo>
                    <a:pt x="989591" y="1539147"/>
                  </a:lnTo>
                  <a:lnTo>
                    <a:pt x="966784" y="1578400"/>
                  </a:lnTo>
                  <a:lnTo>
                    <a:pt x="959880" y="1596862"/>
                  </a:lnTo>
                  <a:lnTo>
                    <a:pt x="959880" y="1596940"/>
                  </a:lnTo>
                  <a:lnTo>
                    <a:pt x="954217" y="1634176"/>
                  </a:lnTo>
                  <a:lnTo>
                    <a:pt x="954139" y="1634176"/>
                  </a:lnTo>
                  <a:lnTo>
                    <a:pt x="951192" y="1628358"/>
                  </a:lnTo>
                  <a:lnTo>
                    <a:pt x="955458" y="1600276"/>
                  </a:lnTo>
                  <a:lnTo>
                    <a:pt x="955458" y="1600198"/>
                  </a:lnTo>
                  <a:lnTo>
                    <a:pt x="956156" y="1595854"/>
                  </a:lnTo>
                  <a:lnTo>
                    <a:pt x="951967" y="1597483"/>
                  </a:lnTo>
                  <a:lnTo>
                    <a:pt x="952278" y="1595233"/>
                  </a:lnTo>
                  <a:lnTo>
                    <a:pt x="953131" y="1592829"/>
                  </a:lnTo>
                  <a:lnTo>
                    <a:pt x="953208" y="1592829"/>
                  </a:lnTo>
                  <a:lnTo>
                    <a:pt x="959802" y="1575064"/>
                  </a:lnTo>
                  <a:lnTo>
                    <a:pt x="982299" y="1536432"/>
                  </a:lnTo>
                  <a:lnTo>
                    <a:pt x="990367" y="1510522"/>
                  </a:lnTo>
                  <a:lnTo>
                    <a:pt x="1000141" y="1485078"/>
                  </a:lnTo>
                  <a:lnTo>
                    <a:pt x="1019923" y="1465839"/>
                  </a:lnTo>
                  <a:lnTo>
                    <a:pt x="1032490" y="1452807"/>
                  </a:lnTo>
                  <a:lnTo>
                    <a:pt x="1085551" y="1454358"/>
                  </a:lnTo>
                  <a:cubicBezTo>
                    <a:pt x="1086869" y="1446523"/>
                    <a:pt x="1088110" y="1438766"/>
                    <a:pt x="1088188" y="1437680"/>
                  </a:cubicBezTo>
                  <a:cubicBezTo>
                    <a:pt x="1088188" y="1435973"/>
                    <a:pt x="1088188" y="1434421"/>
                    <a:pt x="1103470" y="1419760"/>
                  </a:cubicBezTo>
                  <a:lnTo>
                    <a:pt x="1104711" y="1418596"/>
                  </a:lnTo>
                  <a:lnTo>
                    <a:pt x="1139465" y="1420148"/>
                  </a:lnTo>
                  <a:lnTo>
                    <a:pt x="1141016" y="1416424"/>
                  </a:lnTo>
                  <a:lnTo>
                    <a:pt x="1127518" y="1416424"/>
                  </a:lnTo>
                  <a:lnTo>
                    <a:pt x="1110762" y="1403159"/>
                  </a:lnTo>
                  <a:lnTo>
                    <a:pt x="1087878" y="1389583"/>
                  </a:lnTo>
                  <a:lnTo>
                    <a:pt x="1067786" y="1370655"/>
                  </a:lnTo>
                  <a:lnTo>
                    <a:pt x="1073914" y="1343194"/>
                  </a:lnTo>
                  <a:lnTo>
                    <a:pt x="1088498" y="1327058"/>
                  </a:lnTo>
                  <a:lnTo>
                    <a:pt x="1075543" y="1311776"/>
                  </a:lnTo>
                  <a:lnTo>
                    <a:pt x="1057081" y="1254604"/>
                  </a:lnTo>
                  <a:lnTo>
                    <a:pt x="1028611" y="1214110"/>
                  </a:lnTo>
                  <a:lnTo>
                    <a:pt x="1015811" y="1221402"/>
                  </a:lnTo>
                  <a:lnTo>
                    <a:pt x="993314" y="1241028"/>
                  </a:lnTo>
                  <a:lnTo>
                    <a:pt x="972137" y="1241028"/>
                  </a:lnTo>
                  <a:lnTo>
                    <a:pt x="950959" y="1216515"/>
                  </a:lnTo>
                  <a:lnTo>
                    <a:pt x="981989" y="1183158"/>
                  </a:lnTo>
                  <a:lnTo>
                    <a:pt x="971516" y="1152749"/>
                  </a:lnTo>
                  <a:lnTo>
                    <a:pt x="943279" y="1146465"/>
                  </a:lnTo>
                  <a:lnTo>
                    <a:pt x="913413" y="1167177"/>
                  </a:lnTo>
                  <a:lnTo>
                    <a:pt x="921248" y="1191536"/>
                  </a:lnTo>
                  <a:lnTo>
                    <a:pt x="921481" y="1218842"/>
                  </a:lnTo>
                  <a:lnTo>
                    <a:pt x="906974" y="1239632"/>
                  </a:lnTo>
                  <a:lnTo>
                    <a:pt x="916205" y="1257086"/>
                  </a:lnTo>
                  <a:lnTo>
                    <a:pt x="911784" y="1288581"/>
                  </a:lnTo>
                  <a:lnTo>
                    <a:pt x="883857" y="1290443"/>
                  </a:lnTo>
                  <a:lnTo>
                    <a:pt x="853525" y="1278031"/>
                  </a:lnTo>
                  <a:lnTo>
                    <a:pt x="838243" y="1270662"/>
                  </a:lnTo>
                  <a:lnTo>
                    <a:pt x="829788" y="1273765"/>
                  </a:lnTo>
                  <a:lnTo>
                    <a:pt x="835140" y="1289900"/>
                  </a:lnTo>
                  <a:lnTo>
                    <a:pt x="853991" y="1301071"/>
                  </a:lnTo>
                  <a:lnTo>
                    <a:pt x="885021" y="1330549"/>
                  </a:lnTo>
                  <a:lnTo>
                    <a:pt x="859809" y="1338074"/>
                  </a:lnTo>
                  <a:lnTo>
                    <a:pt x="845845" y="1357080"/>
                  </a:lnTo>
                  <a:lnTo>
                    <a:pt x="831727" y="1369647"/>
                  </a:lnTo>
                  <a:lnTo>
                    <a:pt x="822883" y="1374767"/>
                  </a:lnTo>
                  <a:lnTo>
                    <a:pt x="833666" y="1396565"/>
                  </a:lnTo>
                  <a:lnTo>
                    <a:pt x="852129" y="1419605"/>
                  </a:lnTo>
                  <a:lnTo>
                    <a:pt x="864075" y="1441326"/>
                  </a:lnTo>
                  <a:lnTo>
                    <a:pt x="877496" y="1467468"/>
                  </a:lnTo>
                  <a:lnTo>
                    <a:pt x="838398" y="1472511"/>
                  </a:lnTo>
                  <a:lnTo>
                    <a:pt x="810084" y="1467391"/>
                  </a:lnTo>
                  <a:lnTo>
                    <a:pt x="670915" y="1415648"/>
                  </a:lnTo>
                  <a:lnTo>
                    <a:pt x="662227" y="1397341"/>
                  </a:lnTo>
                  <a:lnTo>
                    <a:pt x="662227" y="1385705"/>
                  </a:lnTo>
                  <a:lnTo>
                    <a:pt x="658270" y="1361657"/>
                  </a:lnTo>
                  <a:lnTo>
                    <a:pt x="663313" y="1352891"/>
                  </a:lnTo>
                  <a:lnTo>
                    <a:pt x="675026" y="1342418"/>
                  </a:lnTo>
                  <a:lnTo>
                    <a:pt x="677276" y="1329075"/>
                  </a:lnTo>
                  <a:lnTo>
                    <a:pt x="694110" y="1318913"/>
                  </a:lnTo>
                  <a:lnTo>
                    <a:pt x="717460" y="1330549"/>
                  </a:lnTo>
                  <a:lnTo>
                    <a:pt x="736931" y="1325197"/>
                  </a:lnTo>
                  <a:lnTo>
                    <a:pt x="740189" y="1304562"/>
                  </a:lnTo>
                  <a:lnTo>
                    <a:pt x="736078" y="1288659"/>
                  </a:lnTo>
                  <a:lnTo>
                    <a:pt x="752523" y="1268955"/>
                  </a:lnTo>
                  <a:lnTo>
                    <a:pt x="770753" y="1259414"/>
                  </a:lnTo>
                  <a:lnTo>
                    <a:pt x="777425" y="1237460"/>
                  </a:lnTo>
                  <a:lnTo>
                    <a:pt x="767107" y="1215972"/>
                  </a:lnTo>
                  <a:lnTo>
                    <a:pt x="720020" y="1212946"/>
                  </a:lnTo>
                  <a:lnTo>
                    <a:pt x="686585" y="1218687"/>
                  </a:lnTo>
                  <a:lnTo>
                    <a:pt x="646479" y="1245217"/>
                  </a:lnTo>
                  <a:lnTo>
                    <a:pt x="630499" y="1233426"/>
                  </a:lnTo>
                  <a:lnTo>
                    <a:pt x="606296" y="1252742"/>
                  </a:lnTo>
                  <a:lnTo>
                    <a:pt x="604046" y="1251423"/>
                  </a:lnTo>
                  <a:cubicBezTo>
                    <a:pt x="591789" y="1244597"/>
                    <a:pt x="568905" y="1234667"/>
                    <a:pt x="559828" y="1237150"/>
                  </a:cubicBezTo>
                  <a:cubicBezTo>
                    <a:pt x="559285" y="1237305"/>
                    <a:pt x="558510" y="1237538"/>
                    <a:pt x="557579" y="1237925"/>
                  </a:cubicBezTo>
                  <a:cubicBezTo>
                    <a:pt x="556570" y="1238391"/>
                    <a:pt x="555407" y="1239011"/>
                    <a:pt x="553933" y="1239865"/>
                  </a:cubicBezTo>
                  <a:cubicBezTo>
                    <a:pt x="551606" y="1241184"/>
                    <a:pt x="548735" y="1243123"/>
                    <a:pt x="545012" y="1245838"/>
                  </a:cubicBezTo>
                  <a:lnTo>
                    <a:pt x="541288" y="1248786"/>
                  </a:lnTo>
                  <a:cubicBezTo>
                    <a:pt x="540435" y="1249406"/>
                    <a:pt x="539659" y="1250105"/>
                    <a:pt x="538806" y="1250803"/>
                  </a:cubicBezTo>
                  <a:lnTo>
                    <a:pt x="535780" y="1248243"/>
                  </a:lnTo>
                  <a:lnTo>
                    <a:pt x="532832" y="1245683"/>
                  </a:lnTo>
                  <a:lnTo>
                    <a:pt x="523368" y="1237615"/>
                  </a:lnTo>
                  <a:lnTo>
                    <a:pt x="509870" y="1220937"/>
                  </a:lnTo>
                  <a:lnTo>
                    <a:pt x="500794" y="1203715"/>
                  </a:lnTo>
                  <a:lnTo>
                    <a:pt x="499243" y="1182537"/>
                  </a:lnTo>
                  <a:lnTo>
                    <a:pt x="512198" y="1166324"/>
                  </a:lnTo>
                  <a:lnTo>
                    <a:pt x="532445" y="1154610"/>
                  </a:lnTo>
                  <a:lnTo>
                    <a:pt x="543072" y="1141655"/>
                  </a:lnTo>
                  <a:lnTo>
                    <a:pt x="538961" y="1131648"/>
                  </a:lnTo>
                  <a:lnTo>
                    <a:pt x="556648" y="1112798"/>
                  </a:lnTo>
                  <a:lnTo>
                    <a:pt x="563242" y="1105273"/>
                  </a:lnTo>
                  <a:lnTo>
                    <a:pt x="568827" y="1087664"/>
                  </a:lnTo>
                  <a:lnTo>
                    <a:pt x="571542" y="1066486"/>
                  </a:lnTo>
                  <a:lnTo>
                    <a:pt x="561225" y="1062530"/>
                  </a:lnTo>
                  <a:lnTo>
                    <a:pt x="538108" y="1044455"/>
                  </a:lnTo>
                  <a:lnTo>
                    <a:pt x="556027" y="1020794"/>
                  </a:lnTo>
                  <a:lnTo>
                    <a:pt x="567198" y="1010555"/>
                  </a:lnTo>
                  <a:lnTo>
                    <a:pt x="585583" y="995428"/>
                  </a:lnTo>
                  <a:lnTo>
                    <a:pt x="620647" y="985731"/>
                  </a:lnTo>
                  <a:lnTo>
                    <a:pt x="643531" y="976112"/>
                  </a:lnTo>
                  <a:lnTo>
                    <a:pt x="661373" y="1028319"/>
                  </a:lnTo>
                  <a:lnTo>
                    <a:pt x="668355" y="1023044"/>
                  </a:lnTo>
                  <a:lnTo>
                    <a:pt x="676345" y="1006288"/>
                  </a:lnTo>
                  <a:lnTo>
                    <a:pt x="691783" y="983714"/>
                  </a:lnTo>
                  <a:lnTo>
                    <a:pt x="704117" y="1021415"/>
                  </a:lnTo>
                  <a:lnTo>
                    <a:pt x="723200" y="996514"/>
                  </a:lnTo>
                  <a:lnTo>
                    <a:pt x="727234" y="989144"/>
                  </a:lnTo>
                  <a:lnTo>
                    <a:pt x="737862" y="956175"/>
                  </a:lnTo>
                  <a:lnTo>
                    <a:pt x="729484" y="931661"/>
                  </a:lnTo>
                  <a:lnTo>
                    <a:pt x="711719" y="898227"/>
                  </a:lnTo>
                  <a:lnTo>
                    <a:pt x="689533" y="880850"/>
                  </a:lnTo>
                  <a:lnTo>
                    <a:pt x="672544" y="872782"/>
                  </a:lnTo>
                  <a:lnTo>
                    <a:pt x="660830" y="872782"/>
                  </a:lnTo>
                  <a:lnTo>
                    <a:pt x="647565" y="883488"/>
                  </a:lnTo>
                  <a:lnTo>
                    <a:pt x="632981" y="883488"/>
                  </a:lnTo>
                  <a:lnTo>
                    <a:pt x="612579" y="869835"/>
                  </a:lnTo>
                  <a:lnTo>
                    <a:pt x="626232" y="852535"/>
                  </a:lnTo>
                  <a:lnTo>
                    <a:pt x="645315" y="852535"/>
                  </a:lnTo>
                  <a:lnTo>
                    <a:pt x="650513" y="833219"/>
                  </a:lnTo>
                  <a:lnTo>
                    <a:pt x="655012" y="827401"/>
                  </a:lnTo>
                  <a:lnTo>
                    <a:pt x="649970" y="814136"/>
                  </a:lnTo>
                  <a:lnTo>
                    <a:pt x="622664" y="785899"/>
                  </a:lnTo>
                  <a:lnTo>
                    <a:pt x="606916" y="776590"/>
                  </a:lnTo>
                  <a:lnTo>
                    <a:pt x="578834" y="776590"/>
                  </a:lnTo>
                  <a:lnTo>
                    <a:pt x="569835" y="746879"/>
                  </a:lnTo>
                  <a:lnTo>
                    <a:pt x="594194" y="740053"/>
                  </a:lnTo>
                  <a:lnTo>
                    <a:pt x="597917" y="737493"/>
                  </a:lnTo>
                  <a:lnTo>
                    <a:pt x="597064" y="726477"/>
                  </a:lnTo>
                  <a:lnTo>
                    <a:pt x="584807" y="701265"/>
                  </a:lnTo>
                  <a:lnTo>
                    <a:pt x="571465" y="681173"/>
                  </a:lnTo>
                  <a:lnTo>
                    <a:pt x="563164" y="654565"/>
                  </a:lnTo>
                  <a:lnTo>
                    <a:pt x="554786" y="641921"/>
                  </a:lnTo>
                  <a:lnTo>
                    <a:pt x="554786" y="633388"/>
                  </a:lnTo>
                  <a:lnTo>
                    <a:pt x="552692" y="633543"/>
                  </a:lnTo>
                  <a:lnTo>
                    <a:pt x="497846" y="650299"/>
                  </a:lnTo>
                  <a:lnTo>
                    <a:pt x="475970" y="661159"/>
                  </a:lnTo>
                  <a:lnTo>
                    <a:pt x="448897" y="677915"/>
                  </a:lnTo>
                  <a:lnTo>
                    <a:pt x="447733" y="677915"/>
                  </a:lnTo>
                  <a:cubicBezTo>
                    <a:pt x="439976" y="677915"/>
                    <a:pt x="430512" y="678226"/>
                    <a:pt x="428728" y="678769"/>
                  </a:cubicBezTo>
                  <a:cubicBezTo>
                    <a:pt x="425625" y="679700"/>
                    <a:pt x="402663" y="683966"/>
                    <a:pt x="398629" y="684664"/>
                  </a:cubicBezTo>
                  <a:lnTo>
                    <a:pt x="376520" y="692499"/>
                  </a:lnTo>
                  <a:lnTo>
                    <a:pt x="356894" y="717013"/>
                  </a:lnTo>
                  <a:lnTo>
                    <a:pt x="332070" y="717013"/>
                  </a:lnTo>
                  <a:lnTo>
                    <a:pt x="330751" y="712824"/>
                  </a:lnTo>
                  <a:lnTo>
                    <a:pt x="327260" y="701576"/>
                  </a:lnTo>
                  <a:lnTo>
                    <a:pt x="327105" y="700955"/>
                  </a:lnTo>
                  <a:lnTo>
                    <a:pt x="322218" y="685362"/>
                  </a:lnTo>
                  <a:lnTo>
                    <a:pt x="316710" y="669305"/>
                  </a:lnTo>
                  <a:lnTo>
                    <a:pt x="309030" y="664960"/>
                  </a:lnTo>
                  <a:lnTo>
                    <a:pt x="308332" y="664573"/>
                  </a:lnTo>
                  <a:lnTo>
                    <a:pt x="305694" y="663099"/>
                  </a:lnTo>
                  <a:lnTo>
                    <a:pt x="208261" y="662711"/>
                  </a:lnTo>
                  <a:lnTo>
                    <a:pt x="161639" y="653712"/>
                  </a:lnTo>
                  <a:lnTo>
                    <a:pt x="145503" y="653712"/>
                  </a:lnTo>
                  <a:lnTo>
                    <a:pt x="88020" y="637499"/>
                  </a:lnTo>
                  <a:lnTo>
                    <a:pt x="64748" y="624777"/>
                  </a:lnTo>
                  <a:lnTo>
                    <a:pt x="60482" y="621907"/>
                  </a:lnTo>
                  <a:lnTo>
                    <a:pt x="63352" y="619502"/>
                  </a:lnTo>
                  <a:lnTo>
                    <a:pt x="60249" y="617407"/>
                  </a:lnTo>
                  <a:lnTo>
                    <a:pt x="60482" y="617175"/>
                  </a:lnTo>
                  <a:lnTo>
                    <a:pt x="63585" y="614615"/>
                  </a:lnTo>
                  <a:lnTo>
                    <a:pt x="75298" y="605073"/>
                  </a:lnTo>
                  <a:cubicBezTo>
                    <a:pt x="75298" y="605073"/>
                    <a:pt x="77703" y="605538"/>
                    <a:pt x="80961" y="605306"/>
                  </a:cubicBezTo>
                  <a:cubicBezTo>
                    <a:pt x="81504" y="605306"/>
                    <a:pt x="82047" y="605228"/>
                    <a:pt x="82590" y="605151"/>
                  </a:cubicBezTo>
                  <a:lnTo>
                    <a:pt x="82823" y="605151"/>
                  </a:lnTo>
                  <a:cubicBezTo>
                    <a:pt x="83211" y="605073"/>
                    <a:pt x="83599" y="604995"/>
                    <a:pt x="84064" y="604918"/>
                  </a:cubicBezTo>
                  <a:cubicBezTo>
                    <a:pt x="84142" y="604918"/>
                    <a:pt x="84219" y="604918"/>
                    <a:pt x="84297" y="604840"/>
                  </a:cubicBezTo>
                  <a:cubicBezTo>
                    <a:pt x="84762" y="604840"/>
                    <a:pt x="85305" y="604685"/>
                    <a:pt x="85848" y="604530"/>
                  </a:cubicBezTo>
                  <a:cubicBezTo>
                    <a:pt x="86624" y="604375"/>
                    <a:pt x="87400" y="604064"/>
                    <a:pt x="88253" y="603754"/>
                  </a:cubicBezTo>
                  <a:cubicBezTo>
                    <a:pt x="89107" y="603444"/>
                    <a:pt x="89882" y="603056"/>
                    <a:pt x="90658" y="602591"/>
                  </a:cubicBezTo>
                  <a:cubicBezTo>
                    <a:pt x="90891" y="602435"/>
                    <a:pt x="91046" y="602358"/>
                    <a:pt x="91279" y="602203"/>
                  </a:cubicBezTo>
                  <a:cubicBezTo>
                    <a:pt x="91822" y="601892"/>
                    <a:pt x="92365" y="601505"/>
                    <a:pt x="92908" y="600961"/>
                  </a:cubicBezTo>
                  <a:cubicBezTo>
                    <a:pt x="93218" y="600651"/>
                    <a:pt x="93606" y="600341"/>
                    <a:pt x="93916" y="600031"/>
                  </a:cubicBezTo>
                  <a:cubicBezTo>
                    <a:pt x="94304" y="599720"/>
                    <a:pt x="94614" y="599332"/>
                    <a:pt x="94925" y="598945"/>
                  </a:cubicBezTo>
                  <a:cubicBezTo>
                    <a:pt x="95623" y="598169"/>
                    <a:pt x="96166" y="597238"/>
                    <a:pt x="96709" y="596307"/>
                  </a:cubicBezTo>
                  <a:cubicBezTo>
                    <a:pt x="96942" y="595764"/>
                    <a:pt x="97252" y="595143"/>
                    <a:pt x="97562" y="594523"/>
                  </a:cubicBezTo>
                  <a:cubicBezTo>
                    <a:pt x="97795" y="593902"/>
                    <a:pt x="98028" y="593204"/>
                    <a:pt x="98260" y="592506"/>
                  </a:cubicBezTo>
                  <a:cubicBezTo>
                    <a:pt x="98493" y="591808"/>
                    <a:pt x="98726" y="591032"/>
                    <a:pt x="98803" y="590256"/>
                  </a:cubicBezTo>
                  <a:cubicBezTo>
                    <a:pt x="99657" y="585990"/>
                    <a:pt x="99501" y="580482"/>
                    <a:pt x="98105" y="573500"/>
                  </a:cubicBezTo>
                  <a:lnTo>
                    <a:pt x="98105" y="573112"/>
                  </a:lnTo>
                  <a:cubicBezTo>
                    <a:pt x="97407" y="569699"/>
                    <a:pt x="96631" y="566208"/>
                    <a:pt x="95933" y="562872"/>
                  </a:cubicBezTo>
                  <a:cubicBezTo>
                    <a:pt x="94925" y="557830"/>
                    <a:pt x="93916" y="552943"/>
                    <a:pt x="92908" y="548366"/>
                  </a:cubicBezTo>
                  <a:cubicBezTo>
                    <a:pt x="91977" y="543712"/>
                    <a:pt x="91046" y="539367"/>
                    <a:pt x="90193" y="535256"/>
                  </a:cubicBezTo>
                  <a:cubicBezTo>
                    <a:pt x="89882" y="533549"/>
                    <a:pt x="89494" y="531920"/>
                    <a:pt x="89184" y="530291"/>
                  </a:cubicBezTo>
                  <a:cubicBezTo>
                    <a:pt x="89029" y="529438"/>
                    <a:pt x="88796" y="528507"/>
                    <a:pt x="88641" y="527654"/>
                  </a:cubicBezTo>
                  <a:cubicBezTo>
                    <a:pt x="88176" y="525094"/>
                    <a:pt x="87633" y="522689"/>
                    <a:pt x="87245" y="520517"/>
                  </a:cubicBezTo>
                  <a:lnTo>
                    <a:pt x="86779" y="518422"/>
                  </a:lnTo>
                  <a:cubicBezTo>
                    <a:pt x="86469" y="517103"/>
                    <a:pt x="86236" y="515862"/>
                    <a:pt x="86004" y="514776"/>
                  </a:cubicBezTo>
                  <a:cubicBezTo>
                    <a:pt x="85810" y="514225"/>
                    <a:pt x="85678" y="513651"/>
                    <a:pt x="85616" y="513070"/>
                  </a:cubicBezTo>
                  <a:cubicBezTo>
                    <a:pt x="85391" y="512100"/>
                    <a:pt x="85205" y="511115"/>
                    <a:pt x="85073" y="510122"/>
                  </a:cubicBezTo>
                  <a:cubicBezTo>
                    <a:pt x="84840" y="509191"/>
                    <a:pt x="84607" y="508493"/>
                    <a:pt x="84607" y="507795"/>
                  </a:cubicBezTo>
                  <a:cubicBezTo>
                    <a:pt x="84382" y="507337"/>
                    <a:pt x="84250" y="506833"/>
                    <a:pt x="84219" y="506321"/>
                  </a:cubicBezTo>
                  <a:cubicBezTo>
                    <a:pt x="84142" y="505622"/>
                    <a:pt x="83987" y="505079"/>
                    <a:pt x="83987" y="504847"/>
                  </a:cubicBezTo>
                  <a:lnTo>
                    <a:pt x="99269" y="487470"/>
                  </a:lnTo>
                  <a:lnTo>
                    <a:pt x="145969" y="462491"/>
                  </a:lnTo>
                  <a:lnTo>
                    <a:pt x="145891" y="462103"/>
                  </a:lnTo>
                  <a:lnTo>
                    <a:pt x="145969" y="462103"/>
                  </a:lnTo>
                  <a:lnTo>
                    <a:pt x="138211" y="438521"/>
                  </a:lnTo>
                  <a:lnTo>
                    <a:pt x="131152" y="416877"/>
                  </a:lnTo>
                  <a:lnTo>
                    <a:pt x="135108" y="416489"/>
                  </a:lnTo>
                  <a:lnTo>
                    <a:pt x="148063" y="415326"/>
                  </a:lnTo>
                  <a:lnTo>
                    <a:pt x="135108" y="416567"/>
                  </a:lnTo>
                  <a:lnTo>
                    <a:pt x="135263" y="417032"/>
                  </a:lnTo>
                  <a:lnTo>
                    <a:pt x="149692" y="460940"/>
                  </a:lnTo>
                  <a:lnTo>
                    <a:pt x="151244" y="465982"/>
                  </a:lnTo>
                  <a:lnTo>
                    <a:pt x="147598" y="465982"/>
                  </a:lnTo>
                  <a:lnTo>
                    <a:pt x="101751" y="490573"/>
                  </a:lnTo>
                  <a:lnTo>
                    <a:pt x="89262" y="504769"/>
                  </a:lnTo>
                  <a:lnTo>
                    <a:pt x="88098" y="506010"/>
                  </a:lnTo>
                  <a:lnTo>
                    <a:pt x="88176" y="506165"/>
                  </a:lnTo>
                  <a:lnTo>
                    <a:pt x="88486" y="507795"/>
                  </a:lnTo>
                  <a:cubicBezTo>
                    <a:pt x="88486" y="508027"/>
                    <a:pt x="88564" y="508260"/>
                    <a:pt x="88641" y="508570"/>
                  </a:cubicBezTo>
                  <a:lnTo>
                    <a:pt x="88874" y="509501"/>
                  </a:lnTo>
                  <a:cubicBezTo>
                    <a:pt x="88951" y="510044"/>
                    <a:pt x="89107" y="510742"/>
                    <a:pt x="89262" y="511441"/>
                  </a:cubicBezTo>
                  <a:lnTo>
                    <a:pt x="89960" y="514776"/>
                  </a:lnTo>
                  <a:cubicBezTo>
                    <a:pt x="90115" y="515552"/>
                    <a:pt x="90270" y="516328"/>
                    <a:pt x="90503" y="517181"/>
                  </a:cubicBezTo>
                  <a:cubicBezTo>
                    <a:pt x="90658" y="518034"/>
                    <a:pt x="90813" y="518888"/>
                    <a:pt x="91046" y="519819"/>
                  </a:cubicBezTo>
                  <a:lnTo>
                    <a:pt x="91046" y="519974"/>
                  </a:lnTo>
                  <a:lnTo>
                    <a:pt x="92442" y="526955"/>
                  </a:lnTo>
                  <a:cubicBezTo>
                    <a:pt x="92597" y="527809"/>
                    <a:pt x="92753" y="528662"/>
                    <a:pt x="92985" y="529515"/>
                  </a:cubicBezTo>
                  <a:lnTo>
                    <a:pt x="93994" y="534480"/>
                  </a:lnTo>
                  <a:cubicBezTo>
                    <a:pt x="94382" y="536420"/>
                    <a:pt x="94769" y="538436"/>
                    <a:pt x="95235" y="540531"/>
                  </a:cubicBezTo>
                  <a:cubicBezTo>
                    <a:pt x="95856" y="543479"/>
                    <a:pt x="96476" y="546504"/>
                    <a:pt x="97174" y="549685"/>
                  </a:cubicBezTo>
                  <a:lnTo>
                    <a:pt x="99424" y="560623"/>
                  </a:lnTo>
                  <a:lnTo>
                    <a:pt x="100665" y="566518"/>
                  </a:lnTo>
                  <a:cubicBezTo>
                    <a:pt x="101131" y="568458"/>
                    <a:pt x="101518" y="570397"/>
                    <a:pt x="101906" y="572724"/>
                  </a:cubicBezTo>
                  <a:cubicBezTo>
                    <a:pt x="103303" y="579861"/>
                    <a:pt x="103535" y="585990"/>
                    <a:pt x="102682" y="590799"/>
                  </a:cubicBezTo>
                  <a:cubicBezTo>
                    <a:pt x="102527" y="591808"/>
                    <a:pt x="102217" y="592894"/>
                    <a:pt x="101906" y="593747"/>
                  </a:cubicBezTo>
                  <a:cubicBezTo>
                    <a:pt x="101674" y="594523"/>
                    <a:pt x="101363" y="595221"/>
                    <a:pt x="101131" y="595919"/>
                  </a:cubicBezTo>
                  <a:cubicBezTo>
                    <a:pt x="100588" y="597238"/>
                    <a:pt x="99889" y="598402"/>
                    <a:pt x="99269" y="599488"/>
                  </a:cubicBezTo>
                  <a:cubicBezTo>
                    <a:pt x="93606" y="608253"/>
                    <a:pt x="83056" y="609727"/>
                    <a:pt x="76462" y="609107"/>
                  </a:cubicBezTo>
                  <a:lnTo>
                    <a:pt x="66920" y="616942"/>
                  </a:lnTo>
                  <a:lnTo>
                    <a:pt x="90580" y="630129"/>
                  </a:lnTo>
                  <a:lnTo>
                    <a:pt x="146046" y="645955"/>
                  </a:lnTo>
                  <a:lnTo>
                    <a:pt x="162337" y="645955"/>
                  </a:lnTo>
                  <a:lnTo>
                    <a:pt x="209037" y="654953"/>
                  </a:lnTo>
                  <a:lnTo>
                    <a:pt x="307711" y="655341"/>
                  </a:lnTo>
                  <a:lnTo>
                    <a:pt x="315934" y="659918"/>
                  </a:lnTo>
                  <a:lnTo>
                    <a:pt x="315934" y="643007"/>
                  </a:lnTo>
                  <a:lnTo>
                    <a:pt x="323304" y="664573"/>
                  </a:lnTo>
                  <a:lnTo>
                    <a:pt x="323459" y="664960"/>
                  </a:lnTo>
                  <a:lnTo>
                    <a:pt x="328424" y="679544"/>
                  </a:lnTo>
                  <a:lnTo>
                    <a:pt x="329587" y="682958"/>
                  </a:lnTo>
                  <a:lnTo>
                    <a:pt x="335250" y="700955"/>
                  </a:lnTo>
                  <a:lnTo>
                    <a:pt x="337810" y="709255"/>
                  </a:lnTo>
                  <a:lnTo>
                    <a:pt x="353170" y="709255"/>
                  </a:lnTo>
                  <a:lnTo>
                    <a:pt x="371865" y="685906"/>
                  </a:lnTo>
                  <a:lnTo>
                    <a:pt x="396689" y="677217"/>
                  </a:lnTo>
                  <a:cubicBezTo>
                    <a:pt x="407084" y="675278"/>
                    <a:pt x="424383" y="671942"/>
                    <a:pt x="426323" y="671399"/>
                  </a:cubicBezTo>
                  <a:cubicBezTo>
                    <a:pt x="429426" y="670313"/>
                    <a:pt x="440829" y="670158"/>
                    <a:pt x="446647" y="670158"/>
                  </a:cubicBezTo>
                  <a:lnTo>
                    <a:pt x="472169" y="654333"/>
                  </a:lnTo>
                  <a:lnTo>
                    <a:pt x="494976" y="643084"/>
                  </a:lnTo>
                  <a:lnTo>
                    <a:pt x="550830" y="626018"/>
                  </a:lnTo>
                  <a:lnTo>
                    <a:pt x="562544" y="625087"/>
                  </a:lnTo>
                  <a:lnTo>
                    <a:pt x="562544" y="639594"/>
                  </a:lnTo>
                  <a:lnTo>
                    <a:pt x="569913" y="650764"/>
                  </a:lnTo>
                  <a:lnTo>
                    <a:pt x="578291" y="677372"/>
                  </a:lnTo>
                  <a:lnTo>
                    <a:pt x="591479" y="697464"/>
                  </a:lnTo>
                  <a:lnTo>
                    <a:pt x="604356" y="723762"/>
                  </a:lnTo>
                  <a:lnTo>
                    <a:pt x="605908" y="741371"/>
                  </a:lnTo>
                  <a:lnTo>
                    <a:pt x="597995" y="746801"/>
                  </a:lnTo>
                  <a:lnTo>
                    <a:pt x="579532" y="752232"/>
                  </a:lnTo>
                  <a:lnTo>
                    <a:pt x="584575" y="768833"/>
                  </a:lnTo>
                  <a:lnTo>
                    <a:pt x="609088" y="768833"/>
                  </a:lnTo>
                  <a:lnTo>
                    <a:pt x="627085" y="779460"/>
                  </a:lnTo>
                  <a:lnTo>
                    <a:pt x="656098" y="809326"/>
                  </a:lnTo>
                  <a:lnTo>
                    <a:pt x="663856" y="828953"/>
                  </a:lnTo>
                  <a:lnTo>
                    <a:pt x="657805" y="836090"/>
                  </a:lnTo>
                  <a:lnTo>
                    <a:pt x="651289" y="860293"/>
                  </a:lnTo>
                  <a:lnTo>
                    <a:pt x="629956" y="860293"/>
                  </a:lnTo>
                  <a:lnTo>
                    <a:pt x="623827" y="868050"/>
                  </a:lnTo>
                  <a:lnTo>
                    <a:pt x="635308" y="875730"/>
                  </a:lnTo>
                  <a:lnTo>
                    <a:pt x="644850" y="875730"/>
                  </a:lnTo>
                  <a:lnTo>
                    <a:pt x="658038" y="865025"/>
                  </a:lnTo>
                  <a:lnTo>
                    <a:pt x="673397" y="865025"/>
                  </a:lnTo>
                  <a:lnTo>
                    <a:pt x="693256" y="874024"/>
                  </a:lnTo>
                  <a:lnTo>
                    <a:pt x="717149" y="892641"/>
                  </a:lnTo>
                  <a:lnTo>
                    <a:pt x="736543" y="928636"/>
                  </a:lnTo>
                  <a:lnTo>
                    <a:pt x="746007" y="956097"/>
                  </a:lnTo>
                  <a:lnTo>
                    <a:pt x="734371" y="992247"/>
                  </a:lnTo>
                  <a:lnTo>
                    <a:pt x="729639" y="1000780"/>
                  </a:lnTo>
                  <a:lnTo>
                    <a:pt x="701324" y="1037861"/>
                  </a:lnTo>
                  <a:lnTo>
                    <a:pt x="689300" y="1001091"/>
                  </a:lnTo>
                  <a:lnTo>
                    <a:pt x="683017" y="1010167"/>
                  </a:lnTo>
                  <a:lnTo>
                    <a:pt x="674561" y="1028086"/>
                  </a:lnTo>
                  <a:lnTo>
                    <a:pt x="657495" y="1040964"/>
                  </a:lnTo>
                  <a:lnTo>
                    <a:pt x="638877" y="986507"/>
                  </a:lnTo>
                  <a:lnTo>
                    <a:pt x="623129" y="993100"/>
                  </a:lnTo>
                  <a:lnTo>
                    <a:pt x="589850" y="1001944"/>
                  </a:lnTo>
                  <a:lnTo>
                    <a:pt x="572318" y="1016373"/>
                  </a:lnTo>
                  <a:lnTo>
                    <a:pt x="561768" y="1025992"/>
                  </a:lnTo>
                  <a:lnTo>
                    <a:pt x="548890" y="1043058"/>
                  </a:lnTo>
                  <a:lnTo>
                    <a:pt x="564638" y="1055470"/>
                  </a:lnTo>
                  <a:lnTo>
                    <a:pt x="579998" y="1061443"/>
                  </a:lnTo>
                  <a:lnTo>
                    <a:pt x="576352" y="1089293"/>
                  </a:lnTo>
                  <a:lnTo>
                    <a:pt x="570379" y="1108376"/>
                  </a:lnTo>
                  <a:lnTo>
                    <a:pt x="562388" y="1117995"/>
                  </a:lnTo>
                  <a:lnTo>
                    <a:pt x="548037" y="1133277"/>
                  </a:lnTo>
                  <a:lnTo>
                    <a:pt x="551993" y="1143052"/>
                  </a:lnTo>
                  <a:lnTo>
                    <a:pt x="538030" y="1160041"/>
                  </a:lnTo>
                  <a:lnTo>
                    <a:pt x="517783" y="1171754"/>
                  </a:lnTo>
                  <a:lnTo>
                    <a:pt x="507155" y="1185020"/>
                  </a:lnTo>
                  <a:lnTo>
                    <a:pt x="508086" y="1200845"/>
                  </a:lnTo>
                  <a:lnTo>
                    <a:pt x="516309" y="1216670"/>
                  </a:lnTo>
                  <a:lnTo>
                    <a:pt x="528876" y="1232262"/>
                  </a:lnTo>
                  <a:lnTo>
                    <a:pt x="538961" y="1240718"/>
                  </a:lnTo>
                  <a:cubicBezTo>
                    <a:pt x="542297" y="1238158"/>
                    <a:pt x="545400" y="1235986"/>
                    <a:pt x="548192" y="1234279"/>
                  </a:cubicBezTo>
                  <a:cubicBezTo>
                    <a:pt x="548580" y="1233969"/>
                    <a:pt x="549046" y="1233736"/>
                    <a:pt x="549433" y="1233504"/>
                  </a:cubicBezTo>
                  <a:cubicBezTo>
                    <a:pt x="549821" y="1233193"/>
                    <a:pt x="550209" y="1232961"/>
                    <a:pt x="550597" y="1232805"/>
                  </a:cubicBezTo>
                  <a:cubicBezTo>
                    <a:pt x="551683" y="1232185"/>
                    <a:pt x="552769" y="1231642"/>
                    <a:pt x="553778" y="1231176"/>
                  </a:cubicBezTo>
                  <a:cubicBezTo>
                    <a:pt x="555252" y="1230478"/>
                    <a:pt x="556648" y="1229935"/>
                    <a:pt x="557889" y="1229625"/>
                  </a:cubicBezTo>
                  <a:cubicBezTo>
                    <a:pt x="571232" y="1225979"/>
                    <a:pt x="597219" y="1239011"/>
                    <a:pt x="605520" y="1243433"/>
                  </a:cubicBezTo>
                  <a:lnTo>
                    <a:pt x="630266" y="1223652"/>
                  </a:lnTo>
                  <a:lnTo>
                    <a:pt x="646712" y="1235753"/>
                  </a:lnTo>
                  <a:lnTo>
                    <a:pt x="683017" y="1211783"/>
                  </a:lnTo>
                  <a:lnTo>
                    <a:pt x="719632" y="1205111"/>
                  </a:lnTo>
                  <a:lnTo>
                    <a:pt x="772150" y="1208525"/>
                  </a:lnTo>
                  <a:lnTo>
                    <a:pt x="785725" y="1236839"/>
                  </a:lnTo>
                  <a:lnTo>
                    <a:pt x="777192" y="1264921"/>
                  </a:lnTo>
                  <a:lnTo>
                    <a:pt x="757954" y="1274541"/>
                  </a:lnTo>
                  <a:lnTo>
                    <a:pt x="744611" y="1290598"/>
                  </a:lnTo>
                  <a:lnTo>
                    <a:pt x="748102" y="1304252"/>
                  </a:lnTo>
                  <a:lnTo>
                    <a:pt x="743757" y="1331325"/>
                  </a:lnTo>
                  <a:lnTo>
                    <a:pt x="716606" y="1338850"/>
                  </a:lnTo>
                  <a:lnTo>
                    <a:pt x="694498" y="1327757"/>
                  </a:lnTo>
                  <a:lnTo>
                    <a:pt x="684335" y="1333885"/>
                  </a:lnTo>
                  <a:lnTo>
                    <a:pt x="682163" y="1346530"/>
                  </a:lnTo>
                  <a:lnTo>
                    <a:pt x="669674" y="1357312"/>
                  </a:lnTo>
                  <a:lnTo>
                    <a:pt x="666338" y="1363131"/>
                  </a:lnTo>
                  <a:lnTo>
                    <a:pt x="669984" y="1385084"/>
                  </a:lnTo>
                  <a:lnTo>
                    <a:pt x="669984" y="1395557"/>
                  </a:lnTo>
                  <a:lnTo>
                    <a:pt x="676578" y="1409443"/>
                  </a:lnTo>
                  <a:lnTo>
                    <a:pt x="756635" y="1439464"/>
                  </a:lnTo>
                  <a:lnTo>
                    <a:pt x="812101" y="1459943"/>
                  </a:lnTo>
                  <a:lnTo>
                    <a:pt x="838553" y="1464598"/>
                  </a:lnTo>
                  <a:lnTo>
                    <a:pt x="865549" y="1461185"/>
                  </a:lnTo>
                  <a:lnTo>
                    <a:pt x="857249" y="1444972"/>
                  </a:lnTo>
                  <a:lnTo>
                    <a:pt x="845690" y="1423949"/>
                  </a:lnTo>
                  <a:lnTo>
                    <a:pt x="827305" y="1401064"/>
                  </a:lnTo>
                  <a:lnTo>
                    <a:pt x="812721" y="1371586"/>
                  </a:lnTo>
                  <a:lnTo>
                    <a:pt x="826917" y="1363596"/>
                  </a:lnTo>
                  <a:lnTo>
                    <a:pt x="839872" y="1352193"/>
                  </a:lnTo>
                  <a:lnTo>
                    <a:pt x="855077" y="1331403"/>
                  </a:lnTo>
                  <a:lnTo>
                    <a:pt x="869971" y="1326903"/>
                  </a:lnTo>
                  <a:lnTo>
                    <a:pt x="849647" y="1307510"/>
                  </a:lnTo>
                  <a:lnTo>
                    <a:pt x="828701" y="1295098"/>
                  </a:lnTo>
                  <a:lnTo>
                    <a:pt x="820091" y="1269110"/>
                  </a:lnTo>
                  <a:lnTo>
                    <a:pt x="838709" y="1262206"/>
                  </a:lnTo>
                  <a:lnTo>
                    <a:pt x="856706" y="1270972"/>
                  </a:lnTo>
                  <a:lnTo>
                    <a:pt x="885176" y="1282608"/>
                  </a:lnTo>
                  <a:lnTo>
                    <a:pt x="904957" y="1281212"/>
                  </a:lnTo>
                  <a:lnTo>
                    <a:pt x="908138" y="1258483"/>
                  </a:lnTo>
                  <a:lnTo>
                    <a:pt x="897898" y="1239089"/>
                  </a:lnTo>
                  <a:lnTo>
                    <a:pt x="913723" y="1216437"/>
                  </a:lnTo>
                  <a:lnTo>
                    <a:pt x="913723" y="1193320"/>
                  </a:lnTo>
                  <a:lnTo>
                    <a:pt x="904259" y="1164074"/>
                  </a:lnTo>
                  <a:lnTo>
                    <a:pt x="941650" y="1138165"/>
                  </a:lnTo>
                  <a:lnTo>
                    <a:pt x="977489" y="1146155"/>
                  </a:lnTo>
                  <a:lnTo>
                    <a:pt x="990832" y="1185097"/>
                  </a:lnTo>
                  <a:lnTo>
                    <a:pt x="961354" y="1216670"/>
                  </a:lnTo>
                  <a:lnTo>
                    <a:pt x="975705" y="1233271"/>
                  </a:lnTo>
                  <a:lnTo>
                    <a:pt x="990367" y="1233271"/>
                  </a:lnTo>
                  <a:lnTo>
                    <a:pt x="1011001" y="1215274"/>
                  </a:lnTo>
                  <a:lnTo>
                    <a:pt x="1030861" y="1203948"/>
                  </a:lnTo>
                  <a:lnTo>
                    <a:pt x="1063752" y="1250648"/>
                  </a:lnTo>
                  <a:lnTo>
                    <a:pt x="1081982" y="1307355"/>
                  </a:lnTo>
                  <a:lnTo>
                    <a:pt x="1098816" y="1327214"/>
                  </a:lnTo>
                  <a:lnTo>
                    <a:pt x="1081051" y="1346917"/>
                  </a:lnTo>
                  <a:lnTo>
                    <a:pt x="1076319" y="1368095"/>
                  </a:lnTo>
                  <a:lnTo>
                    <a:pt x="1092222" y="1383145"/>
                  </a:lnTo>
                  <a:lnTo>
                    <a:pt x="1115106" y="1396720"/>
                  </a:lnTo>
                  <a:lnTo>
                    <a:pt x="1130233" y="1408667"/>
                  </a:lnTo>
                  <a:lnTo>
                    <a:pt x="1152575" y="1408667"/>
                  </a:lnTo>
                  <a:close/>
                  <a:moveTo>
                    <a:pt x="972214" y="543246"/>
                  </a:moveTo>
                  <a:lnTo>
                    <a:pt x="972835" y="545030"/>
                  </a:lnTo>
                  <a:lnTo>
                    <a:pt x="938702" y="506243"/>
                  </a:lnTo>
                  <a:lnTo>
                    <a:pt x="918610" y="477230"/>
                  </a:lnTo>
                  <a:lnTo>
                    <a:pt x="887425" y="457138"/>
                  </a:lnTo>
                  <a:lnTo>
                    <a:pt x="850965" y="431151"/>
                  </a:lnTo>
                  <a:lnTo>
                    <a:pt x="821487" y="413542"/>
                  </a:lnTo>
                  <a:lnTo>
                    <a:pt x="795732" y="399656"/>
                  </a:lnTo>
                  <a:lnTo>
                    <a:pt x="761677" y="391433"/>
                  </a:lnTo>
                  <a:lnTo>
                    <a:pt x="738095" y="378245"/>
                  </a:lnTo>
                  <a:lnTo>
                    <a:pt x="724752" y="365678"/>
                  </a:lnTo>
                  <a:lnTo>
                    <a:pt x="728087" y="366609"/>
                  </a:lnTo>
                  <a:lnTo>
                    <a:pt x="729406" y="364902"/>
                  </a:lnTo>
                  <a:lnTo>
                    <a:pt x="740034" y="374909"/>
                  </a:lnTo>
                  <a:lnTo>
                    <a:pt x="762608" y="387632"/>
                  </a:lnTo>
                  <a:lnTo>
                    <a:pt x="797129" y="396010"/>
                  </a:lnTo>
                  <a:lnTo>
                    <a:pt x="823349" y="410128"/>
                  </a:lnTo>
                  <a:lnTo>
                    <a:pt x="852982" y="427815"/>
                  </a:lnTo>
                  <a:lnTo>
                    <a:pt x="889675" y="453958"/>
                  </a:lnTo>
                  <a:lnTo>
                    <a:pt x="921325" y="474438"/>
                  </a:lnTo>
                  <a:lnTo>
                    <a:pt x="941883" y="503993"/>
                  </a:lnTo>
                  <a:lnTo>
                    <a:pt x="974231" y="540764"/>
                  </a:lnTo>
                  <a:close/>
                  <a:moveTo>
                    <a:pt x="1144507" y="1428138"/>
                  </a:moveTo>
                  <a:lnTo>
                    <a:pt x="1107659" y="1426509"/>
                  </a:lnTo>
                  <a:cubicBezTo>
                    <a:pt x="1102617" y="1431318"/>
                    <a:pt x="1097264" y="1436904"/>
                    <a:pt x="1095868" y="1438766"/>
                  </a:cubicBezTo>
                  <a:cubicBezTo>
                    <a:pt x="1095480" y="1442101"/>
                    <a:pt x="1093929" y="1451333"/>
                    <a:pt x="1092687" y="1459013"/>
                  </a:cubicBezTo>
                  <a:lnTo>
                    <a:pt x="1092067" y="1462348"/>
                  </a:lnTo>
                  <a:lnTo>
                    <a:pt x="1035670" y="1460642"/>
                  </a:lnTo>
                  <a:lnTo>
                    <a:pt x="1025353" y="1471347"/>
                  </a:lnTo>
                  <a:lnTo>
                    <a:pt x="1007045" y="1488646"/>
                  </a:lnTo>
                  <a:lnTo>
                    <a:pt x="997736" y="1513082"/>
                  </a:lnTo>
                  <a:lnTo>
                    <a:pt x="989591" y="1539147"/>
                  </a:lnTo>
                  <a:lnTo>
                    <a:pt x="966784" y="1578400"/>
                  </a:lnTo>
                  <a:lnTo>
                    <a:pt x="959880" y="1596862"/>
                  </a:lnTo>
                  <a:lnTo>
                    <a:pt x="959880" y="1596940"/>
                  </a:lnTo>
                  <a:lnTo>
                    <a:pt x="954217" y="1634176"/>
                  </a:lnTo>
                  <a:lnTo>
                    <a:pt x="954139" y="1634176"/>
                  </a:lnTo>
                  <a:lnTo>
                    <a:pt x="951192" y="1628358"/>
                  </a:lnTo>
                  <a:lnTo>
                    <a:pt x="955458" y="1600276"/>
                  </a:lnTo>
                  <a:lnTo>
                    <a:pt x="955458" y="1600198"/>
                  </a:lnTo>
                  <a:lnTo>
                    <a:pt x="956156" y="1595854"/>
                  </a:lnTo>
                  <a:lnTo>
                    <a:pt x="951967" y="1597483"/>
                  </a:lnTo>
                  <a:lnTo>
                    <a:pt x="952278" y="1595233"/>
                  </a:lnTo>
                  <a:lnTo>
                    <a:pt x="953131" y="1592829"/>
                  </a:lnTo>
                  <a:lnTo>
                    <a:pt x="953208" y="1592829"/>
                  </a:lnTo>
                  <a:lnTo>
                    <a:pt x="959802" y="1575064"/>
                  </a:lnTo>
                  <a:lnTo>
                    <a:pt x="982299" y="1536432"/>
                  </a:lnTo>
                  <a:lnTo>
                    <a:pt x="990367" y="1510522"/>
                  </a:lnTo>
                  <a:lnTo>
                    <a:pt x="1000141" y="1485078"/>
                  </a:lnTo>
                  <a:lnTo>
                    <a:pt x="1019923" y="1465839"/>
                  </a:lnTo>
                  <a:lnTo>
                    <a:pt x="1032490" y="1452807"/>
                  </a:lnTo>
                  <a:lnTo>
                    <a:pt x="1085551" y="1454358"/>
                  </a:lnTo>
                  <a:cubicBezTo>
                    <a:pt x="1086869" y="1446523"/>
                    <a:pt x="1088110" y="1438766"/>
                    <a:pt x="1088188" y="1437680"/>
                  </a:cubicBezTo>
                  <a:cubicBezTo>
                    <a:pt x="1088188" y="1435973"/>
                    <a:pt x="1088188" y="1434421"/>
                    <a:pt x="1103470" y="1419760"/>
                  </a:cubicBezTo>
                  <a:lnTo>
                    <a:pt x="1104711" y="1418596"/>
                  </a:lnTo>
                  <a:lnTo>
                    <a:pt x="1139465" y="1420148"/>
                  </a:lnTo>
                  <a:lnTo>
                    <a:pt x="1141016" y="1416424"/>
                  </a:lnTo>
                  <a:lnTo>
                    <a:pt x="1127518" y="1416424"/>
                  </a:lnTo>
                  <a:lnTo>
                    <a:pt x="1110762" y="1403159"/>
                  </a:lnTo>
                  <a:lnTo>
                    <a:pt x="1087878" y="1389583"/>
                  </a:lnTo>
                  <a:lnTo>
                    <a:pt x="1067786" y="1370655"/>
                  </a:lnTo>
                  <a:lnTo>
                    <a:pt x="1073914" y="1343194"/>
                  </a:lnTo>
                  <a:lnTo>
                    <a:pt x="1088498" y="1327058"/>
                  </a:lnTo>
                  <a:lnTo>
                    <a:pt x="1075543" y="1311776"/>
                  </a:lnTo>
                  <a:lnTo>
                    <a:pt x="1057081" y="1254604"/>
                  </a:lnTo>
                  <a:lnTo>
                    <a:pt x="1028611" y="1214110"/>
                  </a:lnTo>
                  <a:lnTo>
                    <a:pt x="1015811" y="1221402"/>
                  </a:lnTo>
                  <a:lnTo>
                    <a:pt x="993314" y="1241028"/>
                  </a:lnTo>
                  <a:lnTo>
                    <a:pt x="972137" y="1241028"/>
                  </a:lnTo>
                  <a:lnTo>
                    <a:pt x="950959" y="1216515"/>
                  </a:lnTo>
                  <a:lnTo>
                    <a:pt x="981989" y="1183158"/>
                  </a:lnTo>
                  <a:lnTo>
                    <a:pt x="971516" y="1152749"/>
                  </a:lnTo>
                  <a:lnTo>
                    <a:pt x="943279" y="1146465"/>
                  </a:lnTo>
                  <a:lnTo>
                    <a:pt x="913413" y="1167177"/>
                  </a:lnTo>
                  <a:lnTo>
                    <a:pt x="921248" y="1191536"/>
                  </a:lnTo>
                  <a:lnTo>
                    <a:pt x="921481" y="1218842"/>
                  </a:lnTo>
                  <a:lnTo>
                    <a:pt x="906974" y="1239632"/>
                  </a:lnTo>
                  <a:lnTo>
                    <a:pt x="916205" y="1257086"/>
                  </a:lnTo>
                  <a:lnTo>
                    <a:pt x="911784" y="1288581"/>
                  </a:lnTo>
                  <a:lnTo>
                    <a:pt x="883857" y="1290443"/>
                  </a:lnTo>
                  <a:lnTo>
                    <a:pt x="853525" y="1278031"/>
                  </a:lnTo>
                  <a:lnTo>
                    <a:pt x="838243" y="1270662"/>
                  </a:lnTo>
                  <a:lnTo>
                    <a:pt x="829788" y="1273765"/>
                  </a:lnTo>
                  <a:lnTo>
                    <a:pt x="835140" y="1289900"/>
                  </a:lnTo>
                  <a:lnTo>
                    <a:pt x="853991" y="1301071"/>
                  </a:lnTo>
                  <a:lnTo>
                    <a:pt x="885021" y="1330549"/>
                  </a:lnTo>
                  <a:lnTo>
                    <a:pt x="859809" y="1338074"/>
                  </a:lnTo>
                  <a:lnTo>
                    <a:pt x="845845" y="1357080"/>
                  </a:lnTo>
                  <a:lnTo>
                    <a:pt x="831727" y="1369647"/>
                  </a:lnTo>
                  <a:lnTo>
                    <a:pt x="822883" y="1374767"/>
                  </a:lnTo>
                  <a:lnTo>
                    <a:pt x="833666" y="1396565"/>
                  </a:lnTo>
                  <a:lnTo>
                    <a:pt x="852129" y="1419605"/>
                  </a:lnTo>
                  <a:lnTo>
                    <a:pt x="864075" y="1441326"/>
                  </a:lnTo>
                  <a:lnTo>
                    <a:pt x="877496" y="1467468"/>
                  </a:lnTo>
                  <a:lnTo>
                    <a:pt x="838398" y="1472511"/>
                  </a:lnTo>
                  <a:lnTo>
                    <a:pt x="810084" y="1467391"/>
                  </a:lnTo>
                  <a:lnTo>
                    <a:pt x="670915" y="1415648"/>
                  </a:lnTo>
                  <a:lnTo>
                    <a:pt x="662227" y="1397341"/>
                  </a:lnTo>
                  <a:lnTo>
                    <a:pt x="662227" y="1385705"/>
                  </a:lnTo>
                  <a:lnTo>
                    <a:pt x="658270" y="1361657"/>
                  </a:lnTo>
                  <a:lnTo>
                    <a:pt x="663313" y="1352891"/>
                  </a:lnTo>
                  <a:lnTo>
                    <a:pt x="675026" y="1342418"/>
                  </a:lnTo>
                  <a:lnTo>
                    <a:pt x="677276" y="1329075"/>
                  </a:lnTo>
                  <a:lnTo>
                    <a:pt x="694110" y="1318913"/>
                  </a:lnTo>
                  <a:lnTo>
                    <a:pt x="717460" y="1330549"/>
                  </a:lnTo>
                  <a:lnTo>
                    <a:pt x="736931" y="1325197"/>
                  </a:lnTo>
                  <a:lnTo>
                    <a:pt x="740189" y="1304562"/>
                  </a:lnTo>
                  <a:lnTo>
                    <a:pt x="736078" y="1288659"/>
                  </a:lnTo>
                  <a:lnTo>
                    <a:pt x="752523" y="1268955"/>
                  </a:lnTo>
                  <a:lnTo>
                    <a:pt x="770753" y="1259414"/>
                  </a:lnTo>
                  <a:lnTo>
                    <a:pt x="777425" y="1237460"/>
                  </a:lnTo>
                  <a:lnTo>
                    <a:pt x="767107" y="1215972"/>
                  </a:lnTo>
                  <a:lnTo>
                    <a:pt x="720020" y="1212946"/>
                  </a:lnTo>
                  <a:lnTo>
                    <a:pt x="686585" y="1218687"/>
                  </a:lnTo>
                  <a:lnTo>
                    <a:pt x="646479" y="1245217"/>
                  </a:lnTo>
                  <a:lnTo>
                    <a:pt x="630499" y="1233426"/>
                  </a:lnTo>
                  <a:lnTo>
                    <a:pt x="606296" y="1252742"/>
                  </a:lnTo>
                  <a:lnTo>
                    <a:pt x="604046" y="1251423"/>
                  </a:lnTo>
                  <a:cubicBezTo>
                    <a:pt x="591789" y="1244597"/>
                    <a:pt x="568905" y="1234667"/>
                    <a:pt x="559828" y="1237150"/>
                  </a:cubicBezTo>
                  <a:cubicBezTo>
                    <a:pt x="559285" y="1237305"/>
                    <a:pt x="558510" y="1237538"/>
                    <a:pt x="557579" y="1237925"/>
                  </a:cubicBezTo>
                  <a:cubicBezTo>
                    <a:pt x="556570" y="1238391"/>
                    <a:pt x="555407" y="1239011"/>
                    <a:pt x="553933" y="1239865"/>
                  </a:cubicBezTo>
                  <a:cubicBezTo>
                    <a:pt x="551606" y="1241184"/>
                    <a:pt x="548735" y="1243123"/>
                    <a:pt x="545012" y="1245838"/>
                  </a:cubicBezTo>
                  <a:lnTo>
                    <a:pt x="541288" y="1248786"/>
                  </a:lnTo>
                  <a:cubicBezTo>
                    <a:pt x="540435" y="1249406"/>
                    <a:pt x="539659" y="1250105"/>
                    <a:pt x="538806" y="1250803"/>
                  </a:cubicBezTo>
                  <a:lnTo>
                    <a:pt x="535780" y="1248243"/>
                  </a:lnTo>
                  <a:lnTo>
                    <a:pt x="532832" y="1245683"/>
                  </a:lnTo>
                  <a:lnTo>
                    <a:pt x="523368" y="1237615"/>
                  </a:lnTo>
                  <a:lnTo>
                    <a:pt x="509870" y="1220937"/>
                  </a:lnTo>
                  <a:lnTo>
                    <a:pt x="500794" y="1203715"/>
                  </a:lnTo>
                  <a:lnTo>
                    <a:pt x="499243" y="1182537"/>
                  </a:lnTo>
                  <a:lnTo>
                    <a:pt x="512198" y="1166324"/>
                  </a:lnTo>
                  <a:lnTo>
                    <a:pt x="532445" y="1154610"/>
                  </a:lnTo>
                  <a:lnTo>
                    <a:pt x="543072" y="1141655"/>
                  </a:lnTo>
                  <a:lnTo>
                    <a:pt x="538961" y="1131648"/>
                  </a:lnTo>
                  <a:lnTo>
                    <a:pt x="556648" y="1112798"/>
                  </a:lnTo>
                  <a:lnTo>
                    <a:pt x="563242" y="1105273"/>
                  </a:lnTo>
                  <a:lnTo>
                    <a:pt x="568827" y="1087664"/>
                  </a:lnTo>
                  <a:lnTo>
                    <a:pt x="571542" y="1066486"/>
                  </a:lnTo>
                  <a:lnTo>
                    <a:pt x="561225" y="1062530"/>
                  </a:lnTo>
                  <a:lnTo>
                    <a:pt x="538108" y="1044455"/>
                  </a:lnTo>
                  <a:lnTo>
                    <a:pt x="556027" y="1020794"/>
                  </a:lnTo>
                  <a:lnTo>
                    <a:pt x="567198" y="1010555"/>
                  </a:lnTo>
                  <a:lnTo>
                    <a:pt x="585583" y="995428"/>
                  </a:lnTo>
                  <a:lnTo>
                    <a:pt x="620647" y="985731"/>
                  </a:lnTo>
                  <a:lnTo>
                    <a:pt x="643531" y="976112"/>
                  </a:lnTo>
                  <a:lnTo>
                    <a:pt x="661373" y="1028319"/>
                  </a:lnTo>
                  <a:lnTo>
                    <a:pt x="668355" y="1023044"/>
                  </a:lnTo>
                  <a:lnTo>
                    <a:pt x="676345" y="1006288"/>
                  </a:lnTo>
                  <a:lnTo>
                    <a:pt x="691783" y="983714"/>
                  </a:lnTo>
                  <a:lnTo>
                    <a:pt x="704117" y="1021415"/>
                  </a:lnTo>
                  <a:lnTo>
                    <a:pt x="723200" y="996514"/>
                  </a:lnTo>
                  <a:lnTo>
                    <a:pt x="727234" y="989144"/>
                  </a:lnTo>
                  <a:lnTo>
                    <a:pt x="737862" y="956175"/>
                  </a:lnTo>
                  <a:lnTo>
                    <a:pt x="729484" y="931661"/>
                  </a:lnTo>
                  <a:lnTo>
                    <a:pt x="711719" y="898227"/>
                  </a:lnTo>
                  <a:lnTo>
                    <a:pt x="689533" y="880850"/>
                  </a:lnTo>
                  <a:lnTo>
                    <a:pt x="672544" y="872782"/>
                  </a:lnTo>
                  <a:lnTo>
                    <a:pt x="660830" y="872782"/>
                  </a:lnTo>
                  <a:lnTo>
                    <a:pt x="647565" y="883488"/>
                  </a:lnTo>
                  <a:lnTo>
                    <a:pt x="632981" y="883488"/>
                  </a:lnTo>
                  <a:lnTo>
                    <a:pt x="612579" y="869835"/>
                  </a:lnTo>
                  <a:lnTo>
                    <a:pt x="626232" y="852535"/>
                  </a:lnTo>
                  <a:lnTo>
                    <a:pt x="645315" y="852535"/>
                  </a:lnTo>
                  <a:lnTo>
                    <a:pt x="650513" y="833219"/>
                  </a:lnTo>
                  <a:lnTo>
                    <a:pt x="655012" y="827401"/>
                  </a:lnTo>
                  <a:lnTo>
                    <a:pt x="649970" y="814136"/>
                  </a:lnTo>
                  <a:lnTo>
                    <a:pt x="622664" y="785899"/>
                  </a:lnTo>
                  <a:lnTo>
                    <a:pt x="606916" y="776590"/>
                  </a:lnTo>
                  <a:lnTo>
                    <a:pt x="578834" y="776590"/>
                  </a:lnTo>
                  <a:lnTo>
                    <a:pt x="569835" y="746879"/>
                  </a:lnTo>
                  <a:lnTo>
                    <a:pt x="594194" y="740053"/>
                  </a:lnTo>
                  <a:lnTo>
                    <a:pt x="597917" y="737493"/>
                  </a:lnTo>
                  <a:lnTo>
                    <a:pt x="597064" y="726477"/>
                  </a:lnTo>
                  <a:lnTo>
                    <a:pt x="584807" y="701265"/>
                  </a:lnTo>
                  <a:lnTo>
                    <a:pt x="571465" y="681173"/>
                  </a:lnTo>
                  <a:lnTo>
                    <a:pt x="563164" y="654565"/>
                  </a:lnTo>
                  <a:lnTo>
                    <a:pt x="554786" y="641921"/>
                  </a:lnTo>
                  <a:lnTo>
                    <a:pt x="554786" y="633388"/>
                  </a:lnTo>
                  <a:lnTo>
                    <a:pt x="552692" y="633543"/>
                  </a:lnTo>
                  <a:lnTo>
                    <a:pt x="497846" y="650299"/>
                  </a:lnTo>
                  <a:lnTo>
                    <a:pt x="475970" y="661159"/>
                  </a:lnTo>
                  <a:lnTo>
                    <a:pt x="448897" y="677915"/>
                  </a:lnTo>
                  <a:lnTo>
                    <a:pt x="447733" y="677915"/>
                  </a:lnTo>
                  <a:cubicBezTo>
                    <a:pt x="439976" y="677915"/>
                    <a:pt x="430512" y="678226"/>
                    <a:pt x="428728" y="678769"/>
                  </a:cubicBezTo>
                  <a:cubicBezTo>
                    <a:pt x="425625" y="679700"/>
                    <a:pt x="402663" y="683966"/>
                    <a:pt x="398629" y="684664"/>
                  </a:cubicBezTo>
                  <a:lnTo>
                    <a:pt x="376520" y="692499"/>
                  </a:lnTo>
                  <a:lnTo>
                    <a:pt x="356894" y="717013"/>
                  </a:lnTo>
                  <a:lnTo>
                    <a:pt x="332070" y="717013"/>
                  </a:lnTo>
                  <a:lnTo>
                    <a:pt x="330751" y="712824"/>
                  </a:lnTo>
                  <a:lnTo>
                    <a:pt x="327260" y="701576"/>
                  </a:lnTo>
                  <a:lnTo>
                    <a:pt x="327105" y="700955"/>
                  </a:lnTo>
                  <a:lnTo>
                    <a:pt x="322218" y="685362"/>
                  </a:lnTo>
                  <a:lnTo>
                    <a:pt x="316710" y="669305"/>
                  </a:lnTo>
                  <a:lnTo>
                    <a:pt x="309030" y="664960"/>
                  </a:lnTo>
                  <a:lnTo>
                    <a:pt x="308332" y="664573"/>
                  </a:lnTo>
                  <a:lnTo>
                    <a:pt x="305694" y="663099"/>
                  </a:lnTo>
                  <a:lnTo>
                    <a:pt x="208261" y="662711"/>
                  </a:lnTo>
                  <a:lnTo>
                    <a:pt x="161639" y="653712"/>
                  </a:lnTo>
                  <a:lnTo>
                    <a:pt x="145503" y="653712"/>
                  </a:lnTo>
                  <a:lnTo>
                    <a:pt x="88020" y="637499"/>
                  </a:lnTo>
                  <a:lnTo>
                    <a:pt x="64748" y="624777"/>
                  </a:lnTo>
                  <a:lnTo>
                    <a:pt x="60482" y="621907"/>
                  </a:lnTo>
                  <a:lnTo>
                    <a:pt x="63352" y="619502"/>
                  </a:lnTo>
                  <a:lnTo>
                    <a:pt x="60249" y="617407"/>
                  </a:lnTo>
                  <a:lnTo>
                    <a:pt x="60482" y="617175"/>
                  </a:lnTo>
                  <a:lnTo>
                    <a:pt x="63585" y="614615"/>
                  </a:lnTo>
                  <a:lnTo>
                    <a:pt x="75298" y="605073"/>
                  </a:lnTo>
                  <a:cubicBezTo>
                    <a:pt x="75298" y="605073"/>
                    <a:pt x="77703" y="605538"/>
                    <a:pt x="80961" y="605306"/>
                  </a:cubicBezTo>
                  <a:cubicBezTo>
                    <a:pt x="81504" y="605306"/>
                    <a:pt x="82047" y="605228"/>
                    <a:pt x="82590" y="605151"/>
                  </a:cubicBezTo>
                  <a:lnTo>
                    <a:pt x="82823" y="605151"/>
                  </a:lnTo>
                  <a:cubicBezTo>
                    <a:pt x="83211" y="605073"/>
                    <a:pt x="83599" y="604995"/>
                    <a:pt x="84064" y="604918"/>
                  </a:cubicBezTo>
                  <a:cubicBezTo>
                    <a:pt x="84142" y="604918"/>
                    <a:pt x="84219" y="604918"/>
                    <a:pt x="84297" y="604840"/>
                  </a:cubicBezTo>
                  <a:cubicBezTo>
                    <a:pt x="84762" y="604840"/>
                    <a:pt x="85305" y="604685"/>
                    <a:pt x="85848" y="604530"/>
                  </a:cubicBezTo>
                  <a:cubicBezTo>
                    <a:pt x="86624" y="604375"/>
                    <a:pt x="87400" y="604064"/>
                    <a:pt x="88253" y="603754"/>
                  </a:cubicBezTo>
                  <a:cubicBezTo>
                    <a:pt x="89107" y="603444"/>
                    <a:pt x="89882" y="603056"/>
                    <a:pt x="90658" y="602591"/>
                  </a:cubicBezTo>
                  <a:cubicBezTo>
                    <a:pt x="90891" y="602435"/>
                    <a:pt x="91046" y="602358"/>
                    <a:pt x="91279" y="602203"/>
                  </a:cubicBezTo>
                  <a:cubicBezTo>
                    <a:pt x="91822" y="601892"/>
                    <a:pt x="92365" y="601505"/>
                    <a:pt x="92908" y="600961"/>
                  </a:cubicBezTo>
                  <a:cubicBezTo>
                    <a:pt x="93218" y="600651"/>
                    <a:pt x="93606" y="600341"/>
                    <a:pt x="93916" y="600031"/>
                  </a:cubicBezTo>
                  <a:cubicBezTo>
                    <a:pt x="94304" y="599720"/>
                    <a:pt x="94614" y="599332"/>
                    <a:pt x="94925" y="598945"/>
                  </a:cubicBezTo>
                  <a:cubicBezTo>
                    <a:pt x="95623" y="598169"/>
                    <a:pt x="96166" y="597238"/>
                    <a:pt x="96709" y="596307"/>
                  </a:cubicBezTo>
                  <a:cubicBezTo>
                    <a:pt x="96942" y="595764"/>
                    <a:pt x="97252" y="595143"/>
                    <a:pt x="97562" y="594523"/>
                  </a:cubicBezTo>
                  <a:cubicBezTo>
                    <a:pt x="97795" y="593902"/>
                    <a:pt x="98028" y="593204"/>
                    <a:pt x="98260" y="592506"/>
                  </a:cubicBezTo>
                  <a:cubicBezTo>
                    <a:pt x="98493" y="591808"/>
                    <a:pt x="98726" y="591032"/>
                    <a:pt x="98803" y="590256"/>
                  </a:cubicBezTo>
                  <a:cubicBezTo>
                    <a:pt x="99657" y="585990"/>
                    <a:pt x="99501" y="580482"/>
                    <a:pt x="98105" y="573500"/>
                  </a:cubicBezTo>
                  <a:lnTo>
                    <a:pt x="98105" y="573112"/>
                  </a:lnTo>
                  <a:cubicBezTo>
                    <a:pt x="97407" y="569699"/>
                    <a:pt x="96631" y="566208"/>
                    <a:pt x="95933" y="562872"/>
                  </a:cubicBezTo>
                  <a:cubicBezTo>
                    <a:pt x="94925" y="557830"/>
                    <a:pt x="93916" y="552943"/>
                    <a:pt x="92908" y="548366"/>
                  </a:cubicBezTo>
                  <a:cubicBezTo>
                    <a:pt x="91977" y="543712"/>
                    <a:pt x="91046" y="539367"/>
                    <a:pt x="90193" y="535256"/>
                  </a:cubicBezTo>
                  <a:cubicBezTo>
                    <a:pt x="89882" y="533549"/>
                    <a:pt x="89494" y="531920"/>
                    <a:pt x="89184" y="530291"/>
                  </a:cubicBezTo>
                  <a:cubicBezTo>
                    <a:pt x="89029" y="529438"/>
                    <a:pt x="88796" y="528507"/>
                    <a:pt x="88641" y="527654"/>
                  </a:cubicBezTo>
                  <a:cubicBezTo>
                    <a:pt x="88176" y="525094"/>
                    <a:pt x="87633" y="522689"/>
                    <a:pt x="87245" y="520517"/>
                  </a:cubicBezTo>
                  <a:lnTo>
                    <a:pt x="86779" y="518422"/>
                  </a:lnTo>
                  <a:cubicBezTo>
                    <a:pt x="86469" y="517103"/>
                    <a:pt x="86236" y="515862"/>
                    <a:pt x="86004" y="514776"/>
                  </a:cubicBezTo>
                  <a:cubicBezTo>
                    <a:pt x="85810" y="514225"/>
                    <a:pt x="85678" y="513651"/>
                    <a:pt x="85616" y="513070"/>
                  </a:cubicBezTo>
                  <a:cubicBezTo>
                    <a:pt x="85391" y="512100"/>
                    <a:pt x="85205" y="511115"/>
                    <a:pt x="85073" y="510122"/>
                  </a:cubicBezTo>
                  <a:cubicBezTo>
                    <a:pt x="84840" y="509191"/>
                    <a:pt x="84607" y="508493"/>
                    <a:pt x="84607" y="507795"/>
                  </a:cubicBezTo>
                  <a:cubicBezTo>
                    <a:pt x="84382" y="507337"/>
                    <a:pt x="84250" y="506833"/>
                    <a:pt x="84219" y="506321"/>
                  </a:cubicBezTo>
                  <a:cubicBezTo>
                    <a:pt x="84142" y="505622"/>
                    <a:pt x="83987" y="505079"/>
                    <a:pt x="83987" y="504847"/>
                  </a:cubicBezTo>
                  <a:lnTo>
                    <a:pt x="99269" y="487470"/>
                  </a:lnTo>
                  <a:lnTo>
                    <a:pt x="145969" y="462491"/>
                  </a:lnTo>
                  <a:lnTo>
                    <a:pt x="145891" y="462103"/>
                  </a:lnTo>
                  <a:lnTo>
                    <a:pt x="145969" y="462103"/>
                  </a:lnTo>
                  <a:lnTo>
                    <a:pt x="138211" y="438521"/>
                  </a:lnTo>
                  <a:lnTo>
                    <a:pt x="131152" y="416877"/>
                  </a:lnTo>
                  <a:lnTo>
                    <a:pt x="135108" y="416489"/>
                  </a:lnTo>
                  <a:lnTo>
                    <a:pt x="148063" y="415326"/>
                  </a:lnTo>
                  <a:lnTo>
                    <a:pt x="135108" y="416567"/>
                  </a:lnTo>
                  <a:lnTo>
                    <a:pt x="135263" y="417032"/>
                  </a:lnTo>
                  <a:lnTo>
                    <a:pt x="149692" y="460940"/>
                  </a:lnTo>
                  <a:lnTo>
                    <a:pt x="151244" y="465982"/>
                  </a:lnTo>
                  <a:lnTo>
                    <a:pt x="147598" y="465982"/>
                  </a:lnTo>
                  <a:lnTo>
                    <a:pt x="101751" y="490573"/>
                  </a:lnTo>
                  <a:lnTo>
                    <a:pt x="89262" y="504769"/>
                  </a:lnTo>
                  <a:lnTo>
                    <a:pt x="88098" y="506010"/>
                  </a:lnTo>
                  <a:lnTo>
                    <a:pt x="88176" y="506165"/>
                  </a:lnTo>
                  <a:lnTo>
                    <a:pt x="88486" y="507795"/>
                  </a:lnTo>
                  <a:cubicBezTo>
                    <a:pt x="88486" y="508027"/>
                    <a:pt x="88564" y="508260"/>
                    <a:pt x="88641" y="508570"/>
                  </a:cubicBezTo>
                  <a:lnTo>
                    <a:pt x="88874" y="509501"/>
                  </a:lnTo>
                  <a:cubicBezTo>
                    <a:pt x="88951" y="510044"/>
                    <a:pt x="89107" y="510742"/>
                    <a:pt x="89262" y="511441"/>
                  </a:cubicBezTo>
                  <a:lnTo>
                    <a:pt x="89960" y="514776"/>
                  </a:lnTo>
                  <a:cubicBezTo>
                    <a:pt x="90115" y="515552"/>
                    <a:pt x="90270" y="516328"/>
                    <a:pt x="90503" y="517181"/>
                  </a:cubicBezTo>
                  <a:cubicBezTo>
                    <a:pt x="90658" y="518034"/>
                    <a:pt x="90813" y="518888"/>
                    <a:pt x="91046" y="519819"/>
                  </a:cubicBezTo>
                  <a:lnTo>
                    <a:pt x="91046" y="519974"/>
                  </a:lnTo>
                  <a:lnTo>
                    <a:pt x="92442" y="526955"/>
                  </a:lnTo>
                  <a:cubicBezTo>
                    <a:pt x="92597" y="527809"/>
                    <a:pt x="92753" y="528662"/>
                    <a:pt x="92985" y="529515"/>
                  </a:cubicBezTo>
                  <a:lnTo>
                    <a:pt x="93994" y="534480"/>
                  </a:lnTo>
                  <a:cubicBezTo>
                    <a:pt x="94382" y="536420"/>
                    <a:pt x="94769" y="538436"/>
                    <a:pt x="95235" y="540531"/>
                  </a:cubicBezTo>
                  <a:cubicBezTo>
                    <a:pt x="95856" y="543479"/>
                    <a:pt x="96476" y="546504"/>
                    <a:pt x="97174" y="549685"/>
                  </a:cubicBezTo>
                  <a:lnTo>
                    <a:pt x="99424" y="560623"/>
                  </a:lnTo>
                  <a:lnTo>
                    <a:pt x="100665" y="566518"/>
                  </a:lnTo>
                  <a:cubicBezTo>
                    <a:pt x="101131" y="568458"/>
                    <a:pt x="101518" y="570397"/>
                    <a:pt x="101906" y="572724"/>
                  </a:cubicBezTo>
                  <a:cubicBezTo>
                    <a:pt x="103303" y="579861"/>
                    <a:pt x="103535" y="585990"/>
                    <a:pt x="102682" y="590799"/>
                  </a:cubicBezTo>
                  <a:cubicBezTo>
                    <a:pt x="102527" y="591808"/>
                    <a:pt x="102217" y="592894"/>
                    <a:pt x="101906" y="593747"/>
                  </a:cubicBezTo>
                  <a:cubicBezTo>
                    <a:pt x="101674" y="594523"/>
                    <a:pt x="101363" y="595221"/>
                    <a:pt x="101131" y="595919"/>
                  </a:cubicBezTo>
                  <a:cubicBezTo>
                    <a:pt x="100588" y="597238"/>
                    <a:pt x="99889" y="598402"/>
                    <a:pt x="99269" y="599488"/>
                  </a:cubicBezTo>
                  <a:cubicBezTo>
                    <a:pt x="93606" y="608253"/>
                    <a:pt x="83056" y="609727"/>
                    <a:pt x="76462" y="609107"/>
                  </a:cubicBezTo>
                  <a:lnTo>
                    <a:pt x="66920" y="616942"/>
                  </a:lnTo>
                  <a:lnTo>
                    <a:pt x="90580" y="630129"/>
                  </a:lnTo>
                  <a:lnTo>
                    <a:pt x="146046" y="645955"/>
                  </a:lnTo>
                  <a:lnTo>
                    <a:pt x="162337" y="645955"/>
                  </a:lnTo>
                  <a:lnTo>
                    <a:pt x="209037" y="654953"/>
                  </a:lnTo>
                  <a:lnTo>
                    <a:pt x="307711" y="655341"/>
                  </a:lnTo>
                  <a:lnTo>
                    <a:pt x="315934" y="659918"/>
                  </a:lnTo>
                  <a:lnTo>
                    <a:pt x="315934" y="643007"/>
                  </a:lnTo>
                  <a:lnTo>
                    <a:pt x="323304" y="664573"/>
                  </a:lnTo>
                  <a:lnTo>
                    <a:pt x="323459" y="664960"/>
                  </a:lnTo>
                  <a:lnTo>
                    <a:pt x="328424" y="679544"/>
                  </a:lnTo>
                  <a:lnTo>
                    <a:pt x="329587" y="682958"/>
                  </a:lnTo>
                  <a:lnTo>
                    <a:pt x="335250" y="700955"/>
                  </a:lnTo>
                  <a:lnTo>
                    <a:pt x="337810" y="709255"/>
                  </a:lnTo>
                  <a:lnTo>
                    <a:pt x="353170" y="709255"/>
                  </a:lnTo>
                  <a:lnTo>
                    <a:pt x="371865" y="685906"/>
                  </a:lnTo>
                  <a:lnTo>
                    <a:pt x="396689" y="677217"/>
                  </a:lnTo>
                  <a:cubicBezTo>
                    <a:pt x="407084" y="675278"/>
                    <a:pt x="424383" y="671942"/>
                    <a:pt x="426323" y="671399"/>
                  </a:cubicBezTo>
                  <a:cubicBezTo>
                    <a:pt x="429426" y="670313"/>
                    <a:pt x="440829" y="670158"/>
                    <a:pt x="446647" y="670158"/>
                  </a:cubicBezTo>
                  <a:lnTo>
                    <a:pt x="472169" y="654333"/>
                  </a:lnTo>
                  <a:lnTo>
                    <a:pt x="494976" y="643084"/>
                  </a:lnTo>
                  <a:lnTo>
                    <a:pt x="550830" y="626018"/>
                  </a:lnTo>
                  <a:lnTo>
                    <a:pt x="562544" y="625087"/>
                  </a:lnTo>
                  <a:lnTo>
                    <a:pt x="562544" y="639594"/>
                  </a:lnTo>
                  <a:lnTo>
                    <a:pt x="569913" y="650764"/>
                  </a:lnTo>
                  <a:lnTo>
                    <a:pt x="578291" y="677372"/>
                  </a:lnTo>
                  <a:lnTo>
                    <a:pt x="591479" y="697464"/>
                  </a:lnTo>
                  <a:lnTo>
                    <a:pt x="604356" y="723762"/>
                  </a:lnTo>
                  <a:lnTo>
                    <a:pt x="605908" y="741371"/>
                  </a:lnTo>
                  <a:lnTo>
                    <a:pt x="597995" y="746801"/>
                  </a:lnTo>
                  <a:lnTo>
                    <a:pt x="579532" y="752232"/>
                  </a:lnTo>
                  <a:lnTo>
                    <a:pt x="584575" y="768833"/>
                  </a:lnTo>
                  <a:lnTo>
                    <a:pt x="609088" y="768833"/>
                  </a:lnTo>
                  <a:lnTo>
                    <a:pt x="627085" y="779460"/>
                  </a:lnTo>
                  <a:lnTo>
                    <a:pt x="656098" y="809326"/>
                  </a:lnTo>
                  <a:lnTo>
                    <a:pt x="663856" y="828953"/>
                  </a:lnTo>
                  <a:lnTo>
                    <a:pt x="657805" y="836090"/>
                  </a:lnTo>
                  <a:lnTo>
                    <a:pt x="651289" y="860293"/>
                  </a:lnTo>
                  <a:lnTo>
                    <a:pt x="629956" y="860293"/>
                  </a:lnTo>
                  <a:lnTo>
                    <a:pt x="623827" y="868050"/>
                  </a:lnTo>
                  <a:lnTo>
                    <a:pt x="635308" y="875730"/>
                  </a:lnTo>
                  <a:lnTo>
                    <a:pt x="644850" y="875730"/>
                  </a:lnTo>
                  <a:lnTo>
                    <a:pt x="658038" y="865025"/>
                  </a:lnTo>
                  <a:lnTo>
                    <a:pt x="673397" y="865025"/>
                  </a:lnTo>
                  <a:lnTo>
                    <a:pt x="693256" y="874024"/>
                  </a:lnTo>
                  <a:lnTo>
                    <a:pt x="717149" y="892641"/>
                  </a:lnTo>
                  <a:lnTo>
                    <a:pt x="736543" y="928636"/>
                  </a:lnTo>
                  <a:lnTo>
                    <a:pt x="746007" y="956097"/>
                  </a:lnTo>
                  <a:lnTo>
                    <a:pt x="734371" y="992247"/>
                  </a:lnTo>
                  <a:lnTo>
                    <a:pt x="729639" y="1000780"/>
                  </a:lnTo>
                  <a:lnTo>
                    <a:pt x="701324" y="1037861"/>
                  </a:lnTo>
                  <a:lnTo>
                    <a:pt x="689300" y="1001091"/>
                  </a:lnTo>
                  <a:lnTo>
                    <a:pt x="683017" y="1010167"/>
                  </a:lnTo>
                  <a:lnTo>
                    <a:pt x="674561" y="1028086"/>
                  </a:lnTo>
                  <a:lnTo>
                    <a:pt x="657495" y="1040964"/>
                  </a:lnTo>
                  <a:lnTo>
                    <a:pt x="638877" y="986507"/>
                  </a:lnTo>
                  <a:lnTo>
                    <a:pt x="623129" y="993100"/>
                  </a:lnTo>
                  <a:lnTo>
                    <a:pt x="589850" y="1001944"/>
                  </a:lnTo>
                  <a:lnTo>
                    <a:pt x="572318" y="1016373"/>
                  </a:lnTo>
                  <a:lnTo>
                    <a:pt x="561768" y="1025992"/>
                  </a:lnTo>
                  <a:lnTo>
                    <a:pt x="548890" y="1043058"/>
                  </a:lnTo>
                  <a:lnTo>
                    <a:pt x="564638" y="1055470"/>
                  </a:lnTo>
                  <a:lnTo>
                    <a:pt x="579998" y="1061443"/>
                  </a:lnTo>
                  <a:lnTo>
                    <a:pt x="576352" y="1089293"/>
                  </a:lnTo>
                  <a:lnTo>
                    <a:pt x="570379" y="1108376"/>
                  </a:lnTo>
                  <a:lnTo>
                    <a:pt x="562388" y="1117995"/>
                  </a:lnTo>
                  <a:lnTo>
                    <a:pt x="548037" y="1133277"/>
                  </a:lnTo>
                  <a:lnTo>
                    <a:pt x="551993" y="1143052"/>
                  </a:lnTo>
                  <a:lnTo>
                    <a:pt x="538030" y="1160041"/>
                  </a:lnTo>
                  <a:lnTo>
                    <a:pt x="517783" y="1171754"/>
                  </a:lnTo>
                  <a:lnTo>
                    <a:pt x="507155" y="1185020"/>
                  </a:lnTo>
                  <a:lnTo>
                    <a:pt x="508086" y="1200845"/>
                  </a:lnTo>
                  <a:lnTo>
                    <a:pt x="516309" y="1216670"/>
                  </a:lnTo>
                  <a:lnTo>
                    <a:pt x="528876" y="1232262"/>
                  </a:lnTo>
                  <a:lnTo>
                    <a:pt x="538961" y="1240718"/>
                  </a:lnTo>
                  <a:cubicBezTo>
                    <a:pt x="542297" y="1238158"/>
                    <a:pt x="545400" y="1235986"/>
                    <a:pt x="548192" y="1234279"/>
                  </a:cubicBezTo>
                  <a:cubicBezTo>
                    <a:pt x="548580" y="1233969"/>
                    <a:pt x="549046" y="1233736"/>
                    <a:pt x="549433" y="1233504"/>
                  </a:cubicBezTo>
                  <a:cubicBezTo>
                    <a:pt x="549821" y="1233193"/>
                    <a:pt x="550209" y="1232961"/>
                    <a:pt x="550597" y="1232805"/>
                  </a:cubicBezTo>
                  <a:cubicBezTo>
                    <a:pt x="551683" y="1232185"/>
                    <a:pt x="552769" y="1231642"/>
                    <a:pt x="553778" y="1231176"/>
                  </a:cubicBezTo>
                  <a:cubicBezTo>
                    <a:pt x="555252" y="1230478"/>
                    <a:pt x="556648" y="1229935"/>
                    <a:pt x="557889" y="1229625"/>
                  </a:cubicBezTo>
                  <a:cubicBezTo>
                    <a:pt x="571232" y="1225979"/>
                    <a:pt x="597219" y="1239011"/>
                    <a:pt x="605520" y="1243433"/>
                  </a:cubicBezTo>
                  <a:lnTo>
                    <a:pt x="630266" y="1223652"/>
                  </a:lnTo>
                  <a:lnTo>
                    <a:pt x="646712" y="1235753"/>
                  </a:lnTo>
                  <a:lnTo>
                    <a:pt x="683017" y="1211783"/>
                  </a:lnTo>
                  <a:lnTo>
                    <a:pt x="719632" y="1205111"/>
                  </a:lnTo>
                  <a:lnTo>
                    <a:pt x="772150" y="1208525"/>
                  </a:lnTo>
                  <a:lnTo>
                    <a:pt x="785725" y="1236839"/>
                  </a:lnTo>
                  <a:lnTo>
                    <a:pt x="777192" y="1264921"/>
                  </a:lnTo>
                  <a:lnTo>
                    <a:pt x="757954" y="1274541"/>
                  </a:lnTo>
                  <a:lnTo>
                    <a:pt x="744611" y="1290598"/>
                  </a:lnTo>
                  <a:lnTo>
                    <a:pt x="748102" y="1304252"/>
                  </a:lnTo>
                  <a:lnTo>
                    <a:pt x="743757" y="1331325"/>
                  </a:lnTo>
                  <a:lnTo>
                    <a:pt x="716606" y="1338850"/>
                  </a:lnTo>
                  <a:lnTo>
                    <a:pt x="694498" y="1327757"/>
                  </a:lnTo>
                  <a:lnTo>
                    <a:pt x="684335" y="1333885"/>
                  </a:lnTo>
                  <a:lnTo>
                    <a:pt x="682163" y="1346530"/>
                  </a:lnTo>
                  <a:lnTo>
                    <a:pt x="669674" y="1357312"/>
                  </a:lnTo>
                  <a:lnTo>
                    <a:pt x="666338" y="1363131"/>
                  </a:lnTo>
                  <a:lnTo>
                    <a:pt x="669984" y="1385084"/>
                  </a:lnTo>
                  <a:lnTo>
                    <a:pt x="669984" y="1395557"/>
                  </a:lnTo>
                  <a:lnTo>
                    <a:pt x="676578" y="1409443"/>
                  </a:lnTo>
                  <a:lnTo>
                    <a:pt x="756635" y="1439464"/>
                  </a:lnTo>
                  <a:lnTo>
                    <a:pt x="812101" y="1459943"/>
                  </a:lnTo>
                  <a:lnTo>
                    <a:pt x="838553" y="1464598"/>
                  </a:lnTo>
                  <a:lnTo>
                    <a:pt x="865549" y="1461185"/>
                  </a:lnTo>
                  <a:lnTo>
                    <a:pt x="857249" y="1444972"/>
                  </a:lnTo>
                  <a:lnTo>
                    <a:pt x="845690" y="1423949"/>
                  </a:lnTo>
                  <a:lnTo>
                    <a:pt x="827305" y="1401064"/>
                  </a:lnTo>
                  <a:lnTo>
                    <a:pt x="812721" y="1371586"/>
                  </a:lnTo>
                  <a:lnTo>
                    <a:pt x="826917" y="1363596"/>
                  </a:lnTo>
                  <a:lnTo>
                    <a:pt x="839872" y="1352193"/>
                  </a:lnTo>
                  <a:lnTo>
                    <a:pt x="855077" y="1331403"/>
                  </a:lnTo>
                  <a:lnTo>
                    <a:pt x="869971" y="1326903"/>
                  </a:lnTo>
                  <a:lnTo>
                    <a:pt x="849647" y="1307510"/>
                  </a:lnTo>
                  <a:lnTo>
                    <a:pt x="828701" y="1295098"/>
                  </a:lnTo>
                  <a:lnTo>
                    <a:pt x="820091" y="1269110"/>
                  </a:lnTo>
                  <a:lnTo>
                    <a:pt x="838709" y="1262206"/>
                  </a:lnTo>
                  <a:lnTo>
                    <a:pt x="856706" y="1270972"/>
                  </a:lnTo>
                  <a:lnTo>
                    <a:pt x="885176" y="1282608"/>
                  </a:lnTo>
                  <a:lnTo>
                    <a:pt x="904957" y="1281212"/>
                  </a:lnTo>
                  <a:lnTo>
                    <a:pt x="908138" y="1258483"/>
                  </a:lnTo>
                  <a:lnTo>
                    <a:pt x="897898" y="1239089"/>
                  </a:lnTo>
                  <a:lnTo>
                    <a:pt x="913723" y="1216437"/>
                  </a:lnTo>
                  <a:lnTo>
                    <a:pt x="913723" y="1193320"/>
                  </a:lnTo>
                  <a:lnTo>
                    <a:pt x="904259" y="1164074"/>
                  </a:lnTo>
                  <a:lnTo>
                    <a:pt x="941650" y="1138165"/>
                  </a:lnTo>
                  <a:lnTo>
                    <a:pt x="977489" y="1146155"/>
                  </a:lnTo>
                  <a:lnTo>
                    <a:pt x="990832" y="1185097"/>
                  </a:lnTo>
                  <a:lnTo>
                    <a:pt x="961354" y="1216670"/>
                  </a:lnTo>
                  <a:lnTo>
                    <a:pt x="975705" y="1233271"/>
                  </a:lnTo>
                  <a:lnTo>
                    <a:pt x="990367" y="1233271"/>
                  </a:lnTo>
                  <a:lnTo>
                    <a:pt x="1011001" y="1215274"/>
                  </a:lnTo>
                  <a:lnTo>
                    <a:pt x="1030861" y="1203948"/>
                  </a:lnTo>
                  <a:lnTo>
                    <a:pt x="1063752" y="1250648"/>
                  </a:lnTo>
                  <a:lnTo>
                    <a:pt x="1081982" y="1307355"/>
                  </a:lnTo>
                  <a:lnTo>
                    <a:pt x="1098816" y="1327214"/>
                  </a:lnTo>
                  <a:lnTo>
                    <a:pt x="1081051" y="1346917"/>
                  </a:lnTo>
                  <a:lnTo>
                    <a:pt x="1076319" y="1368095"/>
                  </a:lnTo>
                  <a:lnTo>
                    <a:pt x="1092222" y="1383145"/>
                  </a:lnTo>
                  <a:lnTo>
                    <a:pt x="1115106" y="1396720"/>
                  </a:lnTo>
                  <a:lnTo>
                    <a:pt x="1130233" y="1408667"/>
                  </a:lnTo>
                  <a:lnTo>
                    <a:pt x="1152575" y="1408667"/>
                  </a:lnTo>
                  <a:close/>
                  <a:moveTo>
                    <a:pt x="972214" y="543246"/>
                  </a:moveTo>
                  <a:lnTo>
                    <a:pt x="972835" y="545030"/>
                  </a:lnTo>
                  <a:lnTo>
                    <a:pt x="938702" y="506243"/>
                  </a:lnTo>
                  <a:lnTo>
                    <a:pt x="918610" y="477230"/>
                  </a:lnTo>
                  <a:lnTo>
                    <a:pt x="887425" y="457138"/>
                  </a:lnTo>
                  <a:lnTo>
                    <a:pt x="850965" y="431151"/>
                  </a:lnTo>
                  <a:lnTo>
                    <a:pt x="821487" y="413542"/>
                  </a:lnTo>
                  <a:lnTo>
                    <a:pt x="795732" y="399656"/>
                  </a:lnTo>
                  <a:lnTo>
                    <a:pt x="761677" y="391433"/>
                  </a:lnTo>
                  <a:lnTo>
                    <a:pt x="738095" y="378245"/>
                  </a:lnTo>
                  <a:lnTo>
                    <a:pt x="724752" y="365678"/>
                  </a:lnTo>
                  <a:lnTo>
                    <a:pt x="728087" y="366609"/>
                  </a:lnTo>
                  <a:lnTo>
                    <a:pt x="729406" y="364902"/>
                  </a:lnTo>
                  <a:lnTo>
                    <a:pt x="740034" y="374909"/>
                  </a:lnTo>
                  <a:lnTo>
                    <a:pt x="762608" y="387632"/>
                  </a:lnTo>
                  <a:lnTo>
                    <a:pt x="797129" y="396010"/>
                  </a:lnTo>
                  <a:lnTo>
                    <a:pt x="823349" y="410128"/>
                  </a:lnTo>
                  <a:lnTo>
                    <a:pt x="852982" y="427815"/>
                  </a:lnTo>
                  <a:lnTo>
                    <a:pt x="889675" y="453958"/>
                  </a:lnTo>
                  <a:lnTo>
                    <a:pt x="921325" y="474438"/>
                  </a:lnTo>
                  <a:lnTo>
                    <a:pt x="941883" y="503993"/>
                  </a:lnTo>
                  <a:lnTo>
                    <a:pt x="974231" y="540764"/>
                  </a:lnTo>
                  <a:close/>
                  <a:moveTo>
                    <a:pt x="1144507" y="1428138"/>
                  </a:moveTo>
                  <a:lnTo>
                    <a:pt x="1107659" y="1426509"/>
                  </a:lnTo>
                  <a:cubicBezTo>
                    <a:pt x="1102617" y="1431318"/>
                    <a:pt x="1097264" y="1436904"/>
                    <a:pt x="1095868" y="1438766"/>
                  </a:cubicBezTo>
                  <a:cubicBezTo>
                    <a:pt x="1095480" y="1442101"/>
                    <a:pt x="1093929" y="1451333"/>
                    <a:pt x="1092687" y="1459013"/>
                  </a:cubicBezTo>
                  <a:lnTo>
                    <a:pt x="1092067" y="1462348"/>
                  </a:lnTo>
                  <a:lnTo>
                    <a:pt x="1035670" y="1460642"/>
                  </a:lnTo>
                  <a:lnTo>
                    <a:pt x="1025353" y="1471347"/>
                  </a:lnTo>
                  <a:lnTo>
                    <a:pt x="1007045" y="1488646"/>
                  </a:lnTo>
                  <a:lnTo>
                    <a:pt x="997736" y="1513082"/>
                  </a:lnTo>
                  <a:lnTo>
                    <a:pt x="989591" y="1539147"/>
                  </a:lnTo>
                  <a:lnTo>
                    <a:pt x="966784" y="1578400"/>
                  </a:lnTo>
                  <a:lnTo>
                    <a:pt x="959880" y="1596862"/>
                  </a:lnTo>
                  <a:lnTo>
                    <a:pt x="959880" y="1596940"/>
                  </a:lnTo>
                  <a:lnTo>
                    <a:pt x="954217" y="1634176"/>
                  </a:lnTo>
                  <a:lnTo>
                    <a:pt x="954139" y="1634176"/>
                  </a:lnTo>
                  <a:lnTo>
                    <a:pt x="951192" y="1628358"/>
                  </a:lnTo>
                  <a:lnTo>
                    <a:pt x="955458" y="1600276"/>
                  </a:lnTo>
                  <a:lnTo>
                    <a:pt x="955458" y="1600198"/>
                  </a:lnTo>
                  <a:lnTo>
                    <a:pt x="956156" y="1595854"/>
                  </a:lnTo>
                  <a:lnTo>
                    <a:pt x="951967" y="1597483"/>
                  </a:lnTo>
                  <a:lnTo>
                    <a:pt x="952278" y="1595233"/>
                  </a:lnTo>
                  <a:lnTo>
                    <a:pt x="953131" y="1592829"/>
                  </a:lnTo>
                  <a:lnTo>
                    <a:pt x="953208" y="1592829"/>
                  </a:lnTo>
                  <a:lnTo>
                    <a:pt x="959802" y="1575064"/>
                  </a:lnTo>
                  <a:lnTo>
                    <a:pt x="982299" y="1536432"/>
                  </a:lnTo>
                  <a:lnTo>
                    <a:pt x="990367" y="1510522"/>
                  </a:lnTo>
                  <a:lnTo>
                    <a:pt x="1000141" y="1485078"/>
                  </a:lnTo>
                  <a:lnTo>
                    <a:pt x="1019923" y="1465839"/>
                  </a:lnTo>
                  <a:lnTo>
                    <a:pt x="1032490" y="1452807"/>
                  </a:lnTo>
                  <a:lnTo>
                    <a:pt x="1085551" y="1454358"/>
                  </a:lnTo>
                  <a:cubicBezTo>
                    <a:pt x="1086869" y="1446523"/>
                    <a:pt x="1088110" y="1438766"/>
                    <a:pt x="1088188" y="1437680"/>
                  </a:cubicBezTo>
                  <a:cubicBezTo>
                    <a:pt x="1088188" y="1435973"/>
                    <a:pt x="1088188" y="1434421"/>
                    <a:pt x="1103470" y="1419760"/>
                  </a:cubicBezTo>
                  <a:lnTo>
                    <a:pt x="1104711" y="1418596"/>
                  </a:lnTo>
                  <a:lnTo>
                    <a:pt x="1139465" y="1420148"/>
                  </a:lnTo>
                  <a:lnTo>
                    <a:pt x="1141016" y="1416424"/>
                  </a:lnTo>
                  <a:lnTo>
                    <a:pt x="1127518" y="1416424"/>
                  </a:lnTo>
                  <a:lnTo>
                    <a:pt x="1110762" y="1403159"/>
                  </a:lnTo>
                  <a:lnTo>
                    <a:pt x="1087878" y="1389583"/>
                  </a:lnTo>
                  <a:lnTo>
                    <a:pt x="1067786" y="1370655"/>
                  </a:lnTo>
                  <a:lnTo>
                    <a:pt x="1073914" y="1343194"/>
                  </a:lnTo>
                  <a:lnTo>
                    <a:pt x="1088498" y="1327058"/>
                  </a:lnTo>
                  <a:lnTo>
                    <a:pt x="1075543" y="1311776"/>
                  </a:lnTo>
                  <a:lnTo>
                    <a:pt x="1057081" y="1254604"/>
                  </a:lnTo>
                  <a:lnTo>
                    <a:pt x="1028611" y="1214110"/>
                  </a:lnTo>
                  <a:lnTo>
                    <a:pt x="1015811" y="1221402"/>
                  </a:lnTo>
                  <a:lnTo>
                    <a:pt x="993314" y="1241028"/>
                  </a:lnTo>
                  <a:lnTo>
                    <a:pt x="972137" y="1241028"/>
                  </a:lnTo>
                  <a:lnTo>
                    <a:pt x="950959" y="1216515"/>
                  </a:lnTo>
                  <a:lnTo>
                    <a:pt x="981989" y="1183158"/>
                  </a:lnTo>
                  <a:lnTo>
                    <a:pt x="971516" y="1152749"/>
                  </a:lnTo>
                  <a:lnTo>
                    <a:pt x="943279" y="1146465"/>
                  </a:lnTo>
                  <a:lnTo>
                    <a:pt x="913413" y="1167177"/>
                  </a:lnTo>
                  <a:lnTo>
                    <a:pt x="921248" y="1191536"/>
                  </a:lnTo>
                  <a:lnTo>
                    <a:pt x="921481" y="1218842"/>
                  </a:lnTo>
                  <a:lnTo>
                    <a:pt x="906974" y="1239632"/>
                  </a:lnTo>
                  <a:lnTo>
                    <a:pt x="916205" y="1257086"/>
                  </a:lnTo>
                  <a:lnTo>
                    <a:pt x="911784" y="1288581"/>
                  </a:lnTo>
                  <a:lnTo>
                    <a:pt x="883857" y="1290443"/>
                  </a:lnTo>
                  <a:lnTo>
                    <a:pt x="853525" y="1278031"/>
                  </a:lnTo>
                  <a:lnTo>
                    <a:pt x="838243" y="1270662"/>
                  </a:lnTo>
                  <a:lnTo>
                    <a:pt x="829788" y="1273765"/>
                  </a:lnTo>
                  <a:lnTo>
                    <a:pt x="835140" y="1289900"/>
                  </a:lnTo>
                  <a:lnTo>
                    <a:pt x="853991" y="1301071"/>
                  </a:lnTo>
                  <a:lnTo>
                    <a:pt x="885021" y="1330549"/>
                  </a:lnTo>
                  <a:lnTo>
                    <a:pt x="859809" y="1338074"/>
                  </a:lnTo>
                  <a:lnTo>
                    <a:pt x="845845" y="1357080"/>
                  </a:lnTo>
                  <a:lnTo>
                    <a:pt x="831727" y="1369647"/>
                  </a:lnTo>
                  <a:lnTo>
                    <a:pt x="822883" y="1374767"/>
                  </a:lnTo>
                  <a:lnTo>
                    <a:pt x="833666" y="1396565"/>
                  </a:lnTo>
                  <a:lnTo>
                    <a:pt x="852129" y="1419605"/>
                  </a:lnTo>
                  <a:lnTo>
                    <a:pt x="864075" y="1441326"/>
                  </a:lnTo>
                  <a:lnTo>
                    <a:pt x="877496" y="1467468"/>
                  </a:lnTo>
                  <a:lnTo>
                    <a:pt x="838398" y="1472511"/>
                  </a:lnTo>
                  <a:lnTo>
                    <a:pt x="810084" y="1467391"/>
                  </a:lnTo>
                  <a:lnTo>
                    <a:pt x="670915" y="1415648"/>
                  </a:lnTo>
                  <a:lnTo>
                    <a:pt x="662227" y="1397341"/>
                  </a:lnTo>
                  <a:lnTo>
                    <a:pt x="662227" y="1385705"/>
                  </a:lnTo>
                  <a:lnTo>
                    <a:pt x="658270" y="1361657"/>
                  </a:lnTo>
                  <a:lnTo>
                    <a:pt x="663313" y="1352891"/>
                  </a:lnTo>
                  <a:lnTo>
                    <a:pt x="675026" y="1342418"/>
                  </a:lnTo>
                  <a:lnTo>
                    <a:pt x="677276" y="1329075"/>
                  </a:lnTo>
                  <a:lnTo>
                    <a:pt x="694110" y="1318913"/>
                  </a:lnTo>
                  <a:lnTo>
                    <a:pt x="717460" y="1330549"/>
                  </a:lnTo>
                  <a:lnTo>
                    <a:pt x="736931" y="1325197"/>
                  </a:lnTo>
                  <a:lnTo>
                    <a:pt x="740189" y="1304562"/>
                  </a:lnTo>
                  <a:lnTo>
                    <a:pt x="736078" y="1288659"/>
                  </a:lnTo>
                  <a:lnTo>
                    <a:pt x="752523" y="1268955"/>
                  </a:lnTo>
                  <a:lnTo>
                    <a:pt x="770753" y="1259414"/>
                  </a:lnTo>
                  <a:lnTo>
                    <a:pt x="777425" y="1237460"/>
                  </a:lnTo>
                  <a:lnTo>
                    <a:pt x="767107" y="1215972"/>
                  </a:lnTo>
                  <a:lnTo>
                    <a:pt x="720020" y="1212946"/>
                  </a:lnTo>
                  <a:lnTo>
                    <a:pt x="686585" y="1218687"/>
                  </a:lnTo>
                  <a:lnTo>
                    <a:pt x="646479" y="1245217"/>
                  </a:lnTo>
                  <a:lnTo>
                    <a:pt x="630499" y="1233426"/>
                  </a:lnTo>
                  <a:lnTo>
                    <a:pt x="606296" y="1252742"/>
                  </a:lnTo>
                  <a:lnTo>
                    <a:pt x="604046" y="1251423"/>
                  </a:lnTo>
                  <a:cubicBezTo>
                    <a:pt x="591789" y="1244597"/>
                    <a:pt x="568905" y="1234667"/>
                    <a:pt x="559828" y="1237150"/>
                  </a:cubicBezTo>
                  <a:cubicBezTo>
                    <a:pt x="559285" y="1237305"/>
                    <a:pt x="558510" y="1237538"/>
                    <a:pt x="557579" y="1237925"/>
                  </a:cubicBezTo>
                  <a:cubicBezTo>
                    <a:pt x="556570" y="1238391"/>
                    <a:pt x="555407" y="1239011"/>
                    <a:pt x="553933" y="1239865"/>
                  </a:cubicBezTo>
                  <a:cubicBezTo>
                    <a:pt x="551606" y="1241184"/>
                    <a:pt x="548735" y="1243123"/>
                    <a:pt x="545012" y="1245838"/>
                  </a:cubicBezTo>
                  <a:lnTo>
                    <a:pt x="541288" y="1248786"/>
                  </a:lnTo>
                  <a:cubicBezTo>
                    <a:pt x="540435" y="1249406"/>
                    <a:pt x="539659" y="1250105"/>
                    <a:pt x="538806" y="1250803"/>
                  </a:cubicBezTo>
                  <a:lnTo>
                    <a:pt x="535780" y="1248243"/>
                  </a:lnTo>
                  <a:lnTo>
                    <a:pt x="532832" y="1245683"/>
                  </a:lnTo>
                  <a:lnTo>
                    <a:pt x="523368" y="1237615"/>
                  </a:lnTo>
                  <a:lnTo>
                    <a:pt x="509870" y="1220937"/>
                  </a:lnTo>
                  <a:lnTo>
                    <a:pt x="500794" y="1203715"/>
                  </a:lnTo>
                  <a:lnTo>
                    <a:pt x="499243" y="1182537"/>
                  </a:lnTo>
                  <a:lnTo>
                    <a:pt x="512198" y="1166324"/>
                  </a:lnTo>
                  <a:lnTo>
                    <a:pt x="532445" y="1154610"/>
                  </a:lnTo>
                  <a:lnTo>
                    <a:pt x="543072" y="1141655"/>
                  </a:lnTo>
                  <a:lnTo>
                    <a:pt x="538961" y="1131648"/>
                  </a:lnTo>
                  <a:lnTo>
                    <a:pt x="556648" y="1112798"/>
                  </a:lnTo>
                  <a:lnTo>
                    <a:pt x="563242" y="1105273"/>
                  </a:lnTo>
                  <a:lnTo>
                    <a:pt x="568827" y="1087664"/>
                  </a:lnTo>
                  <a:lnTo>
                    <a:pt x="571542" y="1066486"/>
                  </a:lnTo>
                  <a:lnTo>
                    <a:pt x="561225" y="1062530"/>
                  </a:lnTo>
                  <a:lnTo>
                    <a:pt x="538108" y="1044455"/>
                  </a:lnTo>
                  <a:lnTo>
                    <a:pt x="556027" y="1020794"/>
                  </a:lnTo>
                  <a:lnTo>
                    <a:pt x="567198" y="1010555"/>
                  </a:lnTo>
                  <a:lnTo>
                    <a:pt x="585583" y="995428"/>
                  </a:lnTo>
                  <a:lnTo>
                    <a:pt x="620647" y="985731"/>
                  </a:lnTo>
                  <a:lnTo>
                    <a:pt x="643531" y="976112"/>
                  </a:lnTo>
                  <a:lnTo>
                    <a:pt x="661373" y="1028319"/>
                  </a:lnTo>
                  <a:lnTo>
                    <a:pt x="668355" y="1023044"/>
                  </a:lnTo>
                  <a:lnTo>
                    <a:pt x="676345" y="1006288"/>
                  </a:lnTo>
                  <a:lnTo>
                    <a:pt x="691783" y="983714"/>
                  </a:lnTo>
                  <a:lnTo>
                    <a:pt x="704117" y="1021415"/>
                  </a:lnTo>
                  <a:lnTo>
                    <a:pt x="723200" y="996514"/>
                  </a:lnTo>
                  <a:lnTo>
                    <a:pt x="727234" y="989144"/>
                  </a:lnTo>
                  <a:lnTo>
                    <a:pt x="737862" y="956175"/>
                  </a:lnTo>
                  <a:lnTo>
                    <a:pt x="729484" y="931661"/>
                  </a:lnTo>
                  <a:lnTo>
                    <a:pt x="711719" y="898227"/>
                  </a:lnTo>
                  <a:lnTo>
                    <a:pt x="689533" y="880850"/>
                  </a:lnTo>
                  <a:lnTo>
                    <a:pt x="672544" y="872782"/>
                  </a:lnTo>
                  <a:lnTo>
                    <a:pt x="660830" y="872782"/>
                  </a:lnTo>
                  <a:lnTo>
                    <a:pt x="647565" y="883488"/>
                  </a:lnTo>
                  <a:lnTo>
                    <a:pt x="632981" y="883488"/>
                  </a:lnTo>
                  <a:lnTo>
                    <a:pt x="612579" y="869835"/>
                  </a:lnTo>
                  <a:lnTo>
                    <a:pt x="626232" y="852535"/>
                  </a:lnTo>
                  <a:lnTo>
                    <a:pt x="645315" y="852535"/>
                  </a:lnTo>
                  <a:lnTo>
                    <a:pt x="650513" y="833219"/>
                  </a:lnTo>
                  <a:lnTo>
                    <a:pt x="655012" y="827401"/>
                  </a:lnTo>
                  <a:lnTo>
                    <a:pt x="649970" y="814136"/>
                  </a:lnTo>
                  <a:lnTo>
                    <a:pt x="622664" y="785899"/>
                  </a:lnTo>
                  <a:lnTo>
                    <a:pt x="606916" y="776590"/>
                  </a:lnTo>
                  <a:lnTo>
                    <a:pt x="578834" y="776590"/>
                  </a:lnTo>
                  <a:lnTo>
                    <a:pt x="569835" y="746879"/>
                  </a:lnTo>
                  <a:lnTo>
                    <a:pt x="594194" y="740053"/>
                  </a:lnTo>
                  <a:lnTo>
                    <a:pt x="597917" y="737493"/>
                  </a:lnTo>
                  <a:lnTo>
                    <a:pt x="597064" y="726477"/>
                  </a:lnTo>
                  <a:lnTo>
                    <a:pt x="584807" y="701265"/>
                  </a:lnTo>
                  <a:lnTo>
                    <a:pt x="571465" y="681173"/>
                  </a:lnTo>
                  <a:lnTo>
                    <a:pt x="563164" y="654565"/>
                  </a:lnTo>
                  <a:lnTo>
                    <a:pt x="554786" y="641921"/>
                  </a:lnTo>
                  <a:lnTo>
                    <a:pt x="554786" y="633388"/>
                  </a:lnTo>
                  <a:lnTo>
                    <a:pt x="552692" y="633543"/>
                  </a:lnTo>
                  <a:lnTo>
                    <a:pt x="497846" y="650299"/>
                  </a:lnTo>
                  <a:lnTo>
                    <a:pt x="475970" y="661159"/>
                  </a:lnTo>
                  <a:lnTo>
                    <a:pt x="448897" y="677915"/>
                  </a:lnTo>
                  <a:lnTo>
                    <a:pt x="447733" y="677915"/>
                  </a:lnTo>
                  <a:cubicBezTo>
                    <a:pt x="439976" y="677915"/>
                    <a:pt x="430512" y="678226"/>
                    <a:pt x="428728" y="678769"/>
                  </a:cubicBezTo>
                  <a:cubicBezTo>
                    <a:pt x="425625" y="679700"/>
                    <a:pt x="402663" y="683966"/>
                    <a:pt x="398629" y="684664"/>
                  </a:cubicBezTo>
                  <a:lnTo>
                    <a:pt x="376520" y="692499"/>
                  </a:lnTo>
                  <a:lnTo>
                    <a:pt x="356894" y="717013"/>
                  </a:lnTo>
                  <a:lnTo>
                    <a:pt x="332070" y="717013"/>
                  </a:lnTo>
                  <a:lnTo>
                    <a:pt x="330751" y="712824"/>
                  </a:lnTo>
                  <a:lnTo>
                    <a:pt x="327260" y="701576"/>
                  </a:lnTo>
                  <a:lnTo>
                    <a:pt x="327105" y="700955"/>
                  </a:lnTo>
                  <a:lnTo>
                    <a:pt x="322218" y="685362"/>
                  </a:lnTo>
                  <a:lnTo>
                    <a:pt x="316710" y="669305"/>
                  </a:lnTo>
                  <a:lnTo>
                    <a:pt x="309030" y="664960"/>
                  </a:lnTo>
                  <a:lnTo>
                    <a:pt x="308332" y="664573"/>
                  </a:lnTo>
                  <a:lnTo>
                    <a:pt x="305694" y="663099"/>
                  </a:lnTo>
                  <a:lnTo>
                    <a:pt x="208261" y="662711"/>
                  </a:lnTo>
                  <a:lnTo>
                    <a:pt x="161639" y="653712"/>
                  </a:lnTo>
                  <a:lnTo>
                    <a:pt x="145503" y="653712"/>
                  </a:lnTo>
                  <a:lnTo>
                    <a:pt x="88020" y="637499"/>
                  </a:lnTo>
                  <a:lnTo>
                    <a:pt x="64748" y="624777"/>
                  </a:lnTo>
                  <a:lnTo>
                    <a:pt x="60482" y="621907"/>
                  </a:lnTo>
                  <a:lnTo>
                    <a:pt x="63352" y="619502"/>
                  </a:lnTo>
                  <a:lnTo>
                    <a:pt x="60249" y="617407"/>
                  </a:lnTo>
                  <a:lnTo>
                    <a:pt x="60482" y="617175"/>
                  </a:lnTo>
                  <a:lnTo>
                    <a:pt x="63585" y="614615"/>
                  </a:lnTo>
                  <a:lnTo>
                    <a:pt x="75298" y="605073"/>
                  </a:lnTo>
                  <a:cubicBezTo>
                    <a:pt x="75298" y="605073"/>
                    <a:pt x="77703" y="605538"/>
                    <a:pt x="80961" y="605306"/>
                  </a:cubicBezTo>
                  <a:cubicBezTo>
                    <a:pt x="81504" y="605306"/>
                    <a:pt x="82047" y="605228"/>
                    <a:pt x="82590" y="605151"/>
                  </a:cubicBezTo>
                  <a:lnTo>
                    <a:pt x="82823" y="605151"/>
                  </a:lnTo>
                  <a:cubicBezTo>
                    <a:pt x="83211" y="605073"/>
                    <a:pt x="83599" y="604995"/>
                    <a:pt x="84064" y="604918"/>
                  </a:cubicBezTo>
                  <a:cubicBezTo>
                    <a:pt x="84142" y="604918"/>
                    <a:pt x="84219" y="604918"/>
                    <a:pt x="84297" y="604840"/>
                  </a:cubicBezTo>
                  <a:cubicBezTo>
                    <a:pt x="84762" y="604840"/>
                    <a:pt x="85305" y="604685"/>
                    <a:pt x="85848" y="604530"/>
                  </a:cubicBezTo>
                  <a:cubicBezTo>
                    <a:pt x="86624" y="604375"/>
                    <a:pt x="87400" y="604064"/>
                    <a:pt x="88253" y="603754"/>
                  </a:cubicBezTo>
                  <a:cubicBezTo>
                    <a:pt x="89107" y="603444"/>
                    <a:pt x="89882" y="603056"/>
                    <a:pt x="90658" y="602591"/>
                  </a:cubicBezTo>
                  <a:cubicBezTo>
                    <a:pt x="90891" y="602435"/>
                    <a:pt x="91046" y="602358"/>
                    <a:pt x="91279" y="602203"/>
                  </a:cubicBezTo>
                  <a:cubicBezTo>
                    <a:pt x="91822" y="601892"/>
                    <a:pt x="92365" y="601505"/>
                    <a:pt x="92908" y="600961"/>
                  </a:cubicBezTo>
                  <a:cubicBezTo>
                    <a:pt x="93218" y="600651"/>
                    <a:pt x="93606" y="600341"/>
                    <a:pt x="93916" y="600031"/>
                  </a:cubicBezTo>
                  <a:cubicBezTo>
                    <a:pt x="94304" y="599720"/>
                    <a:pt x="94614" y="599332"/>
                    <a:pt x="94925" y="598945"/>
                  </a:cubicBezTo>
                  <a:cubicBezTo>
                    <a:pt x="95623" y="598169"/>
                    <a:pt x="96166" y="597238"/>
                    <a:pt x="96709" y="596307"/>
                  </a:cubicBezTo>
                  <a:cubicBezTo>
                    <a:pt x="96942" y="595764"/>
                    <a:pt x="97252" y="595143"/>
                    <a:pt x="97562" y="594523"/>
                  </a:cubicBezTo>
                  <a:cubicBezTo>
                    <a:pt x="97795" y="593902"/>
                    <a:pt x="98028" y="593204"/>
                    <a:pt x="98260" y="592506"/>
                  </a:cubicBezTo>
                  <a:cubicBezTo>
                    <a:pt x="98493" y="591808"/>
                    <a:pt x="98726" y="591032"/>
                    <a:pt x="98803" y="590256"/>
                  </a:cubicBezTo>
                  <a:cubicBezTo>
                    <a:pt x="99657" y="585990"/>
                    <a:pt x="99501" y="580482"/>
                    <a:pt x="98105" y="573500"/>
                  </a:cubicBezTo>
                  <a:lnTo>
                    <a:pt x="98105" y="573112"/>
                  </a:lnTo>
                  <a:cubicBezTo>
                    <a:pt x="97407" y="569699"/>
                    <a:pt x="96631" y="566208"/>
                    <a:pt x="95933" y="562872"/>
                  </a:cubicBezTo>
                  <a:cubicBezTo>
                    <a:pt x="94925" y="557830"/>
                    <a:pt x="93916" y="552943"/>
                    <a:pt x="92908" y="548366"/>
                  </a:cubicBezTo>
                  <a:cubicBezTo>
                    <a:pt x="91977" y="543712"/>
                    <a:pt x="91046" y="539367"/>
                    <a:pt x="90193" y="535256"/>
                  </a:cubicBezTo>
                  <a:cubicBezTo>
                    <a:pt x="89882" y="533549"/>
                    <a:pt x="89494" y="531920"/>
                    <a:pt x="89184" y="530291"/>
                  </a:cubicBezTo>
                  <a:cubicBezTo>
                    <a:pt x="89029" y="529438"/>
                    <a:pt x="88796" y="528507"/>
                    <a:pt x="88641" y="527654"/>
                  </a:cubicBezTo>
                  <a:cubicBezTo>
                    <a:pt x="88176" y="525094"/>
                    <a:pt x="87633" y="522689"/>
                    <a:pt x="87245" y="520517"/>
                  </a:cubicBezTo>
                  <a:lnTo>
                    <a:pt x="86779" y="518422"/>
                  </a:lnTo>
                  <a:cubicBezTo>
                    <a:pt x="86469" y="517103"/>
                    <a:pt x="86236" y="515862"/>
                    <a:pt x="86004" y="514776"/>
                  </a:cubicBezTo>
                  <a:cubicBezTo>
                    <a:pt x="85810" y="514225"/>
                    <a:pt x="85678" y="513651"/>
                    <a:pt x="85616" y="513070"/>
                  </a:cubicBezTo>
                  <a:cubicBezTo>
                    <a:pt x="85391" y="512100"/>
                    <a:pt x="85205" y="511115"/>
                    <a:pt x="85073" y="510122"/>
                  </a:cubicBezTo>
                  <a:cubicBezTo>
                    <a:pt x="84840" y="509191"/>
                    <a:pt x="84607" y="508493"/>
                    <a:pt x="84607" y="507795"/>
                  </a:cubicBezTo>
                  <a:cubicBezTo>
                    <a:pt x="84382" y="507337"/>
                    <a:pt x="84250" y="506833"/>
                    <a:pt x="84219" y="506321"/>
                  </a:cubicBezTo>
                  <a:cubicBezTo>
                    <a:pt x="84142" y="505622"/>
                    <a:pt x="83987" y="505079"/>
                    <a:pt x="83987" y="504847"/>
                  </a:cubicBezTo>
                  <a:lnTo>
                    <a:pt x="99269" y="487470"/>
                  </a:lnTo>
                  <a:lnTo>
                    <a:pt x="145969" y="462491"/>
                  </a:lnTo>
                  <a:lnTo>
                    <a:pt x="145891" y="462103"/>
                  </a:lnTo>
                  <a:lnTo>
                    <a:pt x="145969" y="462103"/>
                  </a:lnTo>
                  <a:lnTo>
                    <a:pt x="138211" y="438521"/>
                  </a:lnTo>
                  <a:lnTo>
                    <a:pt x="131152" y="416877"/>
                  </a:lnTo>
                  <a:lnTo>
                    <a:pt x="135108" y="416489"/>
                  </a:lnTo>
                  <a:lnTo>
                    <a:pt x="148063" y="415326"/>
                  </a:lnTo>
                  <a:lnTo>
                    <a:pt x="135108" y="416567"/>
                  </a:lnTo>
                  <a:lnTo>
                    <a:pt x="135263" y="417032"/>
                  </a:lnTo>
                  <a:lnTo>
                    <a:pt x="149692" y="460940"/>
                  </a:lnTo>
                  <a:lnTo>
                    <a:pt x="151244" y="465982"/>
                  </a:lnTo>
                  <a:lnTo>
                    <a:pt x="147598" y="465982"/>
                  </a:lnTo>
                  <a:lnTo>
                    <a:pt x="101751" y="490573"/>
                  </a:lnTo>
                  <a:lnTo>
                    <a:pt x="89262" y="504769"/>
                  </a:lnTo>
                  <a:lnTo>
                    <a:pt x="88098" y="506010"/>
                  </a:lnTo>
                  <a:lnTo>
                    <a:pt x="88176" y="506165"/>
                  </a:lnTo>
                  <a:lnTo>
                    <a:pt x="88486" y="507795"/>
                  </a:lnTo>
                  <a:cubicBezTo>
                    <a:pt x="88486" y="508027"/>
                    <a:pt x="88564" y="508260"/>
                    <a:pt x="88641" y="508570"/>
                  </a:cubicBezTo>
                  <a:lnTo>
                    <a:pt x="88874" y="509501"/>
                  </a:lnTo>
                  <a:cubicBezTo>
                    <a:pt x="88951" y="510044"/>
                    <a:pt x="89107" y="510742"/>
                    <a:pt x="89262" y="511441"/>
                  </a:cubicBezTo>
                  <a:lnTo>
                    <a:pt x="89960" y="514776"/>
                  </a:lnTo>
                  <a:cubicBezTo>
                    <a:pt x="90115" y="515552"/>
                    <a:pt x="90270" y="516328"/>
                    <a:pt x="90503" y="517181"/>
                  </a:cubicBezTo>
                  <a:cubicBezTo>
                    <a:pt x="90658" y="518034"/>
                    <a:pt x="90813" y="518888"/>
                    <a:pt x="91046" y="519819"/>
                  </a:cubicBezTo>
                  <a:lnTo>
                    <a:pt x="91046" y="519974"/>
                  </a:lnTo>
                  <a:lnTo>
                    <a:pt x="92442" y="526955"/>
                  </a:lnTo>
                  <a:cubicBezTo>
                    <a:pt x="92597" y="527809"/>
                    <a:pt x="92753" y="528662"/>
                    <a:pt x="92985" y="529515"/>
                  </a:cubicBezTo>
                  <a:lnTo>
                    <a:pt x="93994" y="534480"/>
                  </a:lnTo>
                  <a:cubicBezTo>
                    <a:pt x="94382" y="536420"/>
                    <a:pt x="94769" y="538436"/>
                    <a:pt x="95235" y="540531"/>
                  </a:cubicBezTo>
                  <a:cubicBezTo>
                    <a:pt x="95856" y="543479"/>
                    <a:pt x="96476" y="546504"/>
                    <a:pt x="97174" y="549685"/>
                  </a:cubicBezTo>
                  <a:lnTo>
                    <a:pt x="99424" y="560623"/>
                  </a:lnTo>
                  <a:lnTo>
                    <a:pt x="100665" y="566518"/>
                  </a:lnTo>
                  <a:cubicBezTo>
                    <a:pt x="101131" y="568458"/>
                    <a:pt x="101518" y="570397"/>
                    <a:pt x="101906" y="572724"/>
                  </a:cubicBezTo>
                  <a:cubicBezTo>
                    <a:pt x="103303" y="579861"/>
                    <a:pt x="103535" y="585990"/>
                    <a:pt x="102682" y="590799"/>
                  </a:cubicBezTo>
                  <a:cubicBezTo>
                    <a:pt x="102527" y="591808"/>
                    <a:pt x="102217" y="592894"/>
                    <a:pt x="101906" y="593747"/>
                  </a:cubicBezTo>
                  <a:cubicBezTo>
                    <a:pt x="101674" y="594523"/>
                    <a:pt x="101363" y="595221"/>
                    <a:pt x="101131" y="595919"/>
                  </a:cubicBezTo>
                  <a:cubicBezTo>
                    <a:pt x="100588" y="597238"/>
                    <a:pt x="99889" y="598402"/>
                    <a:pt x="99269" y="599488"/>
                  </a:cubicBezTo>
                  <a:cubicBezTo>
                    <a:pt x="93606" y="608253"/>
                    <a:pt x="83056" y="609727"/>
                    <a:pt x="76462" y="609107"/>
                  </a:cubicBezTo>
                  <a:lnTo>
                    <a:pt x="66920" y="616942"/>
                  </a:lnTo>
                  <a:lnTo>
                    <a:pt x="90580" y="630129"/>
                  </a:lnTo>
                  <a:lnTo>
                    <a:pt x="146046" y="645955"/>
                  </a:lnTo>
                  <a:lnTo>
                    <a:pt x="162337" y="645955"/>
                  </a:lnTo>
                  <a:lnTo>
                    <a:pt x="209037" y="654953"/>
                  </a:lnTo>
                  <a:lnTo>
                    <a:pt x="307711" y="655341"/>
                  </a:lnTo>
                  <a:lnTo>
                    <a:pt x="315934" y="659918"/>
                  </a:lnTo>
                  <a:lnTo>
                    <a:pt x="315934" y="643007"/>
                  </a:lnTo>
                  <a:lnTo>
                    <a:pt x="323304" y="664573"/>
                  </a:lnTo>
                  <a:lnTo>
                    <a:pt x="323459" y="664960"/>
                  </a:lnTo>
                  <a:lnTo>
                    <a:pt x="328424" y="679544"/>
                  </a:lnTo>
                  <a:lnTo>
                    <a:pt x="329587" y="682958"/>
                  </a:lnTo>
                  <a:lnTo>
                    <a:pt x="335250" y="700955"/>
                  </a:lnTo>
                  <a:lnTo>
                    <a:pt x="337810" y="709255"/>
                  </a:lnTo>
                  <a:lnTo>
                    <a:pt x="353170" y="709255"/>
                  </a:lnTo>
                  <a:lnTo>
                    <a:pt x="371865" y="685906"/>
                  </a:lnTo>
                  <a:lnTo>
                    <a:pt x="396689" y="677217"/>
                  </a:lnTo>
                  <a:cubicBezTo>
                    <a:pt x="407084" y="675278"/>
                    <a:pt x="424383" y="671942"/>
                    <a:pt x="426323" y="671399"/>
                  </a:cubicBezTo>
                  <a:cubicBezTo>
                    <a:pt x="429426" y="670313"/>
                    <a:pt x="440829" y="670158"/>
                    <a:pt x="446647" y="670158"/>
                  </a:cubicBezTo>
                  <a:lnTo>
                    <a:pt x="472169" y="654333"/>
                  </a:lnTo>
                  <a:lnTo>
                    <a:pt x="494976" y="643084"/>
                  </a:lnTo>
                  <a:lnTo>
                    <a:pt x="550830" y="626018"/>
                  </a:lnTo>
                  <a:lnTo>
                    <a:pt x="562544" y="625087"/>
                  </a:lnTo>
                  <a:lnTo>
                    <a:pt x="562544" y="639594"/>
                  </a:lnTo>
                  <a:lnTo>
                    <a:pt x="569913" y="650764"/>
                  </a:lnTo>
                  <a:lnTo>
                    <a:pt x="578291" y="677372"/>
                  </a:lnTo>
                  <a:lnTo>
                    <a:pt x="591479" y="697464"/>
                  </a:lnTo>
                  <a:lnTo>
                    <a:pt x="604356" y="723762"/>
                  </a:lnTo>
                  <a:lnTo>
                    <a:pt x="605908" y="741371"/>
                  </a:lnTo>
                  <a:lnTo>
                    <a:pt x="597995" y="746801"/>
                  </a:lnTo>
                  <a:lnTo>
                    <a:pt x="579532" y="752232"/>
                  </a:lnTo>
                  <a:lnTo>
                    <a:pt x="584575" y="768833"/>
                  </a:lnTo>
                  <a:lnTo>
                    <a:pt x="609088" y="768833"/>
                  </a:lnTo>
                  <a:lnTo>
                    <a:pt x="627085" y="779460"/>
                  </a:lnTo>
                  <a:lnTo>
                    <a:pt x="656098" y="809326"/>
                  </a:lnTo>
                  <a:lnTo>
                    <a:pt x="663856" y="828953"/>
                  </a:lnTo>
                  <a:lnTo>
                    <a:pt x="657805" y="836090"/>
                  </a:lnTo>
                  <a:lnTo>
                    <a:pt x="651289" y="860293"/>
                  </a:lnTo>
                  <a:lnTo>
                    <a:pt x="629956" y="860293"/>
                  </a:lnTo>
                  <a:lnTo>
                    <a:pt x="623827" y="868050"/>
                  </a:lnTo>
                  <a:lnTo>
                    <a:pt x="635308" y="875730"/>
                  </a:lnTo>
                  <a:lnTo>
                    <a:pt x="644850" y="875730"/>
                  </a:lnTo>
                  <a:lnTo>
                    <a:pt x="658038" y="865025"/>
                  </a:lnTo>
                  <a:lnTo>
                    <a:pt x="673397" y="865025"/>
                  </a:lnTo>
                  <a:lnTo>
                    <a:pt x="693256" y="874024"/>
                  </a:lnTo>
                  <a:lnTo>
                    <a:pt x="717149" y="892641"/>
                  </a:lnTo>
                  <a:lnTo>
                    <a:pt x="736543" y="928636"/>
                  </a:lnTo>
                  <a:lnTo>
                    <a:pt x="746007" y="956097"/>
                  </a:lnTo>
                  <a:lnTo>
                    <a:pt x="734371" y="992247"/>
                  </a:lnTo>
                  <a:lnTo>
                    <a:pt x="729639" y="1000780"/>
                  </a:lnTo>
                  <a:lnTo>
                    <a:pt x="701324" y="1037861"/>
                  </a:lnTo>
                  <a:lnTo>
                    <a:pt x="689300" y="1001091"/>
                  </a:lnTo>
                  <a:lnTo>
                    <a:pt x="683017" y="1010167"/>
                  </a:lnTo>
                  <a:lnTo>
                    <a:pt x="674561" y="1028086"/>
                  </a:lnTo>
                  <a:lnTo>
                    <a:pt x="657495" y="1040964"/>
                  </a:lnTo>
                  <a:lnTo>
                    <a:pt x="638877" y="986507"/>
                  </a:lnTo>
                  <a:lnTo>
                    <a:pt x="623129" y="993100"/>
                  </a:lnTo>
                  <a:lnTo>
                    <a:pt x="589850" y="1001944"/>
                  </a:lnTo>
                  <a:lnTo>
                    <a:pt x="572318" y="1016373"/>
                  </a:lnTo>
                  <a:lnTo>
                    <a:pt x="561768" y="1025992"/>
                  </a:lnTo>
                  <a:lnTo>
                    <a:pt x="548890" y="1043058"/>
                  </a:lnTo>
                  <a:lnTo>
                    <a:pt x="564638" y="1055470"/>
                  </a:lnTo>
                  <a:lnTo>
                    <a:pt x="579998" y="1061443"/>
                  </a:lnTo>
                  <a:lnTo>
                    <a:pt x="576352" y="1089293"/>
                  </a:lnTo>
                  <a:lnTo>
                    <a:pt x="570379" y="1108376"/>
                  </a:lnTo>
                  <a:lnTo>
                    <a:pt x="562388" y="1117995"/>
                  </a:lnTo>
                  <a:lnTo>
                    <a:pt x="548037" y="1133277"/>
                  </a:lnTo>
                  <a:lnTo>
                    <a:pt x="551993" y="1143052"/>
                  </a:lnTo>
                  <a:lnTo>
                    <a:pt x="538030" y="1160041"/>
                  </a:lnTo>
                  <a:lnTo>
                    <a:pt x="517783" y="1171754"/>
                  </a:lnTo>
                  <a:lnTo>
                    <a:pt x="507155" y="1185020"/>
                  </a:lnTo>
                  <a:lnTo>
                    <a:pt x="508086" y="1200845"/>
                  </a:lnTo>
                  <a:lnTo>
                    <a:pt x="516309" y="1216670"/>
                  </a:lnTo>
                  <a:lnTo>
                    <a:pt x="528876" y="1232262"/>
                  </a:lnTo>
                  <a:lnTo>
                    <a:pt x="538961" y="1240718"/>
                  </a:lnTo>
                  <a:cubicBezTo>
                    <a:pt x="542297" y="1238158"/>
                    <a:pt x="545400" y="1235986"/>
                    <a:pt x="548192" y="1234279"/>
                  </a:cubicBezTo>
                  <a:cubicBezTo>
                    <a:pt x="548580" y="1233969"/>
                    <a:pt x="549046" y="1233736"/>
                    <a:pt x="549433" y="1233504"/>
                  </a:cubicBezTo>
                  <a:cubicBezTo>
                    <a:pt x="549821" y="1233193"/>
                    <a:pt x="550209" y="1232961"/>
                    <a:pt x="550597" y="1232805"/>
                  </a:cubicBezTo>
                  <a:cubicBezTo>
                    <a:pt x="551683" y="1232185"/>
                    <a:pt x="552769" y="1231642"/>
                    <a:pt x="553778" y="1231176"/>
                  </a:cubicBezTo>
                  <a:cubicBezTo>
                    <a:pt x="555252" y="1230478"/>
                    <a:pt x="556648" y="1229935"/>
                    <a:pt x="557889" y="1229625"/>
                  </a:cubicBezTo>
                  <a:cubicBezTo>
                    <a:pt x="571232" y="1225979"/>
                    <a:pt x="597219" y="1239011"/>
                    <a:pt x="605520" y="1243433"/>
                  </a:cubicBezTo>
                  <a:lnTo>
                    <a:pt x="630266" y="1223652"/>
                  </a:lnTo>
                  <a:lnTo>
                    <a:pt x="646712" y="1235753"/>
                  </a:lnTo>
                  <a:lnTo>
                    <a:pt x="683017" y="1211783"/>
                  </a:lnTo>
                  <a:lnTo>
                    <a:pt x="719632" y="1205111"/>
                  </a:lnTo>
                  <a:lnTo>
                    <a:pt x="772150" y="1208525"/>
                  </a:lnTo>
                  <a:lnTo>
                    <a:pt x="785725" y="1236839"/>
                  </a:lnTo>
                  <a:lnTo>
                    <a:pt x="777192" y="1264921"/>
                  </a:lnTo>
                  <a:lnTo>
                    <a:pt x="757954" y="1274541"/>
                  </a:lnTo>
                  <a:lnTo>
                    <a:pt x="744611" y="1290598"/>
                  </a:lnTo>
                  <a:lnTo>
                    <a:pt x="748102" y="1304252"/>
                  </a:lnTo>
                  <a:lnTo>
                    <a:pt x="743757" y="1331325"/>
                  </a:lnTo>
                  <a:lnTo>
                    <a:pt x="716606" y="1338850"/>
                  </a:lnTo>
                  <a:lnTo>
                    <a:pt x="694498" y="1327757"/>
                  </a:lnTo>
                  <a:lnTo>
                    <a:pt x="684335" y="1333885"/>
                  </a:lnTo>
                  <a:lnTo>
                    <a:pt x="682163" y="1346530"/>
                  </a:lnTo>
                  <a:lnTo>
                    <a:pt x="669674" y="1357312"/>
                  </a:lnTo>
                  <a:lnTo>
                    <a:pt x="666338" y="1363131"/>
                  </a:lnTo>
                  <a:lnTo>
                    <a:pt x="669984" y="1385084"/>
                  </a:lnTo>
                  <a:lnTo>
                    <a:pt x="669984" y="1395557"/>
                  </a:lnTo>
                  <a:lnTo>
                    <a:pt x="676578" y="1409443"/>
                  </a:lnTo>
                  <a:lnTo>
                    <a:pt x="756635" y="1439464"/>
                  </a:lnTo>
                  <a:lnTo>
                    <a:pt x="812101" y="1459943"/>
                  </a:lnTo>
                  <a:lnTo>
                    <a:pt x="838553" y="1464598"/>
                  </a:lnTo>
                  <a:lnTo>
                    <a:pt x="865549" y="1461185"/>
                  </a:lnTo>
                  <a:lnTo>
                    <a:pt x="857249" y="1444972"/>
                  </a:lnTo>
                  <a:lnTo>
                    <a:pt x="845690" y="1423949"/>
                  </a:lnTo>
                  <a:lnTo>
                    <a:pt x="827305" y="1401064"/>
                  </a:lnTo>
                  <a:lnTo>
                    <a:pt x="812721" y="1371586"/>
                  </a:lnTo>
                  <a:lnTo>
                    <a:pt x="826917" y="1363596"/>
                  </a:lnTo>
                  <a:lnTo>
                    <a:pt x="839872" y="1352193"/>
                  </a:lnTo>
                  <a:lnTo>
                    <a:pt x="855077" y="1331403"/>
                  </a:lnTo>
                  <a:lnTo>
                    <a:pt x="869971" y="1326903"/>
                  </a:lnTo>
                  <a:lnTo>
                    <a:pt x="849647" y="1307510"/>
                  </a:lnTo>
                  <a:lnTo>
                    <a:pt x="828701" y="1295098"/>
                  </a:lnTo>
                  <a:lnTo>
                    <a:pt x="820091" y="1269110"/>
                  </a:lnTo>
                  <a:lnTo>
                    <a:pt x="838709" y="1262206"/>
                  </a:lnTo>
                  <a:lnTo>
                    <a:pt x="856706" y="1270972"/>
                  </a:lnTo>
                  <a:lnTo>
                    <a:pt x="885176" y="1282608"/>
                  </a:lnTo>
                  <a:lnTo>
                    <a:pt x="904957" y="1281212"/>
                  </a:lnTo>
                  <a:lnTo>
                    <a:pt x="908138" y="1258483"/>
                  </a:lnTo>
                  <a:lnTo>
                    <a:pt x="897898" y="1239089"/>
                  </a:lnTo>
                  <a:lnTo>
                    <a:pt x="913723" y="1216437"/>
                  </a:lnTo>
                  <a:lnTo>
                    <a:pt x="913723" y="1193320"/>
                  </a:lnTo>
                  <a:lnTo>
                    <a:pt x="904259" y="1164074"/>
                  </a:lnTo>
                  <a:lnTo>
                    <a:pt x="941650" y="1138165"/>
                  </a:lnTo>
                  <a:lnTo>
                    <a:pt x="977489" y="1146155"/>
                  </a:lnTo>
                  <a:lnTo>
                    <a:pt x="990832" y="1185097"/>
                  </a:lnTo>
                  <a:lnTo>
                    <a:pt x="961354" y="1216670"/>
                  </a:lnTo>
                  <a:lnTo>
                    <a:pt x="975705" y="1233271"/>
                  </a:lnTo>
                  <a:lnTo>
                    <a:pt x="990367" y="1233271"/>
                  </a:lnTo>
                  <a:lnTo>
                    <a:pt x="1011001" y="1215274"/>
                  </a:lnTo>
                  <a:lnTo>
                    <a:pt x="1030861" y="1203948"/>
                  </a:lnTo>
                  <a:lnTo>
                    <a:pt x="1063752" y="1250648"/>
                  </a:lnTo>
                  <a:lnTo>
                    <a:pt x="1081982" y="1307355"/>
                  </a:lnTo>
                  <a:lnTo>
                    <a:pt x="1098816" y="1327214"/>
                  </a:lnTo>
                  <a:lnTo>
                    <a:pt x="1081051" y="1346917"/>
                  </a:lnTo>
                  <a:lnTo>
                    <a:pt x="1076319" y="1368095"/>
                  </a:lnTo>
                  <a:lnTo>
                    <a:pt x="1092222" y="1383145"/>
                  </a:lnTo>
                  <a:lnTo>
                    <a:pt x="1115106" y="1396720"/>
                  </a:lnTo>
                  <a:lnTo>
                    <a:pt x="1130233" y="1408667"/>
                  </a:lnTo>
                  <a:lnTo>
                    <a:pt x="1152575" y="1408667"/>
                  </a:lnTo>
                  <a:close/>
                  <a:moveTo>
                    <a:pt x="1017207" y="648049"/>
                  </a:moveTo>
                  <a:lnTo>
                    <a:pt x="1003399" y="606237"/>
                  </a:lnTo>
                  <a:lnTo>
                    <a:pt x="987652" y="597936"/>
                  </a:lnTo>
                  <a:lnTo>
                    <a:pt x="981368" y="589403"/>
                  </a:lnTo>
                  <a:lnTo>
                    <a:pt x="972912" y="545185"/>
                  </a:lnTo>
                  <a:lnTo>
                    <a:pt x="972835" y="545108"/>
                  </a:lnTo>
                  <a:lnTo>
                    <a:pt x="972835" y="545030"/>
                  </a:lnTo>
                  <a:lnTo>
                    <a:pt x="972214" y="543246"/>
                  </a:lnTo>
                  <a:lnTo>
                    <a:pt x="974231" y="540764"/>
                  </a:lnTo>
                  <a:lnTo>
                    <a:pt x="976714" y="543634"/>
                  </a:lnTo>
                  <a:lnTo>
                    <a:pt x="976791" y="543712"/>
                  </a:lnTo>
                  <a:lnTo>
                    <a:pt x="995952" y="519663"/>
                  </a:lnTo>
                  <a:lnTo>
                    <a:pt x="1016509" y="494995"/>
                  </a:lnTo>
                  <a:lnTo>
                    <a:pt x="1016742" y="495150"/>
                  </a:lnTo>
                  <a:lnTo>
                    <a:pt x="995952" y="520129"/>
                  </a:lnTo>
                  <a:lnTo>
                    <a:pt x="976791" y="544177"/>
                  </a:lnTo>
                  <a:lnTo>
                    <a:pt x="976714" y="544332"/>
                  </a:lnTo>
                  <a:lnTo>
                    <a:pt x="977567" y="548909"/>
                  </a:lnTo>
                  <a:lnTo>
                    <a:pt x="984471" y="587153"/>
                  </a:lnTo>
                  <a:lnTo>
                    <a:pt x="990211" y="594911"/>
                  </a:lnTo>
                  <a:lnTo>
                    <a:pt x="1006657" y="603521"/>
                  </a:lnTo>
                  <a:lnTo>
                    <a:pt x="1020155" y="645567"/>
                  </a:lnTo>
                  <a:lnTo>
                    <a:pt x="1069027" y="704756"/>
                  </a:lnTo>
                  <a:lnTo>
                    <a:pt x="1068717" y="704601"/>
                  </a:lnTo>
                  <a:lnTo>
                    <a:pt x="1070424" y="711428"/>
                  </a:lnTo>
                  <a:lnTo>
                    <a:pt x="1070656" y="712436"/>
                  </a:lnTo>
                  <a:lnTo>
                    <a:pt x="1070889" y="713134"/>
                  </a:lnTo>
                  <a:close/>
                  <a:moveTo>
                    <a:pt x="1847875" y="1125598"/>
                  </a:moveTo>
                  <a:lnTo>
                    <a:pt x="1847797" y="1125598"/>
                  </a:lnTo>
                  <a:lnTo>
                    <a:pt x="1814285" y="1115435"/>
                  </a:lnTo>
                  <a:cubicBezTo>
                    <a:pt x="1792797" y="1107523"/>
                    <a:pt x="1757190" y="1096352"/>
                    <a:pt x="1747571" y="1098059"/>
                  </a:cubicBezTo>
                  <a:cubicBezTo>
                    <a:pt x="1732444" y="1100696"/>
                    <a:pt x="1706612" y="1093249"/>
                    <a:pt x="1705526" y="1092939"/>
                  </a:cubicBezTo>
                  <a:lnTo>
                    <a:pt x="1682951" y="1075795"/>
                  </a:lnTo>
                  <a:lnTo>
                    <a:pt x="1656421" y="1067029"/>
                  </a:lnTo>
                  <a:cubicBezTo>
                    <a:pt x="1649905" y="1067184"/>
                    <a:pt x="1602662" y="1067494"/>
                    <a:pt x="1552471" y="1048256"/>
                  </a:cubicBezTo>
                  <a:cubicBezTo>
                    <a:pt x="1500729" y="1028629"/>
                    <a:pt x="1432541" y="1025914"/>
                    <a:pt x="1431920" y="1025914"/>
                  </a:cubicBezTo>
                  <a:lnTo>
                    <a:pt x="1391892" y="1013735"/>
                  </a:lnTo>
                  <a:lnTo>
                    <a:pt x="1309586" y="977741"/>
                  </a:lnTo>
                  <a:lnTo>
                    <a:pt x="1268549" y="946944"/>
                  </a:lnTo>
                  <a:lnTo>
                    <a:pt x="1249853" y="924059"/>
                  </a:lnTo>
                  <a:lnTo>
                    <a:pt x="1241010" y="909553"/>
                  </a:lnTo>
                  <a:lnTo>
                    <a:pt x="1192448" y="868283"/>
                  </a:lnTo>
                  <a:lnTo>
                    <a:pt x="1154747" y="838339"/>
                  </a:lnTo>
                  <a:lnTo>
                    <a:pt x="1123252" y="796837"/>
                  </a:lnTo>
                  <a:lnTo>
                    <a:pt x="1094161" y="752852"/>
                  </a:lnTo>
                  <a:lnTo>
                    <a:pt x="1077095" y="731442"/>
                  </a:lnTo>
                  <a:lnTo>
                    <a:pt x="1070889" y="713134"/>
                  </a:lnTo>
                  <a:lnTo>
                    <a:pt x="1017207" y="648049"/>
                  </a:lnTo>
                  <a:lnTo>
                    <a:pt x="1003399" y="606237"/>
                  </a:lnTo>
                  <a:lnTo>
                    <a:pt x="987652" y="597936"/>
                  </a:lnTo>
                  <a:lnTo>
                    <a:pt x="981368" y="589403"/>
                  </a:lnTo>
                  <a:lnTo>
                    <a:pt x="972912" y="545185"/>
                  </a:lnTo>
                  <a:lnTo>
                    <a:pt x="972835" y="545108"/>
                  </a:lnTo>
                  <a:lnTo>
                    <a:pt x="972835" y="545030"/>
                  </a:lnTo>
                  <a:lnTo>
                    <a:pt x="938702" y="506243"/>
                  </a:lnTo>
                  <a:lnTo>
                    <a:pt x="918610" y="477230"/>
                  </a:lnTo>
                  <a:lnTo>
                    <a:pt x="887425" y="457138"/>
                  </a:lnTo>
                  <a:lnTo>
                    <a:pt x="850965" y="431151"/>
                  </a:lnTo>
                  <a:lnTo>
                    <a:pt x="821487" y="413542"/>
                  </a:lnTo>
                  <a:lnTo>
                    <a:pt x="795732" y="399656"/>
                  </a:lnTo>
                  <a:lnTo>
                    <a:pt x="761677" y="391433"/>
                  </a:lnTo>
                  <a:lnTo>
                    <a:pt x="738095" y="378245"/>
                  </a:lnTo>
                  <a:lnTo>
                    <a:pt x="724752" y="365678"/>
                  </a:lnTo>
                  <a:lnTo>
                    <a:pt x="724674" y="365601"/>
                  </a:lnTo>
                  <a:lnTo>
                    <a:pt x="724597" y="365601"/>
                  </a:lnTo>
                  <a:lnTo>
                    <a:pt x="685964" y="354585"/>
                  </a:lnTo>
                  <a:lnTo>
                    <a:pt x="668433" y="351017"/>
                  </a:lnTo>
                  <a:lnTo>
                    <a:pt x="645393" y="340001"/>
                  </a:lnTo>
                  <a:lnTo>
                    <a:pt x="620492" y="323865"/>
                  </a:lnTo>
                  <a:lnTo>
                    <a:pt x="589462" y="304317"/>
                  </a:lnTo>
                  <a:lnTo>
                    <a:pt x="566810" y="298421"/>
                  </a:lnTo>
                  <a:lnTo>
                    <a:pt x="540900" y="285776"/>
                  </a:lnTo>
                  <a:lnTo>
                    <a:pt x="508474" y="262659"/>
                  </a:lnTo>
                  <a:lnTo>
                    <a:pt x="496605" y="236982"/>
                  </a:lnTo>
                  <a:lnTo>
                    <a:pt x="482021" y="220692"/>
                  </a:lnTo>
                  <a:lnTo>
                    <a:pt x="475970" y="207504"/>
                  </a:lnTo>
                  <a:lnTo>
                    <a:pt x="464645" y="182758"/>
                  </a:lnTo>
                  <a:lnTo>
                    <a:pt x="463326" y="171121"/>
                  </a:lnTo>
                  <a:lnTo>
                    <a:pt x="461542" y="155063"/>
                  </a:lnTo>
                  <a:lnTo>
                    <a:pt x="477212" y="134972"/>
                  </a:lnTo>
                  <a:lnTo>
                    <a:pt x="506767" y="124577"/>
                  </a:lnTo>
                  <a:lnTo>
                    <a:pt x="555717" y="124344"/>
                  </a:lnTo>
                  <a:lnTo>
                    <a:pt x="573869" y="109062"/>
                  </a:lnTo>
                  <a:lnTo>
                    <a:pt x="576584" y="109062"/>
                  </a:lnTo>
                  <a:lnTo>
                    <a:pt x="583877" y="95797"/>
                  </a:lnTo>
                  <a:lnTo>
                    <a:pt x="590470" y="86410"/>
                  </a:lnTo>
                  <a:lnTo>
                    <a:pt x="594349" y="80282"/>
                  </a:lnTo>
                  <a:lnTo>
                    <a:pt x="563785" y="75239"/>
                  </a:lnTo>
                  <a:lnTo>
                    <a:pt x="545865" y="86100"/>
                  </a:lnTo>
                  <a:lnTo>
                    <a:pt x="518714" y="88660"/>
                  </a:lnTo>
                  <a:lnTo>
                    <a:pt x="423065" y="74774"/>
                  </a:lnTo>
                  <a:lnTo>
                    <a:pt x="413756" y="60112"/>
                  </a:lnTo>
                  <a:lnTo>
                    <a:pt x="391182" y="38779"/>
                  </a:lnTo>
                  <a:lnTo>
                    <a:pt x="354411" y="18610"/>
                  </a:lnTo>
                  <a:lnTo>
                    <a:pt x="266054" y="18610"/>
                  </a:lnTo>
                  <a:lnTo>
                    <a:pt x="249996" y="35987"/>
                  </a:lnTo>
                  <a:lnTo>
                    <a:pt x="227887" y="17912"/>
                  </a:lnTo>
                  <a:lnTo>
                    <a:pt x="214700" y="9146"/>
                  </a:lnTo>
                  <a:lnTo>
                    <a:pt x="176300" y="23575"/>
                  </a:lnTo>
                  <a:lnTo>
                    <a:pt x="171025" y="22954"/>
                  </a:lnTo>
                  <a:lnTo>
                    <a:pt x="170948" y="22954"/>
                  </a:lnTo>
                  <a:lnTo>
                    <a:pt x="149459" y="53519"/>
                  </a:lnTo>
                  <a:lnTo>
                    <a:pt x="134332" y="91220"/>
                  </a:lnTo>
                  <a:lnTo>
                    <a:pt x="123007" y="108209"/>
                  </a:lnTo>
                  <a:lnTo>
                    <a:pt x="86702" y="143660"/>
                  </a:lnTo>
                  <a:lnTo>
                    <a:pt x="15488" y="219218"/>
                  </a:lnTo>
                  <a:lnTo>
                    <a:pt x="8429" y="242645"/>
                  </a:lnTo>
                  <a:lnTo>
                    <a:pt x="10369" y="266616"/>
                  </a:lnTo>
                  <a:lnTo>
                    <a:pt x="29917" y="287328"/>
                  </a:lnTo>
                  <a:lnTo>
                    <a:pt x="37054" y="265762"/>
                  </a:lnTo>
                  <a:lnTo>
                    <a:pt x="49699" y="244972"/>
                  </a:lnTo>
                  <a:lnTo>
                    <a:pt x="71032" y="217511"/>
                  </a:lnTo>
                  <a:lnTo>
                    <a:pt x="85848" y="200522"/>
                  </a:lnTo>
                  <a:lnTo>
                    <a:pt x="101674" y="170734"/>
                  </a:lnTo>
                  <a:lnTo>
                    <a:pt x="134177" y="136601"/>
                  </a:lnTo>
                  <a:lnTo>
                    <a:pt x="166060" y="101382"/>
                  </a:lnTo>
                  <a:lnTo>
                    <a:pt x="198642" y="79428"/>
                  </a:lnTo>
                  <a:lnTo>
                    <a:pt x="229671" y="95409"/>
                  </a:lnTo>
                  <a:lnTo>
                    <a:pt x="297316" y="127137"/>
                  </a:lnTo>
                  <a:lnTo>
                    <a:pt x="321209" y="165614"/>
                  </a:lnTo>
                  <a:lnTo>
                    <a:pt x="337965" y="196333"/>
                  </a:lnTo>
                  <a:lnTo>
                    <a:pt x="367056" y="234112"/>
                  </a:lnTo>
                  <a:lnTo>
                    <a:pt x="367056" y="250325"/>
                  </a:lnTo>
                  <a:lnTo>
                    <a:pt x="392578" y="272589"/>
                  </a:lnTo>
                  <a:lnTo>
                    <a:pt x="377373" y="339303"/>
                  </a:lnTo>
                  <a:lnTo>
                    <a:pt x="390716" y="353499"/>
                  </a:lnTo>
                  <a:lnTo>
                    <a:pt x="399017" y="358076"/>
                  </a:lnTo>
                  <a:lnTo>
                    <a:pt x="422754" y="353499"/>
                  </a:lnTo>
                  <a:lnTo>
                    <a:pt x="441605" y="370565"/>
                  </a:lnTo>
                  <a:lnTo>
                    <a:pt x="435554" y="411913"/>
                  </a:lnTo>
                  <a:lnTo>
                    <a:pt x="400413" y="470869"/>
                  </a:lnTo>
                  <a:lnTo>
                    <a:pt x="380787" y="495227"/>
                  </a:lnTo>
                  <a:lnTo>
                    <a:pt x="305927" y="480643"/>
                  </a:lnTo>
                  <a:lnTo>
                    <a:pt x="259305" y="460009"/>
                  </a:lnTo>
                  <a:lnTo>
                    <a:pt x="222535" y="436969"/>
                  </a:lnTo>
                  <a:lnTo>
                    <a:pt x="190574" y="429444"/>
                  </a:lnTo>
                  <a:lnTo>
                    <a:pt x="148063" y="415326"/>
                  </a:lnTo>
                  <a:lnTo>
                    <a:pt x="135108" y="416567"/>
                  </a:lnTo>
                  <a:lnTo>
                    <a:pt x="135263" y="417032"/>
                  </a:lnTo>
                  <a:lnTo>
                    <a:pt x="149692" y="460940"/>
                  </a:lnTo>
                  <a:lnTo>
                    <a:pt x="151244" y="465982"/>
                  </a:lnTo>
                  <a:lnTo>
                    <a:pt x="147598" y="465982"/>
                  </a:lnTo>
                  <a:lnTo>
                    <a:pt x="101751" y="490573"/>
                  </a:lnTo>
                  <a:lnTo>
                    <a:pt x="89262" y="504769"/>
                  </a:lnTo>
                  <a:lnTo>
                    <a:pt x="88098" y="506010"/>
                  </a:lnTo>
                  <a:lnTo>
                    <a:pt x="88176" y="506165"/>
                  </a:lnTo>
                  <a:lnTo>
                    <a:pt x="88486" y="507795"/>
                  </a:lnTo>
                  <a:cubicBezTo>
                    <a:pt x="88486" y="508027"/>
                    <a:pt x="88564" y="508260"/>
                    <a:pt x="88641" y="508570"/>
                  </a:cubicBezTo>
                  <a:lnTo>
                    <a:pt x="88874" y="509501"/>
                  </a:lnTo>
                  <a:cubicBezTo>
                    <a:pt x="88951" y="510044"/>
                    <a:pt x="89107" y="510742"/>
                    <a:pt x="89262" y="511441"/>
                  </a:cubicBezTo>
                  <a:lnTo>
                    <a:pt x="89960" y="514776"/>
                  </a:lnTo>
                  <a:cubicBezTo>
                    <a:pt x="90115" y="515552"/>
                    <a:pt x="90270" y="516328"/>
                    <a:pt x="90503" y="517181"/>
                  </a:cubicBezTo>
                  <a:cubicBezTo>
                    <a:pt x="90658" y="518034"/>
                    <a:pt x="90813" y="518888"/>
                    <a:pt x="91046" y="519819"/>
                  </a:cubicBezTo>
                  <a:lnTo>
                    <a:pt x="91046" y="519974"/>
                  </a:lnTo>
                  <a:lnTo>
                    <a:pt x="92442" y="526955"/>
                  </a:lnTo>
                  <a:cubicBezTo>
                    <a:pt x="92597" y="527809"/>
                    <a:pt x="92753" y="528662"/>
                    <a:pt x="92985" y="529515"/>
                  </a:cubicBezTo>
                  <a:lnTo>
                    <a:pt x="93994" y="534480"/>
                  </a:lnTo>
                  <a:cubicBezTo>
                    <a:pt x="94382" y="536420"/>
                    <a:pt x="94769" y="538436"/>
                    <a:pt x="95235" y="540531"/>
                  </a:cubicBezTo>
                  <a:cubicBezTo>
                    <a:pt x="95856" y="543479"/>
                    <a:pt x="96476" y="546504"/>
                    <a:pt x="97174" y="549685"/>
                  </a:cubicBezTo>
                  <a:lnTo>
                    <a:pt x="99424" y="560623"/>
                  </a:lnTo>
                  <a:lnTo>
                    <a:pt x="100665" y="566518"/>
                  </a:lnTo>
                  <a:cubicBezTo>
                    <a:pt x="101131" y="568458"/>
                    <a:pt x="101518" y="570397"/>
                    <a:pt x="101906" y="572724"/>
                  </a:cubicBezTo>
                  <a:cubicBezTo>
                    <a:pt x="103303" y="579861"/>
                    <a:pt x="103535" y="585990"/>
                    <a:pt x="102682" y="590799"/>
                  </a:cubicBezTo>
                  <a:cubicBezTo>
                    <a:pt x="102527" y="591808"/>
                    <a:pt x="102217" y="592894"/>
                    <a:pt x="101906" y="593747"/>
                  </a:cubicBezTo>
                  <a:cubicBezTo>
                    <a:pt x="101674" y="594523"/>
                    <a:pt x="101363" y="595221"/>
                    <a:pt x="101131" y="595919"/>
                  </a:cubicBezTo>
                  <a:cubicBezTo>
                    <a:pt x="100588" y="597238"/>
                    <a:pt x="99889" y="598402"/>
                    <a:pt x="99269" y="599488"/>
                  </a:cubicBezTo>
                  <a:cubicBezTo>
                    <a:pt x="93606" y="608253"/>
                    <a:pt x="83056" y="609727"/>
                    <a:pt x="76462" y="609107"/>
                  </a:cubicBezTo>
                  <a:lnTo>
                    <a:pt x="66920" y="616942"/>
                  </a:lnTo>
                  <a:lnTo>
                    <a:pt x="90580" y="630129"/>
                  </a:lnTo>
                  <a:lnTo>
                    <a:pt x="146046" y="645955"/>
                  </a:lnTo>
                  <a:lnTo>
                    <a:pt x="162337" y="645955"/>
                  </a:lnTo>
                  <a:lnTo>
                    <a:pt x="209037" y="654953"/>
                  </a:lnTo>
                  <a:lnTo>
                    <a:pt x="307711" y="655341"/>
                  </a:lnTo>
                  <a:lnTo>
                    <a:pt x="315934" y="659918"/>
                  </a:lnTo>
                  <a:lnTo>
                    <a:pt x="315934" y="643007"/>
                  </a:lnTo>
                  <a:lnTo>
                    <a:pt x="323304" y="664573"/>
                  </a:lnTo>
                  <a:lnTo>
                    <a:pt x="323459" y="664960"/>
                  </a:lnTo>
                  <a:lnTo>
                    <a:pt x="328424" y="679544"/>
                  </a:lnTo>
                  <a:lnTo>
                    <a:pt x="329587" y="682958"/>
                  </a:lnTo>
                  <a:lnTo>
                    <a:pt x="335250" y="700955"/>
                  </a:lnTo>
                  <a:lnTo>
                    <a:pt x="337810" y="709255"/>
                  </a:lnTo>
                  <a:lnTo>
                    <a:pt x="353170" y="709255"/>
                  </a:lnTo>
                  <a:lnTo>
                    <a:pt x="371865" y="685906"/>
                  </a:lnTo>
                  <a:lnTo>
                    <a:pt x="396689" y="677217"/>
                  </a:lnTo>
                  <a:cubicBezTo>
                    <a:pt x="407084" y="675278"/>
                    <a:pt x="424383" y="671942"/>
                    <a:pt x="426323" y="671399"/>
                  </a:cubicBezTo>
                  <a:cubicBezTo>
                    <a:pt x="429426" y="670313"/>
                    <a:pt x="440829" y="670158"/>
                    <a:pt x="446647" y="670158"/>
                  </a:cubicBezTo>
                  <a:lnTo>
                    <a:pt x="472169" y="654333"/>
                  </a:lnTo>
                  <a:lnTo>
                    <a:pt x="494976" y="643084"/>
                  </a:lnTo>
                  <a:lnTo>
                    <a:pt x="550830" y="626018"/>
                  </a:lnTo>
                  <a:lnTo>
                    <a:pt x="562544" y="625087"/>
                  </a:lnTo>
                  <a:lnTo>
                    <a:pt x="562544" y="639594"/>
                  </a:lnTo>
                  <a:lnTo>
                    <a:pt x="569913" y="650764"/>
                  </a:lnTo>
                  <a:lnTo>
                    <a:pt x="578291" y="677372"/>
                  </a:lnTo>
                  <a:lnTo>
                    <a:pt x="591479" y="697464"/>
                  </a:lnTo>
                  <a:lnTo>
                    <a:pt x="604356" y="723762"/>
                  </a:lnTo>
                  <a:lnTo>
                    <a:pt x="605908" y="741371"/>
                  </a:lnTo>
                  <a:lnTo>
                    <a:pt x="597995" y="746801"/>
                  </a:lnTo>
                  <a:lnTo>
                    <a:pt x="579532" y="752232"/>
                  </a:lnTo>
                  <a:lnTo>
                    <a:pt x="584575" y="768833"/>
                  </a:lnTo>
                  <a:lnTo>
                    <a:pt x="609088" y="768833"/>
                  </a:lnTo>
                  <a:lnTo>
                    <a:pt x="627085" y="779460"/>
                  </a:lnTo>
                  <a:lnTo>
                    <a:pt x="656098" y="809326"/>
                  </a:lnTo>
                  <a:lnTo>
                    <a:pt x="663856" y="828953"/>
                  </a:lnTo>
                  <a:lnTo>
                    <a:pt x="657805" y="836090"/>
                  </a:lnTo>
                  <a:lnTo>
                    <a:pt x="651289" y="860293"/>
                  </a:lnTo>
                  <a:lnTo>
                    <a:pt x="629956" y="860293"/>
                  </a:lnTo>
                  <a:lnTo>
                    <a:pt x="623827" y="868050"/>
                  </a:lnTo>
                  <a:lnTo>
                    <a:pt x="635308" y="875730"/>
                  </a:lnTo>
                  <a:lnTo>
                    <a:pt x="644850" y="875730"/>
                  </a:lnTo>
                  <a:lnTo>
                    <a:pt x="658038" y="865025"/>
                  </a:lnTo>
                  <a:lnTo>
                    <a:pt x="673397" y="865025"/>
                  </a:lnTo>
                  <a:lnTo>
                    <a:pt x="693256" y="874024"/>
                  </a:lnTo>
                  <a:lnTo>
                    <a:pt x="717149" y="892641"/>
                  </a:lnTo>
                  <a:lnTo>
                    <a:pt x="736543" y="928636"/>
                  </a:lnTo>
                  <a:lnTo>
                    <a:pt x="746007" y="956097"/>
                  </a:lnTo>
                  <a:lnTo>
                    <a:pt x="734371" y="992247"/>
                  </a:lnTo>
                  <a:lnTo>
                    <a:pt x="729639" y="1000780"/>
                  </a:lnTo>
                  <a:lnTo>
                    <a:pt x="701324" y="1037861"/>
                  </a:lnTo>
                  <a:lnTo>
                    <a:pt x="689300" y="1001091"/>
                  </a:lnTo>
                  <a:lnTo>
                    <a:pt x="683017" y="1010167"/>
                  </a:lnTo>
                  <a:lnTo>
                    <a:pt x="674561" y="1028086"/>
                  </a:lnTo>
                  <a:lnTo>
                    <a:pt x="657495" y="1040964"/>
                  </a:lnTo>
                  <a:lnTo>
                    <a:pt x="638877" y="986507"/>
                  </a:lnTo>
                  <a:lnTo>
                    <a:pt x="623129" y="993100"/>
                  </a:lnTo>
                  <a:lnTo>
                    <a:pt x="589850" y="1001944"/>
                  </a:lnTo>
                  <a:lnTo>
                    <a:pt x="572318" y="1016373"/>
                  </a:lnTo>
                  <a:lnTo>
                    <a:pt x="561768" y="1025992"/>
                  </a:lnTo>
                  <a:lnTo>
                    <a:pt x="548890" y="1043058"/>
                  </a:lnTo>
                  <a:lnTo>
                    <a:pt x="564638" y="1055470"/>
                  </a:lnTo>
                  <a:lnTo>
                    <a:pt x="579998" y="1061443"/>
                  </a:lnTo>
                  <a:lnTo>
                    <a:pt x="576352" y="1089293"/>
                  </a:lnTo>
                  <a:lnTo>
                    <a:pt x="570379" y="1108376"/>
                  </a:lnTo>
                  <a:lnTo>
                    <a:pt x="562388" y="1117995"/>
                  </a:lnTo>
                  <a:lnTo>
                    <a:pt x="548037" y="1133277"/>
                  </a:lnTo>
                  <a:lnTo>
                    <a:pt x="551993" y="1143052"/>
                  </a:lnTo>
                  <a:lnTo>
                    <a:pt x="538030" y="1160041"/>
                  </a:lnTo>
                  <a:lnTo>
                    <a:pt x="517783" y="1171754"/>
                  </a:lnTo>
                  <a:lnTo>
                    <a:pt x="507155" y="1185020"/>
                  </a:lnTo>
                  <a:lnTo>
                    <a:pt x="508086" y="1200845"/>
                  </a:lnTo>
                  <a:lnTo>
                    <a:pt x="516309" y="1216670"/>
                  </a:lnTo>
                  <a:lnTo>
                    <a:pt x="528876" y="1232262"/>
                  </a:lnTo>
                  <a:lnTo>
                    <a:pt x="538961" y="1240718"/>
                  </a:lnTo>
                  <a:cubicBezTo>
                    <a:pt x="542297" y="1238158"/>
                    <a:pt x="545400" y="1235986"/>
                    <a:pt x="548192" y="1234279"/>
                  </a:cubicBezTo>
                  <a:cubicBezTo>
                    <a:pt x="548580" y="1233969"/>
                    <a:pt x="549046" y="1233736"/>
                    <a:pt x="549433" y="1233504"/>
                  </a:cubicBezTo>
                  <a:cubicBezTo>
                    <a:pt x="549821" y="1233193"/>
                    <a:pt x="550209" y="1232961"/>
                    <a:pt x="550597" y="1232805"/>
                  </a:cubicBezTo>
                  <a:cubicBezTo>
                    <a:pt x="551683" y="1232185"/>
                    <a:pt x="552769" y="1231642"/>
                    <a:pt x="553778" y="1231176"/>
                  </a:cubicBezTo>
                  <a:cubicBezTo>
                    <a:pt x="555252" y="1230478"/>
                    <a:pt x="556648" y="1229935"/>
                    <a:pt x="557889" y="1229625"/>
                  </a:cubicBezTo>
                  <a:cubicBezTo>
                    <a:pt x="571232" y="1225979"/>
                    <a:pt x="597219" y="1239011"/>
                    <a:pt x="605520" y="1243433"/>
                  </a:cubicBezTo>
                  <a:lnTo>
                    <a:pt x="630266" y="1223652"/>
                  </a:lnTo>
                  <a:lnTo>
                    <a:pt x="646712" y="1235753"/>
                  </a:lnTo>
                  <a:lnTo>
                    <a:pt x="683017" y="1211783"/>
                  </a:lnTo>
                  <a:lnTo>
                    <a:pt x="719632" y="1205111"/>
                  </a:lnTo>
                  <a:lnTo>
                    <a:pt x="772150" y="1208525"/>
                  </a:lnTo>
                  <a:lnTo>
                    <a:pt x="785725" y="1236839"/>
                  </a:lnTo>
                  <a:lnTo>
                    <a:pt x="777192" y="1264921"/>
                  </a:lnTo>
                  <a:lnTo>
                    <a:pt x="757954" y="1274541"/>
                  </a:lnTo>
                  <a:lnTo>
                    <a:pt x="744611" y="1290598"/>
                  </a:lnTo>
                  <a:lnTo>
                    <a:pt x="748102" y="1304252"/>
                  </a:lnTo>
                  <a:lnTo>
                    <a:pt x="743757" y="1331325"/>
                  </a:lnTo>
                  <a:lnTo>
                    <a:pt x="716606" y="1338850"/>
                  </a:lnTo>
                  <a:lnTo>
                    <a:pt x="694498" y="1327757"/>
                  </a:lnTo>
                  <a:lnTo>
                    <a:pt x="684335" y="1333885"/>
                  </a:lnTo>
                  <a:lnTo>
                    <a:pt x="682163" y="1346530"/>
                  </a:lnTo>
                  <a:lnTo>
                    <a:pt x="669674" y="1357312"/>
                  </a:lnTo>
                  <a:lnTo>
                    <a:pt x="666338" y="1363131"/>
                  </a:lnTo>
                  <a:lnTo>
                    <a:pt x="669984" y="1385084"/>
                  </a:lnTo>
                  <a:lnTo>
                    <a:pt x="669984" y="1395557"/>
                  </a:lnTo>
                  <a:lnTo>
                    <a:pt x="676578" y="1409443"/>
                  </a:lnTo>
                  <a:lnTo>
                    <a:pt x="756635" y="1439464"/>
                  </a:lnTo>
                  <a:lnTo>
                    <a:pt x="812101" y="1459943"/>
                  </a:lnTo>
                  <a:lnTo>
                    <a:pt x="838553" y="1464598"/>
                  </a:lnTo>
                  <a:lnTo>
                    <a:pt x="865549" y="1461185"/>
                  </a:lnTo>
                  <a:lnTo>
                    <a:pt x="857249" y="1444972"/>
                  </a:lnTo>
                  <a:lnTo>
                    <a:pt x="845690" y="1423949"/>
                  </a:lnTo>
                  <a:lnTo>
                    <a:pt x="827305" y="1401064"/>
                  </a:lnTo>
                  <a:lnTo>
                    <a:pt x="812721" y="1371586"/>
                  </a:lnTo>
                  <a:lnTo>
                    <a:pt x="826917" y="1363596"/>
                  </a:lnTo>
                  <a:lnTo>
                    <a:pt x="839872" y="1352193"/>
                  </a:lnTo>
                  <a:lnTo>
                    <a:pt x="855077" y="1331403"/>
                  </a:lnTo>
                  <a:lnTo>
                    <a:pt x="869971" y="1326903"/>
                  </a:lnTo>
                  <a:lnTo>
                    <a:pt x="849647" y="1307510"/>
                  </a:lnTo>
                  <a:lnTo>
                    <a:pt x="828701" y="1295098"/>
                  </a:lnTo>
                  <a:lnTo>
                    <a:pt x="820091" y="1269110"/>
                  </a:lnTo>
                  <a:lnTo>
                    <a:pt x="838709" y="1262206"/>
                  </a:lnTo>
                  <a:lnTo>
                    <a:pt x="856706" y="1270972"/>
                  </a:lnTo>
                  <a:lnTo>
                    <a:pt x="885176" y="1282608"/>
                  </a:lnTo>
                  <a:lnTo>
                    <a:pt x="904957" y="1281212"/>
                  </a:lnTo>
                  <a:lnTo>
                    <a:pt x="908138" y="1258483"/>
                  </a:lnTo>
                  <a:lnTo>
                    <a:pt x="897898" y="1239089"/>
                  </a:lnTo>
                  <a:lnTo>
                    <a:pt x="913723" y="1216437"/>
                  </a:lnTo>
                  <a:lnTo>
                    <a:pt x="913723" y="1193320"/>
                  </a:lnTo>
                  <a:lnTo>
                    <a:pt x="904259" y="1164074"/>
                  </a:lnTo>
                  <a:lnTo>
                    <a:pt x="941650" y="1138165"/>
                  </a:lnTo>
                  <a:lnTo>
                    <a:pt x="977489" y="1146155"/>
                  </a:lnTo>
                  <a:lnTo>
                    <a:pt x="990832" y="1185097"/>
                  </a:lnTo>
                  <a:lnTo>
                    <a:pt x="961354" y="1216670"/>
                  </a:lnTo>
                  <a:lnTo>
                    <a:pt x="975705" y="1233271"/>
                  </a:lnTo>
                  <a:lnTo>
                    <a:pt x="990367" y="1233271"/>
                  </a:lnTo>
                  <a:lnTo>
                    <a:pt x="1011001" y="1215274"/>
                  </a:lnTo>
                  <a:lnTo>
                    <a:pt x="1030861" y="1203948"/>
                  </a:lnTo>
                  <a:lnTo>
                    <a:pt x="1063752" y="1250648"/>
                  </a:lnTo>
                  <a:lnTo>
                    <a:pt x="1081982" y="1307355"/>
                  </a:lnTo>
                  <a:lnTo>
                    <a:pt x="1098816" y="1327214"/>
                  </a:lnTo>
                  <a:lnTo>
                    <a:pt x="1081051" y="1346917"/>
                  </a:lnTo>
                  <a:lnTo>
                    <a:pt x="1076319" y="1368095"/>
                  </a:lnTo>
                  <a:lnTo>
                    <a:pt x="1092222" y="1383145"/>
                  </a:lnTo>
                  <a:lnTo>
                    <a:pt x="1115106" y="1396720"/>
                  </a:lnTo>
                  <a:lnTo>
                    <a:pt x="1130233" y="1408667"/>
                  </a:lnTo>
                  <a:lnTo>
                    <a:pt x="1152575" y="1408667"/>
                  </a:lnTo>
                  <a:lnTo>
                    <a:pt x="1144507" y="1428138"/>
                  </a:lnTo>
                  <a:lnTo>
                    <a:pt x="1107659" y="1426509"/>
                  </a:lnTo>
                  <a:cubicBezTo>
                    <a:pt x="1102617" y="1431318"/>
                    <a:pt x="1097264" y="1436904"/>
                    <a:pt x="1095868" y="1438766"/>
                  </a:cubicBezTo>
                  <a:cubicBezTo>
                    <a:pt x="1095480" y="1442101"/>
                    <a:pt x="1093929" y="1451333"/>
                    <a:pt x="1092687" y="1459013"/>
                  </a:cubicBezTo>
                  <a:lnTo>
                    <a:pt x="1092067" y="1462348"/>
                  </a:lnTo>
                  <a:lnTo>
                    <a:pt x="1035670" y="1460642"/>
                  </a:lnTo>
                  <a:lnTo>
                    <a:pt x="1025353" y="1471347"/>
                  </a:lnTo>
                  <a:lnTo>
                    <a:pt x="1007045" y="1488646"/>
                  </a:lnTo>
                  <a:lnTo>
                    <a:pt x="997736" y="1513082"/>
                  </a:lnTo>
                  <a:lnTo>
                    <a:pt x="989591" y="1539147"/>
                  </a:lnTo>
                  <a:lnTo>
                    <a:pt x="966784" y="1578400"/>
                  </a:lnTo>
                  <a:lnTo>
                    <a:pt x="959880" y="1596862"/>
                  </a:lnTo>
                  <a:lnTo>
                    <a:pt x="959880" y="1596940"/>
                  </a:lnTo>
                  <a:lnTo>
                    <a:pt x="954217" y="1634176"/>
                  </a:lnTo>
                  <a:lnTo>
                    <a:pt x="988660" y="1700967"/>
                  </a:lnTo>
                  <a:lnTo>
                    <a:pt x="1031636" y="1743944"/>
                  </a:lnTo>
                  <a:lnTo>
                    <a:pt x="1032102" y="1744409"/>
                  </a:lnTo>
                  <a:cubicBezTo>
                    <a:pt x="1032179" y="1744254"/>
                    <a:pt x="1032334" y="1744021"/>
                    <a:pt x="1032412" y="1743866"/>
                  </a:cubicBezTo>
                  <a:cubicBezTo>
                    <a:pt x="1033033" y="1743013"/>
                    <a:pt x="1033653" y="1742159"/>
                    <a:pt x="1034351" y="1741151"/>
                  </a:cubicBezTo>
                  <a:cubicBezTo>
                    <a:pt x="1037066" y="1737195"/>
                    <a:pt x="1040557" y="1732075"/>
                    <a:pt x="1044126" y="1726489"/>
                  </a:cubicBezTo>
                  <a:cubicBezTo>
                    <a:pt x="1045212" y="1724705"/>
                    <a:pt x="1046375" y="1722843"/>
                    <a:pt x="1047539" y="1720982"/>
                  </a:cubicBezTo>
                  <a:cubicBezTo>
                    <a:pt x="1050875" y="1715629"/>
                    <a:pt x="1054210" y="1710044"/>
                    <a:pt x="1056770" y="1705079"/>
                  </a:cubicBezTo>
                  <a:cubicBezTo>
                    <a:pt x="1057313" y="1704070"/>
                    <a:pt x="1057779" y="1703062"/>
                    <a:pt x="1058244" y="1702131"/>
                  </a:cubicBezTo>
                  <a:cubicBezTo>
                    <a:pt x="1058710" y="1701200"/>
                    <a:pt x="1059175" y="1700269"/>
                    <a:pt x="1059563" y="1699338"/>
                  </a:cubicBezTo>
                  <a:cubicBezTo>
                    <a:pt x="1060029" y="1698485"/>
                    <a:pt x="1060416" y="1697632"/>
                    <a:pt x="1060727" y="1696778"/>
                  </a:cubicBezTo>
                  <a:cubicBezTo>
                    <a:pt x="1061192" y="1695847"/>
                    <a:pt x="1061580" y="1694917"/>
                    <a:pt x="1061813" y="1694063"/>
                  </a:cubicBezTo>
                  <a:cubicBezTo>
                    <a:pt x="1062123" y="1693210"/>
                    <a:pt x="1062356" y="1692357"/>
                    <a:pt x="1062511" y="1691581"/>
                  </a:cubicBezTo>
                  <a:cubicBezTo>
                    <a:pt x="1065847" y="1676376"/>
                    <a:pt x="1072673" y="1647596"/>
                    <a:pt x="1072673" y="1647441"/>
                  </a:cubicBezTo>
                  <a:lnTo>
                    <a:pt x="1105177" y="1535268"/>
                  </a:lnTo>
                  <a:lnTo>
                    <a:pt x="1105177" y="1487715"/>
                  </a:lnTo>
                  <a:lnTo>
                    <a:pt x="1143111" y="1484147"/>
                  </a:lnTo>
                  <a:lnTo>
                    <a:pt x="1196017" y="1450635"/>
                  </a:lnTo>
                  <a:lnTo>
                    <a:pt x="1223866" y="1438921"/>
                  </a:lnTo>
                  <a:lnTo>
                    <a:pt x="1254508" y="1426431"/>
                  </a:lnTo>
                  <a:cubicBezTo>
                    <a:pt x="1257145" y="1424570"/>
                    <a:pt x="1271652" y="1414175"/>
                    <a:pt x="1283521" y="1409365"/>
                  </a:cubicBezTo>
                  <a:cubicBezTo>
                    <a:pt x="1288951" y="1407270"/>
                    <a:pt x="1295545" y="1406184"/>
                    <a:pt x="1302526" y="1405021"/>
                  </a:cubicBezTo>
                  <a:cubicBezTo>
                    <a:pt x="1312766" y="1403392"/>
                    <a:pt x="1323316" y="1401607"/>
                    <a:pt x="1330763" y="1396488"/>
                  </a:cubicBezTo>
                  <a:cubicBezTo>
                    <a:pt x="1337202" y="1391911"/>
                    <a:pt x="1345425" y="1385162"/>
                    <a:pt x="1351941" y="1379576"/>
                  </a:cubicBezTo>
                  <a:cubicBezTo>
                    <a:pt x="1358535" y="1373913"/>
                    <a:pt x="1363422" y="1369414"/>
                    <a:pt x="1363500" y="1369414"/>
                  </a:cubicBezTo>
                  <a:cubicBezTo>
                    <a:pt x="1380333" y="1347461"/>
                    <a:pt x="1382816" y="1346685"/>
                    <a:pt x="1383902" y="1346374"/>
                  </a:cubicBezTo>
                  <a:cubicBezTo>
                    <a:pt x="1385996" y="1345521"/>
                    <a:pt x="1394530" y="1343427"/>
                    <a:pt x="1398408" y="1342418"/>
                  </a:cubicBezTo>
                  <a:lnTo>
                    <a:pt x="1425016" y="1284237"/>
                  </a:lnTo>
                  <a:cubicBezTo>
                    <a:pt x="1451392" y="1240640"/>
                    <a:pt x="1453719" y="1239942"/>
                    <a:pt x="1455193" y="1239477"/>
                  </a:cubicBezTo>
                  <a:cubicBezTo>
                    <a:pt x="1455581" y="1239322"/>
                    <a:pt x="1456279" y="1239167"/>
                    <a:pt x="1457210" y="1238934"/>
                  </a:cubicBezTo>
                  <a:cubicBezTo>
                    <a:pt x="1461787" y="1238003"/>
                    <a:pt x="1472414" y="1235676"/>
                    <a:pt x="1476836" y="1221169"/>
                  </a:cubicBezTo>
                  <a:cubicBezTo>
                    <a:pt x="1479784" y="1211628"/>
                    <a:pt x="1479396" y="1201310"/>
                    <a:pt x="1479086" y="1193010"/>
                  </a:cubicBezTo>
                  <a:cubicBezTo>
                    <a:pt x="1478698" y="1183934"/>
                    <a:pt x="1478465" y="1177883"/>
                    <a:pt x="1483042" y="1175556"/>
                  </a:cubicBezTo>
                  <a:cubicBezTo>
                    <a:pt x="1486378" y="1174004"/>
                    <a:pt x="1505694" y="1158256"/>
                    <a:pt x="1517097" y="1148792"/>
                  </a:cubicBezTo>
                  <a:lnTo>
                    <a:pt x="1517795" y="1148172"/>
                  </a:lnTo>
                  <a:lnTo>
                    <a:pt x="1543085" y="1142276"/>
                  </a:lnTo>
                  <a:lnTo>
                    <a:pt x="1553557" y="1136070"/>
                  </a:lnTo>
                  <a:lnTo>
                    <a:pt x="1614065" y="1140337"/>
                  </a:lnTo>
                  <a:cubicBezTo>
                    <a:pt x="1614065" y="1140337"/>
                    <a:pt x="1667359" y="1137001"/>
                    <a:pt x="1682253" y="1136148"/>
                  </a:cubicBezTo>
                  <a:cubicBezTo>
                    <a:pt x="1689002" y="1135760"/>
                    <a:pt x="1699087" y="1139173"/>
                    <a:pt x="1710878" y="1144215"/>
                  </a:cubicBezTo>
                  <a:cubicBezTo>
                    <a:pt x="1716076" y="1146388"/>
                    <a:pt x="1721661" y="1148947"/>
                    <a:pt x="1727479" y="1151663"/>
                  </a:cubicBezTo>
                  <a:cubicBezTo>
                    <a:pt x="1733375" y="1154378"/>
                    <a:pt x="1740046" y="1157558"/>
                    <a:pt x="1741520" y="1157713"/>
                  </a:cubicBezTo>
                  <a:cubicBezTo>
                    <a:pt x="1746252" y="1157713"/>
                    <a:pt x="1760991" y="1156938"/>
                    <a:pt x="1761379" y="1156938"/>
                  </a:cubicBezTo>
                  <a:lnTo>
                    <a:pt x="1828093" y="1157791"/>
                  </a:lnTo>
                  <a:lnTo>
                    <a:pt x="1845004" y="1154998"/>
                  </a:lnTo>
                  <a:lnTo>
                    <a:pt x="1845082" y="1154998"/>
                  </a:lnTo>
                  <a:lnTo>
                    <a:pt x="1843841" y="1135372"/>
                  </a:lnTo>
                  <a:lnTo>
                    <a:pt x="1847797" y="1125675"/>
                  </a:lnTo>
                  <a:lnTo>
                    <a:pt x="1847875" y="1125675"/>
                  </a:lnTo>
                  <a:close/>
                  <a:moveTo>
                    <a:pt x="1855865" y="1126606"/>
                  </a:moveTo>
                  <a:lnTo>
                    <a:pt x="1855322" y="1127925"/>
                  </a:lnTo>
                  <a:lnTo>
                    <a:pt x="1851676" y="1136691"/>
                  </a:lnTo>
                  <a:lnTo>
                    <a:pt x="1852762" y="1153757"/>
                  </a:lnTo>
                  <a:lnTo>
                    <a:pt x="1853150" y="1160894"/>
                  </a:lnTo>
                  <a:lnTo>
                    <a:pt x="1853227" y="1161592"/>
                  </a:lnTo>
                  <a:lnTo>
                    <a:pt x="1849349" y="1162213"/>
                  </a:lnTo>
                  <a:lnTo>
                    <a:pt x="1845548" y="1162833"/>
                  </a:lnTo>
                  <a:lnTo>
                    <a:pt x="1845470" y="1162833"/>
                  </a:lnTo>
                  <a:lnTo>
                    <a:pt x="1828636" y="1165471"/>
                  </a:lnTo>
                  <a:lnTo>
                    <a:pt x="1761534" y="1164695"/>
                  </a:lnTo>
                  <a:cubicBezTo>
                    <a:pt x="1760914" y="1164695"/>
                    <a:pt x="1746485" y="1165471"/>
                    <a:pt x="1741520" y="1165471"/>
                  </a:cubicBezTo>
                  <a:cubicBezTo>
                    <a:pt x="1739038" y="1165471"/>
                    <a:pt x="1735237" y="1163842"/>
                    <a:pt x="1724221" y="1158722"/>
                  </a:cubicBezTo>
                  <a:cubicBezTo>
                    <a:pt x="1711111" y="1152671"/>
                    <a:pt x="1691329" y="1143595"/>
                    <a:pt x="1682719" y="1143905"/>
                  </a:cubicBezTo>
                  <a:cubicBezTo>
                    <a:pt x="1667747" y="1144681"/>
                    <a:pt x="1614608" y="1148017"/>
                    <a:pt x="1614065" y="1148017"/>
                  </a:cubicBezTo>
                  <a:lnTo>
                    <a:pt x="1555419" y="1143983"/>
                  </a:lnTo>
                  <a:lnTo>
                    <a:pt x="1546498" y="1149258"/>
                  </a:lnTo>
                  <a:lnTo>
                    <a:pt x="1521364" y="1155309"/>
                  </a:lnTo>
                  <a:cubicBezTo>
                    <a:pt x="1515235" y="1160429"/>
                    <a:pt x="1492816" y="1179046"/>
                    <a:pt x="1486998" y="1182227"/>
                  </a:cubicBezTo>
                  <a:cubicBezTo>
                    <a:pt x="1486455" y="1183856"/>
                    <a:pt x="1486610" y="1188743"/>
                    <a:pt x="1486766" y="1192699"/>
                  </a:cubicBezTo>
                  <a:cubicBezTo>
                    <a:pt x="1487153" y="1201078"/>
                    <a:pt x="1487619" y="1212636"/>
                    <a:pt x="1484283" y="1223497"/>
                  </a:cubicBezTo>
                  <a:cubicBezTo>
                    <a:pt x="1478543" y="1242270"/>
                    <a:pt x="1463726" y="1245450"/>
                    <a:pt x="1458839" y="1246536"/>
                  </a:cubicBezTo>
                  <a:cubicBezTo>
                    <a:pt x="1458684" y="1246536"/>
                    <a:pt x="1458529" y="1246614"/>
                    <a:pt x="1458373" y="1246614"/>
                  </a:cubicBezTo>
                  <a:cubicBezTo>
                    <a:pt x="1455193" y="1250260"/>
                    <a:pt x="1442626" y="1270119"/>
                    <a:pt x="1431920" y="1287883"/>
                  </a:cubicBezTo>
                  <a:lnTo>
                    <a:pt x="1403916" y="1349012"/>
                  </a:lnTo>
                  <a:lnTo>
                    <a:pt x="1402054" y="1349477"/>
                  </a:lnTo>
                  <a:cubicBezTo>
                    <a:pt x="1396934" y="1350796"/>
                    <a:pt x="1388246" y="1353046"/>
                    <a:pt x="1387005" y="1353434"/>
                  </a:cubicBezTo>
                  <a:cubicBezTo>
                    <a:pt x="1385066" y="1354753"/>
                    <a:pt x="1376532" y="1365225"/>
                    <a:pt x="1369240" y="1374689"/>
                  </a:cubicBezTo>
                  <a:cubicBezTo>
                    <a:pt x="1368387" y="1375387"/>
                    <a:pt x="1348683" y="1393385"/>
                    <a:pt x="1335185" y="1402849"/>
                  </a:cubicBezTo>
                  <a:cubicBezTo>
                    <a:pt x="1326342" y="1408977"/>
                    <a:pt x="1314318" y="1410994"/>
                    <a:pt x="1303767" y="1412701"/>
                  </a:cubicBezTo>
                  <a:cubicBezTo>
                    <a:pt x="1297174" y="1413787"/>
                    <a:pt x="1291045" y="1414795"/>
                    <a:pt x="1286468" y="1416579"/>
                  </a:cubicBezTo>
                  <a:cubicBezTo>
                    <a:pt x="1274522" y="1421389"/>
                    <a:pt x="1258852" y="1432870"/>
                    <a:pt x="1258697" y="1433025"/>
                  </a:cubicBezTo>
                  <a:lnTo>
                    <a:pt x="1199585" y="1457461"/>
                  </a:lnTo>
                  <a:lnTo>
                    <a:pt x="1145671" y="1491749"/>
                  </a:lnTo>
                  <a:lnTo>
                    <a:pt x="1112934" y="1494774"/>
                  </a:lnTo>
                  <a:lnTo>
                    <a:pt x="1112934" y="1535811"/>
                  </a:lnTo>
                  <a:lnTo>
                    <a:pt x="1080198" y="1649458"/>
                  </a:lnTo>
                  <a:cubicBezTo>
                    <a:pt x="1080198" y="1649458"/>
                    <a:pt x="1073449" y="1678083"/>
                    <a:pt x="1070113" y="1693210"/>
                  </a:cubicBezTo>
                  <a:cubicBezTo>
                    <a:pt x="1069958" y="1694063"/>
                    <a:pt x="1069648" y="1694994"/>
                    <a:pt x="1069337" y="1695925"/>
                  </a:cubicBezTo>
                  <a:cubicBezTo>
                    <a:pt x="1069105" y="1696701"/>
                    <a:pt x="1068794" y="1697476"/>
                    <a:pt x="1068484" y="1698330"/>
                  </a:cubicBezTo>
                  <a:cubicBezTo>
                    <a:pt x="1068329" y="1698795"/>
                    <a:pt x="1068174" y="1699261"/>
                    <a:pt x="1067941" y="1699649"/>
                  </a:cubicBezTo>
                  <a:cubicBezTo>
                    <a:pt x="1067553" y="1700502"/>
                    <a:pt x="1067165" y="1701433"/>
                    <a:pt x="1066778" y="1702441"/>
                  </a:cubicBezTo>
                  <a:cubicBezTo>
                    <a:pt x="1066002" y="1703993"/>
                    <a:pt x="1065226" y="1705544"/>
                    <a:pt x="1064373" y="1707173"/>
                  </a:cubicBezTo>
                  <a:cubicBezTo>
                    <a:pt x="1063985" y="1708027"/>
                    <a:pt x="1063519" y="1708957"/>
                    <a:pt x="1062976" y="1709888"/>
                  </a:cubicBezTo>
                  <a:cubicBezTo>
                    <a:pt x="1061658" y="1712448"/>
                    <a:pt x="1060106" y="1715086"/>
                    <a:pt x="1058555" y="1717723"/>
                  </a:cubicBezTo>
                  <a:cubicBezTo>
                    <a:pt x="1057158" y="1720128"/>
                    <a:pt x="1055684" y="1722533"/>
                    <a:pt x="1054210" y="1724860"/>
                  </a:cubicBezTo>
                  <a:cubicBezTo>
                    <a:pt x="1053512" y="1726101"/>
                    <a:pt x="1052737" y="1727265"/>
                    <a:pt x="1052038" y="1728351"/>
                  </a:cubicBezTo>
                  <a:cubicBezTo>
                    <a:pt x="1046996" y="1736419"/>
                    <a:pt x="1042186" y="1743401"/>
                    <a:pt x="1039704" y="1747047"/>
                  </a:cubicBezTo>
                  <a:cubicBezTo>
                    <a:pt x="1039161" y="1747900"/>
                    <a:pt x="1038696" y="1748520"/>
                    <a:pt x="1038385" y="1748986"/>
                  </a:cubicBezTo>
                  <a:lnTo>
                    <a:pt x="1037842" y="1751158"/>
                  </a:lnTo>
                  <a:lnTo>
                    <a:pt x="1036756" y="1755347"/>
                  </a:lnTo>
                  <a:lnTo>
                    <a:pt x="1035825" y="1759071"/>
                  </a:lnTo>
                  <a:lnTo>
                    <a:pt x="1034506" y="1757752"/>
                  </a:lnTo>
                  <a:lnTo>
                    <a:pt x="1030240" y="1753485"/>
                  </a:lnTo>
                  <a:lnTo>
                    <a:pt x="1030240" y="1753408"/>
                  </a:lnTo>
                  <a:lnTo>
                    <a:pt x="1030162" y="1753408"/>
                  </a:lnTo>
                  <a:lnTo>
                    <a:pt x="1029464" y="1752632"/>
                  </a:lnTo>
                  <a:lnTo>
                    <a:pt x="982764" y="1706010"/>
                  </a:lnTo>
                  <a:lnTo>
                    <a:pt x="949718" y="1642321"/>
                  </a:lnTo>
                  <a:lnTo>
                    <a:pt x="947778" y="1638675"/>
                  </a:lnTo>
                  <a:lnTo>
                    <a:pt x="946149" y="1635494"/>
                  </a:lnTo>
                  <a:lnTo>
                    <a:pt x="946459" y="1633478"/>
                  </a:lnTo>
                  <a:lnTo>
                    <a:pt x="951269" y="1601827"/>
                  </a:lnTo>
                  <a:lnTo>
                    <a:pt x="951967" y="1597483"/>
                  </a:lnTo>
                  <a:lnTo>
                    <a:pt x="952278" y="1595233"/>
                  </a:lnTo>
                  <a:lnTo>
                    <a:pt x="953131" y="1592829"/>
                  </a:lnTo>
                  <a:lnTo>
                    <a:pt x="953208" y="1592829"/>
                  </a:lnTo>
                  <a:lnTo>
                    <a:pt x="959802" y="1575064"/>
                  </a:lnTo>
                  <a:lnTo>
                    <a:pt x="982299" y="1536432"/>
                  </a:lnTo>
                  <a:lnTo>
                    <a:pt x="990367" y="1510522"/>
                  </a:lnTo>
                  <a:lnTo>
                    <a:pt x="1000141" y="1485078"/>
                  </a:lnTo>
                  <a:lnTo>
                    <a:pt x="1019923" y="1465839"/>
                  </a:lnTo>
                  <a:lnTo>
                    <a:pt x="1032490" y="1452807"/>
                  </a:lnTo>
                  <a:lnTo>
                    <a:pt x="1085551" y="1454358"/>
                  </a:lnTo>
                  <a:cubicBezTo>
                    <a:pt x="1086869" y="1446523"/>
                    <a:pt x="1088110" y="1438766"/>
                    <a:pt x="1088188" y="1437680"/>
                  </a:cubicBezTo>
                  <a:cubicBezTo>
                    <a:pt x="1088188" y="1435973"/>
                    <a:pt x="1088188" y="1434421"/>
                    <a:pt x="1103470" y="1419760"/>
                  </a:cubicBezTo>
                  <a:lnTo>
                    <a:pt x="1104711" y="1418596"/>
                  </a:lnTo>
                  <a:lnTo>
                    <a:pt x="1139465" y="1420148"/>
                  </a:lnTo>
                  <a:lnTo>
                    <a:pt x="1141016" y="1416424"/>
                  </a:lnTo>
                  <a:lnTo>
                    <a:pt x="1127518" y="1416424"/>
                  </a:lnTo>
                  <a:lnTo>
                    <a:pt x="1110762" y="1403159"/>
                  </a:lnTo>
                  <a:lnTo>
                    <a:pt x="1087878" y="1389583"/>
                  </a:lnTo>
                  <a:lnTo>
                    <a:pt x="1067786" y="1370655"/>
                  </a:lnTo>
                  <a:lnTo>
                    <a:pt x="1073914" y="1343194"/>
                  </a:lnTo>
                  <a:lnTo>
                    <a:pt x="1088498" y="1327058"/>
                  </a:lnTo>
                  <a:lnTo>
                    <a:pt x="1075543" y="1311776"/>
                  </a:lnTo>
                  <a:lnTo>
                    <a:pt x="1057081" y="1254604"/>
                  </a:lnTo>
                  <a:lnTo>
                    <a:pt x="1028611" y="1214110"/>
                  </a:lnTo>
                  <a:lnTo>
                    <a:pt x="1015811" y="1221402"/>
                  </a:lnTo>
                  <a:lnTo>
                    <a:pt x="993314" y="1241028"/>
                  </a:lnTo>
                  <a:lnTo>
                    <a:pt x="972137" y="1241028"/>
                  </a:lnTo>
                  <a:lnTo>
                    <a:pt x="950959" y="1216515"/>
                  </a:lnTo>
                  <a:lnTo>
                    <a:pt x="981989" y="1183158"/>
                  </a:lnTo>
                  <a:lnTo>
                    <a:pt x="971516" y="1152749"/>
                  </a:lnTo>
                  <a:lnTo>
                    <a:pt x="943279" y="1146465"/>
                  </a:lnTo>
                  <a:lnTo>
                    <a:pt x="913413" y="1167177"/>
                  </a:lnTo>
                  <a:lnTo>
                    <a:pt x="921248" y="1191536"/>
                  </a:lnTo>
                  <a:lnTo>
                    <a:pt x="921481" y="1218842"/>
                  </a:lnTo>
                  <a:lnTo>
                    <a:pt x="906974" y="1239632"/>
                  </a:lnTo>
                  <a:lnTo>
                    <a:pt x="916205" y="1257086"/>
                  </a:lnTo>
                  <a:lnTo>
                    <a:pt x="911784" y="1288581"/>
                  </a:lnTo>
                  <a:lnTo>
                    <a:pt x="883857" y="1290443"/>
                  </a:lnTo>
                  <a:lnTo>
                    <a:pt x="853525" y="1278031"/>
                  </a:lnTo>
                  <a:lnTo>
                    <a:pt x="838243" y="1270662"/>
                  </a:lnTo>
                  <a:lnTo>
                    <a:pt x="829788" y="1273765"/>
                  </a:lnTo>
                  <a:lnTo>
                    <a:pt x="835140" y="1289900"/>
                  </a:lnTo>
                  <a:lnTo>
                    <a:pt x="853991" y="1301071"/>
                  </a:lnTo>
                  <a:lnTo>
                    <a:pt x="885021" y="1330549"/>
                  </a:lnTo>
                  <a:lnTo>
                    <a:pt x="859809" y="1338074"/>
                  </a:lnTo>
                  <a:lnTo>
                    <a:pt x="845845" y="1357080"/>
                  </a:lnTo>
                  <a:lnTo>
                    <a:pt x="831727" y="1369647"/>
                  </a:lnTo>
                  <a:lnTo>
                    <a:pt x="822883" y="1374767"/>
                  </a:lnTo>
                  <a:lnTo>
                    <a:pt x="833666" y="1396565"/>
                  </a:lnTo>
                  <a:lnTo>
                    <a:pt x="852129" y="1419605"/>
                  </a:lnTo>
                  <a:lnTo>
                    <a:pt x="864075" y="1441326"/>
                  </a:lnTo>
                  <a:lnTo>
                    <a:pt x="877496" y="1467468"/>
                  </a:lnTo>
                  <a:lnTo>
                    <a:pt x="838398" y="1472511"/>
                  </a:lnTo>
                  <a:lnTo>
                    <a:pt x="810084" y="1467391"/>
                  </a:lnTo>
                  <a:lnTo>
                    <a:pt x="670915" y="1415648"/>
                  </a:lnTo>
                  <a:lnTo>
                    <a:pt x="662227" y="1397341"/>
                  </a:lnTo>
                  <a:lnTo>
                    <a:pt x="662227" y="1385705"/>
                  </a:lnTo>
                  <a:lnTo>
                    <a:pt x="658270" y="1361657"/>
                  </a:lnTo>
                  <a:lnTo>
                    <a:pt x="663313" y="1352891"/>
                  </a:lnTo>
                  <a:lnTo>
                    <a:pt x="675026" y="1342418"/>
                  </a:lnTo>
                  <a:lnTo>
                    <a:pt x="677276" y="1329075"/>
                  </a:lnTo>
                  <a:lnTo>
                    <a:pt x="694110" y="1318913"/>
                  </a:lnTo>
                  <a:lnTo>
                    <a:pt x="717460" y="1330549"/>
                  </a:lnTo>
                  <a:lnTo>
                    <a:pt x="736931" y="1325197"/>
                  </a:lnTo>
                  <a:lnTo>
                    <a:pt x="740189" y="1304562"/>
                  </a:lnTo>
                  <a:lnTo>
                    <a:pt x="736078" y="1288659"/>
                  </a:lnTo>
                  <a:lnTo>
                    <a:pt x="752523" y="1268955"/>
                  </a:lnTo>
                  <a:lnTo>
                    <a:pt x="770753" y="1259414"/>
                  </a:lnTo>
                  <a:lnTo>
                    <a:pt x="777425" y="1237460"/>
                  </a:lnTo>
                  <a:lnTo>
                    <a:pt x="767107" y="1215972"/>
                  </a:lnTo>
                  <a:lnTo>
                    <a:pt x="720020" y="1212946"/>
                  </a:lnTo>
                  <a:lnTo>
                    <a:pt x="686585" y="1218687"/>
                  </a:lnTo>
                  <a:lnTo>
                    <a:pt x="646479" y="1245217"/>
                  </a:lnTo>
                  <a:lnTo>
                    <a:pt x="630499" y="1233426"/>
                  </a:lnTo>
                  <a:lnTo>
                    <a:pt x="606296" y="1252742"/>
                  </a:lnTo>
                  <a:lnTo>
                    <a:pt x="604046" y="1251423"/>
                  </a:lnTo>
                  <a:cubicBezTo>
                    <a:pt x="591789" y="1244597"/>
                    <a:pt x="568905" y="1234667"/>
                    <a:pt x="559828" y="1237150"/>
                  </a:cubicBezTo>
                  <a:cubicBezTo>
                    <a:pt x="559285" y="1237305"/>
                    <a:pt x="558510" y="1237538"/>
                    <a:pt x="557579" y="1237925"/>
                  </a:cubicBezTo>
                  <a:cubicBezTo>
                    <a:pt x="556570" y="1238391"/>
                    <a:pt x="555407" y="1239011"/>
                    <a:pt x="553933" y="1239865"/>
                  </a:cubicBezTo>
                  <a:cubicBezTo>
                    <a:pt x="551606" y="1241184"/>
                    <a:pt x="548735" y="1243123"/>
                    <a:pt x="545012" y="1245838"/>
                  </a:cubicBezTo>
                  <a:lnTo>
                    <a:pt x="541288" y="1248786"/>
                  </a:lnTo>
                  <a:cubicBezTo>
                    <a:pt x="540435" y="1249406"/>
                    <a:pt x="539659" y="1250105"/>
                    <a:pt x="538806" y="1250803"/>
                  </a:cubicBezTo>
                  <a:lnTo>
                    <a:pt x="535780" y="1248243"/>
                  </a:lnTo>
                  <a:lnTo>
                    <a:pt x="532832" y="1245683"/>
                  </a:lnTo>
                  <a:lnTo>
                    <a:pt x="523368" y="1237615"/>
                  </a:lnTo>
                  <a:lnTo>
                    <a:pt x="509870" y="1220937"/>
                  </a:lnTo>
                  <a:lnTo>
                    <a:pt x="500794" y="1203715"/>
                  </a:lnTo>
                  <a:lnTo>
                    <a:pt x="499243" y="1182537"/>
                  </a:lnTo>
                  <a:lnTo>
                    <a:pt x="512198" y="1166324"/>
                  </a:lnTo>
                  <a:lnTo>
                    <a:pt x="532445" y="1154610"/>
                  </a:lnTo>
                  <a:lnTo>
                    <a:pt x="543072" y="1141655"/>
                  </a:lnTo>
                  <a:lnTo>
                    <a:pt x="538961" y="1131648"/>
                  </a:lnTo>
                  <a:lnTo>
                    <a:pt x="556648" y="1112798"/>
                  </a:lnTo>
                  <a:lnTo>
                    <a:pt x="563242" y="1105273"/>
                  </a:lnTo>
                  <a:lnTo>
                    <a:pt x="568827" y="1087664"/>
                  </a:lnTo>
                  <a:lnTo>
                    <a:pt x="571542" y="1066486"/>
                  </a:lnTo>
                  <a:lnTo>
                    <a:pt x="561225" y="1062530"/>
                  </a:lnTo>
                  <a:lnTo>
                    <a:pt x="538108" y="1044455"/>
                  </a:lnTo>
                  <a:lnTo>
                    <a:pt x="556027" y="1020794"/>
                  </a:lnTo>
                  <a:lnTo>
                    <a:pt x="567198" y="1010555"/>
                  </a:lnTo>
                  <a:lnTo>
                    <a:pt x="585583" y="995428"/>
                  </a:lnTo>
                  <a:lnTo>
                    <a:pt x="620647" y="985731"/>
                  </a:lnTo>
                  <a:lnTo>
                    <a:pt x="643531" y="976112"/>
                  </a:lnTo>
                  <a:lnTo>
                    <a:pt x="661373" y="1028319"/>
                  </a:lnTo>
                  <a:lnTo>
                    <a:pt x="668355" y="1023044"/>
                  </a:lnTo>
                  <a:lnTo>
                    <a:pt x="676345" y="1006288"/>
                  </a:lnTo>
                  <a:lnTo>
                    <a:pt x="691783" y="983714"/>
                  </a:lnTo>
                  <a:lnTo>
                    <a:pt x="704117" y="1021415"/>
                  </a:lnTo>
                  <a:lnTo>
                    <a:pt x="723200" y="996514"/>
                  </a:lnTo>
                  <a:lnTo>
                    <a:pt x="727234" y="989144"/>
                  </a:lnTo>
                  <a:lnTo>
                    <a:pt x="737862" y="956175"/>
                  </a:lnTo>
                  <a:lnTo>
                    <a:pt x="729484" y="931661"/>
                  </a:lnTo>
                  <a:lnTo>
                    <a:pt x="711719" y="898227"/>
                  </a:lnTo>
                  <a:lnTo>
                    <a:pt x="689533" y="880850"/>
                  </a:lnTo>
                  <a:lnTo>
                    <a:pt x="672544" y="872782"/>
                  </a:lnTo>
                  <a:lnTo>
                    <a:pt x="660830" y="872782"/>
                  </a:lnTo>
                  <a:lnTo>
                    <a:pt x="647565" y="883488"/>
                  </a:lnTo>
                  <a:lnTo>
                    <a:pt x="632981" y="883488"/>
                  </a:lnTo>
                  <a:lnTo>
                    <a:pt x="612579" y="869835"/>
                  </a:lnTo>
                  <a:lnTo>
                    <a:pt x="626232" y="852535"/>
                  </a:lnTo>
                  <a:lnTo>
                    <a:pt x="645315" y="852535"/>
                  </a:lnTo>
                  <a:lnTo>
                    <a:pt x="650513" y="833219"/>
                  </a:lnTo>
                  <a:lnTo>
                    <a:pt x="655012" y="827401"/>
                  </a:lnTo>
                  <a:lnTo>
                    <a:pt x="649970" y="814136"/>
                  </a:lnTo>
                  <a:lnTo>
                    <a:pt x="622664" y="785899"/>
                  </a:lnTo>
                  <a:lnTo>
                    <a:pt x="606916" y="776590"/>
                  </a:lnTo>
                  <a:lnTo>
                    <a:pt x="578834" y="776590"/>
                  </a:lnTo>
                  <a:lnTo>
                    <a:pt x="569835" y="746879"/>
                  </a:lnTo>
                  <a:lnTo>
                    <a:pt x="594194" y="740053"/>
                  </a:lnTo>
                  <a:lnTo>
                    <a:pt x="597917" y="737493"/>
                  </a:lnTo>
                  <a:lnTo>
                    <a:pt x="597064" y="726477"/>
                  </a:lnTo>
                  <a:lnTo>
                    <a:pt x="584807" y="701265"/>
                  </a:lnTo>
                  <a:lnTo>
                    <a:pt x="571465" y="681173"/>
                  </a:lnTo>
                  <a:lnTo>
                    <a:pt x="563164" y="654565"/>
                  </a:lnTo>
                  <a:lnTo>
                    <a:pt x="554786" y="641921"/>
                  </a:lnTo>
                  <a:lnTo>
                    <a:pt x="554786" y="633388"/>
                  </a:lnTo>
                  <a:lnTo>
                    <a:pt x="552692" y="633543"/>
                  </a:lnTo>
                  <a:lnTo>
                    <a:pt x="497846" y="650299"/>
                  </a:lnTo>
                  <a:lnTo>
                    <a:pt x="475970" y="661159"/>
                  </a:lnTo>
                  <a:lnTo>
                    <a:pt x="448897" y="677915"/>
                  </a:lnTo>
                  <a:lnTo>
                    <a:pt x="447733" y="677915"/>
                  </a:lnTo>
                  <a:cubicBezTo>
                    <a:pt x="439976" y="677915"/>
                    <a:pt x="430512" y="678226"/>
                    <a:pt x="428728" y="678769"/>
                  </a:cubicBezTo>
                  <a:cubicBezTo>
                    <a:pt x="425625" y="679700"/>
                    <a:pt x="402663" y="683966"/>
                    <a:pt x="398629" y="684664"/>
                  </a:cubicBezTo>
                  <a:lnTo>
                    <a:pt x="376520" y="692499"/>
                  </a:lnTo>
                  <a:lnTo>
                    <a:pt x="356894" y="717013"/>
                  </a:lnTo>
                  <a:lnTo>
                    <a:pt x="332070" y="717013"/>
                  </a:lnTo>
                  <a:lnTo>
                    <a:pt x="330751" y="712824"/>
                  </a:lnTo>
                  <a:lnTo>
                    <a:pt x="327260" y="701576"/>
                  </a:lnTo>
                  <a:lnTo>
                    <a:pt x="327105" y="700955"/>
                  </a:lnTo>
                  <a:lnTo>
                    <a:pt x="322218" y="685362"/>
                  </a:lnTo>
                  <a:lnTo>
                    <a:pt x="316710" y="669305"/>
                  </a:lnTo>
                  <a:lnTo>
                    <a:pt x="309030" y="664960"/>
                  </a:lnTo>
                  <a:lnTo>
                    <a:pt x="308332" y="664573"/>
                  </a:lnTo>
                  <a:lnTo>
                    <a:pt x="305694" y="663099"/>
                  </a:lnTo>
                  <a:lnTo>
                    <a:pt x="208261" y="662711"/>
                  </a:lnTo>
                  <a:lnTo>
                    <a:pt x="161639" y="653712"/>
                  </a:lnTo>
                  <a:lnTo>
                    <a:pt x="145503" y="653712"/>
                  </a:lnTo>
                  <a:lnTo>
                    <a:pt x="88020" y="637499"/>
                  </a:lnTo>
                  <a:lnTo>
                    <a:pt x="64748" y="624777"/>
                  </a:lnTo>
                  <a:lnTo>
                    <a:pt x="60482" y="621907"/>
                  </a:lnTo>
                  <a:lnTo>
                    <a:pt x="57146" y="619579"/>
                  </a:lnTo>
                  <a:lnTo>
                    <a:pt x="54043" y="617485"/>
                  </a:lnTo>
                  <a:lnTo>
                    <a:pt x="59939" y="612598"/>
                  </a:lnTo>
                  <a:lnTo>
                    <a:pt x="74212" y="600884"/>
                  </a:lnTo>
                  <a:lnTo>
                    <a:pt x="75996" y="601194"/>
                  </a:lnTo>
                  <a:cubicBezTo>
                    <a:pt x="76617" y="601349"/>
                    <a:pt x="89727" y="603444"/>
                    <a:pt x="93994" y="592894"/>
                  </a:cubicBezTo>
                  <a:cubicBezTo>
                    <a:pt x="94149" y="592428"/>
                    <a:pt x="94382" y="591885"/>
                    <a:pt x="94537" y="591342"/>
                  </a:cubicBezTo>
                  <a:cubicBezTo>
                    <a:pt x="94692" y="590799"/>
                    <a:pt x="94925" y="590256"/>
                    <a:pt x="95002" y="589480"/>
                  </a:cubicBezTo>
                  <a:cubicBezTo>
                    <a:pt x="95778" y="585524"/>
                    <a:pt x="95545" y="580327"/>
                    <a:pt x="94304" y="573888"/>
                  </a:cubicBezTo>
                  <a:lnTo>
                    <a:pt x="93140" y="568147"/>
                  </a:lnTo>
                  <a:lnTo>
                    <a:pt x="92132" y="563726"/>
                  </a:lnTo>
                  <a:cubicBezTo>
                    <a:pt x="91822" y="562019"/>
                    <a:pt x="91434" y="560312"/>
                    <a:pt x="91124" y="558683"/>
                  </a:cubicBezTo>
                  <a:lnTo>
                    <a:pt x="90658" y="556279"/>
                  </a:lnTo>
                  <a:cubicBezTo>
                    <a:pt x="89960" y="553020"/>
                    <a:pt x="89262" y="549762"/>
                    <a:pt x="88641" y="546737"/>
                  </a:cubicBezTo>
                  <a:cubicBezTo>
                    <a:pt x="88253" y="545263"/>
                    <a:pt x="87943" y="543867"/>
                    <a:pt x="87710" y="542393"/>
                  </a:cubicBezTo>
                  <a:cubicBezTo>
                    <a:pt x="87245" y="540221"/>
                    <a:pt x="86779" y="538049"/>
                    <a:pt x="86392" y="536032"/>
                  </a:cubicBezTo>
                  <a:lnTo>
                    <a:pt x="85383" y="531144"/>
                  </a:lnTo>
                  <a:cubicBezTo>
                    <a:pt x="85150" y="530214"/>
                    <a:pt x="84995" y="529360"/>
                    <a:pt x="84840" y="528429"/>
                  </a:cubicBezTo>
                  <a:lnTo>
                    <a:pt x="84064" y="524706"/>
                  </a:lnTo>
                  <a:lnTo>
                    <a:pt x="83444" y="521448"/>
                  </a:lnTo>
                  <a:lnTo>
                    <a:pt x="83444" y="521292"/>
                  </a:lnTo>
                  <a:cubicBezTo>
                    <a:pt x="83056" y="519508"/>
                    <a:pt x="82745" y="517957"/>
                    <a:pt x="82358" y="516483"/>
                  </a:cubicBezTo>
                  <a:cubicBezTo>
                    <a:pt x="82125" y="515552"/>
                    <a:pt x="81970" y="514621"/>
                    <a:pt x="81815" y="513845"/>
                  </a:cubicBezTo>
                  <a:lnTo>
                    <a:pt x="81659" y="512992"/>
                  </a:lnTo>
                  <a:cubicBezTo>
                    <a:pt x="81582" y="512759"/>
                    <a:pt x="81582" y="512604"/>
                    <a:pt x="81504" y="512371"/>
                  </a:cubicBezTo>
                  <a:cubicBezTo>
                    <a:pt x="81427" y="511984"/>
                    <a:pt x="81349" y="511596"/>
                    <a:pt x="81272" y="511363"/>
                  </a:cubicBezTo>
                  <a:lnTo>
                    <a:pt x="81272" y="511053"/>
                  </a:lnTo>
                  <a:cubicBezTo>
                    <a:pt x="81039" y="510199"/>
                    <a:pt x="80961" y="509501"/>
                    <a:pt x="80806" y="508803"/>
                  </a:cubicBezTo>
                  <a:cubicBezTo>
                    <a:pt x="80728" y="508725"/>
                    <a:pt x="80728" y="508725"/>
                    <a:pt x="80728" y="508648"/>
                  </a:cubicBezTo>
                  <a:cubicBezTo>
                    <a:pt x="80527" y="508074"/>
                    <a:pt x="80426" y="507469"/>
                    <a:pt x="80418" y="506864"/>
                  </a:cubicBezTo>
                  <a:lnTo>
                    <a:pt x="80341" y="506476"/>
                  </a:lnTo>
                  <a:cubicBezTo>
                    <a:pt x="80186" y="505700"/>
                    <a:pt x="80108" y="505079"/>
                    <a:pt x="80108" y="504847"/>
                  </a:cubicBezTo>
                  <a:lnTo>
                    <a:pt x="80108" y="503373"/>
                  </a:lnTo>
                  <a:lnTo>
                    <a:pt x="96399" y="484910"/>
                  </a:lnTo>
                  <a:lnTo>
                    <a:pt x="141314" y="460552"/>
                  </a:lnTo>
                  <a:lnTo>
                    <a:pt x="140616" y="458224"/>
                  </a:lnTo>
                  <a:lnTo>
                    <a:pt x="127118" y="416955"/>
                  </a:lnTo>
                  <a:lnTo>
                    <a:pt x="124713" y="409663"/>
                  </a:lnTo>
                  <a:lnTo>
                    <a:pt x="128670" y="409275"/>
                  </a:lnTo>
                  <a:lnTo>
                    <a:pt x="132548" y="408965"/>
                  </a:lnTo>
                  <a:lnTo>
                    <a:pt x="132626" y="408965"/>
                  </a:lnTo>
                  <a:lnTo>
                    <a:pt x="148994" y="407491"/>
                  </a:lnTo>
                  <a:lnTo>
                    <a:pt x="192668" y="421997"/>
                  </a:lnTo>
                  <a:lnTo>
                    <a:pt x="224939" y="429522"/>
                  </a:lnTo>
                  <a:lnTo>
                    <a:pt x="262951" y="453182"/>
                  </a:lnTo>
                  <a:lnTo>
                    <a:pt x="307867" y="473119"/>
                  </a:lnTo>
                  <a:lnTo>
                    <a:pt x="377684" y="486694"/>
                  </a:lnTo>
                  <a:lnTo>
                    <a:pt x="394052" y="466447"/>
                  </a:lnTo>
                  <a:lnTo>
                    <a:pt x="427952" y="410051"/>
                  </a:lnTo>
                  <a:lnTo>
                    <a:pt x="433304" y="373513"/>
                  </a:lnTo>
                  <a:lnTo>
                    <a:pt x="420427" y="361877"/>
                  </a:lnTo>
                  <a:lnTo>
                    <a:pt x="397775" y="366221"/>
                  </a:lnTo>
                  <a:lnTo>
                    <a:pt x="386449" y="360015"/>
                  </a:lnTo>
                  <a:lnTo>
                    <a:pt x="368918" y="341630"/>
                  </a:lnTo>
                  <a:lnTo>
                    <a:pt x="384045" y="275381"/>
                  </a:lnTo>
                  <a:lnTo>
                    <a:pt x="359298" y="253816"/>
                  </a:lnTo>
                  <a:lnTo>
                    <a:pt x="359298" y="236749"/>
                  </a:lnTo>
                  <a:lnTo>
                    <a:pt x="331527" y="200600"/>
                  </a:lnTo>
                  <a:lnTo>
                    <a:pt x="314538" y="169492"/>
                  </a:lnTo>
                  <a:lnTo>
                    <a:pt x="291964" y="133188"/>
                  </a:lnTo>
                  <a:lnTo>
                    <a:pt x="226258" y="102390"/>
                  </a:lnTo>
                  <a:lnTo>
                    <a:pt x="199185" y="88427"/>
                  </a:lnTo>
                  <a:lnTo>
                    <a:pt x="171491" y="106967"/>
                  </a:lnTo>
                  <a:lnTo>
                    <a:pt x="139840" y="141953"/>
                  </a:lnTo>
                  <a:lnTo>
                    <a:pt x="108345" y="174845"/>
                  </a:lnTo>
                  <a:lnTo>
                    <a:pt x="92520" y="204556"/>
                  </a:lnTo>
                  <a:lnTo>
                    <a:pt x="77005" y="222398"/>
                  </a:lnTo>
                  <a:lnTo>
                    <a:pt x="56060" y="249394"/>
                  </a:lnTo>
                  <a:lnTo>
                    <a:pt x="44269" y="268632"/>
                  </a:lnTo>
                  <a:lnTo>
                    <a:pt x="37364" y="289422"/>
                  </a:lnTo>
                  <a:lnTo>
                    <a:pt x="36046" y="293844"/>
                  </a:lnTo>
                  <a:lnTo>
                    <a:pt x="36046" y="293922"/>
                  </a:lnTo>
                  <a:lnTo>
                    <a:pt x="34804" y="298111"/>
                  </a:lnTo>
                  <a:lnTo>
                    <a:pt x="33563" y="302222"/>
                  </a:lnTo>
                  <a:lnTo>
                    <a:pt x="33486" y="302300"/>
                  </a:lnTo>
                  <a:lnTo>
                    <a:pt x="33486" y="302455"/>
                  </a:lnTo>
                  <a:lnTo>
                    <a:pt x="29452" y="298111"/>
                  </a:lnTo>
                  <a:lnTo>
                    <a:pt x="27280" y="295939"/>
                  </a:lnTo>
                  <a:lnTo>
                    <a:pt x="27280" y="295861"/>
                  </a:lnTo>
                  <a:lnTo>
                    <a:pt x="2921" y="269951"/>
                  </a:lnTo>
                  <a:lnTo>
                    <a:pt x="517" y="241792"/>
                  </a:lnTo>
                  <a:lnTo>
                    <a:pt x="8584" y="215184"/>
                  </a:lnTo>
                  <a:lnTo>
                    <a:pt x="81194" y="138152"/>
                  </a:lnTo>
                  <a:lnTo>
                    <a:pt x="116801" y="103554"/>
                  </a:lnTo>
                  <a:lnTo>
                    <a:pt x="127273" y="87962"/>
                  </a:lnTo>
                  <a:lnTo>
                    <a:pt x="142400" y="50183"/>
                  </a:lnTo>
                  <a:lnTo>
                    <a:pt x="162027" y="22178"/>
                  </a:lnTo>
                  <a:lnTo>
                    <a:pt x="92985" y="14421"/>
                  </a:lnTo>
                  <a:lnTo>
                    <a:pt x="88331" y="13800"/>
                  </a:lnTo>
                  <a:lnTo>
                    <a:pt x="82590" y="13025"/>
                  </a:lnTo>
                  <a:lnTo>
                    <a:pt x="86624" y="10387"/>
                  </a:lnTo>
                  <a:lnTo>
                    <a:pt x="86702" y="10387"/>
                  </a:lnTo>
                  <a:lnTo>
                    <a:pt x="87167" y="10077"/>
                  </a:lnTo>
                  <a:cubicBezTo>
                    <a:pt x="87245" y="10077"/>
                    <a:pt x="87245" y="9999"/>
                    <a:pt x="87245" y="9999"/>
                  </a:cubicBezTo>
                  <a:lnTo>
                    <a:pt x="92597" y="6508"/>
                  </a:lnTo>
                  <a:lnTo>
                    <a:pt x="92830" y="6353"/>
                  </a:lnTo>
                  <a:lnTo>
                    <a:pt x="175369" y="15662"/>
                  </a:lnTo>
                  <a:lnTo>
                    <a:pt x="215708" y="535"/>
                  </a:lnTo>
                  <a:lnTo>
                    <a:pt x="232464" y="11706"/>
                  </a:lnTo>
                  <a:lnTo>
                    <a:pt x="249298" y="25359"/>
                  </a:lnTo>
                  <a:lnTo>
                    <a:pt x="262641" y="10853"/>
                  </a:lnTo>
                  <a:lnTo>
                    <a:pt x="356351" y="10853"/>
                  </a:lnTo>
                  <a:lnTo>
                    <a:pt x="395371" y="32186"/>
                  </a:lnTo>
                  <a:lnTo>
                    <a:pt x="419419" y="54837"/>
                  </a:lnTo>
                  <a:lnTo>
                    <a:pt x="427719" y="67559"/>
                  </a:lnTo>
                  <a:lnTo>
                    <a:pt x="518947" y="80825"/>
                  </a:lnTo>
                  <a:lnTo>
                    <a:pt x="543383" y="78498"/>
                  </a:lnTo>
                  <a:lnTo>
                    <a:pt x="562233" y="67094"/>
                  </a:lnTo>
                  <a:lnTo>
                    <a:pt x="601020" y="73455"/>
                  </a:lnTo>
                  <a:lnTo>
                    <a:pt x="601098" y="73455"/>
                  </a:lnTo>
                  <a:lnTo>
                    <a:pt x="602572" y="73688"/>
                  </a:lnTo>
                  <a:lnTo>
                    <a:pt x="602650" y="73688"/>
                  </a:lnTo>
                  <a:lnTo>
                    <a:pt x="607149" y="74464"/>
                  </a:lnTo>
                  <a:lnTo>
                    <a:pt x="606218" y="75860"/>
                  </a:lnTo>
                  <a:lnTo>
                    <a:pt x="604123" y="79273"/>
                  </a:lnTo>
                  <a:lnTo>
                    <a:pt x="602106" y="82454"/>
                  </a:lnTo>
                  <a:lnTo>
                    <a:pt x="602106" y="82531"/>
                  </a:lnTo>
                  <a:lnTo>
                    <a:pt x="596909" y="90754"/>
                  </a:lnTo>
                  <a:lnTo>
                    <a:pt x="590393" y="99908"/>
                  </a:lnTo>
                  <a:lnTo>
                    <a:pt x="581161" y="116819"/>
                  </a:lnTo>
                  <a:lnTo>
                    <a:pt x="576740" y="116819"/>
                  </a:lnTo>
                  <a:lnTo>
                    <a:pt x="558587" y="132101"/>
                  </a:lnTo>
                  <a:lnTo>
                    <a:pt x="508629" y="132101"/>
                  </a:lnTo>
                  <a:lnTo>
                    <a:pt x="481944" y="141488"/>
                  </a:lnTo>
                  <a:lnTo>
                    <a:pt x="469609" y="157391"/>
                  </a:lnTo>
                  <a:lnTo>
                    <a:pt x="471083" y="171121"/>
                  </a:lnTo>
                  <a:lnTo>
                    <a:pt x="472014" y="180120"/>
                  </a:lnTo>
                  <a:lnTo>
                    <a:pt x="484426" y="207504"/>
                  </a:lnTo>
                  <a:lnTo>
                    <a:pt x="488227" y="215959"/>
                  </a:lnTo>
                  <a:lnTo>
                    <a:pt x="502734" y="232250"/>
                  </a:lnTo>
                  <a:lnTo>
                    <a:pt x="514680" y="257539"/>
                  </a:lnTo>
                  <a:lnTo>
                    <a:pt x="544857" y="279105"/>
                  </a:lnTo>
                  <a:lnTo>
                    <a:pt x="569525" y="291129"/>
                  </a:lnTo>
                  <a:lnTo>
                    <a:pt x="592022" y="297025"/>
                  </a:lnTo>
                  <a:lnTo>
                    <a:pt x="624681" y="317349"/>
                  </a:lnTo>
                  <a:lnTo>
                    <a:pt x="649194" y="333330"/>
                  </a:lnTo>
                  <a:lnTo>
                    <a:pt x="670450" y="343492"/>
                  </a:lnTo>
                  <a:lnTo>
                    <a:pt x="687826" y="347060"/>
                  </a:lnTo>
                  <a:lnTo>
                    <a:pt x="724984" y="357688"/>
                  </a:lnTo>
                  <a:lnTo>
                    <a:pt x="725062" y="357688"/>
                  </a:lnTo>
                  <a:lnTo>
                    <a:pt x="728553" y="358696"/>
                  </a:lnTo>
                  <a:lnTo>
                    <a:pt x="728863" y="359007"/>
                  </a:lnTo>
                  <a:lnTo>
                    <a:pt x="731733" y="361722"/>
                  </a:lnTo>
                  <a:lnTo>
                    <a:pt x="742284" y="371729"/>
                  </a:lnTo>
                  <a:lnTo>
                    <a:pt x="764082" y="383986"/>
                  </a:lnTo>
                  <a:lnTo>
                    <a:pt x="798060" y="392209"/>
                  </a:lnTo>
                  <a:lnTo>
                    <a:pt x="825288" y="406793"/>
                  </a:lnTo>
                  <a:lnTo>
                    <a:pt x="855232" y="424635"/>
                  </a:lnTo>
                  <a:lnTo>
                    <a:pt x="891769" y="450700"/>
                  </a:lnTo>
                  <a:lnTo>
                    <a:pt x="923497" y="471179"/>
                  </a:lnTo>
                  <a:lnTo>
                    <a:pt x="944830" y="501433"/>
                  </a:lnTo>
                  <a:lnTo>
                    <a:pt x="976636" y="537738"/>
                  </a:lnTo>
                  <a:lnTo>
                    <a:pt x="993004" y="517181"/>
                  </a:lnTo>
                  <a:lnTo>
                    <a:pt x="1013561" y="492435"/>
                  </a:lnTo>
                  <a:lnTo>
                    <a:pt x="1014104" y="491892"/>
                  </a:lnTo>
                  <a:lnTo>
                    <a:pt x="1016509" y="489409"/>
                  </a:lnTo>
                  <a:lnTo>
                    <a:pt x="1019069" y="491969"/>
                  </a:lnTo>
                  <a:lnTo>
                    <a:pt x="1019224" y="492124"/>
                  </a:lnTo>
                  <a:lnTo>
                    <a:pt x="1021784" y="494684"/>
                  </a:lnTo>
                  <a:lnTo>
                    <a:pt x="1022017" y="494917"/>
                  </a:lnTo>
                  <a:lnTo>
                    <a:pt x="998977" y="522534"/>
                  </a:lnTo>
                  <a:lnTo>
                    <a:pt x="980825" y="545263"/>
                  </a:lnTo>
                  <a:lnTo>
                    <a:pt x="988117" y="585524"/>
                  </a:lnTo>
                  <a:lnTo>
                    <a:pt x="992849" y="591885"/>
                  </a:lnTo>
                  <a:lnTo>
                    <a:pt x="1009838" y="600884"/>
                  </a:lnTo>
                  <a:lnTo>
                    <a:pt x="1023646" y="643627"/>
                  </a:lnTo>
                  <a:lnTo>
                    <a:pt x="1076785" y="708092"/>
                  </a:lnTo>
                  <a:cubicBezTo>
                    <a:pt x="1076862" y="708092"/>
                    <a:pt x="1076862" y="708092"/>
                    <a:pt x="1076940" y="708169"/>
                  </a:cubicBezTo>
                  <a:lnTo>
                    <a:pt x="1077328" y="708712"/>
                  </a:lnTo>
                  <a:lnTo>
                    <a:pt x="1078646" y="712669"/>
                  </a:lnTo>
                  <a:lnTo>
                    <a:pt x="1080120" y="716935"/>
                  </a:lnTo>
                  <a:lnTo>
                    <a:pt x="1083611" y="727098"/>
                  </a:lnTo>
                  <a:lnTo>
                    <a:pt x="1100445" y="748353"/>
                  </a:lnTo>
                  <a:lnTo>
                    <a:pt x="1129535" y="792338"/>
                  </a:lnTo>
                  <a:lnTo>
                    <a:pt x="1159944" y="832599"/>
                  </a:lnTo>
                  <a:lnTo>
                    <a:pt x="1197413" y="862310"/>
                  </a:lnTo>
                  <a:lnTo>
                    <a:pt x="1246518" y="904045"/>
                  </a:lnTo>
                  <a:lnTo>
                    <a:pt x="1256214" y="919637"/>
                  </a:lnTo>
                  <a:lnTo>
                    <a:pt x="1273591" y="941048"/>
                  </a:lnTo>
                  <a:lnTo>
                    <a:pt x="1313154" y="970836"/>
                  </a:lnTo>
                  <a:lnTo>
                    <a:pt x="1394607" y="1006521"/>
                  </a:lnTo>
                  <a:lnTo>
                    <a:pt x="1432696" y="1018157"/>
                  </a:lnTo>
                  <a:cubicBezTo>
                    <a:pt x="1439212" y="1018467"/>
                    <a:pt x="1504685" y="1021880"/>
                    <a:pt x="1555186" y="1041041"/>
                  </a:cubicBezTo>
                  <a:cubicBezTo>
                    <a:pt x="1562246" y="1043756"/>
                    <a:pt x="1569227" y="1046006"/>
                    <a:pt x="1576054" y="1047946"/>
                  </a:cubicBezTo>
                  <a:cubicBezTo>
                    <a:pt x="1578691" y="1048721"/>
                    <a:pt x="1581329" y="1049419"/>
                    <a:pt x="1583966" y="1050040"/>
                  </a:cubicBezTo>
                  <a:cubicBezTo>
                    <a:pt x="1585363" y="1050428"/>
                    <a:pt x="1586837" y="1050816"/>
                    <a:pt x="1588233" y="1051126"/>
                  </a:cubicBezTo>
                  <a:cubicBezTo>
                    <a:pt x="1590871" y="1051747"/>
                    <a:pt x="1593430" y="1052290"/>
                    <a:pt x="1595990" y="1052833"/>
                  </a:cubicBezTo>
                  <a:cubicBezTo>
                    <a:pt x="1597309" y="1053143"/>
                    <a:pt x="1598628" y="1053453"/>
                    <a:pt x="1599869" y="1053608"/>
                  </a:cubicBezTo>
                  <a:cubicBezTo>
                    <a:pt x="1604601" y="1054617"/>
                    <a:pt x="1609256" y="1055393"/>
                    <a:pt x="1613600" y="1056013"/>
                  </a:cubicBezTo>
                  <a:cubicBezTo>
                    <a:pt x="1615927" y="1056401"/>
                    <a:pt x="1618099" y="1056711"/>
                    <a:pt x="1620271" y="1056944"/>
                  </a:cubicBezTo>
                  <a:cubicBezTo>
                    <a:pt x="1625158" y="1057565"/>
                    <a:pt x="1629658" y="1058030"/>
                    <a:pt x="1633692" y="1058341"/>
                  </a:cubicBezTo>
                  <a:cubicBezTo>
                    <a:pt x="1636950" y="1058651"/>
                    <a:pt x="1639898" y="1058806"/>
                    <a:pt x="1642613" y="1058961"/>
                  </a:cubicBezTo>
                  <a:cubicBezTo>
                    <a:pt x="1644319" y="1059039"/>
                    <a:pt x="1645793" y="1059116"/>
                    <a:pt x="1647190" y="1059116"/>
                  </a:cubicBezTo>
                  <a:cubicBezTo>
                    <a:pt x="1648120" y="1059116"/>
                    <a:pt x="1648974" y="1059194"/>
                    <a:pt x="1649750" y="1059194"/>
                  </a:cubicBezTo>
                  <a:cubicBezTo>
                    <a:pt x="1650836" y="1059194"/>
                    <a:pt x="1651844" y="1059271"/>
                    <a:pt x="1652697" y="1059271"/>
                  </a:cubicBezTo>
                  <a:cubicBezTo>
                    <a:pt x="1655335" y="1059427"/>
                    <a:pt x="1656809" y="1059349"/>
                    <a:pt x="1656886" y="1059271"/>
                  </a:cubicBezTo>
                  <a:lnTo>
                    <a:pt x="1657585" y="1059271"/>
                  </a:lnTo>
                  <a:lnTo>
                    <a:pt x="1685977" y="1068658"/>
                  </a:lnTo>
                  <a:lnTo>
                    <a:pt x="1708396" y="1085647"/>
                  </a:lnTo>
                  <a:cubicBezTo>
                    <a:pt x="1712507" y="1086810"/>
                    <a:pt x="1734073" y="1092551"/>
                    <a:pt x="1746175" y="1090456"/>
                  </a:cubicBezTo>
                  <a:cubicBezTo>
                    <a:pt x="1760991" y="1087819"/>
                    <a:pt x="1811260" y="1106049"/>
                    <a:pt x="1816767" y="1108066"/>
                  </a:cubicBezTo>
                  <a:lnTo>
                    <a:pt x="1850745" y="1118383"/>
                  </a:lnTo>
                  <a:lnTo>
                    <a:pt x="1850745" y="1118461"/>
                  </a:lnTo>
                  <a:lnTo>
                    <a:pt x="1850823" y="1118461"/>
                  </a:lnTo>
                  <a:lnTo>
                    <a:pt x="1854546" y="1119547"/>
                  </a:lnTo>
                  <a:lnTo>
                    <a:pt x="1858115" y="1120633"/>
                  </a:lnTo>
                  <a:lnTo>
                    <a:pt x="1858192" y="1120710"/>
                  </a:lnTo>
                  <a:lnTo>
                    <a:pt x="1858270" y="1120710"/>
                  </a:lnTo>
                  <a:close/>
                  <a:moveTo>
                    <a:pt x="1003399" y="606237"/>
                  </a:moveTo>
                  <a:lnTo>
                    <a:pt x="987652" y="597936"/>
                  </a:lnTo>
                  <a:lnTo>
                    <a:pt x="981368" y="589403"/>
                  </a:lnTo>
                  <a:lnTo>
                    <a:pt x="972912" y="545185"/>
                  </a:lnTo>
                  <a:lnTo>
                    <a:pt x="972835" y="545108"/>
                  </a:lnTo>
                  <a:lnTo>
                    <a:pt x="972835" y="545030"/>
                  </a:lnTo>
                  <a:lnTo>
                    <a:pt x="972214" y="543246"/>
                  </a:lnTo>
                  <a:lnTo>
                    <a:pt x="974231" y="540764"/>
                  </a:lnTo>
                  <a:lnTo>
                    <a:pt x="976714" y="543634"/>
                  </a:lnTo>
                  <a:lnTo>
                    <a:pt x="976791" y="543712"/>
                  </a:lnTo>
                  <a:lnTo>
                    <a:pt x="995952" y="519663"/>
                  </a:lnTo>
                  <a:lnTo>
                    <a:pt x="1016509" y="494995"/>
                  </a:lnTo>
                  <a:lnTo>
                    <a:pt x="1016742" y="495150"/>
                  </a:lnTo>
                  <a:lnTo>
                    <a:pt x="995952" y="520129"/>
                  </a:lnTo>
                  <a:lnTo>
                    <a:pt x="976791" y="544177"/>
                  </a:lnTo>
                  <a:lnTo>
                    <a:pt x="976714" y="544332"/>
                  </a:lnTo>
                  <a:lnTo>
                    <a:pt x="977567" y="548909"/>
                  </a:lnTo>
                  <a:lnTo>
                    <a:pt x="984471" y="587153"/>
                  </a:lnTo>
                  <a:lnTo>
                    <a:pt x="990211" y="594911"/>
                  </a:lnTo>
                  <a:lnTo>
                    <a:pt x="1006657" y="603521"/>
                  </a:lnTo>
                  <a:lnTo>
                    <a:pt x="1020155" y="645567"/>
                  </a:lnTo>
                  <a:lnTo>
                    <a:pt x="1069027" y="704756"/>
                  </a:lnTo>
                  <a:lnTo>
                    <a:pt x="1068717" y="704601"/>
                  </a:lnTo>
                  <a:lnTo>
                    <a:pt x="1070424" y="711428"/>
                  </a:lnTo>
                  <a:lnTo>
                    <a:pt x="1070656" y="712436"/>
                  </a:lnTo>
                  <a:lnTo>
                    <a:pt x="1070889" y="713134"/>
                  </a:lnTo>
                  <a:lnTo>
                    <a:pt x="1017207" y="648049"/>
                  </a:lnTo>
                  <a:close/>
                  <a:moveTo>
                    <a:pt x="1144507" y="1428138"/>
                  </a:moveTo>
                  <a:lnTo>
                    <a:pt x="1107659" y="1426509"/>
                  </a:lnTo>
                  <a:cubicBezTo>
                    <a:pt x="1102617" y="1431318"/>
                    <a:pt x="1097264" y="1436904"/>
                    <a:pt x="1095868" y="1438766"/>
                  </a:cubicBezTo>
                  <a:cubicBezTo>
                    <a:pt x="1095480" y="1442101"/>
                    <a:pt x="1093929" y="1451333"/>
                    <a:pt x="1092687" y="1459013"/>
                  </a:cubicBezTo>
                  <a:lnTo>
                    <a:pt x="1092067" y="1462348"/>
                  </a:lnTo>
                  <a:lnTo>
                    <a:pt x="1035670" y="1460642"/>
                  </a:lnTo>
                  <a:lnTo>
                    <a:pt x="1025353" y="1471347"/>
                  </a:lnTo>
                  <a:lnTo>
                    <a:pt x="1007045" y="1488646"/>
                  </a:lnTo>
                  <a:lnTo>
                    <a:pt x="997736" y="1513082"/>
                  </a:lnTo>
                  <a:lnTo>
                    <a:pt x="989591" y="1539147"/>
                  </a:lnTo>
                  <a:lnTo>
                    <a:pt x="966784" y="1578400"/>
                  </a:lnTo>
                  <a:lnTo>
                    <a:pt x="959880" y="1596862"/>
                  </a:lnTo>
                  <a:lnTo>
                    <a:pt x="959880" y="1596940"/>
                  </a:lnTo>
                  <a:lnTo>
                    <a:pt x="954217" y="1634176"/>
                  </a:lnTo>
                  <a:lnTo>
                    <a:pt x="954139" y="1634176"/>
                  </a:lnTo>
                  <a:lnTo>
                    <a:pt x="951192" y="1628358"/>
                  </a:lnTo>
                  <a:lnTo>
                    <a:pt x="955458" y="1600276"/>
                  </a:lnTo>
                  <a:lnTo>
                    <a:pt x="955458" y="1600198"/>
                  </a:lnTo>
                  <a:lnTo>
                    <a:pt x="956156" y="1595854"/>
                  </a:lnTo>
                  <a:lnTo>
                    <a:pt x="951967" y="1597483"/>
                  </a:lnTo>
                  <a:lnTo>
                    <a:pt x="952278" y="1595233"/>
                  </a:lnTo>
                  <a:lnTo>
                    <a:pt x="953131" y="1592829"/>
                  </a:lnTo>
                  <a:lnTo>
                    <a:pt x="953208" y="1592829"/>
                  </a:lnTo>
                  <a:lnTo>
                    <a:pt x="959802" y="1575064"/>
                  </a:lnTo>
                  <a:lnTo>
                    <a:pt x="982299" y="1536432"/>
                  </a:lnTo>
                  <a:lnTo>
                    <a:pt x="990367" y="1510522"/>
                  </a:lnTo>
                  <a:lnTo>
                    <a:pt x="1000141" y="1485078"/>
                  </a:lnTo>
                  <a:lnTo>
                    <a:pt x="1019923" y="1465839"/>
                  </a:lnTo>
                  <a:lnTo>
                    <a:pt x="1032490" y="1452807"/>
                  </a:lnTo>
                  <a:lnTo>
                    <a:pt x="1085551" y="1454358"/>
                  </a:lnTo>
                  <a:cubicBezTo>
                    <a:pt x="1086869" y="1446523"/>
                    <a:pt x="1088110" y="1438766"/>
                    <a:pt x="1088188" y="1437680"/>
                  </a:cubicBezTo>
                  <a:cubicBezTo>
                    <a:pt x="1088188" y="1435973"/>
                    <a:pt x="1088188" y="1434421"/>
                    <a:pt x="1103470" y="1419760"/>
                  </a:cubicBezTo>
                  <a:lnTo>
                    <a:pt x="1104711" y="1418596"/>
                  </a:lnTo>
                  <a:lnTo>
                    <a:pt x="1139465" y="1420148"/>
                  </a:lnTo>
                  <a:lnTo>
                    <a:pt x="1141016" y="1416424"/>
                  </a:lnTo>
                  <a:lnTo>
                    <a:pt x="1127518" y="1416424"/>
                  </a:lnTo>
                  <a:lnTo>
                    <a:pt x="1110762" y="1403159"/>
                  </a:lnTo>
                  <a:lnTo>
                    <a:pt x="1087878" y="1389583"/>
                  </a:lnTo>
                  <a:lnTo>
                    <a:pt x="1067786" y="1370655"/>
                  </a:lnTo>
                  <a:lnTo>
                    <a:pt x="1073914" y="1343194"/>
                  </a:lnTo>
                  <a:lnTo>
                    <a:pt x="1088498" y="1327058"/>
                  </a:lnTo>
                  <a:lnTo>
                    <a:pt x="1075543" y="1311776"/>
                  </a:lnTo>
                  <a:lnTo>
                    <a:pt x="1057081" y="1254604"/>
                  </a:lnTo>
                  <a:lnTo>
                    <a:pt x="1028611" y="1214110"/>
                  </a:lnTo>
                  <a:lnTo>
                    <a:pt x="1015811" y="1221402"/>
                  </a:lnTo>
                  <a:lnTo>
                    <a:pt x="993314" y="1241028"/>
                  </a:lnTo>
                  <a:lnTo>
                    <a:pt x="972137" y="1241028"/>
                  </a:lnTo>
                  <a:lnTo>
                    <a:pt x="950959" y="1216515"/>
                  </a:lnTo>
                  <a:lnTo>
                    <a:pt x="981989" y="1183158"/>
                  </a:lnTo>
                  <a:lnTo>
                    <a:pt x="971516" y="1152749"/>
                  </a:lnTo>
                  <a:lnTo>
                    <a:pt x="943279" y="1146465"/>
                  </a:lnTo>
                  <a:lnTo>
                    <a:pt x="913413" y="1167177"/>
                  </a:lnTo>
                  <a:lnTo>
                    <a:pt x="921248" y="1191536"/>
                  </a:lnTo>
                  <a:lnTo>
                    <a:pt x="921481" y="1218842"/>
                  </a:lnTo>
                  <a:lnTo>
                    <a:pt x="906974" y="1239632"/>
                  </a:lnTo>
                  <a:lnTo>
                    <a:pt x="916205" y="1257086"/>
                  </a:lnTo>
                  <a:lnTo>
                    <a:pt x="911784" y="1288581"/>
                  </a:lnTo>
                  <a:lnTo>
                    <a:pt x="883857" y="1290443"/>
                  </a:lnTo>
                  <a:lnTo>
                    <a:pt x="853525" y="1278031"/>
                  </a:lnTo>
                  <a:lnTo>
                    <a:pt x="838243" y="1270662"/>
                  </a:lnTo>
                  <a:lnTo>
                    <a:pt x="829788" y="1273765"/>
                  </a:lnTo>
                  <a:lnTo>
                    <a:pt x="835140" y="1289900"/>
                  </a:lnTo>
                  <a:lnTo>
                    <a:pt x="853991" y="1301071"/>
                  </a:lnTo>
                  <a:lnTo>
                    <a:pt x="885021" y="1330549"/>
                  </a:lnTo>
                  <a:lnTo>
                    <a:pt x="859809" y="1338074"/>
                  </a:lnTo>
                  <a:lnTo>
                    <a:pt x="845845" y="1357080"/>
                  </a:lnTo>
                  <a:lnTo>
                    <a:pt x="831727" y="1369647"/>
                  </a:lnTo>
                  <a:lnTo>
                    <a:pt x="822883" y="1374767"/>
                  </a:lnTo>
                  <a:lnTo>
                    <a:pt x="833666" y="1396565"/>
                  </a:lnTo>
                  <a:lnTo>
                    <a:pt x="852129" y="1419605"/>
                  </a:lnTo>
                  <a:lnTo>
                    <a:pt x="864075" y="1441326"/>
                  </a:lnTo>
                  <a:lnTo>
                    <a:pt x="877496" y="1467468"/>
                  </a:lnTo>
                  <a:lnTo>
                    <a:pt x="838398" y="1472511"/>
                  </a:lnTo>
                  <a:lnTo>
                    <a:pt x="810084" y="1467391"/>
                  </a:lnTo>
                  <a:lnTo>
                    <a:pt x="670915" y="1415648"/>
                  </a:lnTo>
                  <a:lnTo>
                    <a:pt x="662227" y="1397341"/>
                  </a:lnTo>
                  <a:lnTo>
                    <a:pt x="662227" y="1385705"/>
                  </a:lnTo>
                  <a:lnTo>
                    <a:pt x="658270" y="1361657"/>
                  </a:lnTo>
                  <a:lnTo>
                    <a:pt x="663313" y="1352891"/>
                  </a:lnTo>
                  <a:lnTo>
                    <a:pt x="675026" y="1342418"/>
                  </a:lnTo>
                  <a:lnTo>
                    <a:pt x="677276" y="1329075"/>
                  </a:lnTo>
                  <a:lnTo>
                    <a:pt x="694110" y="1318913"/>
                  </a:lnTo>
                  <a:lnTo>
                    <a:pt x="717460" y="1330549"/>
                  </a:lnTo>
                  <a:lnTo>
                    <a:pt x="736931" y="1325197"/>
                  </a:lnTo>
                  <a:lnTo>
                    <a:pt x="740189" y="1304562"/>
                  </a:lnTo>
                  <a:lnTo>
                    <a:pt x="736078" y="1288659"/>
                  </a:lnTo>
                  <a:lnTo>
                    <a:pt x="752523" y="1268955"/>
                  </a:lnTo>
                  <a:lnTo>
                    <a:pt x="770753" y="1259414"/>
                  </a:lnTo>
                  <a:lnTo>
                    <a:pt x="777425" y="1237460"/>
                  </a:lnTo>
                  <a:lnTo>
                    <a:pt x="767107" y="1215972"/>
                  </a:lnTo>
                  <a:lnTo>
                    <a:pt x="720020" y="1212946"/>
                  </a:lnTo>
                  <a:lnTo>
                    <a:pt x="686585" y="1218687"/>
                  </a:lnTo>
                  <a:lnTo>
                    <a:pt x="646479" y="1245217"/>
                  </a:lnTo>
                  <a:lnTo>
                    <a:pt x="630499" y="1233426"/>
                  </a:lnTo>
                  <a:lnTo>
                    <a:pt x="606296" y="1252742"/>
                  </a:lnTo>
                  <a:lnTo>
                    <a:pt x="604046" y="1251423"/>
                  </a:lnTo>
                  <a:cubicBezTo>
                    <a:pt x="591789" y="1244597"/>
                    <a:pt x="568905" y="1234667"/>
                    <a:pt x="559828" y="1237150"/>
                  </a:cubicBezTo>
                  <a:cubicBezTo>
                    <a:pt x="559285" y="1237305"/>
                    <a:pt x="558510" y="1237538"/>
                    <a:pt x="557579" y="1237925"/>
                  </a:cubicBezTo>
                  <a:cubicBezTo>
                    <a:pt x="556570" y="1238391"/>
                    <a:pt x="555407" y="1239011"/>
                    <a:pt x="553933" y="1239865"/>
                  </a:cubicBezTo>
                  <a:cubicBezTo>
                    <a:pt x="551606" y="1241184"/>
                    <a:pt x="548735" y="1243123"/>
                    <a:pt x="545012" y="1245838"/>
                  </a:cubicBezTo>
                  <a:lnTo>
                    <a:pt x="541288" y="1248786"/>
                  </a:lnTo>
                  <a:cubicBezTo>
                    <a:pt x="540435" y="1249406"/>
                    <a:pt x="539659" y="1250105"/>
                    <a:pt x="538806" y="1250803"/>
                  </a:cubicBezTo>
                  <a:lnTo>
                    <a:pt x="535780" y="1248243"/>
                  </a:lnTo>
                  <a:lnTo>
                    <a:pt x="532832" y="1245683"/>
                  </a:lnTo>
                  <a:lnTo>
                    <a:pt x="523368" y="1237615"/>
                  </a:lnTo>
                  <a:lnTo>
                    <a:pt x="509870" y="1220937"/>
                  </a:lnTo>
                  <a:lnTo>
                    <a:pt x="500794" y="1203715"/>
                  </a:lnTo>
                  <a:lnTo>
                    <a:pt x="499243" y="1182537"/>
                  </a:lnTo>
                  <a:lnTo>
                    <a:pt x="512198" y="1166324"/>
                  </a:lnTo>
                  <a:lnTo>
                    <a:pt x="532445" y="1154610"/>
                  </a:lnTo>
                  <a:lnTo>
                    <a:pt x="543072" y="1141655"/>
                  </a:lnTo>
                  <a:lnTo>
                    <a:pt x="538961" y="1131648"/>
                  </a:lnTo>
                  <a:lnTo>
                    <a:pt x="556648" y="1112798"/>
                  </a:lnTo>
                  <a:lnTo>
                    <a:pt x="563242" y="1105273"/>
                  </a:lnTo>
                  <a:lnTo>
                    <a:pt x="568827" y="1087664"/>
                  </a:lnTo>
                  <a:lnTo>
                    <a:pt x="571542" y="1066486"/>
                  </a:lnTo>
                  <a:lnTo>
                    <a:pt x="561225" y="1062530"/>
                  </a:lnTo>
                  <a:lnTo>
                    <a:pt x="538108" y="1044455"/>
                  </a:lnTo>
                  <a:lnTo>
                    <a:pt x="556027" y="1020794"/>
                  </a:lnTo>
                  <a:lnTo>
                    <a:pt x="567198" y="1010555"/>
                  </a:lnTo>
                  <a:lnTo>
                    <a:pt x="585583" y="995428"/>
                  </a:lnTo>
                  <a:lnTo>
                    <a:pt x="620647" y="985731"/>
                  </a:lnTo>
                  <a:lnTo>
                    <a:pt x="643531" y="976112"/>
                  </a:lnTo>
                  <a:lnTo>
                    <a:pt x="661373" y="1028319"/>
                  </a:lnTo>
                  <a:lnTo>
                    <a:pt x="668355" y="1023044"/>
                  </a:lnTo>
                  <a:lnTo>
                    <a:pt x="676345" y="1006288"/>
                  </a:lnTo>
                  <a:lnTo>
                    <a:pt x="691783" y="983714"/>
                  </a:lnTo>
                  <a:lnTo>
                    <a:pt x="704117" y="1021415"/>
                  </a:lnTo>
                  <a:lnTo>
                    <a:pt x="723200" y="996514"/>
                  </a:lnTo>
                  <a:lnTo>
                    <a:pt x="727234" y="989144"/>
                  </a:lnTo>
                  <a:lnTo>
                    <a:pt x="737862" y="956175"/>
                  </a:lnTo>
                  <a:lnTo>
                    <a:pt x="729484" y="931661"/>
                  </a:lnTo>
                  <a:lnTo>
                    <a:pt x="711719" y="898227"/>
                  </a:lnTo>
                  <a:lnTo>
                    <a:pt x="689533" y="880850"/>
                  </a:lnTo>
                  <a:lnTo>
                    <a:pt x="672544" y="872782"/>
                  </a:lnTo>
                  <a:lnTo>
                    <a:pt x="660830" y="872782"/>
                  </a:lnTo>
                  <a:lnTo>
                    <a:pt x="647565" y="883488"/>
                  </a:lnTo>
                  <a:lnTo>
                    <a:pt x="632981" y="883488"/>
                  </a:lnTo>
                  <a:lnTo>
                    <a:pt x="612579" y="869835"/>
                  </a:lnTo>
                  <a:lnTo>
                    <a:pt x="626232" y="852535"/>
                  </a:lnTo>
                  <a:lnTo>
                    <a:pt x="645315" y="852535"/>
                  </a:lnTo>
                  <a:lnTo>
                    <a:pt x="650513" y="833219"/>
                  </a:lnTo>
                  <a:lnTo>
                    <a:pt x="655012" y="827401"/>
                  </a:lnTo>
                  <a:lnTo>
                    <a:pt x="649970" y="814136"/>
                  </a:lnTo>
                  <a:lnTo>
                    <a:pt x="622664" y="785899"/>
                  </a:lnTo>
                  <a:lnTo>
                    <a:pt x="606916" y="776590"/>
                  </a:lnTo>
                  <a:lnTo>
                    <a:pt x="578834" y="776590"/>
                  </a:lnTo>
                  <a:lnTo>
                    <a:pt x="569835" y="746879"/>
                  </a:lnTo>
                  <a:lnTo>
                    <a:pt x="594194" y="740053"/>
                  </a:lnTo>
                  <a:lnTo>
                    <a:pt x="597917" y="737493"/>
                  </a:lnTo>
                  <a:lnTo>
                    <a:pt x="597064" y="726477"/>
                  </a:lnTo>
                  <a:lnTo>
                    <a:pt x="584807" y="701265"/>
                  </a:lnTo>
                  <a:lnTo>
                    <a:pt x="571465" y="681173"/>
                  </a:lnTo>
                  <a:lnTo>
                    <a:pt x="563164" y="654565"/>
                  </a:lnTo>
                  <a:lnTo>
                    <a:pt x="554786" y="641921"/>
                  </a:lnTo>
                  <a:lnTo>
                    <a:pt x="554786" y="633388"/>
                  </a:lnTo>
                  <a:lnTo>
                    <a:pt x="552692" y="633543"/>
                  </a:lnTo>
                  <a:lnTo>
                    <a:pt x="497846" y="650299"/>
                  </a:lnTo>
                  <a:lnTo>
                    <a:pt x="475970" y="661159"/>
                  </a:lnTo>
                  <a:lnTo>
                    <a:pt x="448897" y="677915"/>
                  </a:lnTo>
                  <a:lnTo>
                    <a:pt x="447733" y="677915"/>
                  </a:lnTo>
                  <a:cubicBezTo>
                    <a:pt x="439976" y="677915"/>
                    <a:pt x="430512" y="678226"/>
                    <a:pt x="428728" y="678769"/>
                  </a:cubicBezTo>
                  <a:cubicBezTo>
                    <a:pt x="425625" y="679700"/>
                    <a:pt x="402663" y="683966"/>
                    <a:pt x="398629" y="684664"/>
                  </a:cubicBezTo>
                  <a:lnTo>
                    <a:pt x="376520" y="692499"/>
                  </a:lnTo>
                  <a:lnTo>
                    <a:pt x="356894" y="717013"/>
                  </a:lnTo>
                  <a:lnTo>
                    <a:pt x="332070" y="717013"/>
                  </a:lnTo>
                  <a:lnTo>
                    <a:pt x="330751" y="712824"/>
                  </a:lnTo>
                  <a:lnTo>
                    <a:pt x="327260" y="701576"/>
                  </a:lnTo>
                  <a:lnTo>
                    <a:pt x="327105" y="700955"/>
                  </a:lnTo>
                  <a:lnTo>
                    <a:pt x="322218" y="685362"/>
                  </a:lnTo>
                  <a:lnTo>
                    <a:pt x="316710" y="669305"/>
                  </a:lnTo>
                  <a:lnTo>
                    <a:pt x="309030" y="664960"/>
                  </a:lnTo>
                  <a:lnTo>
                    <a:pt x="308332" y="664573"/>
                  </a:lnTo>
                  <a:lnTo>
                    <a:pt x="305694" y="663099"/>
                  </a:lnTo>
                  <a:lnTo>
                    <a:pt x="208261" y="662711"/>
                  </a:lnTo>
                  <a:lnTo>
                    <a:pt x="161639" y="653712"/>
                  </a:lnTo>
                  <a:lnTo>
                    <a:pt x="145503" y="653712"/>
                  </a:lnTo>
                  <a:lnTo>
                    <a:pt x="88020" y="637499"/>
                  </a:lnTo>
                  <a:lnTo>
                    <a:pt x="64748" y="624777"/>
                  </a:lnTo>
                  <a:lnTo>
                    <a:pt x="60482" y="621907"/>
                  </a:lnTo>
                  <a:lnTo>
                    <a:pt x="63352" y="619502"/>
                  </a:lnTo>
                  <a:lnTo>
                    <a:pt x="60249" y="617407"/>
                  </a:lnTo>
                  <a:lnTo>
                    <a:pt x="60482" y="617175"/>
                  </a:lnTo>
                  <a:lnTo>
                    <a:pt x="63585" y="614615"/>
                  </a:lnTo>
                  <a:lnTo>
                    <a:pt x="75298" y="605073"/>
                  </a:lnTo>
                  <a:cubicBezTo>
                    <a:pt x="75298" y="605073"/>
                    <a:pt x="77703" y="605538"/>
                    <a:pt x="80961" y="605306"/>
                  </a:cubicBezTo>
                  <a:cubicBezTo>
                    <a:pt x="81504" y="605306"/>
                    <a:pt x="82047" y="605228"/>
                    <a:pt x="82590" y="605151"/>
                  </a:cubicBezTo>
                  <a:lnTo>
                    <a:pt x="82823" y="605151"/>
                  </a:lnTo>
                  <a:cubicBezTo>
                    <a:pt x="83211" y="605073"/>
                    <a:pt x="83599" y="604995"/>
                    <a:pt x="84064" y="604918"/>
                  </a:cubicBezTo>
                  <a:cubicBezTo>
                    <a:pt x="84142" y="604918"/>
                    <a:pt x="84219" y="604918"/>
                    <a:pt x="84297" y="604840"/>
                  </a:cubicBezTo>
                  <a:cubicBezTo>
                    <a:pt x="84762" y="604840"/>
                    <a:pt x="85305" y="604685"/>
                    <a:pt x="85848" y="604530"/>
                  </a:cubicBezTo>
                  <a:cubicBezTo>
                    <a:pt x="86624" y="604375"/>
                    <a:pt x="87400" y="604064"/>
                    <a:pt x="88253" y="603754"/>
                  </a:cubicBezTo>
                  <a:cubicBezTo>
                    <a:pt x="89107" y="603444"/>
                    <a:pt x="89882" y="603056"/>
                    <a:pt x="90658" y="602591"/>
                  </a:cubicBezTo>
                  <a:cubicBezTo>
                    <a:pt x="90891" y="602435"/>
                    <a:pt x="91046" y="602358"/>
                    <a:pt x="91279" y="602203"/>
                  </a:cubicBezTo>
                  <a:cubicBezTo>
                    <a:pt x="91822" y="601892"/>
                    <a:pt x="92365" y="601505"/>
                    <a:pt x="92908" y="600961"/>
                  </a:cubicBezTo>
                  <a:cubicBezTo>
                    <a:pt x="93296" y="600713"/>
                    <a:pt x="93637" y="600403"/>
                    <a:pt x="93916" y="600031"/>
                  </a:cubicBezTo>
                  <a:cubicBezTo>
                    <a:pt x="94304" y="599720"/>
                    <a:pt x="94614" y="599332"/>
                    <a:pt x="94925" y="598945"/>
                  </a:cubicBezTo>
                  <a:cubicBezTo>
                    <a:pt x="95623" y="598169"/>
                    <a:pt x="96166" y="597238"/>
                    <a:pt x="96709" y="596307"/>
                  </a:cubicBezTo>
                  <a:cubicBezTo>
                    <a:pt x="96942" y="595764"/>
                    <a:pt x="97252" y="595143"/>
                    <a:pt x="97562" y="594523"/>
                  </a:cubicBezTo>
                  <a:cubicBezTo>
                    <a:pt x="97795" y="593902"/>
                    <a:pt x="98028" y="593204"/>
                    <a:pt x="98260" y="592506"/>
                  </a:cubicBezTo>
                  <a:cubicBezTo>
                    <a:pt x="98493" y="591808"/>
                    <a:pt x="98726" y="591032"/>
                    <a:pt x="98803" y="590256"/>
                  </a:cubicBezTo>
                  <a:cubicBezTo>
                    <a:pt x="99657" y="585990"/>
                    <a:pt x="99501" y="580482"/>
                    <a:pt x="98105" y="573500"/>
                  </a:cubicBezTo>
                  <a:lnTo>
                    <a:pt x="98105" y="573112"/>
                  </a:lnTo>
                  <a:cubicBezTo>
                    <a:pt x="97407" y="569699"/>
                    <a:pt x="96631" y="566208"/>
                    <a:pt x="95933" y="562872"/>
                  </a:cubicBezTo>
                  <a:cubicBezTo>
                    <a:pt x="94925" y="557830"/>
                    <a:pt x="93916" y="552943"/>
                    <a:pt x="92908" y="548366"/>
                  </a:cubicBezTo>
                  <a:cubicBezTo>
                    <a:pt x="91977" y="543712"/>
                    <a:pt x="91046" y="539367"/>
                    <a:pt x="90193" y="535256"/>
                  </a:cubicBezTo>
                  <a:cubicBezTo>
                    <a:pt x="89882" y="533549"/>
                    <a:pt x="89494" y="531920"/>
                    <a:pt x="89184" y="530291"/>
                  </a:cubicBezTo>
                  <a:cubicBezTo>
                    <a:pt x="89029" y="529438"/>
                    <a:pt x="88796" y="528507"/>
                    <a:pt x="88641" y="527654"/>
                  </a:cubicBezTo>
                  <a:cubicBezTo>
                    <a:pt x="88176" y="525094"/>
                    <a:pt x="87633" y="522689"/>
                    <a:pt x="87245" y="520517"/>
                  </a:cubicBezTo>
                  <a:lnTo>
                    <a:pt x="86779" y="518422"/>
                  </a:lnTo>
                  <a:cubicBezTo>
                    <a:pt x="86469" y="517103"/>
                    <a:pt x="86236" y="515862"/>
                    <a:pt x="86004" y="514776"/>
                  </a:cubicBezTo>
                  <a:cubicBezTo>
                    <a:pt x="85810" y="514225"/>
                    <a:pt x="85678" y="513651"/>
                    <a:pt x="85616" y="513070"/>
                  </a:cubicBezTo>
                  <a:cubicBezTo>
                    <a:pt x="85391" y="512100"/>
                    <a:pt x="85205" y="511115"/>
                    <a:pt x="85073" y="510122"/>
                  </a:cubicBezTo>
                  <a:cubicBezTo>
                    <a:pt x="84840" y="509191"/>
                    <a:pt x="84607" y="508493"/>
                    <a:pt x="84607" y="507795"/>
                  </a:cubicBezTo>
                  <a:cubicBezTo>
                    <a:pt x="84382" y="507337"/>
                    <a:pt x="84250" y="506833"/>
                    <a:pt x="84219" y="506321"/>
                  </a:cubicBezTo>
                  <a:cubicBezTo>
                    <a:pt x="84142" y="505622"/>
                    <a:pt x="83987" y="505079"/>
                    <a:pt x="83987" y="504847"/>
                  </a:cubicBezTo>
                  <a:lnTo>
                    <a:pt x="99269" y="487470"/>
                  </a:lnTo>
                  <a:lnTo>
                    <a:pt x="145969" y="462491"/>
                  </a:lnTo>
                  <a:lnTo>
                    <a:pt x="145891" y="462103"/>
                  </a:lnTo>
                  <a:lnTo>
                    <a:pt x="145969" y="462103"/>
                  </a:lnTo>
                  <a:lnTo>
                    <a:pt x="138211" y="438521"/>
                  </a:lnTo>
                  <a:lnTo>
                    <a:pt x="131152" y="416877"/>
                  </a:lnTo>
                  <a:lnTo>
                    <a:pt x="135108" y="416489"/>
                  </a:lnTo>
                  <a:lnTo>
                    <a:pt x="148063" y="415326"/>
                  </a:lnTo>
                  <a:lnTo>
                    <a:pt x="135108" y="416567"/>
                  </a:lnTo>
                  <a:lnTo>
                    <a:pt x="135263" y="417032"/>
                  </a:lnTo>
                  <a:lnTo>
                    <a:pt x="149692" y="460940"/>
                  </a:lnTo>
                  <a:lnTo>
                    <a:pt x="151244" y="465982"/>
                  </a:lnTo>
                  <a:lnTo>
                    <a:pt x="147598" y="465982"/>
                  </a:lnTo>
                  <a:lnTo>
                    <a:pt x="101751" y="490573"/>
                  </a:lnTo>
                  <a:lnTo>
                    <a:pt x="89262" y="504769"/>
                  </a:lnTo>
                  <a:lnTo>
                    <a:pt x="88098" y="506010"/>
                  </a:lnTo>
                  <a:lnTo>
                    <a:pt x="88176" y="506165"/>
                  </a:lnTo>
                  <a:lnTo>
                    <a:pt x="88486" y="507795"/>
                  </a:lnTo>
                  <a:cubicBezTo>
                    <a:pt x="88486" y="508027"/>
                    <a:pt x="88564" y="508260"/>
                    <a:pt x="88641" y="508570"/>
                  </a:cubicBezTo>
                  <a:lnTo>
                    <a:pt x="88874" y="509501"/>
                  </a:lnTo>
                  <a:cubicBezTo>
                    <a:pt x="88951" y="510044"/>
                    <a:pt x="89107" y="510742"/>
                    <a:pt x="89262" y="511441"/>
                  </a:cubicBezTo>
                  <a:lnTo>
                    <a:pt x="89960" y="514776"/>
                  </a:lnTo>
                  <a:cubicBezTo>
                    <a:pt x="90115" y="515552"/>
                    <a:pt x="90270" y="516328"/>
                    <a:pt x="90503" y="517181"/>
                  </a:cubicBezTo>
                  <a:cubicBezTo>
                    <a:pt x="90658" y="518034"/>
                    <a:pt x="90813" y="518888"/>
                    <a:pt x="91046" y="519819"/>
                  </a:cubicBezTo>
                  <a:lnTo>
                    <a:pt x="91046" y="519974"/>
                  </a:lnTo>
                  <a:lnTo>
                    <a:pt x="92442" y="526955"/>
                  </a:lnTo>
                  <a:cubicBezTo>
                    <a:pt x="92597" y="527809"/>
                    <a:pt x="92753" y="528662"/>
                    <a:pt x="92985" y="529515"/>
                  </a:cubicBezTo>
                  <a:lnTo>
                    <a:pt x="93994" y="534480"/>
                  </a:lnTo>
                  <a:cubicBezTo>
                    <a:pt x="94382" y="536420"/>
                    <a:pt x="94769" y="538436"/>
                    <a:pt x="95235" y="540531"/>
                  </a:cubicBezTo>
                  <a:cubicBezTo>
                    <a:pt x="95856" y="543479"/>
                    <a:pt x="96476" y="546504"/>
                    <a:pt x="97174" y="549685"/>
                  </a:cubicBezTo>
                  <a:lnTo>
                    <a:pt x="99424" y="560623"/>
                  </a:lnTo>
                  <a:lnTo>
                    <a:pt x="100665" y="566518"/>
                  </a:lnTo>
                  <a:cubicBezTo>
                    <a:pt x="101131" y="568458"/>
                    <a:pt x="101518" y="570397"/>
                    <a:pt x="101906" y="572724"/>
                  </a:cubicBezTo>
                  <a:cubicBezTo>
                    <a:pt x="103303" y="579861"/>
                    <a:pt x="103535" y="585990"/>
                    <a:pt x="102682" y="590799"/>
                  </a:cubicBezTo>
                  <a:cubicBezTo>
                    <a:pt x="102527" y="591808"/>
                    <a:pt x="102217" y="592894"/>
                    <a:pt x="101906" y="593747"/>
                  </a:cubicBezTo>
                  <a:cubicBezTo>
                    <a:pt x="101674" y="594523"/>
                    <a:pt x="101363" y="595221"/>
                    <a:pt x="101131" y="595919"/>
                  </a:cubicBezTo>
                  <a:cubicBezTo>
                    <a:pt x="100588" y="597238"/>
                    <a:pt x="99889" y="598402"/>
                    <a:pt x="99269" y="599488"/>
                  </a:cubicBezTo>
                  <a:cubicBezTo>
                    <a:pt x="93606" y="608253"/>
                    <a:pt x="83056" y="609727"/>
                    <a:pt x="76462" y="609107"/>
                  </a:cubicBezTo>
                  <a:lnTo>
                    <a:pt x="66920" y="616942"/>
                  </a:lnTo>
                  <a:lnTo>
                    <a:pt x="90580" y="630129"/>
                  </a:lnTo>
                  <a:lnTo>
                    <a:pt x="146046" y="645955"/>
                  </a:lnTo>
                  <a:lnTo>
                    <a:pt x="162337" y="645955"/>
                  </a:lnTo>
                  <a:lnTo>
                    <a:pt x="209037" y="654953"/>
                  </a:lnTo>
                  <a:lnTo>
                    <a:pt x="307711" y="655341"/>
                  </a:lnTo>
                  <a:lnTo>
                    <a:pt x="315934" y="659918"/>
                  </a:lnTo>
                  <a:lnTo>
                    <a:pt x="315934" y="643007"/>
                  </a:lnTo>
                  <a:lnTo>
                    <a:pt x="323304" y="664573"/>
                  </a:lnTo>
                  <a:lnTo>
                    <a:pt x="323459" y="664960"/>
                  </a:lnTo>
                  <a:lnTo>
                    <a:pt x="328424" y="679544"/>
                  </a:lnTo>
                  <a:lnTo>
                    <a:pt x="329587" y="682958"/>
                  </a:lnTo>
                  <a:lnTo>
                    <a:pt x="335250" y="700955"/>
                  </a:lnTo>
                  <a:lnTo>
                    <a:pt x="337810" y="709255"/>
                  </a:lnTo>
                  <a:lnTo>
                    <a:pt x="353170" y="709255"/>
                  </a:lnTo>
                  <a:lnTo>
                    <a:pt x="371865" y="685906"/>
                  </a:lnTo>
                  <a:lnTo>
                    <a:pt x="396689" y="677217"/>
                  </a:lnTo>
                  <a:cubicBezTo>
                    <a:pt x="407084" y="675278"/>
                    <a:pt x="424383" y="671942"/>
                    <a:pt x="426323" y="671399"/>
                  </a:cubicBezTo>
                  <a:cubicBezTo>
                    <a:pt x="429426" y="670313"/>
                    <a:pt x="440829" y="670158"/>
                    <a:pt x="446647" y="670158"/>
                  </a:cubicBezTo>
                  <a:lnTo>
                    <a:pt x="472169" y="654333"/>
                  </a:lnTo>
                  <a:lnTo>
                    <a:pt x="494976" y="643084"/>
                  </a:lnTo>
                  <a:lnTo>
                    <a:pt x="550830" y="626018"/>
                  </a:lnTo>
                  <a:lnTo>
                    <a:pt x="562544" y="625087"/>
                  </a:lnTo>
                  <a:lnTo>
                    <a:pt x="562544" y="639594"/>
                  </a:lnTo>
                  <a:lnTo>
                    <a:pt x="569913" y="650764"/>
                  </a:lnTo>
                  <a:lnTo>
                    <a:pt x="578291" y="677372"/>
                  </a:lnTo>
                  <a:lnTo>
                    <a:pt x="591479" y="697464"/>
                  </a:lnTo>
                  <a:lnTo>
                    <a:pt x="604356" y="723762"/>
                  </a:lnTo>
                  <a:lnTo>
                    <a:pt x="605908" y="741371"/>
                  </a:lnTo>
                  <a:lnTo>
                    <a:pt x="597995" y="746801"/>
                  </a:lnTo>
                  <a:lnTo>
                    <a:pt x="579532" y="752232"/>
                  </a:lnTo>
                  <a:lnTo>
                    <a:pt x="584575" y="768833"/>
                  </a:lnTo>
                  <a:lnTo>
                    <a:pt x="609088" y="768833"/>
                  </a:lnTo>
                  <a:lnTo>
                    <a:pt x="627085" y="779460"/>
                  </a:lnTo>
                  <a:lnTo>
                    <a:pt x="656098" y="809326"/>
                  </a:lnTo>
                  <a:lnTo>
                    <a:pt x="663856" y="828953"/>
                  </a:lnTo>
                  <a:lnTo>
                    <a:pt x="657805" y="836090"/>
                  </a:lnTo>
                  <a:lnTo>
                    <a:pt x="651289" y="860293"/>
                  </a:lnTo>
                  <a:lnTo>
                    <a:pt x="629956" y="860293"/>
                  </a:lnTo>
                  <a:lnTo>
                    <a:pt x="623827" y="868050"/>
                  </a:lnTo>
                  <a:lnTo>
                    <a:pt x="635308" y="875730"/>
                  </a:lnTo>
                  <a:lnTo>
                    <a:pt x="644850" y="875730"/>
                  </a:lnTo>
                  <a:lnTo>
                    <a:pt x="658038" y="865025"/>
                  </a:lnTo>
                  <a:lnTo>
                    <a:pt x="673397" y="865025"/>
                  </a:lnTo>
                  <a:lnTo>
                    <a:pt x="693256" y="874024"/>
                  </a:lnTo>
                  <a:lnTo>
                    <a:pt x="717149" y="892641"/>
                  </a:lnTo>
                  <a:lnTo>
                    <a:pt x="736543" y="928636"/>
                  </a:lnTo>
                  <a:lnTo>
                    <a:pt x="746007" y="956097"/>
                  </a:lnTo>
                  <a:lnTo>
                    <a:pt x="734371" y="992247"/>
                  </a:lnTo>
                  <a:lnTo>
                    <a:pt x="729639" y="1000780"/>
                  </a:lnTo>
                  <a:lnTo>
                    <a:pt x="701324" y="1037861"/>
                  </a:lnTo>
                  <a:lnTo>
                    <a:pt x="689300" y="1001091"/>
                  </a:lnTo>
                  <a:lnTo>
                    <a:pt x="683017" y="1010167"/>
                  </a:lnTo>
                  <a:lnTo>
                    <a:pt x="674561" y="1028086"/>
                  </a:lnTo>
                  <a:lnTo>
                    <a:pt x="657495" y="1040964"/>
                  </a:lnTo>
                  <a:lnTo>
                    <a:pt x="638877" y="986507"/>
                  </a:lnTo>
                  <a:lnTo>
                    <a:pt x="623129" y="993100"/>
                  </a:lnTo>
                  <a:lnTo>
                    <a:pt x="589850" y="1001944"/>
                  </a:lnTo>
                  <a:lnTo>
                    <a:pt x="572318" y="1016373"/>
                  </a:lnTo>
                  <a:lnTo>
                    <a:pt x="561768" y="1025992"/>
                  </a:lnTo>
                  <a:lnTo>
                    <a:pt x="548890" y="1043058"/>
                  </a:lnTo>
                  <a:lnTo>
                    <a:pt x="564638" y="1055470"/>
                  </a:lnTo>
                  <a:lnTo>
                    <a:pt x="579998" y="1061443"/>
                  </a:lnTo>
                  <a:lnTo>
                    <a:pt x="576352" y="1089293"/>
                  </a:lnTo>
                  <a:lnTo>
                    <a:pt x="570379" y="1108376"/>
                  </a:lnTo>
                  <a:lnTo>
                    <a:pt x="562388" y="1117995"/>
                  </a:lnTo>
                  <a:lnTo>
                    <a:pt x="548037" y="1133277"/>
                  </a:lnTo>
                  <a:lnTo>
                    <a:pt x="551993" y="1143052"/>
                  </a:lnTo>
                  <a:lnTo>
                    <a:pt x="538030" y="1160041"/>
                  </a:lnTo>
                  <a:lnTo>
                    <a:pt x="517783" y="1171754"/>
                  </a:lnTo>
                  <a:lnTo>
                    <a:pt x="507155" y="1185020"/>
                  </a:lnTo>
                  <a:lnTo>
                    <a:pt x="508086" y="1200845"/>
                  </a:lnTo>
                  <a:lnTo>
                    <a:pt x="516309" y="1216670"/>
                  </a:lnTo>
                  <a:lnTo>
                    <a:pt x="528876" y="1232262"/>
                  </a:lnTo>
                  <a:lnTo>
                    <a:pt x="538961" y="1240718"/>
                  </a:lnTo>
                  <a:cubicBezTo>
                    <a:pt x="542297" y="1238158"/>
                    <a:pt x="545400" y="1235986"/>
                    <a:pt x="548192" y="1234279"/>
                  </a:cubicBezTo>
                  <a:cubicBezTo>
                    <a:pt x="548580" y="1233969"/>
                    <a:pt x="549046" y="1233736"/>
                    <a:pt x="549433" y="1233504"/>
                  </a:cubicBezTo>
                  <a:cubicBezTo>
                    <a:pt x="549821" y="1233193"/>
                    <a:pt x="550209" y="1232961"/>
                    <a:pt x="550597" y="1232805"/>
                  </a:cubicBezTo>
                  <a:cubicBezTo>
                    <a:pt x="551683" y="1232185"/>
                    <a:pt x="552769" y="1231642"/>
                    <a:pt x="553778" y="1231176"/>
                  </a:cubicBezTo>
                  <a:cubicBezTo>
                    <a:pt x="555252" y="1230478"/>
                    <a:pt x="556648" y="1229935"/>
                    <a:pt x="557889" y="1229625"/>
                  </a:cubicBezTo>
                  <a:cubicBezTo>
                    <a:pt x="571232" y="1225979"/>
                    <a:pt x="597219" y="1239011"/>
                    <a:pt x="605520" y="1243433"/>
                  </a:cubicBezTo>
                  <a:lnTo>
                    <a:pt x="630266" y="1223652"/>
                  </a:lnTo>
                  <a:lnTo>
                    <a:pt x="646712" y="1235753"/>
                  </a:lnTo>
                  <a:lnTo>
                    <a:pt x="683017" y="1211783"/>
                  </a:lnTo>
                  <a:lnTo>
                    <a:pt x="719632" y="1205111"/>
                  </a:lnTo>
                  <a:lnTo>
                    <a:pt x="772150" y="1208525"/>
                  </a:lnTo>
                  <a:lnTo>
                    <a:pt x="785725" y="1236839"/>
                  </a:lnTo>
                  <a:lnTo>
                    <a:pt x="777192" y="1264921"/>
                  </a:lnTo>
                  <a:lnTo>
                    <a:pt x="757954" y="1274541"/>
                  </a:lnTo>
                  <a:lnTo>
                    <a:pt x="744611" y="1290598"/>
                  </a:lnTo>
                  <a:lnTo>
                    <a:pt x="748102" y="1304252"/>
                  </a:lnTo>
                  <a:lnTo>
                    <a:pt x="743757" y="1331325"/>
                  </a:lnTo>
                  <a:lnTo>
                    <a:pt x="716606" y="1338850"/>
                  </a:lnTo>
                  <a:lnTo>
                    <a:pt x="694498" y="1327757"/>
                  </a:lnTo>
                  <a:lnTo>
                    <a:pt x="684335" y="1333885"/>
                  </a:lnTo>
                  <a:lnTo>
                    <a:pt x="682163" y="1346530"/>
                  </a:lnTo>
                  <a:lnTo>
                    <a:pt x="669674" y="1357312"/>
                  </a:lnTo>
                  <a:lnTo>
                    <a:pt x="666338" y="1363131"/>
                  </a:lnTo>
                  <a:lnTo>
                    <a:pt x="669984" y="1385084"/>
                  </a:lnTo>
                  <a:lnTo>
                    <a:pt x="669984" y="1395557"/>
                  </a:lnTo>
                  <a:lnTo>
                    <a:pt x="676578" y="1409443"/>
                  </a:lnTo>
                  <a:lnTo>
                    <a:pt x="756635" y="1439464"/>
                  </a:lnTo>
                  <a:lnTo>
                    <a:pt x="812101" y="1459943"/>
                  </a:lnTo>
                  <a:lnTo>
                    <a:pt x="838553" y="1464598"/>
                  </a:lnTo>
                  <a:lnTo>
                    <a:pt x="865549" y="1461185"/>
                  </a:lnTo>
                  <a:lnTo>
                    <a:pt x="857249" y="1444972"/>
                  </a:lnTo>
                  <a:lnTo>
                    <a:pt x="845690" y="1423949"/>
                  </a:lnTo>
                  <a:lnTo>
                    <a:pt x="827305" y="1401064"/>
                  </a:lnTo>
                  <a:lnTo>
                    <a:pt x="812721" y="1371586"/>
                  </a:lnTo>
                  <a:lnTo>
                    <a:pt x="826917" y="1363596"/>
                  </a:lnTo>
                  <a:lnTo>
                    <a:pt x="839872" y="1352193"/>
                  </a:lnTo>
                  <a:lnTo>
                    <a:pt x="855077" y="1331403"/>
                  </a:lnTo>
                  <a:lnTo>
                    <a:pt x="869971" y="1326903"/>
                  </a:lnTo>
                  <a:lnTo>
                    <a:pt x="849647" y="1307510"/>
                  </a:lnTo>
                  <a:lnTo>
                    <a:pt x="828701" y="1295098"/>
                  </a:lnTo>
                  <a:lnTo>
                    <a:pt x="820091" y="1269110"/>
                  </a:lnTo>
                  <a:lnTo>
                    <a:pt x="838709" y="1262206"/>
                  </a:lnTo>
                  <a:lnTo>
                    <a:pt x="856706" y="1270972"/>
                  </a:lnTo>
                  <a:lnTo>
                    <a:pt x="885176" y="1282608"/>
                  </a:lnTo>
                  <a:lnTo>
                    <a:pt x="904957" y="1281212"/>
                  </a:lnTo>
                  <a:lnTo>
                    <a:pt x="908138" y="1258483"/>
                  </a:lnTo>
                  <a:lnTo>
                    <a:pt x="897898" y="1239089"/>
                  </a:lnTo>
                  <a:lnTo>
                    <a:pt x="913723" y="1216437"/>
                  </a:lnTo>
                  <a:lnTo>
                    <a:pt x="913723" y="1193320"/>
                  </a:lnTo>
                  <a:lnTo>
                    <a:pt x="904259" y="1164074"/>
                  </a:lnTo>
                  <a:lnTo>
                    <a:pt x="941650" y="1138165"/>
                  </a:lnTo>
                  <a:lnTo>
                    <a:pt x="977489" y="1146155"/>
                  </a:lnTo>
                  <a:lnTo>
                    <a:pt x="990832" y="1185097"/>
                  </a:lnTo>
                  <a:lnTo>
                    <a:pt x="961354" y="1216670"/>
                  </a:lnTo>
                  <a:lnTo>
                    <a:pt x="975705" y="1233271"/>
                  </a:lnTo>
                  <a:lnTo>
                    <a:pt x="990367" y="1233271"/>
                  </a:lnTo>
                  <a:lnTo>
                    <a:pt x="1011001" y="1215274"/>
                  </a:lnTo>
                  <a:lnTo>
                    <a:pt x="1030861" y="1203948"/>
                  </a:lnTo>
                  <a:lnTo>
                    <a:pt x="1063752" y="1250648"/>
                  </a:lnTo>
                  <a:lnTo>
                    <a:pt x="1081982" y="1307355"/>
                  </a:lnTo>
                  <a:lnTo>
                    <a:pt x="1098816" y="1327214"/>
                  </a:lnTo>
                  <a:lnTo>
                    <a:pt x="1081051" y="1346917"/>
                  </a:lnTo>
                  <a:lnTo>
                    <a:pt x="1076319" y="1368095"/>
                  </a:lnTo>
                  <a:lnTo>
                    <a:pt x="1092222" y="1383145"/>
                  </a:lnTo>
                  <a:lnTo>
                    <a:pt x="1115106" y="1396720"/>
                  </a:lnTo>
                  <a:lnTo>
                    <a:pt x="1130233" y="1408667"/>
                  </a:lnTo>
                  <a:lnTo>
                    <a:pt x="1152575" y="1408667"/>
                  </a:lnTo>
                  <a:close/>
                  <a:moveTo>
                    <a:pt x="972214" y="543246"/>
                  </a:moveTo>
                  <a:lnTo>
                    <a:pt x="972835" y="545030"/>
                  </a:lnTo>
                  <a:lnTo>
                    <a:pt x="938702" y="506243"/>
                  </a:lnTo>
                  <a:lnTo>
                    <a:pt x="918610" y="477230"/>
                  </a:lnTo>
                  <a:lnTo>
                    <a:pt x="887425" y="457138"/>
                  </a:lnTo>
                  <a:lnTo>
                    <a:pt x="850965" y="431151"/>
                  </a:lnTo>
                  <a:lnTo>
                    <a:pt x="821487" y="413542"/>
                  </a:lnTo>
                  <a:lnTo>
                    <a:pt x="795732" y="399656"/>
                  </a:lnTo>
                  <a:lnTo>
                    <a:pt x="761677" y="391433"/>
                  </a:lnTo>
                  <a:lnTo>
                    <a:pt x="738095" y="378245"/>
                  </a:lnTo>
                  <a:lnTo>
                    <a:pt x="724752" y="365678"/>
                  </a:lnTo>
                  <a:lnTo>
                    <a:pt x="728087" y="366609"/>
                  </a:lnTo>
                  <a:lnTo>
                    <a:pt x="729406" y="364902"/>
                  </a:lnTo>
                  <a:lnTo>
                    <a:pt x="740034" y="374909"/>
                  </a:lnTo>
                  <a:lnTo>
                    <a:pt x="762608" y="387632"/>
                  </a:lnTo>
                  <a:lnTo>
                    <a:pt x="797129" y="396010"/>
                  </a:lnTo>
                  <a:lnTo>
                    <a:pt x="823349" y="410128"/>
                  </a:lnTo>
                  <a:lnTo>
                    <a:pt x="852982" y="427815"/>
                  </a:lnTo>
                  <a:lnTo>
                    <a:pt x="889675" y="453958"/>
                  </a:lnTo>
                  <a:lnTo>
                    <a:pt x="921325" y="474438"/>
                  </a:lnTo>
                  <a:lnTo>
                    <a:pt x="941883" y="503993"/>
                  </a:lnTo>
                  <a:lnTo>
                    <a:pt x="974231" y="540764"/>
                  </a:lnTo>
                  <a:close/>
                  <a:moveTo>
                    <a:pt x="1144507" y="1428138"/>
                  </a:moveTo>
                  <a:lnTo>
                    <a:pt x="1107659" y="1426509"/>
                  </a:lnTo>
                  <a:cubicBezTo>
                    <a:pt x="1102617" y="1431318"/>
                    <a:pt x="1097264" y="1436904"/>
                    <a:pt x="1095868" y="1438766"/>
                  </a:cubicBezTo>
                  <a:cubicBezTo>
                    <a:pt x="1095480" y="1442101"/>
                    <a:pt x="1093929" y="1451333"/>
                    <a:pt x="1092687" y="1459013"/>
                  </a:cubicBezTo>
                  <a:lnTo>
                    <a:pt x="1092067" y="1462348"/>
                  </a:lnTo>
                  <a:lnTo>
                    <a:pt x="1035670" y="1460642"/>
                  </a:lnTo>
                  <a:lnTo>
                    <a:pt x="1025353" y="1471347"/>
                  </a:lnTo>
                  <a:lnTo>
                    <a:pt x="1007045" y="1488646"/>
                  </a:lnTo>
                  <a:lnTo>
                    <a:pt x="997736" y="1513082"/>
                  </a:lnTo>
                  <a:lnTo>
                    <a:pt x="989591" y="1539147"/>
                  </a:lnTo>
                  <a:lnTo>
                    <a:pt x="966784" y="1578400"/>
                  </a:lnTo>
                  <a:lnTo>
                    <a:pt x="959880" y="1596862"/>
                  </a:lnTo>
                  <a:lnTo>
                    <a:pt x="959880" y="1596940"/>
                  </a:lnTo>
                  <a:lnTo>
                    <a:pt x="954217" y="1634176"/>
                  </a:lnTo>
                  <a:lnTo>
                    <a:pt x="954139" y="1634176"/>
                  </a:lnTo>
                  <a:lnTo>
                    <a:pt x="951192" y="1628358"/>
                  </a:lnTo>
                  <a:lnTo>
                    <a:pt x="955458" y="1600276"/>
                  </a:lnTo>
                  <a:lnTo>
                    <a:pt x="955458" y="1600198"/>
                  </a:lnTo>
                  <a:lnTo>
                    <a:pt x="956156" y="1595854"/>
                  </a:lnTo>
                  <a:lnTo>
                    <a:pt x="951967" y="1597483"/>
                  </a:lnTo>
                  <a:lnTo>
                    <a:pt x="952278" y="1595233"/>
                  </a:lnTo>
                  <a:lnTo>
                    <a:pt x="953131" y="1592829"/>
                  </a:lnTo>
                  <a:lnTo>
                    <a:pt x="953208" y="1592829"/>
                  </a:lnTo>
                  <a:lnTo>
                    <a:pt x="959802" y="1575064"/>
                  </a:lnTo>
                  <a:lnTo>
                    <a:pt x="982299" y="1536432"/>
                  </a:lnTo>
                  <a:lnTo>
                    <a:pt x="990367" y="1510522"/>
                  </a:lnTo>
                  <a:lnTo>
                    <a:pt x="1000141" y="1485078"/>
                  </a:lnTo>
                  <a:lnTo>
                    <a:pt x="1019923" y="1465839"/>
                  </a:lnTo>
                  <a:lnTo>
                    <a:pt x="1032490" y="1452807"/>
                  </a:lnTo>
                  <a:lnTo>
                    <a:pt x="1085551" y="1454358"/>
                  </a:lnTo>
                  <a:cubicBezTo>
                    <a:pt x="1086869" y="1446523"/>
                    <a:pt x="1088110" y="1438766"/>
                    <a:pt x="1088188" y="1437680"/>
                  </a:cubicBezTo>
                  <a:cubicBezTo>
                    <a:pt x="1088188" y="1435973"/>
                    <a:pt x="1088188" y="1434421"/>
                    <a:pt x="1103470" y="1419760"/>
                  </a:cubicBezTo>
                  <a:lnTo>
                    <a:pt x="1104711" y="1418596"/>
                  </a:lnTo>
                  <a:lnTo>
                    <a:pt x="1139465" y="1420148"/>
                  </a:lnTo>
                  <a:lnTo>
                    <a:pt x="1141016" y="1416424"/>
                  </a:lnTo>
                  <a:lnTo>
                    <a:pt x="1127518" y="1416424"/>
                  </a:lnTo>
                  <a:lnTo>
                    <a:pt x="1110762" y="1403159"/>
                  </a:lnTo>
                  <a:lnTo>
                    <a:pt x="1087878" y="1389583"/>
                  </a:lnTo>
                  <a:lnTo>
                    <a:pt x="1067786" y="1370655"/>
                  </a:lnTo>
                  <a:lnTo>
                    <a:pt x="1073914" y="1343194"/>
                  </a:lnTo>
                  <a:lnTo>
                    <a:pt x="1088498" y="1327058"/>
                  </a:lnTo>
                  <a:lnTo>
                    <a:pt x="1075543" y="1311776"/>
                  </a:lnTo>
                  <a:lnTo>
                    <a:pt x="1057081" y="1254604"/>
                  </a:lnTo>
                  <a:lnTo>
                    <a:pt x="1028611" y="1214110"/>
                  </a:lnTo>
                  <a:lnTo>
                    <a:pt x="1015811" y="1221402"/>
                  </a:lnTo>
                  <a:lnTo>
                    <a:pt x="993314" y="1241028"/>
                  </a:lnTo>
                  <a:lnTo>
                    <a:pt x="972137" y="1241028"/>
                  </a:lnTo>
                  <a:lnTo>
                    <a:pt x="950959" y="1216515"/>
                  </a:lnTo>
                  <a:lnTo>
                    <a:pt x="981989" y="1183158"/>
                  </a:lnTo>
                  <a:lnTo>
                    <a:pt x="971516" y="1152749"/>
                  </a:lnTo>
                  <a:lnTo>
                    <a:pt x="943279" y="1146465"/>
                  </a:lnTo>
                  <a:lnTo>
                    <a:pt x="913413" y="1167177"/>
                  </a:lnTo>
                  <a:lnTo>
                    <a:pt x="921248" y="1191536"/>
                  </a:lnTo>
                  <a:lnTo>
                    <a:pt x="921481" y="1218842"/>
                  </a:lnTo>
                  <a:lnTo>
                    <a:pt x="906974" y="1239632"/>
                  </a:lnTo>
                  <a:lnTo>
                    <a:pt x="916205" y="1257086"/>
                  </a:lnTo>
                  <a:lnTo>
                    <a:pt x="911784" y="1288581"/>
                  </a:lnTo>
                  <a:lnTo>
                    <a:pt x="883857" y="1290443"/>
                  </a:lnTo>
                  <a:lnTo>
                    <a:pt x="853525" y="1278031"/>
                  </a:lnTo>
                  <a:lnTo>
                    <a:pt x="838243" y="1270662"/>
                  </a:lnTo>
                  <a:lnTo>
                    <a:pt x="829788" y="1273765"/>
                  </a:lnTo>
                  <a:lnTo>
                    <a:pt x="835140" y="1289900"/>
                  </a:lnTo>
                  <a:lnTo>
                    <a:pt x="853991" y="1301071"/>
                  </a:lnTo>
                  <a:lnTo>
                    <a:pt x="885021" y="1330549"/>
                  </a:lnTo>
                  <a:lnTo>
                    <a:pt x="859809" y="1338074"/>
                  </a:lnTo>
                  <a:lnTo>
                    <a:pt x="845845" y="1357080"/>
                  </a:lnTo>
                  <a:lnTo>
                    <a:pt x="831727" y="1369647"/>
                  </a:lnTo>
                  <a:lnTo>
                    <a:pt x="822883" y="1374767"/>
                  </a:lnTo>
                  <a:lnTo>
                    <a:pt x="833666" y="1396565"/>
                  </a:lnTo>
                  <a:lnTo>
                    <a:pt x="852129" y="1419605"/>
                  </a:lnTo>
                  <a:lnTo>
                    <a:pt x="864075" y="1441326"/>
                  </a:lnTo>
                  <a:lnTo>
                    <a:pt x="877496" y="1467468"/>
                  </a:lnTo>
                  <a:lnTo>
                    <a:pt x="838398" y="1472511"/>
                  </a:lnTo>
                  <a:lnTo>
                    <a:pt x="810084" y="1467391"/>
                  </a:lnTo>
                  <a:lnTo>
                    <a:pt x="670915" y="1415648"/>
                  </a:lnTo>
                  <a:lnTo>
                    <a:pt x="662227" y="1397341"/>
                  </a:lnTo>
                  <a:lnTo>
                    <a:pt x="662227" y="1385705"/>
                  </a:lnTo>
                  <a:lnTo>
                    <a:pt x="658270" y="1361657"/>
                  </a:lnTo>
                  <a:lnTo>
                    <a:pt x="663313" y="1352891"/>
                  </a:lnTo>
                  <a:lnTo>
                    <a:pt x="675026" y="1342418"/>
                  </a:lnTo>
                  <a:lnTo>
                    <a:pt x="677276" y="1329075"/>
                  </a:lnTo>
                  <a:lnTo>
                    <a:pt x="694110" y="1318913"/>
                  </a:lnTo>
                  <a:lnTo>
                    <a:pt x="717460" y="1330549"/>
                  </a:lnTo>
                  <a:lnTo>
                    <a:pt x="736931" y="1325197"/>
                  </a:lnTo>
                  <a:lnTo>
                    <a:pt x="740189" y="1304562"/>
                  </a:lnTo>
                  <a:lnTo>
                    <a:pt x="736078" y="1288659"/>
                  </a:lnTo>
                  <a:lnTo>
                    <a:pt x="752523" y="1268955"/>
                  </a:lnTo>
                  <a:lnTo>
                    <a:pt x="770753" y="1259414"/>
                  </a:lnTo>
                  <a:lnTo>
                    <a:pt x="777425" y="1237460"/>
                  </a:lnTo>
                  <a:lnTo>
                    <a:pt x="767107" y="1215972"/>
                  </a:lnTo>
                  <a:lnTo>
                    <a:pt x="720020" y="1212946"/>
                  </a:lnTo>
                  <a:lnTo>
                    <a:pt x="686585" y="1218687"/>
                  </a:lnTo>
                  <a:lnTo>
                    <a:pt x="646479" y="1245217"/>
                  </a:lnTo>
                  <a:lnTo>
                    <a:pt x="630499" y="1233426"/>
                  </a:lnTo>
                  <a:lnTo>
                    <a:pt x="606296" y="1252742"/>
                  </a:lnTo>
                  <a:lnTo>
                    <a:pt x="604046" y="1251423"/>
                  </a:lnTo>
                  <a:cubicBezTo>
                    <a:pt x="591789" y="1244597"/>
                    <a:pt x="568905" y="1234667"/>
                    <a:pt x="559828" y="1237150"/>
                  </a:cubicBezTo>
                  <a:cubicBezTo>
                    <a:pt x="559285" y="1237305"/>
                    <a:pt x="558510" y="1237538"/>
                    <a:pt x="557579" y="1237925"/>
                  </a:cubicBezTo>
                  <a:cubicBezTo>
                    <a:pt x="556570" y="1238391"/>
                    <a:pt x="555407" y="1239011"/>
                    <a:pt x="553933" y="1239865"/>
                  </a:cubicBezTo>
                  <a:cubicBezTo>
                    <a:pt x="551606" y="1241184"/>
                    <a:pt x="548735" y="1243123"/>
                    <a:pt x="545012" y="1245838"/>
                  </a:cubicBezTo>
                  <a:lnTo>
                    <a:pt x="541288" y="1248786"/>
                  </a:lnTo>
                  <a:cubicBezTo>
                    <a:pt x="540435" y="1249406"/>
                    <a:pt x="539659" y="1250105"/>
                    <a:pt x="538806" y="1250803"/>
                  </a:cubicBezTo>
                  <a:lnTo>
                    <a:pt x="535780" y="1248243"/>
                  </a:lnTo>
                  <a:lnTo>
                    <a:pt x="532832" y="1245683"/>
                  </a:lnTo>
                  <a:lnTo>
                    <a:pt x="523368" y="1237615"/>
                  </a:lnTo>
                  <a:lnTo>
                    <a:pt x="509870" y="1220937"/>
                  </a:lnTo>
                  <a:lnTo>
                    <a:pt x="500794" y="1203715"/>
                  </a:lnTo>
                  <a:lnTo>
                    <a:pt x="499243" y="1182537"/>
                  </a:lnTo>
                  <a:lnTo>
                    <a:pt x="512198" y="1166324"/>
                  </a:lnTo>
                  <a:lnTo>
                    <a:pt x="532445" y="1154610"/>
                  </a:lnTo>
                  <a:lnTo>
                    <a:pt x="543072" y="1141655"/>
                  </a:lnTo>
                  <a:lnTo>
                    <a:pt x="538961" y="1131648"/>
                  </a:lnTo>
                  <a:lnTo>
                    <a:pt x="556648" y="1112798"/>
                  </a:lnTo>
                  <a:lnTo>
                    <a:pt x="563242" y="1105273"/>
                  </a:lnTo>
                  <a:lnTo>
                    <a:pt x="568827" y="1087664"/>
                  </a:lnTo>
                  <a:lnTo>
                    <a:pt x="571542" y="1066486"/>
                  </a:lnTo>
                  <a:lnTo>
                    <a:pt x="561225" y="1062530"/>
                  </a:lnTo>
                  <a:lnTo>
                    <a:pt x="538108" y="1044455"/>
                  </a:lnTo>
                  <a:lnTo>
                    <a:pt x="556027" y="1020794"/>
                  </a:lnTo>
                  <a:lnTo>
                    <a:pt x="567198" y="1010555"/>
                  </a:lnTo>
                  <a:lnTo>
                    <a:pt x="585583" y="995428"/>
                  </a:lnTo>
                  <a:lnTo>
                    <a:pt x="620647" y="985731"/>
                  </a:lnTo>
                  <a:lnTo>
                    <a:pt x="643531" y="976112"/>
                  </a:lnTo>
                  <a:lnTo>
                    <a:pt x="661373" y="1028319"/>
                  </a:lnTo>
                  <a:lnTo>
                    <a:pt x="668355" y="1023044"/>
                  </a:lnTo>
                  <a:lnTo>
                    <a:pt x="676345" y="1006288"/>
                  </a:lnTo>
                  <a:lnTo>
                    <a:pt x="691783" y="983714"/>
                  </a:lnTo>
                  <a:lnTo>
                    <a:pt x="704117" y="1021415"/>
                  </a:lnTo>
                  <a:lnTo>
                    <a:pt x="723200" y="996514"/>
                  </a:lnTo>
                  <a:lnTo>
                    <a:pt x="727234" y="989144"/>
                  </a:lnTo>
                  <a:lnTo>
                    <a:pt x="737862" y="956175"/>
                  </a:lnTo>
                  <a:lnTo>
                    <a:pt x="729484" y="931661"/>
                  </a:lnTo>
                  <a:lnTo>
                    <a:pt x="711719" y="898227"/>
                  </a:lnTo>
                  <a:lnTo>
                    <a:pt x="689533" y="880850"/>
                  </a:lnTo>
                  <a:lnTo>
                    <a:pt x="672544" y="872782"/>
                  </a:lnTo>
                  <a:lnTo>
                    <a:pt x="660830" y="872782"/>
                  </a:lnTo>
                  <a:lnTo>
                    <a:pt x="647565" y="883488"/>
                  </a:lnTo>
                  <a:lnTo>
                    <a:pt x="632981" y="883488"/>
                  </a:lnTo>
                  <a:lnTo>
                    <a:pt x="612579" y="869835"/>
                  </a:lnTo>
                  <a:lnTo>
                    <a:pt x="626232" y="852535"/>
                  </a:lnTo>
                  <a:lnTo>
                    <a:pt x="645315" y="852535"/>
                  </a:lnTo>
                  <a:lnTo>
                    <a:pt x="650513" y="833219"/>
                  </a:lnTo>
                  <a:lnTo>
                    <a:pt x="655012" y="827401"/>
                  </a:lnTo>
                  <a:lnTo>
                    <a:pt x="649970" y="814136"/>
                  </a:lnTo>
                  <a:lnTo>
                    <a:pt x="622664" y="785899"/>
                  </a:lnTo>
                  <a:lnTo>
                    <a:pt x="606916" y="776590"/>
                  </a:lnTo>
                  <a:lnTo>
                    <a:pt x="578834" y="776590"/>
                  </a:lnTo>
                  <a:lnTo>
                    <a:pt x="569835" y="746879"/>
                  </a:lnTo>
                  <a:lnTo>
                    <a:pt x="594194" y="740053"/>
                  </a:lnTo>
                  <a:lnTo>
                    <a:pt x="597917" y="737493"/>
                  </a:lnTo>
                  <a:lnTo>
                    <a:pt x="597064" y="726477"/>
                  </a:lnTo>
                  <a:lnTo>
                    <a:pt x="584807" y="701265"/>
                  </a:lnTo>
                  <a:lnTo>
                    <a:pt x="571465" y="681173"/>
                  </a:lnTo>
                  <a:lnTo>
                    <a:pt x="563164" y="654565"/>
                  </a:lnTo>
                  <a:lnTo>
                    <a:pt x="554786" y="641921"/>
                  </a:lnTo>
                  <a:lnTo>
                    <a:pt x="554786" y="633388"/>
                  </a:lnTo>
                  <a:lnTo>
                    <a:pt x="552692" y="633543"/>
                  </a:lnTo>
                  <a:lnTo>
                    <a:pt x="497846" y="650299"/>
                  </a:lnTo>
                  <a:lnTo>
                    <a:pt x="475970" y="661159"/>
                  </a:lnTo>
                  <a:lnTo>
                    <a:pt x="448897" y="677915"/>
                  </a:lnTo>
                  <a:lnTo>
                    <a:pt x="447733" y="677915"/>
                  </a:lnTo>
                  <a:cubicBezTo>
                    <a:pt x="439976" y="677915"/>
                    <a:pt x="430512" y="678226"/>
                    <a:pt x="428728" y="678769"/>
                  </a:cubicBezTo>
                  <a:cubicBezTo>
                    <a:pt x="425625" y="679700"/>
                    <a:pt x="402663" y="683966"/>
                    <a:pt x="398629" y="684664"/>
                  </a:cubicBezTo>
                  <a:lnTo>
                    <a:pt x="376520" y="692499"/>
                  </a:lnTo>
                  <a:lnTo>
                    <a:pt x="356894" y="717013"/>
                  </a:lnTo>
                  <a:lnTo>
                    <a:pt x="332070" y="717013"/>
                  </a:lnTo>
                  <a:lnTo>
                    <a:pt x="330751" y="712824"/>
                  </a:lnTo>
                  <a:lnTo>
                    <a:pt x="327260" y="701576"/>
                  </a:lnTo>
                  <a:lnTo>
                    <a:pt x="327105" y="700955"/>
                  </a:lnTo>
                  <a:lnTo>
                    <a:pt x="322218" y="685362"/>
                  </a:lnTo>
                  <a:lnTo>
                    <a:pt x="316710" y="669305"/>
                  </a:lnTo>
                  <a:lnTo>
                    <a:pt x="309030" y="664960"/>
                  </a:lnTo>
                  <a:lnTo>
                    <a:pt x="308332" y="664573"/>
                  </a:lnTo>
                  <a:lnTo>
                    <a:pt x="305694" y="663099"/>
                  </a:lnTo>
                  <a:lnTo>
                    <a:pt x="208261" y="662711"/>
                  </a:lnTo>
                  <a:lnTo>
                    <a:pt x="161639" y="653712"/>
                  </a:lnTo>
                  <a:lnTo>
                    <a:pt x="145503" y="653712"/>
                  </a:lnTo>
                  <a:lnTo>
                    <a:pt x="88020" y="637499"/>
                  </a:lnTo>
                  <a:lnTo>
                    <a:pt x="64748" y="624777"/>
                  </a:lnTo>
                  <a:lnTo>
                    <a:pt x="60482" y="621907"/>
                  </a:lnTo>
                  <a:lnTo>
                    <a:pt x="63352" y="619502"/>
                  </a:lnTo>
                  <a:lnTo>
                    <a:pt x="60249" y="617407"/>
                  </a:lnTo>
                  <a:lnTo>
                    <a:pt x="60482" y="617175"/>
                  </a:lnTo>
                  <a:lnTo>
                    <a:pt x="63585" y="614615"/>
                  </a:lnTo>
                  <a:lnTo>
                    <a:pt x="75298" y="605073"/>
                  </a:lnTo>
                  <a:cubicBezTo>
                    <a:pt x="75298" y="605073"/>
                    <a:pt x="77703" y="605538"/>
                    <a:pt x="80961" y="605306"/>
                  </a:cubicBezTo>
                  <a:cubicBezTo>
                    <a:pt x="81504" y="605306"/>
                    <a:pt x="82047" y="605228"/>
                    <a:pt x="82590" y="605151"/>
                  </a:cubicBezTo>
                  <a:lnTo>
                    <a:pt x="82823" y="605151"/>
                  </a:lnTo>
                  <a:cubicBezTo>
                    <a:pt x="83211" y="605073"/>
                    <a:pt x="83599" y="604995"/>
                    <a:pt x="84064" y="604918"/>
                  </a:cubicBezTo>
                  <a:cubicBezTo>
                    <a:pt x="84142" y="604918"/>
                    <a:pt x="84219" y="604918"/>
                    <a:pt x="84297" y="604840"/>
                  </a:cubicBezTo>
                  <a:cubicBezTo>
                    <a:pt x="84762" y="604840"/>
                    <a:pt x="85305" y="604685"/>
                    <a:pt x="85848" y="604530"/>
                  </a:cubicBezTo>
                  <a:cubicBezTo>
                    <a:pt x="86624" y="604375"/>
                    <a:pt x="87400" y="604064"/>
                    <a:pt x="88253" y="603754"/>
                  </a:cubicBezTo>
                  <a:cubicBezTo>
                    <a:pt x="89107" y="603444"/>
                    <a:pt x="89882" y="603056"/>
                    <a:pt x="90658" y="602591"/>
                  </a:cubicBezTo>
                  <a:cubicBezTo>
                    <a:pt x="90891" y="602435"/>
                    <a:pt x="91046" y="602358"/>
                    <a:pt x="91279" y="602203"/>
                  </a:cubicBezTo>
                  <a:cubicBezTo>
                    <a:pt x="91822" y="601892"/>
                    <a:pt x="92365" y="601505"/>
                    <a:pt x="92908" y="600961"/>
                  </a:cubicBezTo>
                  <a:cubicBezTo>
                    <a:pt x="93218" y="600651"/>
                    <a:pt x="93606" y="600341"/>
                    <a:pt x="93916" y="600031"/>
                  </a:cubicBezTo>
                  <a:cubicBezTo>
                    <a:pt x="94304" y="599720"/>
                    <a:pt x="94614" y="599332"/>
                    <a:pt x="94925" y="598945"/>
                  </a:cubicBezTo>
                  <a:cubicBezTo>
                    <a:pt x="95623" y="598169"/>
                    <a:pt x="96166" y="597238"/>
                    <a:pt x="96709" y="596307"/>
                  </a:cubicBezTo>
                  <a:cubicBezTo>
                    <a:pt x="96942" y="595764"/>
                    <a:pt x="97252" y="595143"/>
                    <a:pt x="97562" y="594523"/>
                  </a:cubicBezTo>
                  <a:cubicBezTo>
                    <a:pt x="97795" y="593902"/>
                    <a:pt x="98028" y="593204"/>
                    <a:pt x="98260" y="592506"/>
                  </a:cubicBezTo>
                  <a:cubicBezTo>
                    <a:pt x="98493" y="591808"/>
                    <a:pt x="98726" y="591032"/>
                    <a:pt x="98803" y="590256"/>
                  </a:cubicBezTo>
                  <a:cubicBezTo>
                    <a:pt x="99657" y="585990"/>
                    <a:pt x="99501" y="580482"/>
                    <a:pt x="98105" y="573500"/>
                  </a:cubicBezTo>
                  <a:lnTo>
                    <a:pt x="98105" y="573112"/>
                  </a:lnTo>
                  <a:cubicBezTo>
                    <a:pt x="97407" y="569699"/>
                    <a:pt x="96631" y="566208"/>
                    <a:pt x="95933" y="562872"/>
                  </a:cubicBezTo>
                  <a:cubicBezTo>
                    <a:pt x="94925" y="557830"/>
                    <a:pt x="93916" y="552943"/>
                    <a:pt x="92908" y="548366"/>
                  </a:cubicBezTo>
                  <a:cubicBezTo>
                    <a:pt x="91977" y="543712"/>
                    <a:pt x="91046" y="539367"/>
                    <a:pt x="90193" y="535256"/>
                  </a:cubicBezTo>
                  <a:cubicBezTo>
                    <a:pt x="89882" y="533549"/>
                    <a:pt x="89494" y="531920"/>
                    <a:pt x="89184" y="530291"/>
                  </a:cubicBezTo>
                  <a:cubicBezTo>
                    <a:pt x="89029" y="529438"/>
                    <a:pt x="88796" y="528507"/>
                    <a:pt x="88641" y="527654"/>
                  </a:cubicBezTo>
                  <a:cubicBezTo>
                    <a:pt x="88176" y="525094"/>
                    <a:pt x="87633" y="522689"/>
                    <a:pt x="87245" y="520517"/>
                  </a:cubicBezTo>
                  <a:lnTo>
                    <a:pt x="86779" y="518422"/>
                  </a:lnTo>
                  <a:cubicBezTo>
                    <a:pt x="86469" y="517103"/>
                    <a:pt x="86236" y="515862"/>
                    <a:pt x="86004" y="514776"/>
                  </a:cubicBezTo>
                  <a:cubicBezTo>
                    <a:pt x="85810" y="514225"/>
                    <a:pt x="85678" y="513651"/>
                    <a:pt x="85616" y="513070"/>
                  </a:cubicBezTo>
                  <a:cubicBezTo>
                    <a:pt x="85391" y="512100"/>
                    <a:pt x="85205" y="511115"/>
                    <a:pt x="85073" y="510122"/>
                  </a:cubicBezTo>
                  <a:cubicBezTo>
                    <a:pt x="84840" y="509191"/>
                    <a:pt x="84607" y="508493"/>
                    <a:pt x="84607" y="507795"/>
                  </a:cubicBezTo>
                  <a:cubicBezTo>
                    <a:pt x="84382" y="507337"/>
                    <a:pt x="84250" y="506833"/>
                    <a:pt x="84219" y="506321"/>
                  </a:cubicBezTo>
                  <a:cubicBezTo>
                    <a:pt x="84142" y="505622"/>
                    <a:pt x="83987" y="505079"/>
                    <a:pt x="83987" y="504847"/>
                  </a:cubicBezTo>
                  <a:lnTo>
                    <a:pt x="99269" y="487470"/>
                  </a:lnTo>
                  <a:lnTo>
                    <a:pt x="145969" y="462491"/>
                  </a:lnTo>
                  <a:lnTo>
                    <a:pt x="145891" y="462103"/>
                  </a:lnTo>
                  <a:lnTo>
                    <a:pt x="145969" y="462103"/>
                  </a:lnTo>
                  <a:lnTo>
                    <a:pt x="138211" y="438521"/>
                  </a:lnTo>
                  <a:lnTo>
                    <a:pt x="131152" y="416877"/>
                  </a:lnTo>
                  <a:lnTo>
                    <a:pt x="135108" y="416489"/>
                  </a:lnTo>
                  <a:lnTo>
                    <a:pt x="148063" y="415326"/>
                  </a:lnTo>
                  <a:lnTo>
                    <a:pt x="135108" y="416567"/>
                  </a:lnTo>
                  <a:lnTo>
                    <a:pt x="135263" y="417032"/>
                  </a:lnTo>
                  <a:lnTo>
                    <a:pt x="149692" y="460940"/>
                  </a:lnTo>
                  <a:lnTo>
                    <a:pt x="151244" y="465982"/>
                  </a:lnTo>
                  <a:lnTo>
                    <a:pt x="147598" y="465982"/>
                  </a:lnTo>
                  <a:lnTo>
                    <a:pt x="101751" y="490573"/>
                  </a:lnTo>
                  <a:lnTo>
                    <a:pt x="89262" y="504769"/>
                  </a:lnTo>
                  <a:lnTo>
                    <a:pt x="88098" y="506010"/>
                  </a:lnTo>
                  <a:lnTo>
                    <a:pt x="88176" y="506165"/>
                  </a:lnTo>
                  <a:lnTo>
                    <a:pt x="88486" y="507795"/>
                  </a:lnTo>
                  <a:cubicBezTo>
                    <a:pt x="88486" y="508027"/>
                    <a:pt x="88564" y="508260"/>
                    <a:pt x="88641" y="508570"/>
                  </a:cubicBezTo>
                  <a:lnTo>
                    <a:pt x="88874" y="509501"/>
                  </a:lnTo>
                  <a:cubicBezTo>
                    <a:pt x="88951" y="510044"/>
                    <a:pt x="89107" y="510742"/>
                    <a:pt x="89262" y="511441"/>
                  </a:cubicBezTo>
                  <a:lnTo>
                    <a:pt x="89960" y="514776"/>
                  </a:lnTo>
                  <a:cubicBezTo>
                    <a:pt x="90115" y="515552"/>
                    <a:pt x="90270" y="516328"/>
                    <a:pt x="90503" y="517181"/>
                  </a:cubicBezTo>
                  <a:cubicBezTo>
                    <a:pt x="90658" y="518034"/>
                    <a:pt x="90813" y="518888"/>
                    <a:pt x="91046" y="519819"/>
                  </a:cubicBezTo>
                  <a:lnTo>
                    <a:pt x="91046" y="519974"/>
                  </a:lnTo>
                  <a:lnTo>
                    <a:pt x="92442" y="526955"/>
                  </a:lnTo>
                  <a:cubicBezTo>
                    <a:pt x="92597" y="527809"/>
                    <a:pt x="92753" y="528662"/>
                    <a:pt x="92985" y="529515"/>
                  </a:cubicBezTo>
                  <a:lnTo>
                    <a:pt x="93994" y="534480"/>
                  </a:lnTo>
                  <a:cubicBezTo>
                    <a:pt x="94382" y="536420"/>
                    <a:pt x="94769" y="538436"/>
                    <a:pt x="95235" y="540531"/>
                  </a:cubicBezTo>
                  <a:cubicBezTo>
                    <a:pt x="95856" y="543479"/>
                    <a:pt x="96476" y="546504"/>
                    <a:pt x="97174" y="549685"/>
                  </a:cubicBezTo>
                  <a:lnTo>
                    <a:pt x="99424" y="560623"/>
                  </a:lnTo>
                  <a:lnTo>
                    <a:pt x="100665" y="566518"/>
                  </a:lnTo>
                  <a:cubicBezTo>
                    <a:pt x="101131" y="568458"/>
                    <a:pt x="101518" y="570397"/>
                    <a:pt x="101906" y="572724"/>
                  </a:cubicBezTo>
                  <a:cubicBezTo>
                    <a:pt x="103303" y="579861"/>
                    <a:pt x="103535" y="585990"/>
                    <a:pt x="102682" y="590799"/>
                  </a:cubicBezTo>
                  <a:cubicBezTo>
                    <a:pt x="102527" y="591808"/>
                    <a:pt x="102217" y="592894"/>
                    <a:pt x="101906" y="593747"/>
                  </a:cubicBezTo>
                  <a:cubicBezTo>
                    <a:pt x="101674" y="594523"/>
                    <a:pt x="101363" y="595221"/>
                    <a:pt x="101131" y="595919"/>
                  </a:cubicBezTo>
                  <a:cubicBezTo>
                    <a:pt x="100588" y="597238"/>
                    <a:pt x="99889" y="598402"/>
                    <a:pt x="99269" y="599488"/>
                  </a:cubicBezTo>
                  <a:cubicBezTo>
                    <a:pt x="93606" y="608253"/>
                    <a:pt x="83056" y="609727"/>
                    <a:pt x="76462" y="609107"/>
                  </a:cubicBezTo>
                  <a:lnTo>
                    <a:pt x="66920" y="616942"/>
                  </a:lnTo>
                  <a:lnTo>
                    <a:pt x="90580" y="630129"/>
                  </a:lnTo>
                  <a:lnTo>
                    <a:pt x="146046" y="645955"/>
                  </a:lnTo>
                  <a:lnTo>
                    <a:pt x="162337" y="645955"/>
                  </a:lnTo>
                  <a:lnTo>
                    <a:pt x="209037" y="654953"/>
                  </a:lnTo>
                  <a:lnTo>
                    <a:pt x="307711" y="655341"/>
                  </a:lnTo>
                  <a:lnTo>
                    <a:pt x="315934" y="659918"/>
                  </a:lnTo>
                  <a:lnTo>
                    <a:pt x="315934" y="643007"/>
                  </a:lnTo>
                  <a:lnTo>
                    <a:pt x="323304" y="664573"/>
                  </a:lnTo>
                  <a:lnTo>
                    <a:pt x="323459" y="664960"/>
                  </a:lnTo>
                  <a:lnTo>
                    <a:pt x="328424" y="679544"/>
                  </a:lnTo>
                  <a:lnTo>
                    <a:pt x="329587" y="682958"/>
                  </a:lnTo>
                  <a:lnTo>
                    <a:pt x="335250" y="700955"/>
                  </a:lnTo>
                  <a:lnTo>
                    <a:pt x="337810" y="709255"/>
                  </a:lnTo>
                  <a:lnTo>
                    <a:pt x="353170" y="709255"/>
                  </a:lnTo>
                  <a:lnTo>
                    <a:pt x="371865" y="685906"/>
                  </a:lnTo>
                  <a:lnTo>
                    <a:pt x="396689" y="677217"/>
                  </a:lnTo>
                  <a:cubicBezTo>
                    <a:pt x="407084" y="675278"/>
                    <a:pt x="424383" y="671942"/>
                    <a:pt x="426323" y="671399"/>
                  </a:cubicBezTo>
                  <a:cubicBezTo>
                    <a:pt x="429426" y="670313"/>
                    <a:pt x="440829" y="670158"/>
                    <a:pt x="446647" y="670158"/>
                  </a:cubicBezTo>
                  <a:lnTo>
                    <a:pt x="472169" y="654333"/>
                  </a:lnTo>
                  <a:lnTo>
                    <a:pt x="494976" y="643084"/>
                  </a:lnTo>
                  <a:lnTo>
                    <a:pt x="550830" y="626018"/>
                  </a:lnTo>
                  <a:lnTo>
                    <a:pt x="562544" y="625087"/>
                  </a:lnTo>
                  <a:lnTo>
                    <a:pt x="562544" y="639594"/>
                  </a:lnTo>
                  <a:lnTo>
                    <a:pt x="569913" y="650764"/>
                  </a:lnTo>
                  <a:lnTo>
                    <a:pt x="578291" y="677372"/>
                  </a:lnTo>
                  <a:lnTo>
                    <a:pt x="591479" y="697464"/>
                  </a:lnTo>
                  <a:lnTo>
                    <a:pt x="604356" y="723762"/>
                  </a:lnTo>
                  <a:lnTo>
                    <a:pt x="605908" y="741371"/>
                  </a:lnTo>
                  <a:lnTo>
                    <a:pt x="597995" y="746801"/>
                  </a:lnTo>
                  <a:lnTo>
                    <a:pt x="579532" y="752232"/>
                  </a:lnTo>
                  <a:lnTo>
                    <a:pt x="584575" y="768833"/>
                  </a:lnTo>
                  <a:lnTo>
                    <a:pt x="609088" y="768833"/>
                  </a:lnTo>
                  <a:lnTo>
                    <a:pt x="627085" y="779460"/>
                  </a:lnTo>
                  <a:lnTo>
                    <a:pt x="656098" y="809326"/>
                  </a:lnTo>
                  <a:lnTo>
                    <a:pt x="663856" y="828953"/>
                  </a:lnTo>
                  <a:lnTo>
                    <a:pt x="657805" y="836090"/>
                  </a:lnTo>
                  <a:lnTo>
                    <a:pt x="651289" y="860293"/>
                  </a:lnTo>
                  <a:lnTo>
                    <a:pt x="629956" y="860293"/>
                  </a:lnTo>
                  <a:lnTo>
                    <a:pt x="623827" y="868050"/>
                  </a:lnTo>
                  <a:lnTo>
                    <a:pt x="635308" y="875730"/>
                  </a:lnTo>
                  <a:lnTo>
                    <a:pt x="644850" y="875730"/>
                  </a:lnTo>
                  <a:lnTo>
                    <a:pt x="658038" y="865025"/>
                  </a:lnTo>
                  <a:lnTo>
                    <a:pt x="673397" y="865025"/>
                  </a:lnTo>
                  <a:lnTo>
                    <a:pt x="693256" y="874024"/>
                  </a:lnTo>
                  <a:lnTo>
                    <a:pt x="717149" y="892641"/>
                  </a:lnTo>
                  <a:lnTo>
                    <a:pt x="736543" y="928636"/>
                  </a:lnTo>
                  <a:lnTo>
                    <a:pt x="746007" y="956097"/>
                  </a:lnTo>
                  <a:lnTo>
                    <a:pt x="734371" y="992247"/>
                  </a:lnTo>
                  <a:lnTo>
                    <a:pt x="729639" y="1000780"/>
                  </a:lnTo>
                  <a:lnTo>
                    <a:pt x="701324" y="1037861"/>
                  </a:lnTo>
                  <a:lnTo>
                    <a:pt x="689300" y="1001091"/>
                  </a:lnTo>
                  <a:lnTo>
                    <a:pt x="683017" y="1010167"/>
                  </a:lnTo>
                  <a:lnTo>
                    <a:pt x="674561" y="1028086"/>
                  </a:lnTo>
                  <a:lnTo>
                    <a:pt x="657495" y="1040964"/>
                  </a:lnTo>
                  <a:lnTo>
                    <a:pt x="638877" y="986507"/>
                  </a:lnTo>
                  <a:lnTo>
                    <a:pt x="623129" y="993100"/>
                  </a:lnTo>
                  <a:lnTo>
                    <a:pt x="589850" y="1001944"/>
                  </a:lnTo>
                  <a:lnTo>
                    <a:pt x="572318" y="1016373"/>
                  </a:lnTo>
                  <a:lnTo>
                    <a:pt x="561768" y="1025992"/>
                  </a:lnTo>
                  <a:lnTo>
                    <a:pt x="548890" y="1043058"/>
                  </a:lnTo>
                  <a:lnTo>
                    <a:pt x="564638" y="1055470"/>
                  </a:lnTo>
                  <a:lnTo>
                    <a:pt x="579998" y="1061443"/>
                  </a:lnTo>
                  <a:lnTo>
                    <a:pt x="576352" y="1089293"/>
                  </a:lnTo>
                  <a:lnTo>
                    <a:pt x="570379" y="1108376"/>
                  </a:lnTo>
                  <a:lnTo>
                    <a:pt x="562388" y="1117995"/>
                  </a:lnTo>
                  <a:lnTo>
                    <a:pt x="548037" y="1133277"/>
                  </a:lnTo>
                  <a:lnTo>
                    <a:pt x="551993" y="1143052"/>
                  </a:lnTo>
                  <a:lnTo>
                    <a:pt x="538030" y="1160041"/>
                  </a:lnTo>
                  <a:lnTo>
                    <a:pt x="517783" y="1171754"/>
                  </a:lnTo>
                  <a:lnTo>
                    <a:pt x="507155" y="1185020"/>
                  </a:lnTo>
                  <a:lnTo>
                    <a:pt x="508086" y="1200845"/>
                  </a:lnTo>
                  <a:lnTo>
                    <a:pt x="516309" y="1216670"/>
                  </a:lnTo>
                  <a:lnTo>
                    <a:pt x="528876" y="1232262"/>
                  </a:lnTo>
                  <a:lnTo>
                    <a:pt x="538961" y="1240718"/>
                  </a:lnTo>
                  <a:cubicBezTo>
                    <a:pt x="542297" y="1238158"/>
                    <a:pt x="545400" y="1235986"/>
                    <a:pt x="548192" y="1234279"/>
                  </a:cubicBezTo>
                  <a:cubicBezTo>
                    <a:pt x="548580" y="1233969"/>
                    <a:pt x="549046" y="1233736"/>
                    <a:pt x="549433" y="1233504"/>
                  </a:cubicBezTo>
                  <a:cubicBezTo>
                    <a:pt x="549821" y="1233193"/>
                    <a:pt x="550209" y="1232961"/>
                    <a:pt x="550597" y="1232805"/>
                  </a:cubicBezTo>
                  <a:cubicBezTo>
                    <a:pt x="551683" y="1232185"/>
                    <a:pt x="552769" y="1231642"/>
                    <a:pt x="553778" y="1231176"/>
                  </a:cubicBezTo>
                  <a:cubicBezTo>
                    <a:pt x="555252" y="1230478"/>
                    <a:pt x="556648" y="1229935"/>
                    <a:pt x="557889" y="1229625"/>
                  </a:cubicBezTo>
                  <a:cubicBezTo>
                    <a:pt x="571232" y="1225979"/>
                    <a:pt x="597219" y="1239011"/>
                    <a:pt x="605520" y="1243433"/>
                  </a:cubicBezTo>
                  <a:lnTo>
                    <a:pt x="630266" y="1223652"/>
                  </a:lnTo>
                  <a:lnTo>
                    <a:pt x="646712" y="1235753"/>
                  </a:lnTo>
                  <a:lnTo>
                    <a:pt x="683017" y="1211783"/>
                  </a:lnTo>
                  <a:lnTo>
                    <a:pt x="719632" y="1205111"/>
                  </a:lnTo>
                  <a:lnTo>
                    <a:pt x="772150" y="1208525"/>
                  </a:lnTo>
                  <a:lnTo>
                    <a:pt x="785725" y="1236839"/>
                  </a:lnTo>
                  <a:lnTo>
                    <a:pt x="777192" y="1264921"/>
                  </a:lnTo>
                  <a:lnTo>
                    <a:pt x="757954" y="1274541"/>
                  </a:lnTo>
                  <a:lnTo>
                    <a:pt x="744611" y="1290598"/>
                  </a:lnTo>
                  <a:lnTo>
                    <a:pt x="748102" y="1304252"/>
                  </a:lnTo>
                  <a:lnTo>
                    <a:pt x="743757" y="1331325"/>
                  </a:lnTo>
                  <a:lnTo>
                    <a:pt x="716606" y="1338850"/>
                  </a:lnTo>
                  <a:lnTo>
                    <a:pt x="694498" y="1327757"/>
                  </a:lnTo>
                  <a:lnTo>
                    <a:pt x="684335" y="1333885"/>
                  </a:lnTo>
                  <a:lnTo>
                    <a:pt x="682163" y="1346530"/>
                  </a:lnTo>
                  <a:lnTo>
                    <a:pt x="669674" y="1357312"/>
                  </a:lnTo>
                  <a:lnTo>
                    <a:pt x="666338" y="1363131"/>
                  </a:lnTo>
                  <a:lnTo>
                    <a:pt x="669984" y="1385084"/>
                  </a:lnTo>
                  <a:lnTo>
                    <a:pt x="669984" y="1395557"/>
                  </a:lnTo>
                  <a:lnTo>
                    <a:pt x="676578" y="1409443"/>
                  </a:lnTo>
                  <a:lnTo>
                    <a:pt x="756635" y="1439464"/>
                  </a:lnTo>
                  <a:lnTo>
                    <a:pt x="812101" y="1459943"/>
                  </a:lnTo>
                  <a:lnTo>
                    <a:pt x="838553" y="1464598"/>
                  </a:lnTo>
                  <a:lnTo>
                    <a:pt x="865549" y="1461185"/>
                  </a:lnTo>
                  <a:lnTo>
                    <a:pt x="857249" y="1444972"/>
                  </a:lnTo>
                  <a:lnTo>
                    <a:pt x="845690" y="1423949"/>
                  </a:lnTo>
                  <a:lnTo>
                    <a:pt x="827305" y="1401064"/>
                  </a:lnTo>
                  <a:lnTo>
                    <a:pt x="812721" y="1371586"/>
                  </a:lnTo>
                  <a:lnTo>
                    <a:pt x="826917" y="1363596"/>
                  </a:lnTo>
                  <a:lnTo>
                    <a:pt x="839872" y="1352193"/>
                  </a:lnTo>
                  <a:lnTo>
                    <a:pt x="855077" y="1331403"/>
                  </a:lnTo>
                  <a:lnTo>
                    <a:pt x="869971" y="1326903"/>
                  </a:lnTo>
                  <a:lnTo>
                    <a:pt x="849647" y="1307510"/>
                  </a:lnTo>
                  <a:lnTo>
                    <a:pt x="828701" y="1295098"/>
                  </a:lnTo>
                  <a:lnTo>
                    <a:pt x="820091" y="1269110"/>
                  </a:lnTo>
                  <a:lnTo>
                    <a:pt x="838709" y="1262206"/>
                  </a:lnTo>
                  <a:lnTo>
                    <a:pt x="856706" y="1270972"/>
                  </a:lnTo>
                  <a:lnTo>
                    <a:pt x="885176" y="1282608"/>
                  </a:lnTo>
                  <a:lnTo>
                    <a:pt x="904957" y="1281212"/>
                  </a:lnTo>
                  <a:lnTo>
                    <a:pt x="908138" y="1258483"/>
                  </a:lnTo>
                  <a:lnTo>
                    <a:pt x="897898" y="1239089"/>
                  </a:lnTo>
                  <a:lnTo>
                    <a:pt x="913723" y="1216437"/>
                  </a:lnTo>
                  <a:lnTo>
                    <a:pt x="913723" y="1193320"/>
                  </a:lnTo>
                  <a:lnTo>
                    <a:pt x="904259" y="1164074"/>
                  </a:lnTo>
                  <a:lnTo>
                    <a:pt x="941650" y="1138165"/>
                  </a:lnTo>
                  <a:lnTo>
                    <a:pt x="977489" y="1146155"/>
                  </a:lnTo>
                  <a:lnTo>
                    <a:pt x="990832" y="1185097"/>
                  </a:lnTo>
                  <a:lnTo>
                    <a:pt x="961354" y="1216670"/>
                  </a:lnTo>
                  <a:lnTo>
                    <a:pt x="975705" y="1233271"/>
                  </a:lnTo>
                  <a:lnTo>
                    <a:pt x="990367" y="1233271"/>
                  </a:lnTo>
                  <a:lnTo>
                    <a:pt x="1011001" y="1215274"/>
                  </a:lnTo>
                  <a:lnTo>
                    <a:pt x="1030861" y="1203948"/>
                  </a:lnTo>
                  <a:lnTo>
                    <a:pt x="1063752" y="1250648"/>
                  </a:lnTo>
                  <a:lnTo>
                    <a:pt x="1081982" y="1307355"/>
                  </a:lnTo>
                  <a:lnTo>
                    <a:pt x="1098816" y="1327214"/>
                  </a:lnTo>
                  <a:lnTo>
                    <a:pt x="1081051" y="1346917"/>
                  </a:lnTo>
                  <a:lnTo>
                    <a:pt x="1076319" y="1368095"/>
                  </a:lnTo>
                  <a:lnTo>
                    <a:pt x="1092222" y="1383145"/>
                  </a:lnTo>
                  <a:lnTo>
                    <a:pt x="1115106" y="1396720"/>
                  </a:lnTo>
                  <a:lnTo>
                    <a:pt x="1130233" y="1408667"/>
                  </a:lnTo>
                  <a:lnTo>
                    <a:pt x="1152575" y="1408667"/>
                  </a:lnTo>
                  <a:close/>
                  <a:moveTo>
                    <a:pt x="972214" y="543246"/>
                  </a:moveTo>
                  <a:lnTo>
                    <a:pt x="972835" y="545030"/>
                  </a:lnTo>
                  <a:lnTo>
                    <a:pt x="938702" y="506243"/>
                  </a:lnTo>
                  <a:lnTo>
                    <a:pt x="918610" y="477230"/>
                  </a:lnTo>
                  <a:lnTo>
                    <a:pt x="887425" y="457138"/>
                  </a:lnTo>
                  <a:lnTo>
                    <a:pt x="850965" y="431151"/>
                  </a:lnTo>
                  <a:lnTo>
                    <a:pt x="821487" y="413542"/>
                  </a:lnTo>
                  <a:lnTo>
                    <a:pt x="795732" y="399656"/>
                  </a:lnTo>
                  <a:lnTo>
                    <a:pt x="761677" y="391433"/>
                  </a:lnTo>
                  <a:lnTo>
                    <a:pt x="738095" y="378245"/>
                  </a:lnTo>
                  <a:lnTo>
                    <a:pt x="724752" y="365678"/>
                  </a:lnTo>
                  <a:lnTo>
                    <a:pt x="724674" y="365601"/>
                  </a:lnTo>
                  <a:lnTo>
                    <a:pt x="724597" y="365601"/>
                  </a:lnTo>
                  <a:lnTo>
                    <a:pt x="685964" y="354585"/>
                  </a:lnTo>
                  <a:lnTo>
                    <a:pt x="668433" y="351017"/>
                  </a:lnTo>
                  <a:lnTo>
                    <a:pt x="645393" y="340001"/>
                  </a:lnTo>
                  <a:lnTo>
                    <a:pt x="620492" y="323865"/>
                  </a:lnTo>
                  <a:lnTo>
                    <a:pt x="589462" y="304317"/>
                  </a:lnTo>
                  <a:lnTo>
                    <a:pt x="566810" y="298421"/>
                  </a:lnTo>
                  <a:lnTo>
                    <a:pt x="540900" y="285776"/>
                  </a:lnTo>
                  <a:lnTo>
                    <a:pt x="508474" y="262659"/>
                  </a:lnTo>
                  <a:lnTo>
                    <a:pt x="496605" y="236982"/>
                  </a:lnTo>
                  <a:lnTo>
                    <a:pt x="482021" y="220692"/>
                  </a:lnTo>
                  <a:lnTo>
                    <a:pt x="475970" y="207504"/>
                  </a:lnTo>
                  <a:lnTo>
                    <a:pt x="480159" y="207504"/>
                  </a:lnTo>
                  <a:lnTo>
                    <a:pt x="484969" y="218132"/>
                  </a:lnTo>
                  <a:lnTo>
                    <a:pt x="499863" y="234888"/>
                  </a:lnTo>
                  <a:lnTo>
                    <a:pt x="511577" y="260099"/>
                  </a:lnTo>
                  <a:lnTo>
                    <a:pt x="543150" y="282596"/>
                  </a:lnTo>
                  <a:lnTo>
                    <a:pt x="568517" y="294853"/>
                  </a:lnTo>
                  <a:lnTo>
                    <a:pt x="591013" y="300748"/>
                  </a:lnTo>
                  <a:lnTo>
                    <a:pt x="622586" y="320607"/>
                  </a:lnTo>
                  <a:lnTo>
                    <a:pt x="647488" y="336820"/>
                  </a:lnTo>
                  <a:lnTo>
                    <a:pt x="669208" y="347215"/>
                  </a:lnTo>
                  <a:lnTo>
                    <a:pt x="686740" y="350784"/>
                  </a:lnTo>
                  <a:lnTo>
                    <a:pt x="722580" y="361024"/>
                  </a:lnTo>
                  <a:lnTo>
                    <a:pt x="726536" y="362187"/>
                  </a:lnTo>
                  <a:lnTo>
                    <a:pt x="728863" y="359007"/>
                  </a:lnTo>
                  <a:lnTo>
                    <a:pt x="731733" y="361722"/>
                  </a:lnTo>
                  <a:lnTo>
                    <a:pt x="729406" y="364902"/>
                  </a:lnTo>
                  <a:lnTo>
                    <a:pt x="740034" y="374909"/>
                  </a:lnTo>
                  <a:lnTo>
                    <a:pt x="762608" y="387632"/>
                  </a:lnTo>
                  <a:lnTo>
                    <a:pt x="797129" y="396010"/>
                  </a:lnTo>
                  <a:lnTo>
                    <a:pt x="823349" y="410128"/>
                  </a:lnTo>
                  <a:lnTo>
                    <a:pt x="852982" y="427815"/>
                  </a:lnTo>
                  <a:lnTo>
                    <a:pt x="889675" y="453958"/>
                  </a:lnTo>
                  <a:lnTo>
                    <a:pt x="921325" y="474438"/>
                  </a:lnTo>
                  <a:lnTo>
                    <a:pt x="941883" y="503993"/>
                  </a:lnTo>
                  <a:lnTo>
                    <a:pt x="974231" y="540764"/>
                  </a:lnTo>
                  <a:close/>
                  <a:moveTo>
                    <a:pt x="1144507" y="1428138"/>
                  </a:moveTo>
                  <a:lnTo>
                    <a:pt x="1107659" y="1426509"/>
                  </a:lnTo>
                  <a:cubicBezTo>
                    <a:pt x="1102617" y="1431318"/>
                    <a:pt x="1097264" y="1436904"/>
                    <a:pt x="1095868" y="1438766"/>
                  </a:cubicBezTo>
                  <a:cubicBezTo>
                    <a:pt x="1095480" y="1442101"/>
                    <a:pt x="1093929" y="1451333"/>
                    <a:pt x="1092687" y="1459013"/>
                  </a:cubicBezTo>
                  <a:lnTo>
                    <a:pt x="1092067" y="1462348"/>
                  </a:lnTo>
                  <a:lnTo>
                    <a:pt x="1035670" y="1460642"/>
                  </a:lnTo>
                  <a:lnTo>
                    <a:pt x="1025353" y="1471347"/>
                  </a:lnTo>
                  <a:lnTo>
                    <a:pt x="1007045" y="1488646"/>
                  </a:lnTo>
                  <a:lnTo>
                    <a:pt x="997736" y="1513082"/>
                  </a:lnTo>
                  <a:lnTo>
                    <a:pt x="989591" y="1539147"/>
                  </a:lnTo>
                  <a:lnTo>
                    <a:pt x="966784" y="1578400"/>
                  </a:lnTo>
                  <a:lnTo>
                    <a:pt x="959880" y="1596862"/>
                  </a:lnTo>
                  <a:lnTo>
                    <a:pt x="959880" y="1596940"/>
                  </a:lnTo>
                  <a:lnTo>
                    <a:pt x="954217" y="1634176"/>
                  </a:lnTo>
                  <a:lnTo>
                    <a:pt x="954139" y="1634176"/>
                  </a:lnTo>
                  <a:lnTo>
                    <a:pt x="951192" y="1628358"/>
                  </a:lnTo>
                  <a:lnTo>
                    <a:pt x="955458" y="1600276"/>
                  </a:lnTo>
                  <a:lnTo>
                    <a:pt x="955458" y="1600198"/>
                  </a:lnTo>
                  <a:lnTo>
                    <a:pt x="956156" y="1595854"/>
                  </a:lnTo>
                  <a:lnTo>
                    <a:pt x="951967" y="1597483"/>
                  </a:lnTo>
                  <a:lnTo>
                    <a:pt x="952278" y="1595233"/>
                  </a:lnTo>
                  <a:lnTo>
                    <a:pt x="953131" y="1592829"/>
                  </a:lnTo>
                  <a:lnTo>
                    <a:pt x="953208" y="1592829"/>
                  </a:lnTo>
                  <a:lnTo>
                    <a:pt x="959802" y="1575064"/>
                  </a:lnTo>
                  <a:lnTo>
                    <a:pt x="982299" y="1536432"/>
                  </a:lnTo>
                  <a:lnTo>
                    <a:pt x="990367" y="1510522"/>
                  </a:lnTo>
                  <a:lnTo>
                    <a:pt x="1000141" y="1485078"/>
                  </a:lnTo>
                  <a:lnTo>
                    <a:pt x="1019923" y="1465839"/>
                  </a:lnTo>
                  <a:lnTo>
                    <a:pt x="1032490" y="1452807"/>
                  </a:lnTo>
                  <a:lnTo>
                    <a:pt x="1085551" y="1454358"/>
                  </a:lnTo>
                  <a:cubicBezTo>
                    <a:pt x="1086869" y="1446523"/>
                    <a:pt x="1088110" y="1438766"/>
                    <a:pt x="1088188" y="1437680"/>
                  </a:cubicBezTo>
                  <a:cubicBezTo>
                    <a:pt x="1088188" y="1435973"/>
                    <a:pt x="1088188" y="1434421"/>
                    <a:pt x="1103470" y="1419760"/>
                  </a:cubicBezTo>
                  <a:lnTo>
                    <a:pt x="1104711" y="1418596"/>
                  </a:lnTo>
                  <a:lnTo>
                    <a:pt x="1139465" y="1420148"/>
                  </a:lnTo>
                  <a:lnTo>
                    <a:pt x="1141016" y="1416424"/>
                  </a:lnTo>
                  <a:lnTo>
                    <a:pt x="1127518" y="1416424"/>
                  </a:lnTo>
                  <a:lnTo>
                    <a:pt x="1110762" y="1403159"/>
                  </a:lnTo>
                  <a:lnTo>
                    <a:pt x="1087878" y="1389583"/>
                  </a:lnTo>
                  <a:lnTo>
                    <a:pt x="1067786" y="1370655"/>
                  </a:lnTo>
                  <a:lnTo>
                    <a:pt x="1073914" y="1343194"/>
                  </a:lnTo>
                  <a:lnTo>
                    <a:pt x="1088498" y="1327058"/>
                  </a:lnTo>
                  <a:lnTo>
                    <a:pt x="1075543" y="1311776"/>
                  </a:lnTo>
                  <a:lnTo>
                    <a:pt x="1057081" y="1254604"/>
                  </a:lnTo>
                  <a:lnTo>
                    <a:pt x="1028611" y="1214110"/>
                  </a:lnTo>
                  <a:lnTo>
                    <a:pt x="1015811" y="1221402"/>
                  </a:lnTo>
                  <a:lnTo>
                    <a:pt x="993314" y="1241028"/>
                  </a:lnTo>
                  <a:lnTo>
                    <a:pt x="972137" y="1241028"/>
                  </a:lnTo>
                  <a:lnTo>
                    <a:pt x="950959" y="1216515"/>
                  </a:lnTo>
                  <a:lnTo>
                    <a:pt x="981989" y="1183158"/>
                  </a:lnTo>
                  <a:lnTo>
                    <a:pt x="971516" y="1152749"/>
                  </a:lnTo>
                  <a:lnTo>
                    <a:pt x="943279" y="1146465"/>
                  </a:lnTo>
                  <a:lnTo>
                    <a:pt x="913413" y="1167177"/>
                  </a:lnTo>
                  <a:lnTo>
                    <a:pt x="921248" y="1191536"/>
                  </a:lnTo>
                  <a:lnTo>
                    <a:pt x="921481" y="1218842"/>
                  </a:lnTo>
                  <a:lnTo>
                    <a:pt x="906974" y="1239632"/>
                  </a:lnTo>
                  <a:lnTo>
                    <a:pt x="916205" y="1257086"/>
                  </a:lnTo>
                  <a:lnTo>
                    <a:pt x="911784" y="1288581"/>
                  </a:lnTo>
                  <a:lnTo>
                    <a:pt x="883857" y="1290443"/>
                  </a:lnTo>
                  <a:lnTo>
                    <a:pt x="853525" y="1278031"/>
                  </a:lnTo>
                  <a:lnTo>
                    <a:pt x="838243" y="1270662"/>
                  </a:lnTo>
                  <a:lnTo>
                    <a:pt x="829788" y="1273765"/>
                  </a:lnTo>
                  <a:lnTo>
                    <a:pt x="835140" y="1289900"/>
                  </a:lnTo>
                  <a:lnTo>
                    <a:pt x="853991" y="1301071"/>
                  </a:lnTo>
                  <a:lnTo>
                    <a:pt x="885021" y="1330549"/>
                  </a:lnTo>
                  <a:lnTo>
                    <a:pt x="859809" y="1338074"/>
                  </a:lnTo>
                  <a:lnTo>
                    <a:pt x="845845" y="1357080"/>
                  </a:lnTo>
                  <a:lnTo>
                    <a:pt x="831727" y="1369647"/>
                  </a:lnTo>
                  <a:lnTo>
                    <a:pt x="822883" y="1374767"/>
                  </a:lnTo>
                  <a:lnTo>
                    <a:pt x="833666" y="1396565"/>
                  </a:lnTo>
                  <a:lnTo>
                    <a:pt x="852129" y="1419605"/>
                  </a:lnTo>
                  <a:lnTo>
                    <a:pt x="864075" y="1441326"/>
                  </a:lnTo>
                  <a:lnTo>
                    <a:pt x="877496" y="1467468"/>
                  </a:lnTo>
                  <a:lnTo>
                    <a:pt x="838398" y="1472511"/>
                  </a:lnTo>
                  <a:lnTo>
                    <a:pt x="810084" y="1467391"/>
                  </a:lnTo>
                  <a:lnTo>
                    <a:pt x="670915" y="1415648"/>
                  </a:lnTo>
                  <a:lnTo>
                    <a:pt x="662227" y="1397341"/>
                  </a:lnTo>
                  <a:lnTo>
                    <a:pt x="662227" y="1385705"/>
                  </a:lnTo>
                  <a:lnTo>
                    <a:pt x="658270" y="1361657"/>
                  </a:lnTo>
                  <a:lnTo>
                    <a:pt x="663313" y="1352891"/>
                  </a:lnTo>
                  <a:lnTo>
                    <a:pt x="675026" y="1342418"/>
                  </a:lnTo>
                  <a:lnTo>
                    <a:pt x="677276" y="1329075"/>
                  </a:lnTo>
                  <a:lnTo>
                    <a:pt x="694110" y="1318913"/>
                  </a:lnTo>
                  <a:lnTo>
                    <a:pt x="717460" y="1330549"/>
                  </a:lnTo>
                  <a:lnTo>
                    <a:pt x="736931" y="1325197"/>
                  </a:lnTo>
                  <a:lnTo>
                    <a:pt x="740189" y="1304562"/>
                  </a:lnTo>
                  <a:lnTo>
                    <a:pt x="736078" y="1288659"/>
                  </a:lnTo>
                  <a:lnTo>
                    <a:pt x="752523" y="1268955"/>
                  </a:lnTo>
                  <a:lnTo>
                    <a:pt x="770753" y="1259414"/>
                  </a:lnTo>
                  <a:lnTo>
                    <a:pt x="777425" y="1237460"/>
                  </a:lnTo>
                  <a:lnTo>
                    <a:pt x="767107" y="1215972"/>
                  </a:lnTo>
                  <a:lnTo>
                    <a:pt x="720020" y="1212946"/>
                  </a:lnTo>
                  <a:lnTo>
                    <a:pt x="686585" y="1218687"/>
                  </a:lnTo>
                  <a:lnTo>
                    <a:pt x="646479" y="1245217"/>
                  </a:lnTo>
                  <a:lnTo>
                    <a:pt x="630499" y="1233426"/>
                  </a:lnTo>
                  <a:lnTo>
                    <a:pt x="606296" y="1252742"/>
                  </a:lnTo>
                  <a:lnTo>
                    <a:pt x="604046" y="1251423"/>
                  </a:lnTo>
                  <a:cubicBezTo>
                    <a:pt x="591789" y="1244597"/>
                    <a:pt x="568905" y="1234667"/>
                    <a:pt x="559828" y="1237150"/>
                  </a:cubicBezTo>
                  <a:cubicBezTo>
                    <a:pt x="559285" y="1237305"/>
                    <a:pt x="558510" y="1237538"/>
                    <a:pt x="557579" y="1237925"/>
                  </a:cubicBezTo>
                  <a:cubicBezTo>
                    <a:pt x="556570" y="1238391"/>
                    <a:pt x="555407" y="1239011"/>
                    <a:pt x="553933" y="1239865"/>
                  </a:cubicBezTo>
                  <a:cubicBezTo>
                    <a:pt x="551606" y="1241184"/>
                    <a:pt x="548735" y="1243123"/>
                    <a:pt x="545012" y="1245838"/>
                  </a:cubicBezTo>
                  <a:lnTo>
                    <a:pt x="541288" y="1248786"/>
                  </a:lnTo>
                  <a:cubicBezTo>
                    <a:pt x="540435" y="1249406"/>
                    <a:pt x="539659" y="1250105"/>
                    <a:pt x="538806" y="1250803"/>
                  </a:cubicBezTo>
                  <a:lnTo>
                    <a:pt x="535780" y="1248243"/>
                  </a:lnTo>
                  <a:lnTo>
                    <a:pt x="532832" y="1245683"/>
                  </a:lnTo>
                  <a:lnTo>
                    <a:pt x="523368" y="1237615"/>
                  </a:lnTo>
                  <a:lnTo>
                    <a:pt x="509870" y="1220937"/>
                  </a:lnTo>
                  <a:lnTo>
                    <a:pt x="500794" y="1203715"/>
                  </a:lnTo>
                  <a:lnTo>
                    <a:pt x="499243" y="1182537"/>
                  </a:lnTo>
                  <a:lnTo>
                    <a:pt x="512198" y="1166324"/>
                  </a:lnTo>
                  <a:lnTo>
                    <a:pt x="532445" y="1154610"/>
                  </a:lnTo>
                  <a:lnTo>
                    <a:pt x="543072" y="1141655"/>
                  </a:lnTo>
                  <a:lnTo>
                    <a:pt x="538961" y="1131648"/>
                  </a:lnTo>
                  <a:lnTo>
                    <a:pt x="556648" y="1112798"/>
                  </a:lnTo>
                  <a:lnTo>
                    <a:pt x="563242" y="1105273"/>
                  </a:lnTo>
                  <a:lnTo>
                    <a:pt x="568827" y="1087664"/>
                  </a:lnTo>
                  <a:lnTo>
                    <a:pt x="571542" y="1066486"/>
                  </a:lnTo>
                  <a:lnTo>
                    <a:pt x="561225" y="1062530"/>
                  </a:lnTo>
                  <a:lnTo>
                    <a:pt x="538108" y="1044455"/>
                  </a:lnTo>
                  <a:lnTo>
                    <a:pt x="556027" y="1020794"/>
                  </a:lnTo>
                  <a:lnTo>
                    <a:pt x="567198" y="1010555"/>
                  </a:lnTo>
                  <a:lnTo>
                    <a:pt x="585583" y="995428"/>
                  </a:lnTo>
                  <a:lnTo>
                    <a:pt x="620647" y="985731"/>
                  </a:lnTo>
                  <a:lnTo>
                    <a:pt x="643531" y="976112"/>
                  </a:lnTo>
                  <a:lnTo>
                    <a:pt x="661373" y="1028319"/>
                  </a:lnTo>
                  <a:lnTo>
                    <a:pt x="668355" y="1023044"/>
                  </a:lnTo>
                  <a:lnTo>
                    <a:pt x="676345" y="1006288"/>
                  </a:lnTo>
                  <a:lnTo>
                    <a:pt x="691783" y="983714"/>
                  </a:lnTo>
                  <a:lnTo>
                    <a:pt x="704117" y="1021415"/>
                  </a:lnTo>
                  <a:lnTo>
                    <a:pt x="723200" y="996514"/>
                  </a:lnTo>
                  <a:lnTo>
                    <a:pt x="727234" y="989144"/>
                  </a:lnTo>
                  <a:lnTo>
                    <a:pt x="737862" y="956175"/>
                  </a:lnTo>
                  <a:lnTo>
                    <a:pt x="729484" y="931661"/>
                  </a:lnTo>
                  <a:lnTo>
                    <a:pt x="711719" y="898227"/>
                  </a:lnTo>
                  <a:lnTo>
                    <a:pt x="689533" y="880850"/>
                  </a:lnTo>
                  <a:lnTo>
                    <a:pt x="672544" y="872782"/>
                  </a:lnTo>
                  <a:lnTo>
                    <a:pt x="660830" y="872782"/>
                  </a:lnTo>
                  <a:lnTo>
                    <a:pt x="647565" y="883488"/>
                  </a:lnTo>
                  <a:lnTo>
                    <a:pt x="632981" y="883488"/>
                  </a:lnTo>
                  <a:lnTo>
                    <a:pt x="612579" y="869835"/>
                  </a:lnTo>
                  <a:lnTo>
                    <a:pt x="626232" y="852535"/>
                  </a:lnTo>
                  <a:lnTo>
                    <a:pt x="645315" y="852535"/>
                  </a:lnTo>
                  <a:lnTo>
                    <a:pt x="650513" y="833219"/>
                  </a:lnTo>
                  <a:lnTo>
                    <a:pt x="655012" y="827401"/>
                  </a:lnTo>
                  <a:lnTo>
                    <a:pt x="649970" y="814136"/>
                  </a:lnTo>
                  <a:lnTo>
                    <a:pt x="622664" y="785899"/>
                  </a:lnTo>
                  <a:lnTo>
                    <a:pt x="606916" y="776590"/>
                  </a:lnTo>
                  <a:lnTo>
                    <a:pt x="578834" y="776590"/>
                  </a:lnTo>
                  <a:lnTo>
                    <a:pt x="569835" y="746879"/>
                  </a:lnTo>
                  <a:lnTo>
                    <a:pt x="594194" y="740053"/>
                  </a:lnTo>
                  <a:lnTo>
                    <a:pt x="597917" y="737493"/>
                  </a:lnTo>
                  <a:lnTo>
                    <a:pt x="597064" y="726477"/>
                  </a:lnTo>
                  <a:lnTo>
                    <a:pt x="584807" y="701265"/>
                  </a:lnTo>
                  <a:lnTo>
                    <a:pt x="571465" y="681173"/>
                  </a:lnTo>
                  <a:lnTo>
                    <a:pt x="563164" y="654565"/>
                  </a:lnTo>
                  <a:lnTo>
                    <a:pt x="554786" y="641921"/>
                  </a:lnTo>
                  <a:lnTo>
                    <a:pt x="554786" y="633388"/>
                  </a:lnTo>
                  <a:lnTo>
                    <a:pt x="552692" y="633543"/>
                  </a:lnTo>
                  <a:lnTo>
                    <a:pt x="497846" y="650299"/>
                  </a:lnTo>
                  <a:lnTo>
                    <a:pt x="475970" y="661159"/>
                  </a:lnTo>
                  <a:lnTo>
                    <a:pt x="448897" y="677915"/>
                  </a:lnTo>
                  <a:lnTo>
                    <a:pt x="447733" y="677915"/>
                  </a:lnTo>
                  <a:cubicBezTo>
                    <a:pt x="439976" y="677915"/>
                    <a:pt x="430512" y="678226"/>
                    <a:pt x="428728" y="678769"/>
                  </a:cubicBezTo>
                  <a:cubicBezTo>
                    <a:pt x="425625" y="679700"/>
                    <a:pt x="402663" y="683966"/>
                    <a:pt x="398629" y="684664"/>
                  </a:cubicBezTo>
                  <a:lnTo>
                    <a:pt x="376520" y="692499"/>
                  </a:lnTo>
                  <a:lnTo>
                    <a:pt x="356894" y="717013"/>
                  </a:lnTo>
                  <a:lnTo>
                    <a:pt x="332070" y="717013"/>
                  </a:lnTo>
                  <a:lnTo>
                    <a:pt x="330751" y="712824"/>
                  </a:lnTo>
                  <a:lnTo>
                    <a:pt x="327260" y="701576"/>
                  </a:lnTo>
                  <a:lnTo>
                    <a:pt x="327105" y="700955"/>
                  </a:lnTo>
                  <a:lnTo>
                    <a:pt x="322218" y="685362"/>
                  </a:lnTo>
                  <a:lnTo>
                    <a:pt x="316710" y="669305"/>
                  </a:lnTo>
                  <a:lnTo>
                    <a:pt x="309030" y="664960"/>
                  </a:lnTo>
                  <a:lnTo>
                    <a:pt x="308332" y="664573"/>
                  </a:lnTo>
                  <a:lnTo>
                    <a:pt x="305694" y="663099"/>
                  </a:lnTo>
                  <a:lnTo>
                    <a:pt x="208261" y="662711"/>
                  </a:lnTo>
                  <a:lnTo>
                    <a:pt x="161639" y="653712"/>
                  </a:lnTo>
                  <a:lnTo>
                    <a:pt x="145503" y="653712"/>
                  </a:lnTo>
                  <a:lnTo>
                    <a:pt x="88020" y="637499"/>
                  </a:lnTo>
                  <a:lnTo>
                    <a:pt x="64748" y="624777"/>
                  </a:lnTo>
                  <a:lnTo>
                    <a:pt x="60482" y="621907"/>
                  </a:lnTo>
                  <a:lnTo>
                    <a:pt x="63352" y="619502"/>
                  </a:lnTo>
                  <a:lnTo>
                    <a:pt x="60249" y="617407"/>
                  </a:lnTo>
                  <a:lnTo>
                    <a:pt x="60482" y="617175"/>
                  </a:lnTo>
                  <a:lnTo>
                    <a:pt x="63585" y="614615"/>
                  </a:lnTo>
                  <a:lnTo>
                    <a:pt x="75298" y="605073"/>
                  </a:lnTo>
                  <a:cubicBezTo>
                    <a:pt x="75298" y="605073"/>
                    <a:pt x="77703" y="605538"/>
                    <a:pt x="80961" y="605306"/>
                  </a:cubicBezTo>
                  <a:cubicBezTo>
                    <a:pt x="81504" y="605306"/>
                    <a:pt x="82047" y="605228"/>
                    <a:pt x="82590" y="605151"/>
                  </a:cubicBezTo>
                  <a:lnTo>
                    <a:pt x="82823" y="605151"/>
                  </a:lnTo>
                  <a:cubicBezTo>
                    <a:pt x="83211" y="605073"/>
                    <a:pt x="83599" y="604995"/>
                    <a:pt x="84064" y="604918"/>
                  </a:cubicBezTo>
                  <a:cubicBezTo>
                    <a:pt x="84142" y="604918"/>
                    <a:pt x="84219" y="604918"/>
                    <a:pt x="84297" y="604840"/>
                  </a:cubicBezTo>
                  <a:cubicBezTo>
                    <a:pt x="84762" y="604840"/>
                    <a:pt x="85305" y="604685"/>
                    <a:pt x="85848" y="604530"/>
                  </a:cubicBezTo>
                  <a:cubicBezTo>
                    <a:pt x="86624" y="604375"/>
                    <a:pt x="87400" y="604064"/>
                    <a:pt x="88253" y="603754"/>
                  </a:cubicBezTo>
                  <a:cubicBezTo>
                    <a:pt x="89107" y="603444"/>
                    <a:pt x="89882" y="603056"/>
                    <a:pt x="90658" y="602591"/>
                  </a:cubicBezTo>
                  <a:cubicBezTo>
                    <a:pt x="90891" y="602435"/>
                    <a:pt x="91046" y="602358"/>
                    <a:pt x="91279" y="602203"/>
                  </a:cubicBezTo>
                  <a:cubicBezTo>
                    <a:pt x="91822" y="601892"/>
                    <a:pt x="92365" y="601505"/>
                    <a:pt x="92908" y="600961"/>
                  </a:cubicBezTo>
                  <a:cubicBezTo>
                    <a:pt x="93218" y="600651"/>
                    <a:pt x="93606" y="600341"/>
                    <a:pt x="93916" y="600031"/>
                  </a:cubicBezTo>
                  <a:cubicBezTo>
                    <a:pt x="94304" y="599720"/>
                    <a:pt x="94614" y="599332"/>
                    <a:pt x="94925" y="598945"/>
                  </a:cubicBezTo>
                  <a:cubicBezTo>
                    <a:pt x="95623" y="598169"/>
                    <a:pt x="96166" y="597238"/>
                    <a:pt x="96709" y="596307"/>
                  </a:cubicBezTo>
                  <a:cubicBezTo>
                    <a:pt x="96942" y="595764"/>
                    <a:pt x="97252" y="595143"/>
                    <a:pt x="97562" y="594523"/>
                  </a:cubicBezTo>
                  <a:cubicBezTo>
                    <a:pt x="97795" y="593902"/>
                    <a:pt x="98028" y="593204"/>
                    <a:pt x="98260" y="592506"/>
                  </a:cubicBezTo>
                  <a:cubicBezTo>
                    <a:pt x="98493" y="591808"/>
                    <a:pt x="98726" y="591032"/>
                    <a:pt x="98803" y="590256"/>
                  </a:cubicBezTo>
                  <a:cubicBezTo>
                    <a:pt x="99657" y="585990"/>
                    <a:pt x="99501" y="580482"/>
                    <a:pt x="98105" y="573500"/>
                  </a:cubicBezTo>
                  <a:lnTo>
                    <a:pt x="98105" y="573112"/>
                  </a:lnTo>
                  <a:cubicBezTo>
                    <a:pt x="97407" y="569699"/>
                    <a:pt x="96631" y="566208"/>
                    <a:pt x="95933" y="562872"/>
                  </a:cubicBezTo>
                  <a:cubicBezTo>
                    <a:pt x="94925" y="557830"/>
                    <a:pt x="93916" y="552943"/>
                    <a:pt x="92908" y="548366"/>
                  </a:cubicBezTo>
                  <a:cubicBezTo>
                    <a:pt x="91977" y="543712"/>
                    <a:pt x="91046" y="539367"/>
                    <a:pt x="90193" y="535256"/>
                  </a:cubicBezTo>
                  <a:cubicBezTo>
                    <a:pt x="89882" y="533549"/>
                    <a:pt x="89494" y="531920"/>
                    <a:pt x="89184" y="530291"/>
                  </a:cubicBezTo>
                  <a:cubicBezTo>
                    <a:pt x="89029" y="529438"/>
                    <a:pt x="88796" y="528507"/>
                    <a:pt x="88641" y="527654"/>
                  </a:cubicBezTo>
                  <a:cubicBezTo>
                    <a:pt x="88176" y="525094"/>
                    <a:pt x="87633" y="522689"/>
                    <a:pt x="87245" y="520517"/>
                  </a:cubicBezTo>
                  <a:lnTo>
                    <a:pt x="86779" y="518422"/>
                  </a:lnTo>
                  <a:cubicBezTo>
                    <a:pt x="86469" y="517103"/>
                    <a:pt x="86236" y="515862"/>
                    <a:pt x="86004" y="514776"/>
                  </a:cubicBezTo>
                  <a:cubicBezTo>
                    <a:pt x="85810" y="514225"/>
                    <a:pt x="85678" y="513651"/>
                    <a:pt x="85616" y="513070"/>
                  </a:cubicBezTo>
                  <a:cubicBezTo>
                    <a:pt x="85391" y="512100"/>
                    <a:pt x="85205" y="511115"/>
                    <a:pt x="85073" y="510122"/>
                  </a:cubicBezTo>
                  <a:cubicBezTo>
                    <a:pt x="84840" y="509191"/>
                    <a:pt x="84607" y="508493"/>
                    <a:pt x="84607" y="507795"/>
                  </a:cubicBezTo>
                  <a:cubicBezTo>
                    <a:pt x="84382" y="507337"/>
                    <a:pt x="84250" y="506833"/>
                    <a:pt x="84219" y="506321"/>
                  </a:cubicBezTo>
                  <a:cubicBezTo>
                    <a:pt x="84142" y="505622"/>
                    <a:pt x="83987" y="505079"/>
                    <a:pt x="83987" y="504847"/>
                  </a:cubicBezTo>
                  <a:lnTo>
                    <a:pt x="99269" y="487470"/>
                  </a:lnTo>
                  <a:lnTo>
                    <a:pt x="145969" y="462491"/>
                  </a:lnTo>
                  <a:lnTo>
                    <a:pt x="145891" y="462103"/>
                  </a:lnTo>
                  <a:lnTo>
                    <a:pt x="145969" y="462103"/>
                  </a:lnTo>
                  <a:lnTo>
                    <a:pt x="138211" y="438521"/>
                  </a:lnTo>
                  <a:lnTo>
                    <a:pt x="131152" y="416877"/>
                  </a:lnTo>
                  <a:lnTo>
                    <a:pt x="135108" y="416489"/>
                  </a:lnTo>
                  <a:lnTo>
                    <a:pt x="148063" y="415326"/>
                  </a:lnTo>
                  <a:lnTo>
                    <a:pt x="135108" y="416567"/>
                  </a:lnTo>
                  <a:lnTo>
                    <a:pt x="135263" y="417032"/>
                  </a:lnTo>
                  <a:lnTo>
                    <a:pt x="149692" y="460940"/>
                  </a:lnTo>
                  <a:lnTo>
                    <a:pt x="151244" y="465982"/>
                  </a:lnTo>
                  <a:lnTo>
                    <a:pt x="147598" y="465982"/>
                  </a:lnTo>
                  <a:lnTo>
                    <a:pt x="101751" y="490573"/>
                  </a:lnTo>
                  <a:lnTo>
                    <a:pt x="89262" y="504769"/>
                  </a:lnTo>
                  <a:lnTo>
                    <a:pt x="88098" y="506010"/>
                  </a:lnTo>
                  <a:lnTo>
                    <a:pt x="88176" y="506165"/>
                  </a:lnTo>
                  <a:lnTo>
                    <a:pt x="88486" y="507795"/>
                  </a:lnTo>
                  <a:cubicBezTo>
                    <a:pt x="88486" y="508027"/>
                    <a:pt x="88564" y="508260"/>
                    <a:pt x="88641" y="508570"/>
                  </a:cubicBezTo>
                  <a:lnTo>
                    <a:pt x="88874" y="509501"/>
                  </a:lnTo>
                  <a:cubicBezTo>
                    <a:pt x="88951" y="510044"/>
                    <a:pt x="89107" y="510742"/>
                    <a:pt x="89262" y="511441"/>
                  </a:cubicBezTo>
                  <a:lnTo>
                    <a:pt x="89960" y="514776"/>
                  </a:lnTo>
                  <a:cubicBezTo>
                    <a:pt x="90115" y="515552"/>
                    <a:pt x="90270" y="516328"/>
                    <a:pt x="90503" y="517181"/>
                  </a:cubicBezTo>
                  <a:cubicBezTo>
                    <a:pt x="90658" y="518034"/>
                    <a:pt x="90813" y="518888"/>
                    <a:pt x="91046" y="519819"/>
                  </a:cubicBezTo>
                  <a:lnTo>
                    <a:pt x="91046" y="519974"/>
                  </a:lnTo>
                  <a:lnTo>
                    <a:pt x="92442" y="526955"/>
                  </a:lnTo>
                  <a:cubicBezTo>
                    <a:pt x="92597" y="527809"/>
                    <a:pt x="92753" y="528662"/>
                    <a:pt x="92985" y="529515"/>
                  </a:cubicBezTo>
                  <a:lnTo>
                    <a:pt x="93994" y="534480"/>
                  </a:lnTo>
                  <a:cubicBezTo>
                    <a:pt x="94382" y="536420"/>
                    <a:pt x="94769" y="538436"/>
                    <a:pt x="95235" y="540531"/>
                  </a:cubicBezTo>
                  <a:cubicBezTo>
                    <a:pt x="95856" y="543479"/>
                    <a:pt x="96476" y="546504"/>
                    <a:pt x="97174" y="549685"/>
                  </a:cubicBezTo>
                  <a:lnTo>
                    <a:pt x="99424" y="560623"/>
                  </a:lnTo>
                  <a:lnTo>
                    <a:pt x="100665" y="566518"/>
                  </a:lnTo>
                  <a:cubicBezTo>
                    <a:pt x="101131" y="568458"/>
                    <a:pt x="101518" y="570397"/>
                    <a:pt x="101906" y="572724"/>
                  </a:cubicBezTo>
                  <a:cubicBezTo>
                    <a:pt x="103303" y="579861"/>
                    <a:pt x="103535" y="585990"/>
                    <a:pt x="102682" y="590799"/>
                  </a:cubicBezTo>
                  <a:cubicBezTo>
                    <a:pt x="102527" y="591808"/>
                    <a:pt x="102217" y="592894"/>
                    <a:pt x="101906" y="593747"/>
                  </a:cubicBezTo>
                  <a:cubicBezTo>
                    <a:pt x="101674" y="594523"/>
                    <a:pt x="101363" y="595221"/>
                    <a:pt x="101131" y="595919"/>
                  </a:cubicBezTo>
                  <a:cubicBezTo>
                    <a:pt x="100588" y="597238"/>
                    <a:pt x="99889" y="598402"/>
                    <a:pt x="99269" y="599488"/>
                  </a:cubicBezTo>
                  <a:cubicBezTo>
                    <a:pt x="93606" y="608253"/>
                    <a:pt x="83056" y="609727"/>
                    <a:pt x="76462" y="609107"/>
                  </a:cubicBezTo>
                  <a:lnTo>
                    <a:pt x="66920" y="616942"/>
                  </a:lnTo>
                  <a:lnTo>
                    <a:pt x="90580" y="630129"/>
                  </a:lnTo>
                  <a:lnTo>
                    <a:pt x="146046" y="645955"/>
                  </a:lnTo>
                  <a:lnTo>
                    <a:pt x="162337" y="645955"/>
                  </a:lnTo>
                  <a:lnTo>
                    <a:pt x="209037" y="654953"/>
                  </a:lnTo>
                  <a:lnTo>
                    <a:pt x="307711" y="655341"/>
                  </a:lnTo>
                  <a:lnTo>
                    <a:pt x="315934" y="659918"/>
                  </a:lnTo>
                  <a:lnTo>
                    <a:pt x="315934" y="643007"/>
                  </a:lnTo>
                  <a:lnTo>
                    <a:pt x="323304" y="664573"/>
                  </a:lnTo>
                  <a:lnTo>
                    <a:pt x="323459" y="664960"/>
                  </a:lnTo>
                  <a:lnTo>
                    <a:pt x="328424" y="679544"/>
                  </a:lnTo>
                  <a:lnTo>
                    <a:pt x="329587" y="682958"/>
                  </a:lnTo>
                  <a:lnTo>
                    <a:pt x="335250" y="700955"/>
                  </a:lnTo>
                  <a:lnTo>
                    <a:pt x="337810" y="709255"/>
                  </a:lnTo>
                  <a:lnTo>
                    <a:pt x="353170" y="709255"/>
                  </a:lnTo>
                  <a:lnTo>
                    <a:pt x="371865" y="685906"/>
                  </a:lnTo>
                  <a:lnTo>
                    <a:pt x="396689" y="677217"/>
                  </a:lnTo>
                  <a:cubicBezTo>
                    <a:pt x="407084" y="675278"/>
                    <a:pt x="424383" y="671942"/>
                    <a:pt x="426323" y="671399"/>
                  </a:cubicBezTo>
                  <a:cubicBezTo>
                    <a:pt x="429426" y="670313"/>
                    <a:pt x="440829" y="670158"/>
                    <a:pt x="446647" y="670158"/>
                  </a:cubicBezTo>
                  <a:lnTo>
                    <a:pt x="472169" y="654333"/>
                  </a:lnTo>
                  <a:lnTo>
                    <a:pt x="494976" y="643084"/>
                  </a:lnTo>
                  <a:lnTo>
                    <a:pt x="550830" y="626018"/>
                  </a:lnTo>
                  <a:lnTo>
                    <a:pt x="562544" y="625087"/>
                  </a:lnTo>
                  <a:lnTo>
                    <a:pt x="562544" y="639594"/>
                  </a:lnTo>
                  <a:lnTo>
                    <a:pt x="569913" y="650764"/>
                  </a:lnTo>
                  <a:lnTo>
                    <a:pt x="578291" y="677372"/>
                  </a:lnTo>
                  <a:lnTo>
                    <a:pt x="591479" y="697464"/>
                  </a:lnTo>
                  <a:lnTo>
                    <a:pt x="604356" y="723762"/>
                  </a:lnTo>
                  <a:lnTo>
                    <a:pt x="605908" y="741371"/>
                  </a:lnTo>
                  <a:lnTo>
                    <a:pt x="597995" y="746801"/>
                  </a:lnTo>
                  <a:lnTo>
                    <a:pt x="579532" y="752232"/>
                  </a:lnTo>
                  <a:lnTo>
                    <a:pt x="584575" y="768833"/>
                  </a:lnTo>
                  <a:lnTo>
                    <a:pt x="609088" y="768833"/>
                  </a:lnTo>
                  <a:lnTo>
                    <a:pt x="627085" y="779460"/>
                  </a:lnTo>
                  <a:lnTo>
                    <a:pt x="656098" y="809326"/>
                  </a:lnTo>
                  <a:lnTo>
                    <a:pt x="663856" y="828953"/>
                  </a:lnTo>
                  <a:lnTo>
                    <a:pt x="657805" y="836090"/>
                  </a:lnTo>
                  <a:lnTo>
                    <a:pt x="651289" y="860293"/>
                  </a:lnTo>
                  <a:lnTo>
                    <a:pt x="629956" y="860293"/>
                  </a:lnTo>
                  <a:lnTo>
                    <a:pt x="623827" y="868050"/>
                  </a:lnTo>
                  <a:lnTo>
                    <a:pt x="635308" y="875730"/>
                  </a:lnTo>
                  <a:lnTo>
                    <a:pt x="644850" y="875730"/>
                  </a:lnTo>
                  <a:lnTo>
                    <a:pt x="658038" y="865025"/>
                  </a:lnTo>
                  <a:lnTo>
                    <a:pt x="673397" y="865025"/>
                  </a:lnTo>
                  <a:lnTo>
                    <a:pt x="693256" y="874024"/>
                  </a:lnTo>
                  <a:lnTo>
                    <a:pt x="717149" y="892641"/>
                  </a:lnTo>
                  <a:lnTo>
                    <a:pt x="736543" y="928636"/>
                  </a:lnTo>
                  <a:lnTo>
                    <a:pt x="746007" y="956097"/>
                  </a:lnTo>
                  <a:lnTo>
                    <a:pt x="734371" y="992247"/>
                  </a:lnTo>
                  <a:lnTo>
                    <a:pt x="729639" y="1000780"/>
                  </a:lnTo>
                  <a:lnTo>
                    <a:pt x="701324" y="1037861"/>
                  </a:lnTo>
                  <a:lnTo>
                    <a:pt x="689300" y="1001091"/>
                  </a:lnTo>
                  <a:lnTo>
                    <a:pt x="683017" y="1010167"/>
                  </a:lnTo>
                  <a:lnTo>
                    <a:pt x="674561" y="1028086"/>
                  </a:lnTo>
                  <a:lnTo>
                    <a:pt x="657495" y="1040964"/>
                  </a:lnTo>
                  <a:lnTo>
                    <a:pt x="638877" y="986507"/>
                  </a:lnTo>
                  <a:lnTo>
                    <a:pt x="623129" y="993100"/>
                  </a:lnTo>
                  <a:lnTo>
                    <a:pt x="589850" y="1001944"/>
                  </a:lnTo>
                  <a:lnTo>
                    <a:pt x="572318" y="1016373"/>
                  </a:lnTo>
                  <a:lnTo>
                    <a:pt x="561768" y="1025992"/>
                  </a:lnTo>
                  <a:lnTo>
                    <a:pt x="548890" y="1043058"/>
                  </a:lnTo>
                  <a:lnTo>
                    <a:pt x="564638" y="1055470"/>
                  </a:lnTo>
                  <a:lnTo>
                    <a:pt x="579998" y="1061443"/>
                  </a:lnTo>
                  <a:lnTo>
                    <a:pt x="576352" y="1089293"/>
                  </a:lnTo>
                  <a:lnTo>
                    <a:pt x="570379" y="1108376"/>
                  </a:lnTo>
                  <a:lnTo>
                    <a:pt x="562388" y="1117995"/>
                  </a:lnTo>
                  <a:lnTo>
                    <a:pt x="548037" y="1133277"/>
                  </a:lnTo>
                  <a:lnTo>
                    <a:pt x="551993" y="1143052"/>
                  </a:lnTo>
                  <a:lnTo>
                    <a:pt x="538030" y="1160041"/>
                  </a:lnTo>
                  <a:lnTo>
                    <a:pt x="517783" y="1171754"/>
                  </a:lnTo>
                  <a:lnTo>
                    <a:pt x="507155" y="1185020"/>
                  </a:lnTo>
                  <a:lnTo>
                    <a:pt x="508086" y="1200845"/>
                  </a:lnTo>
                  <a:lnTo>
                    <a:pt x="516309" y="1216670"/>
                  </a:lnTo>
                  <a:lnTo>
                    <a:pt x="528876" y="1232262"/>
                  </a:lnTo>
                  <a:lnTo>
                    <a:pt x="538961" y="1240718"/>
                  </a:lnTo>
                  <a:cubicBezTo>
                    <a:pt x="542297" y="1238158"/>
                    <a:pt x="545400" y="1235986"/>
                    <a:pt x="548192" y="1234279"/>
                  </a:cubicBezTo>
                  <a:cubicBezTo>
                    <a:pt x="548580" y="1233969"/>
                    <a:pt x="549046" y="1233736"/>
                    <a:pt x="549433" y="1233504"/>
                  </a:cubicBezTo>
                  <a:cubicBezTo>
                    <a:pt x="549821" y="1233193"/>
                    <a:pt x="550209" y="1232961"/>
                    <a:pt x="550597" y="1232805"/>
                  </a:cubicBezTo>
                  <a:cubicBezTo>
                    <a:pt x="551683" y="1232185"/>
                    <a:pt x="552769" y="1231642"/>
                    <a:pt x="553778" y="1231176"/>
                  </a:cubicBezTo>
                  <a:cubicBezTo>
                    <a:pt x="555252" y="1230478"/>
                    <a:pt x="556648" y="1229935"/>
                    <a:pt x="557889" y="1229625"/>
                  </a:cubicBezTo>
                  <a:cubicBezTo>
                    <a:pt x="571232" y="1225979"/>
                    <a:pt x="597219" y="1239011"/>
                    <a:pt x="605520" y="1243433"/>
                  </a:cubicBezTo>
                  <a:lnTo>
                    <a:pt x="630266" y="1223652"/>
                  </a:lnTo>
                  <a:lnTo>
                    <a:pt x="646712" y="1235753"/>
                  </a:lnTo>
                  <a:lnTo>
                    <a:pt x="683017" y="1211783"/>
                  </a:lnTo>
                  <a:lnTo>
                    <a:pt x="719632" y="1205111"/>
                  </a:lnTo>
                  <a:lnTo>
                    <a:pt x="772150" y="1208525"/>
                  </a:lnTo>
                  <a:lnTo>
                    <a:pt x="785725" y="1236839"/>
                  </a:lnTo>
                  <a:lnTo>
                    <a:pt x="777192" y="1264921"/>
                  </a:lnTo>
                  <a:lnTo>
                    <a:pt x="757954" y="1274541"/>
                  </a:lnTo>
                  <a:lnTo>
                    <a:pt x="744611" y="1290598"/>
                  </a:lnTo>
                  <a:lnTo>
                    <a:pt x="748102" y="1304252"/>
                  </a:lnTo>
                  <a:lnTo>
                    <a:pt x="743757" y="1331325"/>
                  </a:lnTo>
                  <a:lnTo>
                    <a:pt x="716606" y="1338850"/>
                  </a:lnTo>
                  <a:lnTo>
                    <a:pt x="694498" y="1327757"/>
                  </a:lnTo>
                  <a:lnTo>
                    <a:pt x="684335" y="1333885"/>
                  </a:lnTo>
                  <a:lnTo>
                    <a:pt x="682163" y="1346530"/>
                  </a:lnTo>
                  <a:lnTo>
                    <a:pt x="669674" y="1357312"/>
                  </a:lnTo>
                  <a:lnTo>
                    <a:pt x="666338" y="1363131"/>
                  </a:lnTo>
                  <a:lnTo>
                    <a:pt x="669984" y="1385084"/>
                  </a:lnTo>
                  <a:lnTo>
                    <a:pt x="669984" y="1395557"/>
                  </a:lnTo>
                  <a:lnTo>
                    <a:pt x="676578" y="1409443"/>
                  </a:lnTo>
                  <a:lnTo>
                    <a:pt x="756635" y="1439464"/>
                  </a:lnTo>
                  <a:lnTo>
                    <a:pt x="812101" y="1459943"/>
                  </a:lnTo>
                  <a:lnTo>
                    <a:pt x="838553" y="1464598"/>
                  </a:lnTo>
                  <a:lnTo>
                    <a:pt x="865549" y="1461185"/>
                  </a:lnTo>
                  <a:lnTo>
                    <a:pt x="857249" y="1444972"/>
                  </a:lnTo>
                  <a:lnTo>
                    <a:pt x="845690" y="1423949"/>
                  </a:lnTo>
                  <a:lnTo>
                    <a:pt x="827305" y="1401064"/>
                  </a:lnTo>
                  <a:lnTo>
                    <a:pt x="812721" y="1371586"/>
                  </a:lnTo>
                  <a:lnTo>
                    <a:pt x="826917" y="1363596"/>
                  </a:lnTo>
                  <a:lnTo>
                    <a:pt x="839872" y="1352193"/>
                  </a:lnTo>
                  <a:lnTo>
                    <a:pt x="855077" y="1331403"/>
                  </a:lnTo>
                  <a:lnTo>
                    <a:pt x="869971" y="1326903"/>
                  </a:lnTo>
                  <a:lnTo>
                    <a:pt x="849647" y="1307510"/>
                  </a:lnTo>
                  <a:lnTo>
                    <a:pt x="828701" y="1295098"/>
                  </a:lnTo>
                  <a:lnTo>
                    <a:pt x="820091" y="1269110"/>
                  </a:lnTo>
                  <a:lnTo>
                    <a:pt x="838709" y="1262206"/>
                  </a:lnTo>
                  <a:lnTo>
                    <a:pt x="856706" y="1270972"/>
                  </a:lnTo>
                  <a:lnTo>
                    <a:pt x="885176" y="1282608"/>
                  </a:lnTo>
                  <a:lnTo>
                    <a:pt x="904957" y="1281212"/>
                  </a:lnTo>
                  <a:lnTo>
                    <a:pt x="908138" y="1258483"/>
                  </a:lnTo>
                  <a:lnTo>
                    <a:pt x="897898" y="1239089"/>
                  </a:lnTo>
                  <a:lnTo>
                    <a:pt x="913723" y="1216437"/>
                  </a:lnTo>
                  <a:lnTo>
                    <a:pt x="913723" y="1193320"/>
                  </a:lnTo>
                  <a:lnTo>
                    <a:pt x="904259" y="1164074"/>
                  </a:lnTo>
                  <a:lnTo>
                    <a:pt x="941650" y="1138165"/>
                  </a:lnTo>
                  <a:lnTo>
                    <a:pt x="977489" y="1146155"/>
                  </a:lnTo>
                  <a:lnTo>
                    <a:pt x="990832" y="1185097"/>
                  </a:lnTo>
                  <a:lnTo>
                    <a:pt x="961354" y="1216670"/>
                  </a:lnTo>
                  <a:lnTo>
                    <a:pt x="975705" y="1233271"/>
                  </a:lnTo>
                  <a:lnTo>
                    <a:pt x="990367" y="1233271"/>
                  </a:lnTo>
                  <a:lnTo>
                    <a:pt x="1011001" y="1215274"/>
                  </a:lnTo>
                  <a:lnTo>
                    <a:pt x="1030861" y="1203948"/>
                  </a:lnTo>
                  <a:lnTo>
                    <a:pt x="1063752" y="1250648"/>
                  </a:lnTo>
                  <a:lnTo>
                    <a:pt x="1081982" y="1307355"/>
                  </a:lnTo>
                  <a:lnTo>
                    <a:pt x="1098816" y="1327214"/>
                  </a:lnTo>
                  <a:lnTo>
                    <a:pt x="1081051" y="1346917"/>
                  </a:lnTo>
                  <a:lnTo>
                    <a:pt x="1076319" y="1368095"/>
                  </a:lnTo>
                  <a:lnTo>
                    <a:pt x="1092222" y="1383145"/>
                  </a:lnTo>
                  <a:lnTo>
                    <a:pt x="1115106" y="1396720"/>
                  </a:lnTo>
                  <a:lnTo>
                    <a:pt x="1130233" y="1408667"/>
                  </a:lnTo>
                  <a:lnTo>
                    <a:pt x="1152575" y="1408667"/>
                  </a:lnTo>
                  <a:close/>
                  <a:moveTo>
                    <a:pt x="972214" y="543246"/>
                  </a:moveTo>
                  <a:lnTo>
                    <a:pt x="972835" y="545030"/>
                  </a:lnTo>
                  <a:lnTo>
                    <a:pt x="938702" y="506243"/>
                  </a:lnTo>
                  <a:lnTo>
                    <a:pt x="918610" y="477230"/>
                  </a:lnTo>
                  <a:lnTo>
                    <a:pt x="887425" y="457138"/>
                  </a:lnTo>
                  <a:lnTo>
                    <a:pt x="850965" y="431151"/>
                  </a:lnTo>
                  <a:lnTo>
                    <a:pt x="821487" y="413542"/>
                  </a:lnTo>
                  <a:lnTo>
                    <a:pt x="795732" y="399656"/>
                  </a:lnTo>
                  <a:lnTo>
                    <a:pt x="761677" y="391433"/>
                  </a:lnTo>
                  <a:lnTo>
                    <a:pt x="738095" y="378245"/>
                  </a:lnTo>
                  <a:lnTo>
                    <a:pt x="724752" y="365678"/>
                  </a:lnTo>
                  <a:lnTo>
                    <a:pt x="728087" y="366609"/>
                  </a:lnTo>
                  <a:lnTo>
                    <a:pt x="729406" y="364902"/>
                  </a:lnTo>
                  <a:lnTo>
                    <a:pt x="740034" y="374909"/>
                  </a:lnTo>
                  <a:lnTo>
                    <a:pt x="762608" y="387632"/>
                  </a:lnTo>
                  <a:lnTo>
                    <a:pt x="797129" y="396010"/>
                  </a:lnTo>
                  <a:lnTo>
                    <a:pt x="823349" y="410128"/>
                  </a:lnTo>
                  <a:lnTo>
                    <a:pt x="852982" y="427815"/>
                  </a:lnTo>
                  <a:lnTo>
                    <a:pt x="889675" y="453958"/>
                  </a:lnTo>
                  <a:lnTo>
                    <a:pt x="921325" y="474438"/>
                  </a:lnTo>
                  <a:lnTo>
                    <a:pt x="941883" y="503993"/>
                  </a:lnTo>
                  <a:lnTo>
                    <a:pt x="974231" y="540764"/>
                  </a:lnTo>
                  <a:close/>
                  <a:moveTo>
                    <a:pt x="1144507" y="1428138"/>
                  </a:moveTo>
                  <a:lnTo>
                    <a:pt x="1107659" y="1426509"/>
                  </a:lnTo>
                  <a:cubicBezTo>
                    <a:pt x="1102617" y="1431318"/>
                    <a:pt x="1097264" y="1436904"/>
                    <a:pt x="1095868" y="1438766"/>
                  </a:cubicBezTo>
                  <a:cubicBezTo>
                    <a:pt x="1095480" y="1442101"/>
                    <a:pt x="1093929" y="1451333"/>
                    <a:pt x="1092687" y="1459013"/>
                  </a:cubicBezTo>
                  <a:lnTo>
                    <a:pt x="1092067" y="1462348"/>
                  </a:lnTo>
                  <a:lnTo>
                    <a:pt x="1035670" y="1460642"/>
                  </a:lnTo>
                  <a:lnTo>
                    <a:pt x="1025353" y="1471347"/>
                  </a:lnTo>
                  <a:lnTo>
                    <a:pt x="1007045" y="1488646"/>
                  </a:lnTo>
                  <a:lnTo>
                    <a:pt x="997736" y="1513082"/>
                  </a:lnTo>
                  <a:lnTo>
                    <a:pt x="989591" y="1539147"/>
                  </a:lnTo>
                  <a:lnTo>
                    <a:pt x="966784" y="1578400"/>
                  </a:lnTo>
                  <a:lnTo>
                    <a:pt x="959880" y="1596862"/>
                  </a:lnTo>
                  <a:lnTo>
                    <a:pt x="959880" y="1596940"/>
                  </a:lnTo>
                  <a:lnTo>
                    <a:pt x="954217" y="1634176"/>
                  </a:lnTo>
                  <a:lnTo>
                    <a:pt x="954139" y="1634176"/>
                  </a:lnTo>
                  <a:lnTo>
                    <a:pt x="951192" y="1628358"/>
                  </a:lnTo>
                  <a:lnTo>
                    <a:pt x="955458" y="1600276"/>
                  </a:lnTo>
                  <a:lnTo>
                    <a:pt x="955458" y="1600198"/>
                  </a:lnTo>
                  <a:lnTo>
                    <a:pt x="956156" y="1595854"/>
                  </a:lnTo>
                  <a:lnTo>
                    <a:pt x="951967" y="1597483"/>
                  </a:lnTo>
                  <a:lnTo>
                    <a:pt x="952278" y="1595233"/>
                  </a:lnTo>
                  <a:lnTo>
                    <a:pt x="953131" y="1592829"/>
                  </a:lnTo>
                  <a:lnTo>
                    <a:pt x="953208" y="1592829"/>
                  </a:lnTo>
                  <a:lnTo>
                    <a:pt x="959802" y="1575064"/>
                  </a:lnTo>
                  <a:lnTo>
                    <a:pt x="982299" y="1536432"/>
                  </a:lnTo>
                  <a:lnTo>
                    <a:pt x="990367" y="1510522"/>
                  </a:lnTo>
                  <a:lnTo>
                    <a:pt x="1000141" y="1485078"/>
                  </a:lnTo>
                  <a:lnTo>
                    <a:pt x="1019923" y="1465839"/>
                  </a:lnTo>
                  <a:lnTo>
                    <a:pt x="1032490" y="1452807"/>
                  </a:lnTo>
                  <a:lnTo>
                    <a:pt x="1085551" y="1454358"/>
                  </a:lnTo>
                  <a:cubicBezTo>
                    <a:pt x="1086869" y="1446523"/>
                    <a:pt x="1088110" y="1438766"/>
                    <a:pt x="1088188" y="1437680"/>
                  </a:cubicBezTo>
                  <a:cubicBezTo>
                    <a:pt x="1088188" y="1435973"/>
                    <a:pt x="1088188" y="1434421"/>
                    <a:pt x="1103470" y="1419760"/>
                  </a:cubicBezTo>
                  <a:lnTo>
                    <a:pt x="1104711" y="1418596"/>
                  </a:lnTo>
                  <a:lnTo>
                    <a:pt x="1139465" y="1420148"/>
                  </a:lnTo>
                  <a:lnTo>
                    <a:pt x="1141016" y="1416424"/>
                  </a:lnTo>
                  <a:lnTo>
                    <a:pt x="1127518" y="1416424"/>
                  </a:lnTo>
                  <a:lnTo>
                    <a:pt x="1110762" y="1403159"/>
                  </a:lnTo>
                  <a:lnTo>
                    <a:pt x="1087878" y="1389583"/>
                  </a:lnTo>
                  <a:lnTo>
                    <a:pt x="1067786" y="1370655"/>
                  </a:lnTo>
                  <a:lnTo>
                    <a:pt x="1073914" y="1343194"/>
                  </a:lnTo>
                  <a:lnTo>
                    <a:pt x="1088498" y="1327058"/>
                  </a:lnTo>
                  <a:lnTo>
                    <a:pt x="1075543" y="1311776"/>
                  </a:lnTo>
                  <a:lnTo>
                    <a:pt x="1057081" y="1254604"/>
                  </a:lnTo>
                  <a:lnTo>
                    <a:pt x="1028611" y="1214110"/>
                  </a:lnTo>
                  <a:lnTo>
                    <a:pt x="1015811" y="1221402"/>
                  </a:lnTo>
                  <a:lnTo>
                    <a:pt x="993314" y="1241028"/>
                  </a:lnTo>
                  <a:lnTo>
                    <a:pt x="972137" y="1241028"/>
                  </a:lnTo>
                  <a:lnTo>
                    <a:pt x="950959" y="1216515"/>
                  </a:lnTo>
                  <a:lnTo>
                    <a:pt x="981989" y="1183158"/>
                  </a:lnTo>
                  <a:lnTo>
                    <a:pt x="971516" y="1152749"/>
                  </a:lnTo>
                  <a:lnTo>
                    <a:pt x="943279" y="1146465"/>
                  </a:lnTo>
                  <a:lnTo>
                    <a:pt x="913413" y="1167177"/>
                  </a:lnTo>
                  <a:lnTo>
                    <a:pt x="921248" y="1191536"/>
                  </a:lnTo>
                  <a:lnTo>
                    <a:pt x="921481" y="1218842"/>
                  </a:lnTo>
                  <a:lnTo>
                    <a:pt x="906974" y="1239632"/>
                  </a:lnTo>
                  <a:lnTo>
                    <a:pt x="916205" y="1257086"/>
                  </a:lnTo>
                  <a:lnTo>
                    <a:pt x="911784" y="1288581"/>
                  </a:lnTo>
                  <a:lnTo>
                    <a:pt x="883857" y="1290443"/>
                  </a:lnTo>
                  <a:lnTo>
                    <a:pt x="853525" y="1278031"/>
                  </a:lnTo>
                  <a:lnTo>
                    <a:pt x="838243" y="1270662"/>
                  </a:lnTo>
                  <a:lnTo>
                    <a:pt x="829788" y="1273765"/>
                  </a:lnTo>
                  <a:lnTo>
                    <a:pt x="835140" y="1289900"/>
                  </a:lnTo>
                  <a:lnTo>
                    <a:pt x="853991" y="1301071"/>
                  </a:lnTo>
                  <a:lnTo>
                    <a:pt x="885021" y="1330549"/>
                  </a:lnTo>
                  <a:lnTo>
                    <a:pt x="859809" y="1338074"/>
                  </a:lnTo>
                  <a:lnTo>
                    <a:pt x="845845" y="1357080"/>
                  </a:lnTo>
                  <a:lnTo>
                    <a:pt x="831727" y="1369647"/>
                  </a:lnTo>
                  <a:lnTo>
                    <a:pt x="822883" y="1374767"/>
                  </a:lnTo>
                  <a:lnTo>
                    <a:pt x="833666" y="1396565"/>
                  </a:lnTo>
                  <a:lnTo>
                    <a:pt x="852129" y="1419605"/>
                  </a:lnTo>
                  <a:lnTo>
                    <a:pt x="864075" y="1441326"/>
                  </a:lnTo>
                  <a:lnTo>
                    <a:pt x="877496" y="1467468"/>
                  </a:lnTo>
                  <a:lnTo>
                    <a:pt x="838398" y="1472511"/>
                  </a:lnTo>
                  <a:lnTo>
                    <a:pt x="810084" y="1467391"/>
                  </a:lnTo>
                  <a:lnTo>
                    <a:pt x="670915" y="1415648"/>
                  </a:lnTo>
                  <a:lnTo>
                    <a:pt x="662227" y="1397341"/>
                  </a:lnTo>
                  <a:lnTo>
                    <a:pt x="662227" y="1385705"/>
                  </a:lnTo>
                  <a:lnTo>
                    <a:pt x="658270" y="1361657"/>
                  </a:lnTo>
                  <a:lnTo>
                    <a:pt x="663313" y="1352891"/>
                  </a:lnTo>
                  <a:lnTo>
                    <a:pt x="675026" y="1342418"/>
                  </a:lnTo>
                  <a:lnTo>
                    <a:pt x="677276" y="1329075"/>
                  </a:lnTo>
                  <a:lnTo>
                    <a:pt x="694110" y="1318913"/>
                  </a:lnTo>
                  <a:lnTo>
                    <a:pt x="717460" y="1330549"/>
                  </a:lnTo>
                  <a:lnTo>
                    <a:pt x="736931" y="1325197"/>
                  </a:lnTo>
                  <a:lnTo>
                    <a:pt x="740189" y="1304562"/>
                  </a:lnTo>
                  <a:lnTo>
                    <a:pt x="736078" y="1288659"/>
                  </a:lnTo>
                  <a:lnTo>
                    <a:pt x="752523" y="1268955"/>
                  </a:lnTo>
                  <a:lnTo>
                    <a:pt x="770753" y="1259414"/>
                  </a:lnTo>
                  <a:lnTo>
                    <a:pt x="777425" y="1237460"/>
                  </a:lnTo>
                  <a:lnTo>
                    <a:pt x="767107" y="1215972"/>
                  </a:lnTo>
                  <a:lnTo>
                    <a:pt x="720020" y="1212946"/>
                  </a:lnTo>
                  <a:lnTo>
                    <a:pt x="686585" y="1218687"/>
                  </a:lnTo>
                  <a:lnTo>
                    <a:pt x="646479" y="1245217"/>
                  </a:lnTo>
                  <a:lnTo>
                    <a:pt x="630499" y="1233426"/>
                  </a:lnTo>
                  <a:lnTo>
                    <a:pt x="606296" y="1252742"/>
                  </a:lnTo>
                  <a:lnTo>
                    <a:pt x="604046" y="1251423"/>
                  </a:lnTo>
                  <a:cubicBezTo>
                    <a:pt x="591789" y="1244597"/>
                    <a:pt x="568905" y="1234667"/>
                    <a:pt x="559828" y="1237150"/>
                  </a:cubicBezTo>
                  <a:cubicBezTo>
                    <a:pt x="559285" y="1237305"/>
                    <a:pt x="558510" y="1237538"/>
                    <a:pt x="557579" y="1237925"/>
                  </a:cubicBezTo>
                  <a:cubicBezTo>
                    <a:pt x="556570" y="1238391"/>
                    <a:pt x="555407" y="1239011"/>
                    <a:pt x="553933" y="1239865"/>
                  </a:cubicBezTo>
                  <a:cubicBezTo>
                    <a:pt x="551606" y="1241184"/>
                    <a:pt x="548735" y="1243123"/>
                    <a:pt x="545012" y="1245838"/>
                  </a:cubicBezTo>
                  <a:lnTo>
                    <a:pt x="541288" y="1248786"/>
                  </a:lnTo>
                  <a:cubicBezTo>
                    <a:pt x="540435" y="1249406"/>
                    <a:pt x="539659" y="1250105"/>
                    <a:pt x="538806" y="1250803"/>
                  </a:cubicBezTo>
                  <a:lnTo>
                    <a:pt x="535780" y="1248243"/>
                  </a:lnTo>
                  <a:lnTo>
                    <a:pt x="532832" y="1245683"/>
                  </a:lnTo>
                  <a:lnTo>
                    <a:pt x="523368" y="1237615"/>
                  </a:lnTo>
                  <a:lnTo>
                    <a:pt x="509870" y="1220937"/>
                  </a:lnTo>
                  <a:lnTo>
                    <a:pt x="500794" y="1203715"/>
                  </a:lnTo>
                  <a:lnTo>
                    <a:pt x="499243" y="1182537"/>
                  </a:lnTo>
                  <a:lnTo>
                    <a:pt x="512198" y="1166324"/>
                  </a:lnTo>
                  <a:lnTo>
                    <a:pt x="532445" y="1154610"/>
                  </a:lnTo>
                  <a:lnTo>
                    <a:pt x="543072" y="1141655"/>
                  </a:lnTo>
                  <a:lnTo>
                    <a:pt x="538961" y="1131648"/>
                  </a:lnTo>
                  <a:lnTo>
                    <a:pt x="556648" y="1112798"/>
                  </a:lnTo>
                  <a:lnTo>
                    <a:pt x="563242" y="1105273"/>
                  </a:lnTo>
                  <a:lnTo>
                    <a:pt x="568827" y="1087664"/>
                  </a:lnTo>
                  <a:lnTo>
                    <a:pt x="571542" y="1066486"/>
                  </a:lnTo>
                  <a:lnTo>
                    <a:pt x="561225" y="1062530"/>
                  </a:lnTo>
                  <a:lnTo>
                    <a:pt x="538108" y="1044455"/>
                  </a:lnTo>
                  <a:lnTo>
                    <a:pt x="556027" y="1020794"/>
                  </a:lnTo>
                  <a:lnTo>
                    <a:pt x="567198" y="1010555"/>
                  </a:lnTo>
                  <a:lnTo>
                    <a:pt x="585583" y="995428"/>
                  </a:lnTo>
                  <a:lnTo>
                    <a:pt x="620647" y="985731"/>
                  </a:lnTo>
                  <a:lnTo>
                    <a:pt x="643531" y="976112"/>
                  </a:lnTo>
                  <a:lnTo>
                    <a:pt x="661373" y="1028319"/>
                  </a:lnTo>
                  <a:lnTo>
                    <a:pt x="668355" y="1023044"/>
                  </a:lnTo>
                  <a:lnTo>
                    <a:pt x="676345" y="1006288"/>
                  </a:lnTo>
                  <a:lnTo>
                    <a:pt x="691783" y="983714"/>
                  </a:lnTo>
                  <a:lnTo>
                    <a:pt x="704117" y="1021415"/>
                  </a:lnTo>
                  <a:lnTo>
                    <a:pt x="723200" y="996514"/>
                  </a:lnTo>
                  <a:lnTo>
                    <a:pt x="727234" y="989144"/>
                  </a:lnTo>
                  <a:lnTo>
                    <a:pt x="737862" y="956175"/>
                  </a:lnTo>
                  <a:lnTo>
                    <a:pt x="729484" y="931661"/>
                  </a:lnTo>
                  <a:lnTo>
                    <a:pt x="711719" y="898227"/>
                  </a:lnTo>
                  <a:lnTo>
                    <a:pt x="689533" y="880850"/>
                  </a:lnTo>
                  <a:lnTo>
                    <a:pt x="672544" y="872782"/>
                  </a:lnTo>
                  <a:lnTo>
                    <a:pt x="660830" y="872782"/>
                  </a:lnTo>
                  <a:lnTo>
                    <a:pt x="647565" y="883488"/>
                  </a:lnTo>
                  <a:lnTo>
                    <a:pt x="632981" y="883488"/>
                  </a:lnTo>
                  <a:lnTo>
                    <a:pt x="612579" y="869835"/>
                  </a:lnTo>
                  <a:lnTo>
                    <a:pt x="626232" y="852535"/>
                  </a:lnTo>
                  <a:lnTo>
                    <a:pt x="645315" y="852535"/>
                  </a:lnTo>
                  <a:lnTo>
                    <a:pt x="650513" y="833219"/>
                  </a:lnTo>
                  <a:lnTo>
                    <a:pt x="655012" y="827401"/>
                  </a:lnTo>
                  <a:lnTo>
                    <a:pt x="649970" y="814136"/>
                  </a:lnTo>
                  <a:lnTo>
                    <a:pt x="622664" y="785899"/>
                  </a:lnTo>
                  <a:lnTo>
                    <a:pt x="606916" y="776590"/>
                  </a:lnTo>
                  <a:lnTo>
                    <a:pt x="578834" y="776590"/>
                  </a:lnTo>
                  <a:lnTo>
                    <a:pt x="569835" y="746879"/>
                  </a:lnTo>
                  <a:lnTo>
                    <a:pt x="594194" y="740053"/>
                  </a:lnTo>
                  <a:lnTo>
                    <a:pt x="597917" y="737493"/>
                  </a:lnTo>
                  <a:lnTo>
                    <a:pt x="597064" y="726477"/>
                  </a:lnTo>
                  <a:lnTo>
                    <a:pt x="584807" y="701265"/>
                  </a:lnTo>
                  <a:lnTo>
                    <a:pt x="571465" y="681173"/>
                  </a:lnTo>
                  <a:lnTo>
                    <a:pt x="563164" y="654565"/>
                  </a:lnTo>
                  <a:lnTo>
                    <a:pt x="554786" y="641921"/>
                  </a:lnTo>
                  <a:lnTo>
                    <a:pt x="554786" y="633388"/>
                  </a:lnTo>
                  <a:lnTo>
                    <a:pt x="552692" y="633543"/>
                  </a:lnTo>
                  <a:lnTo>
                    <a:pt x="497846" y="650299"/>
                  </a:lnTo>
                  <a:lnTo>
                    <a:pt x="475970" y="661159"/>
                  </a:lnTo>
                  <a:lnTo>
                    <a:pt x="448897" y="677915"/>
                  </a:lnTo>
                  <a:lnTo>
                    <a:pt x="447733" y="677915"/>
                  </a:lnTo>
                  <a:cubicBezTo>
                    <a:pt x="439976" y="677915"/>
                    <a:pt x="430512" y="678226"/>
                    <a:pt x="428728" y="678769"/>
                  </a:cubicBezTo>
                  <a:cubicBezTo>
                    <a:pt x="425625" y="679700"/>
                    <a:pt x="402663" y="683966"/>
                    <a:pt x="398629" y="684664"/>
                  </a:cubicBezTo>
                  <a:lnTo>
                    <a:pt x="376520" y="692499"/>
                  </a:lnTo>
                  <a:lnTo>
                    <a:pt x="356894" y="717013"/>
                  </a:lnTo>
                  <a:lnTo>
                    <a:pt x="332070" y="717013"/>
                  </a:lnTo>
                  <a:lnTo>
                    <a:pt x="330751" y="712824"/>
                  </a:lnTo>
                  <a:lnTo>
                    <a:pt x="327260" y="701576"/>
                  </a:lnTo>
                  <a:lnTo>
                    <a:pt x="327105" y="700955"/>
                  </a:lnTo>
                  <a:lnTo>
                    <a:pt x="322218" y="685362"/>
                  </a:lnTo>
                  <a:lnTo>
                    <a:pt x="316710" y="669305"/>
                  </a:lnTo>
                  <a:lnTo>
                    <a:pt x="309030" y="664960"/>
                  </a:lnTo>
                  <a:lnTo>
                    <a:pt x="308332" y="664573"/>
                  </a:lnTo>
                  <a:lnTo>
                    <a:pt x="305694" y="663099"/>
                  </a:lnTo>
                  <a:lnTo>
                    <a:pt x="208261" y="662711"/>
                  </a:lnTo>
                  <a:lnTo>
                    <a:pt x="161639" y="653712"/>
                  </a:lnTo>
                  <a:lnTo>
                    <a:pt x="145503" y="653712"/>
                  </a:lnTo>
                  <a:lnTo>
                    <a:pt x="88020" y="637499"/>
                  </a:lnTo>
                  <a:lnTo>
                    <a:pt x="64748" y="624777"/>
                  </a:lnTo>
                  <a:lnTo>
                    <a:pt x="60482" y="621907"/>
                  </a:lnTo>
                  <a:lnTo>
                    <a:pt x="63352" y="619502"/>
                  </a:lnTo>
                  <a:lnTo>
                    <a:pt x="60249" y="617407"/>
                  </a:lnTo>
                  <a:lnTo>
                    <a:pt x="60482" y="617175"/>
                  </a:lnTo>
                  <a:lnTo>
                    <a:pt x="63585" y="614615"/>
                  </a:lnTo>
                  <a:lnTo>
                    <a:pt x="75298" y="605073"/>
                  </a:lnTo>
                  <a:cubicBezTo>
                    <a:pt x="75298" y="605073"/>
                    <a:pt x="77703" y="605538"/>
                    <a:pt x="80961" y="605306"/>
                  </a:cubicBezTo>
                  <a:cubicBezTo>
                    <a:pt x="81504" y="605306"/>
                    <a:pt x="82047" y="605228"/>
                    <a:pt x="82590" y="605151"/>
                  </a:cubicBezTo>
                  <a:lnTo>
                    <a:pt x="82823" y="605151"/>
                  </a:lnTo>
                  <a:cubicBezTo>
                    <a:pt x="83211" y="605073"/>
                    <a:pt x="83599" y="604995"/>
                    <a:pt x="84064" y="604918"/>
                  </a:cubicBezTo>
                  <a:cubicBezTo>
                    <a:pt x="84142" y="604918"/>
                    <a:pt x="84219" y="604918"/>
                    <a:pt x="84297" y="604840"/>
                  </a:cubicBezTo>
                  <a:cubicBezTo>
                    <a:pt x="84762" y="604840"/>
                    <a:pt x="85305" y="604685"/>
                    <a:pt x="85848" y="604530"/>
                  </a:cubicBezTo>
                  <a:cubicBezTo>
                    <a:pt x="86624" y="604375"/>
                    <a:pt x="87400" y="604064"/>
                    <a:pt x="88253" y="603754"/>
                  </a:cubicBezTo>
                  <a:cubicBezTo>
                    <a:pt x="89107" y="603444"/>
                    <a:pt x="89882" y="603056"/>
                    <a:pt x="90658" y="602591"/>
                  </a:cubicBezTo>
                  <a:cubicBezTo>
                    <a:pt x="90891" y="602435"/>
                    <a:pt x="91046" y="602358"/>
                    <a:pt x="91279" y="602203"/>
                  </a:cubicBezTo>
                  <a:cubicBezTo>
                    <a:pt x="91822" y="601892"/>
                    <a:pt x="92365" y="601505"/>
                    <a:pt x="92908" y="600961"/>
                  </a:cubicBezTo>
                  <a:cubicBezTo>
                    <a:pt x="93218" y="600651"/>
                    <a:pt x="93606" y="600341"/>
                    <a:pt x="93916" y="600031"/>
                  </a:cubicBezTo>
                  <a:cubicBezTo>
                    <a:pt x="94304" y="599720"/>
                    <a:pt x="94614" y="599332"/>
                    <a:pt x="94925" y="598945"/>
                  </a:cubicBezTo>
                  <a:cubicBezTo>
                    <a:pt x="95623" y="598169"/>
                    <a:pt x="96166" y="597238"/>
                    <a:pt x="96709" y="596307"/>
                  </a:cubicBezTo>
                  <a:cubicBezTo>
                    <a:pt x="96942" y="595764"/>
                    <a:pt x="97252" y="595143"/>
                    <a:pt x="97562" y="594523"/>
                  </a:cubicBezTo>
                  <a:cubicBezTo>
                    <a:pt x="97795" y="593902"/>
                    <a:pt x="98028" y="593204"/>
                    <a:pt x="98260" y="592506"/>
                  </a:cubicBezTo>
                  <a:cubicBezTo>
                    <a:pt x="98493" y="591808"/>
                    <a:pt x="98726" y="591032"/>
                    <a:pt x="98803" y="590256"/>
                  </a:cubicBezTo>
                  <a:cubicBezTo>
                    <a:pt x="99657" y="585990"/>
                    <a:pt x="99501" y="580482"/>
                    <a:pt x="98105" y="573500"/>
                  </a:cubicBezTo>
                  <a:lnTo>
                    <a:pt x="98105" y="573112"/>
                  </a:lnTo>
                  <a:cubicBezTo>
                    <a:pt x="97407" y="569699"/>
                    <a:pt x="96631" y="566208"/>
                    <a:pt x="95933" y="562872"/>
                  </a:cubicBezTo>
                  <a:cubicBezTo>
                    <a:pt x="94925" y="557830"/>
                    <a:pt x="93916" y="552943"/>
                    <a:pt x="92908" y="548366"/>
                  </a:cubicBezTo>
                  <a:cubicBezTo>
                    <a:pt x="91977" y="543712"/>
                    <a:pt x="91046" y="539367"/>
                    <a:pt x="90193" y="535256"/>
                  </a:cubicBezTo>
                  <a:cubicBezTo>
                    <a:pt x="89882" y="533549"/>
                    <a:pt x="89494" y="531920"/>
                    <a:pt x="89184" y="530291"/>
                  </a:cubicBezTo>
                  <a:cubicBezTo>
                    <a:pt x="89029" y="529438"/>
                    <a:pt x="88796" y="528507"/>
                    <a:pt x="88641" y="527654"/>
                  </a:cubicBezTo>
                  <a:cubicBezTo>
                    <a:pt x="88176" y="525094"/>
                    <a:pt x="87633" y="522689"/>
                    <a:pt x="87245" y="520517"/>
                  </a:cubicBezTo>
                  <a:lnTo>
                    <a:pt x="86779" y="518422"/>
                  </a:lnTo>
                  <a:cubicBezTo>
                    <a:pt x="86469" y="517103"/>
                    <a:pt x="86236" y="515862"/>
                    <a:pt x="86004" y="514776"/>
                  </a:cubicBezTo>
                  <a:cubicBezTo>
                    <a:pt x="85810" y="514225"/>
                    <a:pt x="85678" y="513651"/>
                    <a:pt x="85616" y="513070"/>
                  </a:cubicBezTo>
                  <a:cubicBezTo>
                    <a:pt x="85391" y="512100"/>
                    <a:pt x="85205" y="511115"/>
                    <a:pt x="85073" y="510122"/>
                  </a:cubicBezTo>
                  <a:cubicBezTo>
                    <a:pt x="84840" y="509191"/>
                    <a:pt x="84607" y="508493"/>
                    <a:pt x="84607" y="507795"/>
                  </a:cubicBezTo>
                  <a:cubicBezTo>
                    <a:pt x="84382" y="507337"/>
                    <a:pt x="84250" y="506833"/>
                    <a:pt x="84219" y="506321"/>
                  </a:cubicBezTo>
                  <a:cubicBezTo>
                    <a:pt x="84142" y="505622"/>
                    <a:pt x="83987" y="505079"/>
                    <a:pt x="83987" y="504847"/>
                  </a:cubicBezTo>
                  <a:lnTo>
                    <a:pt x="99269" y="487470"/>
                  </a:lnTo>
                  <a:lnTo>
                    <a:pt x="145969" y="462491"/>
                  </a:lnTo>
                  <a:lnTo>
                    <a:pt x="145891" y="462103"/>
                  </a:lnTo>
                  <a:lnTo>
                    <a:pt x="145969" y="462103"/>
                  </a:lnTo>
                  <a:lnTo>
                    <a:pt x="138211" y="438521"/>
                  </a:lnTo>
                  <a:lnTo>
                    <a:pt x="131152" y="416877"/>
                  </a:lnTo>
                  <a:lnTo>
                    <a:pt x="135108" y="416489"/>
                  </a:lnTo>
                  <a:lnTo>
                    <a:pt x="148063" y="415326"/>
                  </a:lnTo>
                  <a:lnTo>
                    <a:pt x="135108" y="416567"/>
                  </a:lnTo>
                  <a:lnTo>
                    <a:pt x="135263" y="417032"/>
                  </a:lnTo>
                  <a:lnTo>
                    <a:pt x="149692" y="460940"/>
                  </a:lnTo>
                  <a:lnTo>
                    <a:pt x="151244" y="465982"/>
                  </a:lnTo>
                  <a:lnTo>
                    <a:pt x="147598" y="465982"/>
                  </a:lnTo>
                  <a:lnTo>
                    <a:pt x="101751" y="490573"/>
                  </a:lnTo>
                  <a:lnTo>
                    <a:pt x="89262" y="504769"/>
                  </a:lnTo>
                  <a:lnTo>
                    <a:pt x="88098" y="506010"/>
                  </a:lnTo>
                  <a:lnTo>
                    <a:pt x="88176" y="506165"/>
                  </a:lnTo>
                  <a:lnTo>
                    <a:pt x="88486" y="507795"/>
                  </a:lnTo>
                  <a:cubicBezTo>
                    <a:pt x="88486" y="508027"/>
                    <a:pt x="88564" y="508260"/>
                    <a:pt x="88641" y="508570"/>
                  </a:cubicBezTo>
                  <a:lnTo>
                    <a:pt x="88874" y="509501"/>
                  </a:lnTo>
                  <a:cubicBezTo>
                    <a:pt x="88951" y="510044"/>
                    <a:pt x="89107" y="510742"/>
                    <a:pt x="89262" y="511441"/>
                  </a:cubicBezTo>
                  <a:lnTo>
                    <a:pt x="89960" y="514776"/>
                  </a:lnTo>
                  <a:cubicBezTo>
                    <a:pt x="90115" y="515552"/>
                    <a:pt x="90270" y="516328"/>
                    <a:pt x="90503" y="517181"/>
                  </a:cubicBezTo>
                  <a:cubicBezTo>
                    <a:pt x="90658" y="518034"/>
                    <a:pt x="90813" y="518888"/>
                    <a:pt x="91046" y="519819"/>
                  </a:cubicBezTo>
                  <a:lnTo>
                    <a:pt x="91046" y="519974"/>
                  </a:lnTo>
                  <a:lnTo>
                    <a:pt x="92442" y="526955"/>
                  </a:lnTo>
                  <a:cubicBezTo>
                    <a:pt x="92597" y="527809"/>
                    <a:pt x="92753" y="528662"/>
                    <a:pt x="92985" y="529515"/>
                  </a:cubicBezTo>
                  <a:lnTo>
                    <a:pt x="93994" y="534480"/>
                  </a:lnTo>
                  <a:cubicBezTo>
                    <a:pt x="94382" y="536420"/>
                    <a:pt x="94769" y="538436"/>
                    <a:pt x="95235" y="540531"/>
                  </a:cubicBezTo>
                  <a:cubicBezTo>
                    <a:pt x="95856" y="543479"/>
                    <a:pt x="96476" y="546504"/>
                    <a:pt x="97174" y="549685"/>
                  </a:cubicBezTo>
                  <a:lnTo>
                    <a:pt x="99424" y="560623"/>
                  </a:lnTo>
                  <a:lnTo>
                    <a:pt x="100665" y="566518"/>
                  </a:lnTo>
                  <a:cubicBezTo>
                    <a:pt x="101131" y="568458"/>
                    <a:pt x="101518" y="570397"/>
                    <a:pt x="101906" y="572724"/>
                  </a:cubicBezTo>
                  <a:cubicBezTo>
                    <a:pt x="103303" y="579861"/>
                    <a:pt x="103535" y="585990"/>
                    <a:pt x="102682" y="590799"/>
                  </a:cubicBezTo>
                  <a:cubicBezTo>
                    <a:pt x="102527" y="591808"/>
                    <a:pt x="102217" y="592894"/>
                    <a:pt x="101906" y="593747"/>
                  </a:cubicBezTo>
                  <a:cubicBezTo>
                    <a:pt x="101674" y="594523"/>
                    <a:pt x="101363" y="595221"/>
                    <a:pt x="101131" y="595919"/>
                  </a:cubicBezTo>
                  <a:cubicBezTo>
                    <a:pt x="100588" y="597238"/>
                    <a:pt x="99889" y="598402"/>
                    <a:pt x="99269" y="599488"/>
                  </a:cubicBezTo>
                  <a:cubicBezTo>
                    <a:pt x="93606" y="608253"/>
                    <a:pt x="83056" y="609727"/>
                    <a:pt x="76462" y="609107"/>
                  </a:cubicBezTo>
                  <a:lnTo>
                    <a:pt x="66920" y="616942"/>
                  </a:lnTo>
                  <a:lnTo>
                    <a:pt x="90580" y="630129"/>
                  </a:lnTo>
                  <a:lnTo>
                    <a:pt x="146046" y="645955"/>
                  </a:lnTo>
                  <a:lnTo>
                    <a:pt x="162337" y="645955"/>
                  </a:lnTo>
                  <a:lnTo>
                    <a:pt x="209037" y="654953"/>
                  </a:lnTo>
                  <a:lnTo>
                    <a:pt x="307711" y="655341"/>
                  </a:lnTo>
                  <a:lnTo>
                    <a:pt x="315934" y="659918"/>
                  </a:lnTo>
                  <a:lnTo>
                    <a:pt x="315934" y="643007"/>
                  </a:lnTo>
                  <a:lnTo>
                    <a:pt x="323304" y="664573"/>
                  </a:lnTo>
                  <a:lnTo>
                    <a:pt x="323459" y="664960"/>
                  </a:lnTo>
                  <a:lnTo>
                    <a:pt x="328424" y="679544"/>
                  </a:lnTo>
                  <a:lnTo>
                    <a:pt x="329587" y="682958"/>
                  </a:lnTo>
                  <a:lnTo>
                    <a:pt x="335250" y="700955"/>
                  </a:lnTo>
                  <a:lnTo>
                    <a:pt x="337810" y="709255"/>
                  </a:lnTo>
                  <a:lnTo>
                    <a:pt x="353170" y="709255"/>
                  </a:lnTo>
                  <a:lnTo>
                    <a:pt x="371865" y="685906"/>
                  </a:lnTo>
                  <a:lnTo>
                    <a:pt x="396689" y="677217"/>
                  </a:lnTo>
                  <a:cubicBezTo>
                    <a:pt x="407084" y="675278"/>
                    <a:pt x="424383" y="671942"/>
                    <a:pt x="426323" y="671399"/>
                  </a:cubicBezTo>
                  <a:cubicBezTo>
                    <a:pt x="429426" y="670313"/>
                    <a:pt x="440829" y="670158"/>
                    <a:pt x="446647" y="670158"/>
                  </a:cubicBezTo>
                  <a:lnTo>
                    <a:pt x="472169" y="654333"/>
                  </a:lnTo>
                  <a:lnTo>
                    <a:pt x="494976" y="643084"/>
                  </a:lnTo>
                  <a:lnTo>
                    <a:pt x="550830" y="626018"/>
                  </a:lnTo>
                  <a:lnTo>
                    <a:pt x="562544" y="625087"/>
                  </a:lnTo>
                  <a:lnTo>
                    <a:pt x="562544" y="639594"/>
                  </a:lnTo>
                  <a:lnTo>
                    <a:pt x="569913" y="650764"/>
                  </a:lnTo>
                  <a:lnTo>
                    <a:pt x="578291" y="677372"/>
                  </a:lnTo>
                  <a:lnTo>
                    <a:pt x="591479" y="697464"/>
                  </a:lnTo>
                  <a:lnTo>
                    <a:pt x="604356" y="723762"/>
                  </a:lnTo>
                  <a:lnTo>
                    <a:pt x="605908" y="741371"/>
                  </a:lnTo>
                  <a:lnTo>
                    <a:pt x="597995" y="746801"/>
                  </a:lnTo>
                  <a:lnTo>
                    <a:pt x="579532" y="752232"/>
                  </a:lnTo>
                  <a:lnTo>
                    <a:pt x="584575" y="768833"/>
                  </a:lnTo>
                  <a:lnTo>
                    <a:pt x="609088" y="768833"/>
                  </a:lnTo>
                  <a:lnTo>
                    <a:pt x="627085" y="779460"/>
                  </a:lnTo>
                  <a:lnTo>
                    <a:pt x="656098" y="809326"/>
                  </a:lnTo>
                  <a:lnTo>
                    <a:pt x="663856" y="828953"/>
                  </a:lnTo>
                  <a:lnTo>
                    <a:pt x="657805" y="836090"/>
                  </a:lnTo>
                  <a:lnTo>
                    <a:pt x="651289" y="860293"/>
                  </a:lnTo>
                  <a:lnTo>
                    <a:pt x="629956" y="860293"/>
                  </a:lnTo>
                  <a:lnTo>
                    <a:pt x="623827" y="868050"/>
                  </a:lnTo>
                  <a:lnTo>
                    <a:pt x="635308" y="875730"/>
                  </a:lnTo>
                  <a:lnTo>
                    <a:pt x="644850" y="875730"/>
                  </a:lnTo>
                  <a:lnTo>
                    <a:pt x="658038" y="865025"/>
                  </a:lnTo>
                  <a:lnTo>
                    <a:pt x="673397" y="865025"/>
                  </a:lnTo>
                  <a:lnTo>
                    <a:pt x="693256" y="874024"/>
                  </a:lnTo>
                  <a:lnTo>
                    <a:pt x="717149" y="892641"/>
                  </a:lnTo>
                  <a:lnTo>
                    <a:pt x="736543" y="928636"/>
                  </a:lnTo>
                  <a:lnTo>
                    <a:pt x="746007" y="956097"/>
                  </a:lnTo>
                  <a:lnTo>
                    <a:pt x="734371" y="992247"/>
                  </a:lnTo>
                  <a:lnTo>
                    <a:pt x="729639" y="1000780"/>
                  </a:lnTo>
                  <a:lnTo>
                    <a:pt x="701324" y="1037861"/>
                  </a:lnTo>
                  <a:lnTo>
                    <a:pt x="689300" y="1001091"/>
                  </a:lnTo>
                  <a:lnTo>
                    <a:pt x="683017" y="1010167"/>
                  </a:lnTo>
                  <a:lnTo>
                    <a:pt x="674561" y="1028086"/>
                  </a:lnTo>
                  <a:lnTo>
                    <a:pt x="657495" y="1040964"/>
                  </a:lnTo>
                  <a:lnTo>
                    <a:pt x="638877" y="986507"/>
                  </a:lnTo>
                  <a:lnTo>
                    <a:pt x="623129" y="993100"/>
                  </a:lnTo>
                  <a:lnTo>
                    <a:pt x="589850" y="1001944"/>
                  </a:lnTo>
                  <a:lnTo>
                    <a:pt x="572318" y="1016373"/>
                  </a:lnTo>
                  <a:lnTo>
                    <a:pt x="561768" y="1025992"/>
                  </a:lnTo>
                  <a:lnTo>
                    <a:pt x="548890" y="1043058"/>
                  </a:lnTo>
                  <a:lnTo>
                    <a:pt x="564638" y="1055470"/>
                  </a:lnTo>
                  <a:lnTo>
                    <a:pt x="579998" y="1061443"/>
                  </a:lnTo>
                  <a:lnTo>
                    <a:pt x="576352" y="1089293"/>
                  </a:lnTo>
                  <a:lnTo>
                    <a:pt x="570379" y="1108376"/>
                  </a:lnTo>
                  <a:lnTo>
                    <a:pt x="562388" y="1117995"/>
                  </a:lnTo>
                  <a:lnTo>
                    <a:pt x="548037" y="1133277"/>
                  </a:lnTo>
                  <a:lnTo>
                    <a:pt x="551993" y="1143052"/>
                  </a:lnTo>
                  <a:lnTo>
                    <a:pt x="538030" y="1160041"/>
                  </a:lnTo>
                  <a:lnTo>
                    <a:pt x="517783" y="1171754"/>
                  </a:lnTo>
                  <a:lnTo>
                    <a:pt x="507155" y="1185020"/>
                  </a:lnTo>
                  <a:lnTo>
                    <a:pt x="508086" y="1200845"/>
                  </a:lnTo>
                  <a:lnTo>
                    <a:pt x="516309" y="1216670"/>
                  </a:lnTo>
                  <a:lnTo>
                    <a:pt x="528876" y="1232262"/>
                  </a:lnTo>
                  <a:lnTo>
                    <a:pt x="538961" y="1240718"/>
                  </a:lnTo>
                  <a:cubicBezTo>
                    <a:pt x="542297" y="1238158"/>
                    <a:pt x="545400" y="1235986"/>
                    <a:pt x="548192" y="1234279"/>
                  </a:cubicBezTo>
                  <a:cubicBezTo>
                    <a:pt x="548580" y="1233969"/>
                    <a:pt x="549046" y="1233736"/>
                    <a:pt x="549433" y="1233504"/>
                  </a:cubicBezTo>
                  <a:cubicBezTo>
                    <a:pt x="549821" y="1233193"/>
                    <a:pt x="550209" y="1232961"/>
                    <a:pt x="550597" y="1232805"/>
                  </a:cubicBezTo>
                  <a:cubicBezTo>
                    <a:pt x="551683" y="1232185"/>
                    <a:pt x="552769" y="1231642"/>
                    <a:pt x="553778" y="1231176"/>
                  </a:cubicBezTo>
                  <a:cubicBezTo>
                    <a:pt x="555252" y="1230478"/>
                    <a:pt x="556648" y="1229935"/>
                    <a:pt x="557889" y="1229625"/>
                  </a:cubicBezTo>
                  <a:cubicBezTo>
                    <a:pt x="571232" y="1225979"/>
                    <a:pt x="597219" y="1239011"/>
                    <a:pt x="605520" y="1243433"/>
                  </a:cubicBezTo>
                  <a:lnTo>
                    <a:pt x="630266" y="1223652"/>
                  </a:lnTo>
                  <a:lnTo>
                    <a:pt x="646712" y="1235753"/>
                  </a:lnTo>
                  <a:lnTo>
                    <a:pt x="683017" y="1211783"/>
                  </a:lnTo>
                  <a:lnTo>
                    <a:pt x="719632" y="1205111"/>
                  </a:lnTo>
                  <a:lnTo>
                    <a:pt x="772150" y="1208525"/>
                  </a:lnTo>
                  <a:lnTo>
                    <a:pt x="785725" y="1236839"/>
                  </a:lnTo>
                  <a:lnTo>
                    <a:pt x="777192" y="1264921"/>
                  </a:lnTo>
                  <a:lnTo>
                    <a:pt x="757954" y="1274541"/>
                  </a:lnTo>
                  <a:lnTo>
                    <a:pt x="744611" y="1290598"/>
                  </a:lnTo>
                  <a:lnTo>
                    <a:pt x="748102" y="1304252"/>
                  </a:lnTo>
                  <a:lnTo>
                    <a:pt x="743757" y="1331325"/>
                  </a:lnTo>
                  <a:lnTo>
                    <a:pt x="716606" y="1338850"/>
                  </a:lnTo>
                  <a:lnTo>
                    <a:pt x="694498" y="1327757"/>
                  </a:lnTo>
                  <a:lnTo>
                    <a:pt x="684335" y="1333885"/>
                  </a:lnTo>
                  <a:lnTo>
                    <a:pt x="682163" y="1346530"/>
                  </a:lnTo>
                  <a:lnTo>
                    <a:pt x="669674" y="1357312"/>
                  </a:lnTo>
                  <a:lnTo>
                    <a:pt x="666338" y="1363131"/>
                  </a:lnTo>
                  <a:lnTo>
                    <a:pt x="669984" y="1385084"/>
                  </a:lnTo>
                  <a:lnTo>
                    <a:pt x="669984" y="1395557"/>
                  </a:lnTo>
                  <a:lnTo>
                    <a:pt x="676578" y="1409443"/>
                  </a:lnTo>
                  <a:lnTo>
                    <a:pt x="756635" y="1439464"/>
                  </a:lnTo>
                  <a:lnTo>
                    <a:pt x="812101" y="1459943"/>
                  </a:lnTo>
                  <a:lnTo>
                    <a:pt x="838553" y="1464598"/>
                  </a:lnTo>
                  <a:lnTo>
                    <a:pt x="865549" y="1461185"/>
                  </a:lnTo>
                  <a:lnTo>
                    <a:pt x="857249" y="1444972"/>
                  </a:lnTo>
                  <a:lnTo>
                    <a:pt x="845690" y="1423949"/>
                  </a:lnTo>
                  <a:lnTo>
                    <a:pt x="827305" y="1401064"/>
                  </a:lnTo>
                  <a:lnTo>
                    <a:pt x="812721" y="1371586"/>
                  </a:lnTo>
                  <a:lnTo>
                    <a:pt x="826917" y="1363596"/>
                  </a:lnTo>
                  <a:lnTo>
                    <a:pt x="839872" y="1352193"/>
                  </a:lnTo>
                  <a:lnTo>
                    <a:pt x="855077" y="1331403"/>
                  </a:lnTo>
                  <a:lnTo>
                    <a:pt x="869971" y="1326903"/>
                  </a:lnTo>
                  <a:lnTo>
                    <a:pt x="849647" y="1307510"/>
                  </a:lnTo>
                  <a:lnTo>
                    <a:pt x="828701" y="1295098"/>
                  </a:lnTo>
                  <a:lnTo>
                    <a:pt x="820091" y="1269110"/>
                  </a:lnTo>
                  <a:lnTo>
                    <a:pt x="838709" y="1262206"/>
                  </a:lnTo>
                  <a:lnTo>
                    <a:pt x="856706" y="1270972"/>
                  </a:lnTo>
                  <a:lnTo>
                    <a:pt x="885176" y="1282608"/>
                  </a:lnTo>
                  <a:lnTo>
                    <a:pt x="904957" y="1281212"/>
                  </a:lnTo>
                  <a:lnTo>
                    <a:pt x="908138" y="1258483"/>
                  </a:lnTo>
                  <a:lnTo>
                    <a:pt x="897898" y="1239089"/>
                  </a:lnTo>
                  <a:lnTo>
                    <a:pt x="913723" y="1216437"/>
                  </a:lnTo>
                  <a:lnTo>
                    <a:pt x="913723" y="1193320"/>
                  </a:lnTo>
                  <a:lnTo>
                    <a:pt x="904259" y="1164074"/>
                  </a:lnTo>
                  <a:lnTo>
                    <a:pt x="941650" y="1138165"/>
                  </a:lnTo>
                  <a:lnTo>
                    <a:pt x="977489" y="1146155"/>
                  </a:lnTo>
                  <a:lnTo>
                    <a:pt x="990832" y="1185097"/>
                  </a:lnTo>
                  <a:lnTo>
                    <a:pt x="961354" y="1216670"/>
                  </a:lnTo>
                  <a:lnTo>
                    <a:pt x="975705" y="1233271"/>
                  </a:lnTo>
                  <a:lnTo>
                    <a:pt x="990367" y="1233271"/>
                  </a:lnTo>
                  <a:lnTo>
                    <a:pt x="1011001" y="1215274"/>
                  </a:lnTo>
                  <a:lnTo>
                    <a:pt x="1030861" y="1203948"/>
                  </a:lnTo>
                  <a:lnTo>
                    <a:pt x="1063752" y="1250648"/>
                  </a:lnTo>
                  <a:lnTo>
                    <a:pt x="1081982" y="1307355"/>
                  </a:lnTo>
                  <a:lnTo>
                    <a:pt x="1098816" y="1327214"/>
                  </a:lnTo>
                  <a:lnTo>
                    <a:pt x="1081051" y="1346917"/>
                  </a:lnTo>
                  <a:lnTo>
                    <a:pt x="1076319" y="1368095"/>
                  </a:lnTo>
                  <a:lnTo>
                    <a:pt x="1092222" y="1383145"/>
                  </a:lnTo>
                  <a:lnTo>
                    <a:pt x="1115106" y="1396720"/>
                  </a:lnTo>
                  <a:lnTo>
                    <a:pt x="1130233" y="1408667"/>
                  </a:lnTo>
                  <a:lnTo>
                    <a:pt x="1152575" y="1408667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C2992490-5C21-24C6-E40C-31E42327D295}"/>
                </a:ext>
              </a:extLst>
            </p:cNvPr>
            <p:cNvSpPr/>
            <p:nvPr/>
          </p:nvSpPr>
          <p:spPr>
            <a:xfrm flipV="1">
              <a:off x="6125586" y="4228397"/>
              <a:ext cx="324144" cy="373614"/>
            </a:xfrm>
            <a:custGeom>
              <a:avLst/>
              <a:gdLst>
                <a:gd name="connsiteX0" fmla="*/ 324586 w 324144"/>
                <a:gd name="connsiteY0" fmla="*/ 331948 h 373614"/>
                <a:gd name="connsiteX1" fmla="*/ 315750 w 324144"/>
                <a:gd name="connsiteY1" fmla="*/ 309793 h 373614"/>
                <a:gd name="connsiteX2" fmla="*/ 291640 w 324144"/>
                <a:gd name="connsiteY2" fmla="*/ 294643 h 373614"/>
                <a:gd name="connsiteX3" fmla="*/ 286590 w 324144"/>
                <a:gd name="connsiteY3" fmla="*/ 275591 h 373614"/>
                <a:gd name="connsiteX4" fmla="*/ 277521 w 324144"/>
                <a:gd name="connsiteY4" fmla="*/ 254358 h 373614"/>
                <a:gd name="connsiteX5" fmla="*/ 258353 w 324144"/>
                <a:gd name="connsiteY5" fmla="*/ 242303 h 373614"/>
                <a:gd name="connsiteX6" fmla="*/ 232187 w 324144"/>
                <a:gd name="connsiteY6" fmla="*/ 247353 h 373614"/>
                <a:gd name="connsiteX7" fmla="*/ 206936 w 324144"/>
                <a:gd name="connsiteY7" fmla="*/ 243335 h 373614"/>
                <a:gd name="connsiteX8" fmla="*/ 190863 w 324144"/>
                <a:gd name="connsiteY8" fmla="*/ 213034 h 373614"/>
                <a:gd name="connsiteX9" fmla="*/ 173758 w 324144"/>
                <a:gd name="connsiteY9" fmla="*/ 183649 h 373614"/>
                <a:gd name="connsiteX10" fmla="*/ 172726 w 324144"/>
                <a:gd name="connsiteY10" fmla="*/ 137733 h 373614"/>
                <a:gd name="connsiteX11" fmla="*/ 167676 w 324144"/>
                <a:gd name="connsiteY11" fmla="*/ 106284 h 373614"/>
                <a:gd name="connsiteX12" fmla="*/ 179731 w 324144"/>
                <a:gd name="connsiteY12" fmla="*/ 88147 h 373614"/>
                <a:gd name="connsiteX13" fmla="*/ 179731 w 324144"/>
                <a:gd name="connsiteY13" fmla="*/ 51874 h 373614"/>
                <a:gd name="connsiteX14" fmla="*/ 167676 w 324144"/>
                <a:gd name="connsiteY14" fmla="*/ 43728 h 373614"/>
                <a:gd name="connsiteX15" fmla="*/ 160562 w 324144"/>
                <a:gd name="connsiteY15" fmla="*/ 38794 h 373614"/>
                <a:gd name="connsiteX16" fmla="*/ 160562 w 324144"/>
                <a:gd name="connsiteY16" fmla="*/ 457 h 373614"/>
                <a:gd name="connsiteX17" fmla="*/ 116252 w 324144"/>
                <a:gd name="connsiteY17" fmla="*/ 457 h 373614"/>
                <a:gd name="connsiteX18" fmla="*/ 89054 w 324144"/>
                <a:gd name="connsiteY18" fmla="*/ 9518 h 373614"/>
                <a:gd name="connsiteX19" fmla="*/ 75968 w 324144"/>
                <a:gd name="connsiteY19" fmla="*/ 19626 h 373614"/>
                <a:gd name="connsiteX20" fmla="*/ 54386 w 324144"/>
                <a:gd name="connsiteY20" fmla="*/ 30067 h 373614"/>
                <a:gd name="connsiteX21" fmla="*/ 44744 w 324144"/>
                <a:gd name="connsiteY21" fmla="*/ 34660 h 373614"/>
                <a:gd name="connsiteX22" fmla="*/ 441 w 324144"/>
                <a:gd name="connsiteY22" fmla="*/ 34660 h 373614"/>
                <a:gd name="connsiteX23" fmla="*/ 441 w 324144"/>
                <a:gd name="connsiteY23" fmla="*/ 90102 h 373614"/>
                <a:gd name="connsiteX24" fmla="*/ 6406 w 324144"/>
                <a:gd name="connsiteY24" fmla="*/ 166777 h 373614"/>
                <a:gd name="connsiteX25" fmla="*/ 6406 w 324144"/>
                <a:gd name="connsiteY25" fmla="*/ 191911 h 373614"/>
                <a:gd name="connsiteX26" fmla="*/ 12488 w 324144"/>
                <a:gd name="connsiteY26" fmla="*/ 210048 h 373614"/>
                <a:gd name="connsiteX27" fmla="*/ 12488 w 324144"/>
                <a:gd name="connsiteY27" fmla="*/ 221754 h 373614"/>
                <a:gd name="connsiteX28" fmla="*/ 34644 w 324144"/>
                <a:gd name="connsiteY28" fmla="*/ 250340 h 373614"/>
                <a:gd name="connsiteX29" fmla="*/ 68963 w 324144"/>
                <a:gd name="connsiteY29" fmla="*/ 285574 h 373614"/>
                <a:gd name="connsiteX30" fmla="*/ 108223 w 324144"/>
                <a:gd name="connsiteY30" fmla="*/ 315875 h 373614"/>
                <a:gd name="connsiteX31" fmla="*/ 118323 w 324144"/>
                <a:gd name="connsiteY31" fmla="*/ 341017 h 373614"/>
                <a:gd name="connsiteX32" fmla="*/ 127500 w 324144"/>
                <a:gd name="connsiteY32" fmla="*/ 374071 h 373614"/>
                <a:gd name="connsiteX33" fmla="*/ 229317 w 324144"/>
                <a:gd name="connsiteY33" fmla="*/ 358805 h 373614"/>
                <a:gd name="connsiteX34" fmla="*/ 230690 w 324144"/>
                <a:gd name="connsiteY34" fmla="*/ 358696 h 373614"/>
                <a:gd name="connsiteX35" fmla="*/ 313679 w 324144"/>
                <a:gd name="connsiteY35" fmla="*/ 339178 h 37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24144" h="373614">
                  <a:moveTo>
                    <a:pt x="324586" y="331948"/>
                  </a:moveTo>
                  <a:lnTo>
                    <a:pt x="315750" y="309793"/>
                  </a:lnTo>
                  <a:lnTo>
                    <a:pt x="291640" y="294643"/>
                  </a:lnTo>
                  <a:lnTo>
                    <a:pt x="286590" y="275591"/>
                  </a:lnTo>
                  <a:lnTo>
                    <a:pt x="277521" y="254358"/>
                  </a:lnTo>
                  <a:lnTo>
                    <a:pt x="258353" y="242303"/>
                  </a:lnTo>
                  <a:lnTo>
                    <a:pt x="232187" y="247353"/>
                  </a:lnTo>
                  <a:lnTo>
                    <a:pt x="206936" y="243335"/>
                  </a:lnTo>
                  <a:lnTo>
                    <a:pt x="190863" y="213034"/>
                  </a:lnTo>
                  <a:lnTo>
                    <a:pt x="173758" y="183649"/>
                  </a:lnTo>
                  <a:lnTo>
                    <a:pt x="172726" y="137733"/>
                  </a:lnTo>
                  <a:lnTo>
                    <a:pt x="167676" y="106284"/>
                  </a:lnTo>
                  <a:lnTo>
                    <a:pt x="179731" y="88147"/>
                  </a:lnTo>
                  <a:lnTo>
                    <a:pt x="179731" y="51874"/>
                  </a:lnTo>
                  <a:lnTo>
                    <a:pt x="167676" y="43728"/>
                  </a:lnTo>
                  <a:lnTo>
                    <a:pt x="160562" y="38794"/>
                  </a:lnTo>
                  <a:lnTo>
                    <a:pt x="160562" y="457"/>
                  </a:lnTo>
                  <a:lnTo>
                    <a:pt x="116252" y="457"/>
                  </a:lnTo>
                  <a:lnTo>
                    <a:pt x="89054" y="9518"/>
                  </a:lnTo>
                  <a:lnTo>
                    <a:pt x="75968" y="19626"/>
                  </a:lnTo>
                  <a:lnTo>
                    <a:pt x="54386" y="30067"/>
                  </a:lnTo>
                  <a:lnTo>
                    <a:pt x="44744" y="34660"/>
                  </a:lnTo>
                  <a:lnTo>
                    <a:pt x="441" y="34660"/>
                  </a:lnTo>
                  <a:lnTo>
                    <a:pt x="441" y="90102"/>
                  </a:lnTo>
                  <a:lnTo>
                    <a:pt x="6406" y="166777"/>
                  </a:lnTo>
                  <a:lnTo>
                    <a:pt x="6406" y="191911"/>
                  </a:lnTo>
                  <a:lnTo>
                    <a:pt x="12488" y="210048"/>
                  </a:lnTo>
                  <a:lnTo>
                    <a:pt x="12488" y="221754"/>
                  </a:lnTo>
                  <a:lnTo>
                    <a:pt x="34644" y="250340"/>
                  </a:lnTo>
                  <a:lnTo>
                    <a:pt x="68963" y="285574"/>
                  </a:lnTo>
                  <a:lnTo>
                    <a:pt x="108223" y="315875"/>
                  </a:lnTo>
                  <a:lnTo>
                    <a:pt x="118323" y="341017"/>
                  </a:lnTo>
                  <a:lnTo>
                    <a:pt x="127500" y="374071"/>
                  </a:lnTo>
                  <a:cubicBezTo>
                    <a:pt x="137717" y="360302"/>
                    <a:pt x="229317" y="358805"/>
                    <a:pt x="229317" y="358805"/>
                  </a:cubicBezTo>
                  <a:cubicBezTo>
                    <a:pt x="229317" y="358805"/>
                    <a:pt x="229774" y="358805"/>
                    <a:pt x="230690" y="358696"/>
                  </a:cubicBezTo>
                  <a:cubicBezTo>
                    <a:pt x="240681" y="357657"/>
                    <a:pt x="301058" y="351233"/>
                    <a:pt x="313679" y="339178"/>
                  </a:cubicBezTo>
                  <a:close/>
                </a:path>
              </a:pathLst>
            </a:custGeom>
            <a:solidFill>
              <a:srgbClr val="EBC0A0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493A858F-9CB7-37FC-F821-CBCD01049C80}"/>
                </a:ext>
              </a:extLst>
            </p:cNvPr>
            <p:cNvSpPr/>
            <p:nvPr/>
          </p:nvSpPr>
          <p:spPr>
            <a:xfrm flipV="1">
              <a:off x="6121723" y="4219732"/>
              <a:ext cx="332794" cy="386165"/>
            </a:xfrm>
            <a:custGeom>
              <a:avLst/>
              <a:gdLst>
                <a:gd name="connsiteX0" fmla="*/ 236100 w 332794"/>
                <a:gd name="connsiteY0" fmla="*/ 255201 h 386165"/>
                <a:gd name="connsiteX1" fmla="*/ 208251 w 332794"/>
                <a:gd name="connsiteY1" fmla="*/ 250779 h 386165"/>
                <a:gd name="connsiteX2" fmla="*/ 191340 w 332794"/>
                <a:gd name="connsiteY2" fmla="*/ 218896 h 386165"/>
                <a:gd name="connsiteX3" fmla="*/ 173730 w 332794"/>
                <a:gd name="connsiteY3" fmla="*/ 188642 h 386165"/>
                <a:gd name="connsiteX4" fmla="*/ 172722 w 332794"/>
                <a:gd name="connsiteY4" fmla="*/ 142252 h 386165"/>
                <a:gd name="connsiteX5" fmla="*/ 167447 w 332794"/>
                <a:gd name="connsiteY5" fmla="*/ 109283 h 386165"/>
                <a:gd name="connsiteX6" fmla="*/ 179704 w 332794"/>
                <a:gd name="connsiteY6" fmla="*/ 90820 h 386165"/>
                <a:gd name="connsiteX7" fmla="*/ 179704 w 332794"/>
                <a:gd name="connsiteY7" fmla="*/ 57851 h 386165"/>
                <a:gd name="connsiteX8" fmla="*/ 160543 w 332794"/>
                <a:gd name="connsiteY8" fmla="*/ 44741 h 386165"/>
                <a:gd name="connsiteX9" fmla="*/ 160543 w 332794"/>
                <a:gd name="connsiteY9" fmla="*/ 8204 h 386165"/>
                <a:gd name="connsiteX10" fmla="*/ 120747 w 332794"/>
                <a:gd name="connsiteY10" fmla="*/ 8204 h 386165"/>
                <a:gd name="connsiteX11" fmla="*/ 94760 w 332794"/>
                <a:gd name="connsiteY11" fmla="*/ 16892 h 386165"/>
                <a:gd name="connsiteX12" fmla="*/ 82193 w 332794"/>
                <a:gd name="connsiteY12" fmla="*/ 26589 h 386165"/>
                <a:gd name="connsiteX13" fmla="*/ 50232 w 332794"/>
                <a:gd name="connsiteY13" fmla="*/ 42026 h 386165"/>
                <a:gd name="connsiteX14" fmla="*/ 8187 w 332794"/>
                <a:gd name="connsiteY14" fmla="*/ 42414 h 386165"/>
                <a:gd name="connsiteX15" fmla="*/ 8109 w 332794"/>
                <a:gd name="connsiteY15" fmla="*/ 72280 h 386165"/>
                <a:gd name="connsiteX16" fmla="*/ 8109 w 332794"/>
                <a:gd name="connsiteY16" fmla="*/ 93691 h 386165"/>
                <a:gd name="connsiteX17" fmla="*/ 14160 w 332794"/>
                <a:gd name="connsiteY17" fmla="*/ 170645 h 386165"/>
                <a:gd name="connsiteX18" fmla="*/ 14160 w 332794"/>
                <a:gd name="connsiteY18" fmla="*/ 195158 h 386165"/>
                <a:gd name="connsiteX19" fmla="*/ 19978 w 332794"/>
                <a:gd name="connsiteY19" fmla="*/ 212690 h 386165"/>
                <a:gd name="connsiteX20" fmla="*/ 20211 w 332794"/>
                <a:gd name="connsiteY20" fmla="*/ 224326 h 386165"/>
                <a:gd name="connsiteX21" fmla="*/ 41233 w 332794"/>
                <a:gd name="connsiteY21" fmla="*/ 251477 h 386165"/>
                <a:gd name="connsiteX22" fmla="*/ 75211 w 332794"/>
                <a:gd name="connsiteY22" fmla="*/ 286386 h 386165"/>
                <a:gd name="connsiteX23" fmla="*/ 115239 w 332794"/>
                <a:gd name="connsiteY23" fmla="*/ 317338 h 386165"/>
                <a:gd name="connsiteX24" fmla="*/ 125867 w 332794"/>
                <a:gd name="connsiteY24" fmla="*/ 343868 h 386165"/>
                <a:gd name="connsiteX25" fmla="*/ 133624 w 332794"/>
                <a:gd name="connsiteY25" fmla="*/ 371562 h 386165"/>
                <a:gd name="connsiteX26" fmla="*/ 146269 w 332794"/>
                <a:gd name="connsiteY26" fmla="*/ 367141 h 386165"/>
                <a:gd name="connsiteX27" fmla="*/ 148751 w 332794"/>
                <a:gd name="connsiteY27" fmla="*/ 366520 h 386165"/>
                <a:gd name="connsiteX28" fmla="*/ 156043 w 332794"/>
                <a:gd name="connsiteY28" fmla="*/ 365046 h 386165"/>
                <a:gd name="connsiteX29" fmla="*/ 159534 w 332794"/>
                <a:gd name="connsiteY29" fmla="*/ 364426 h 386165"/>
                <a:gd name="connsiteX30" fmla="*/ 170627 w 332794"/>
                <a:gd name="connsiteY30" fmla="*/ 362874 h 386165"/>
                <a:gd name="connsiteX31" fmla="*/ 178230 w 332794"/>
                <a:gd name="connsiteY31" fmla="*/ 361943 h 386165"/>
                <a:gd name="connsiteX32" fmla="*/ 178850 w 332794"/>
                <a:gd name="connsiteY32" fmla="*/ 361866 h 386165"/>
                <a:gd name="connsiteX33" fmla="*/ 185987 w 332794"/>
                <a:gd name="connsiteY33" fmla="*/ 361245 h 386165"/>
                <a:gd name="connsiteX34" fmla="*/ 187461 w 332794"/>
                <a:gd name="connsiteY34" fmla="*/ 361090 h 386165"/>
                <a:gd name="connsiteX35" fmla="*/ 193590 w 332794"/>
                <a:gd name="connsiteY35" fmla="*/ 360624 h 386165"/>
                <a:gd name="connsiteX36" fmla="*/ 197313 w 332794"/>
                <a:gd name="connsiteY36" fmla="*/ 360392 h 386165"/>
                <a:gd name="connsiteX37" fmla="*/ 203984 w 332794"/>
                <a:gd name="connsiteY37" fmla="*/ 359926 h 386165"/>
                <a:gd name="connsiteX38" fmla="*/ 204605 w 332794"/>
                <a:gd name="connsiteY38" fmla="*/ 359926 h 386165"/>
                <a:gd name="connsiteX39" fmla="*/ 210889 w 332794"/>
                <a:gd name="connsiteY39" fmla="*/ 359538 h 386165"/>
                <a:gd name="connsiteX40" fmla="*/ 212052 w 332794"/>
                <a:gd name="connsiteY40" fmla="*/ 359538 h 386165"/>
                <a:gd name="connsiteX41" fmla="*/ 217638 w 332794"/>
                <a:gd name="connsiteY41" fmla="*/ 359306 h 386165"/>
                <a:gd name="connsiteX42" fmla="*/ 221671 w 332794"/>
                <a:gd name="connsiteY42" fmla="*/ 359151 h 386165"/>
                <a:gd name="connsiteX43" fmla="*/ 223611 w 332794"/>
                <a:gd name="connsiteY43" fmla="*/ 359073 h 386165"/>
                <a:gd name="connsiteX44" fmla="*/ 229894 w 332794"/>
                <a:gd name="connsiteY44" fmla="*/ 358918 h 386165"/>
                <a:gd name="connsiteX45" fmla="*/ 233075 w 332794"/>
                <a:gd name="connsiteY45" fmla="*/ 358840 h 386165"/>
                <a:gd name="connsiteX46" fmla="*/ 234161 w 332794"/>
                <a:gd name="connsiteY46" fmla="*/ 358685 h 386165"/>
                <a:gd name="connsiteX47" fmla="*/ 315381 w 332794"/>
                <a:gd name="connsiteY47" fmla="*/ 339835 h 386165"/>
                <a:gd name="connsiteX48" fmla="*/ 323682 w 332794"/>
                <a:gd name="connsiteY48" fmla="*/ 334327 h 386165"/>
                <a:gd name="connsiteX49" fmla="*/ 316467 w 332794"/>
                <a:gd name="connsiteY49" fmla="*/ 316329 h 386165"/>
                <a:gd name="connsiteX50" fmla="*/ 292109 w 332794"/>
                <a:gd name="connsiteY50" fmla="*/ 300970 h 386165"/>
                <a:gd name="connsiteX51" fmla="*/ 286834 w 332794"/>
                <a:gd name="connsiteY51" fmla="*/ 281033 h 386165"/>
                <a:gd name="connsiteX52" fmla="*/ 278301 w 332794"/>
                <a:gd name="connsiteY52" fmla="*/ 260864 h 386165"/>
                <a:gd name="connsiteX53" fmla="*/ 261467 w 332794"/>
                <a:gd name="connsiteY53" fmla="*/ 250314 h 386165"/>
                <a:gd name="connsiteX54" fmla="*/ 332215 w 332794"/>
                <a:gd name="connsiteY54" fmla="*/ 338050 h 386165"/>
                <a:gd name="connsiteX55" fmla="*/ 328569 w 332794"/>
                <a:gd name="connsiteY55" fmla="*/ 340378 h 386165"/>
                <a:gd name="connsiteX56" fmla="*/ 320191 w 332794"/>
                <a:gd name="connsiteY56" fmla="*/ 345885 h 386165"/>
                <a:gd name="connsiteX57" fmla="*/ 235014 w 332794"/>
                <a:gd name="connsiteY57" fmla="*/ 366443 h 386165"/>
                <a:gd name="connsiteX58" fmla="*/ 233230 w 332794"/>
                <a:gd name="connsiteY58" fmla="*/ 366598 h 386165"/>
                <a:gd name="connsiteX59" fmla="*/ 134478 w 332794"/>
                <a:gd name="connsiteY59" fmla="*/ 380251 h 386165"/>
                <a:gd name="connsiteX60" fmla="*/ 133624 w 332794"/>
                <a:gd name="connsiteY60" fmla="*/ 381337 h 386165"/>
                <a:gd name="connsiteX61" fmla="*/ 132849 w 332794"/>
                <a:gd name="connsiteY61" fmla="*/ 382345 h 386165"/>
                <a:gd name="connsiteX62" fmla="*/ 129746 w 332794"/>
                <a:gd name="connsiteY62" fmla="*/ 386612 h 386165"/>
                <a:gd name="connsiteX63" fmla="*/ 129591 w 332794"/>
                <a:gd name="connsiteY63" fmla="*/ 386146 h 386165"/>
                <a:gd name="connsiteX64" fmla="*/ 128427 w 332794"/>
                <a:gd name="connsiteY64" fmla="*/ 381725 h 386165"/>
                <a:gd name="connsiteX65" fmla="*/ 127108 w 332794"/>
                <a:gd name="connsiteY65" fmla="*/ 377225 h 386165"/>
                <a:gd name="connsiteX66" fmla="*/ 127108 w 332794"/>
                <a:gd name="connsiteY66" fmla="*/ 377148 h 386165"/>
                <a:gd name="connsiteX67" fmla="*/ 118575 w 332794"/>
                <a:gd name="connsiteY67" fmla="*/ 346351 h 386165"/>
                <a:gd name="connsiteX68" fmla="*/ 108878 w 332794"/>
                <a:gd name="connsiteY68" fmla="*/ 322148 h 386165"/>
                <a:gd name="connsiteX69" fmla="*/ 70013 w 332794"/>
                <a:gd name="connsiteY69" fmla="*/ 292126 h 386165"/>
                <a:gd name="connsiteX70" fmla="*/ 35415 w 332794"/>
                <a:gd name="connsiteY70" fmla="*/ 256597 h 386165"/>
                <a:gd name="connsiteX71" fmla="*/ 12453 w 332794"/>
                <a:gd name="connsiteY71" fmla="*/ 226964 h 386165"/>
                <a:gd name="connsiteX72" fmla="*/ 12453 w 332794"/>
                <a:gd name="connsiteY72" fmla="*/ 214552 h 386165"/>
                <a:gd name="connsiteX73" fmla="*/ 6402 w 332794"/>
                <a:gd name="connsiteY73" fmla="*/ 196399 h 386165"/>
                <a:gd name="connsiteX74" fmla="*/ 6402 w 332794"/>
                <a:gd name="connsiteY74" fmla="*/ 170955 h 386165"/>
                <a:gd name="connsiteX75" fmla="*/ 429 w 332794"/>
                <a:gd name="connsiteY75" fmla="*/ 94001 h 386165"/>
                <a:gd name="connsiteX76" fmla="*/ 429 w 332794"/>
                <a:gd name="connsiteY76" fmla="*/ 34657 h 386165"/>
                <a:gd name="connsiteX77" fmla="*/ 47672 w 332794"/>
                <a:gd name="connsiteY77" fmla="*/ 34657 h 386165"/>
                <a:gd name="connsiteX78" fmla="*/ 77771 w 332794"/>
                <a:gd name="connsiteY78" fmla="*/ 20150 h 386165"/>
                <a:gd name="connsiteX79" fmla="*/ 90493 w 332794"/>
                <a:gd name="connsiteY79" fmla="*/ 10298 h 386165"/>
                <a:gd name="connsiteX80" fmla="*/ 118885 w 332794"/>
                <a:gd name="connsiteY80" fmla="*/ 679 h 386165"/>
                <a:gd name="connsiteX81" fmla="*/ 155113 w 332794"/>
                <a:gd name="connsiteY81" fmla="*/ 524 h 386165"/>
                <a:gd name="connsiteX82" fmla="*/ 156586 w 332794"/>
                <a:gd name="connsiteY82" fmla="*/ 524 h 386165"/>
                <a:gd name="connsiteX83" fmla="*/ 164034 w 332794"/>
                <a:gd name="connsiteY83" fmla="*/ 446 h 386165"/>
                <a:gd name="connsiteX84" fmla="*/ 168300 w 332794"/>
                <a:gd name="connsiteY84" fmla="*/ 446 h 386165"/>
                <a:gd name="connsiteX85" fmla="*/ 168300 w 332794"/>
                <a:gd name="connsiteY85" fmla="*/ 40630 h 386165"/>
                <a:gd name="connsiteX86" fmla="*/ 187461 w 332794"/>
                <a:gd name="connsiteY86" fmla="*/ 53662 h 386165"/>
                <a:gd name="connsiteX87" fmla="*/ 187461 w 332794"/>
                <a:gd name="connsiteY87" fmla="*/ 93225 h 386165"/>
                <a:gd name="connsiteX88" fmla="*/ 175592 w 332794"/>
                <a:gd name="connsiteY88" fmla="*/ 111067 h 386165"/>
                <a:gd name="connsiteX89" fmla="*/ 180479 w 332794"/>
                <a:gd name="connsiteY89" fmla="*/ 141554 h 386165"/>
                <a:gd name="connsiteX90" fmla="*/ 181488 w 332794"/>
                <a:gd name="connsiteY90" fmla="*/ 186470 h 386165"/>
                <a:gd name="connsiteX91" fmla="*/ 198166 w 332794"/>
                <a:gd name="connsiteY91" fmla="*/ 215095 h 386165"/>
                <a:gd name="connsiteX92" fmla="*/ 213293 w 332794"/>
                <a:gd name="connsiteY92" fmla="*/ 243720 h 386165"/>
                <a:gd name="connsiteX93" fmla="*/ 235945 w 332794"/>
                <a:gd name="connsiteY93" fmla="*/ 247288 h 386165"/>
                <a:gd name="connsiteX94" fmla="*/ 262941 w 332794"/>
                <a:gd name="connsiteY94" fmla="*/ 242091 h 386165"/>
                <a:gd name="connsiteX95" fmla="*/ 284429 w 332794"/>
                <a:gd name="connsiteY95" fmla="*/ 255589 h 386165"/>
                <a:gd name="connsiteX96" fmla="*/ 294204 w 332794"/>
                <a:gd name="connsiteY96" fmla="*/ 278473 h 386165"/>
                <a:gd name="connsiteX97" fmla="*/ 298858 w 332794"/>
                <a:gd name="connsiteY97" fmla="*/ 296083 h 386165"/>
                <a:gd name="connsiteX98" fmla="*/ 322751 w 332794"/>
                <a:gd name="connsiteY98" fmla="*/ 311054 h 386165"/>
                <a:gd name="connsiteX99" fmla="*/ 331517 w 332794"/>
                <a:gd name="connsiteY99" fmla="*/ 333163 h 386165"/>
                <a:gd name="connsiteX100" fmla="*/ 331594 w 332794"/>
                <a:gd name="connsiteY100" fmla="*/ 333241 h 386165"/>
                <a:gd name="connsiteX101" fmla="*/ 333224 w 332794"/>
                <a:gd name="connsiteY101" fmla="*/ 337352 h 38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32794" h="386165">
                  <a:moveTo>
                    <a:pt x="236100" y="255201"/>
                  </a:moveTo>
                  <a:lnTo>
                    <a:pt x="208251" y="250779"/>
                  </a:lnTo>
                  <a:lnTo>
                    <a:pt x="191340" y="218896"/>
                  </a:lnTo>
                  <a:lnTo>
                    <a:pt x="173730" y="188642"/>
                  </a:lnTo>
                  <a:lnTo>
                    <a:pt x="172722" y="142252"/>
                  </a:lnTo>
                  <a:lnTo>
                    <a:pt x="167447" y="109283"/>
                  </a:lnTo>
                  <a:lnTo>
                    <a:pt x="179704" y="90820"/>
                  </a:lnTo>
                  <a:lnTo>
                    <a:pt x="179704" y="57851"/>
                  </a:lnTo>
                  <a:lnTo>
                    <a:pt x="160543" y="44741"/>
                  </a:lnTo>
                  <a:lnTo>
                    <a:pt x="160543" y="8204"/>
                  </a:lnTo>
                  <a:lnTo>
                    <a:pt x="120747" y="8204"/>
                  </a:lnTo>
                  <a:lnTo>
                    <a:pt x="94760" y="16892"/>
                  </a:lnTo>
                  <a:lnTo>
                    <a:pt x="82193" y="26589"/>
                  </a:lnTo>
                  <a:lnTo>
                    <a:pt x="50232" y="42026"/>
                  </a:lnTo>
                  <a:lnTo>
                    <a:pt x="8187" y="42414"/>
                  </a:lnTo>
                  <a:lnTo>
                    <a:pt x="8109" y="72280"/>
                  </a:lnTo>
                  <a:lnTo>
                    <a:pt x="8109" y="93691"/>
                  </a:lnTo>
                  <a:lnTo>
                    <a:pt x="14160" y="170645"/>
                  </a:lnTo>
                  <a:lnTo>
                    <a:pt x="14160" y="195158"/>
                  </a:lnTo>
                  <a:lnTo>
                    <a:pt x="19978" y="212690"/>
                  </a:lnTo>
                  <a:lnTo>
                    <a:pt x="20211" y="224326"/>
                  </a:lnTo>
                  <a:lnTo>
                    <a:pt x="41233" y="251477"/>
                  </a:lnTo>
                  <a:lnTo>
                    <a:pt x="75211" y="286386"/>
                  </a:lnTo>
                  <a:lnTo>
                    <a:pt x="115239" y="317338"/>
                  </a:lnTo>
                  <a:lnTo>
                    <a:pt x="125867" y="343868"/>
                  </a:lnTo>
                  <a:lnTo>
                    <a:pt x="133624" y="371562"/>
                  </a:lnTo>
                  <a:cubicBezTo>
                    <a:pt x="136883" y="369856"/>
                    <a:pt x="141227" y="368382"/>
                    <a:pt x="146269" y="367141"/>
                  </a:cubicBezTo>
                  <a:cubicBezTo>
                    <a:pt x="147045" y="366908"/>
                    <a:pt x="147898" y="366753"/>
                    <a:pt x="148751" y="366520"/>
                  </a:cubicBezTo>
                  <a:cubicBezTo>
                    <a:pt x="151162" y="365932"/>
                    <a:pt x="153594" y="365440"/>
                    <a:pt x="156043" y="365046"/>
                  </a:cubicBezTo>
                  <a:cubicBezTo>
                    <a:pt x="157207" y="364813"/>
                    <a:pt x="158371" y="364658"/>
                    <a:pt x="159534" y="364426"/>
                  </a:cubicBezTo>
                  <a:cubicBezTo>
                    <a:pt x="163103" y="363805"/>
                    <a:pt x="166826" y="363340"/>
                    <a:pt x="170627" y="362874"/>
                  </a:cubicBezTo>
                  <a:cubicBezTo>
                    <a:pt x="173110" y="362486"/>
                    <a:pt x="175670" y="362176"/>
                    <a:pt x="178230" y="361943"/>
                  </a:cubicBezTo>
                  <a:cubicBezTo>
                    <a:pt x="178462" y="361943"/>
                    <a:pt x="178618" y="361866"/>
                    <a:pt x="178850" y="361866"/>
                  </a:cubicBezTo>
                  <a:cubicBezTo>
                    <a:pt x="181255" y="361633"/>
                    <a:pt x="183582" y="361400"/>
                    <a:pt x="185987" y="361245"/>
                  </a:cubicBezTo>
                  <a:cubicBezTo>
                    <a:pt x="186453" y="361167"/>
                    <a:pt x="186918" y="361090"/>
                    <a:pt x="187461" y="361090"/>
                  </a:cubicBezTo>
                  <a:lnTo>
                    <a:pt x="193590" y="360624"/>
                  </a:lnTo>
                  <a:cubicBezTo>
                    <a:pt x="194831" y="360469"/>
                    <a:pt x="196072" y="360392"/>
                    <a:pt x="197313" y="360392"/>
                  </a:cubicBezTo>
                  <a:lnTo>
                    <a:pt x="203984" y="359926"/>
                  </a:lnTo>
                  <a:lnTo>
                    <a:pt x="204605" y="359926"/>
                  </a:lnTo>
                  <a:cubicBezTo>
                    <a:pt x="206777" y="359771"/>
                    <a:pt x="208872" y="359694"/>
                    <a:pt x="210889" y="359538"/>
                  </a:cubicBezTo>
                  <a:lnTo>
                    <a:pt x="212052" y="359538"/>
                  </a:lnTo>
                  <a:lnTo>
                    <a:pt x="217638" y="359306"/>
                  </a:lnTo>
                  <a:cubicBezTo>
                    <a:pt x="219034" y="359228"/>
                    <a:pt x="220430" y="359228"/>
                    <a:pt x="221671" y="359151"/>
                  </a:cubicBezTo>
                  <a:cubicBezTo>
                    <a:pt x="222370" y="359151"/>
                    <a:pt x="222990" y="359073"/>
                    <a:pt x="223611" y="359073"/>
                  </a:cubicBezTo>
                  <a:cubicBezTo>
                    <a:pt x="226016" y="358995"/>
                    <a:pt x="228110" y="358918"/>
                    <a:pt x="229894" y="358918"/>
                  </a:cubicBezTo>
                  <a:cubicBezTo>
                    <a:pt x="231136" y="358840"/>
                    <a:pt x="232222" y="358840"/>
                    <a:pt x="233075" y="358840"/>
                  </a:cubicBezTo>
                  <a:cubicBezTo>
                    <a:pt x="233230" y="358840"/>
                    <a:pt x="233540" y="358763"/>
                    <a:pt x="234161" y="358685"/>
                  </a:cubicBezTo>
                  <a:cubicBezTo>
                    <a:pt x="267440" y="355272"/>
                    <a:pt x="306072" y="348600"/>
                    <a:pt x="315381" y="339835"/>
                  </a:cubicBezTo>
                  <a:lnTo>
                    <a:pt x="323682" y="334327"/>
                  </a:lnTo>
                  <a:lnTo>
                    <a:pt x="316467" y="316329"/>
                  </a:lnTo>
                  <a:lnTo>
                    <a:pt x="292109" y="300970"/>
                  </a:lnTo>
                  <a:lnTo>
                    <a:pt x="286834" y="281033"/>
                  </a:lnTo>
                  <a:lnTo>
                    <a:pt x="278301" y="260864"/>
                  </a:lnTo>
                  <a:lnTo>
                    <a:pt x="261467" y="250314"/>
                  </a:lnTo>
                  <a:close/>
                  <a:moveTo>
                    <a:pt x="332215" y="338050"/>
                  </a:moveTo>
                  <a:lnTo>
                    <a:pt x="328569" y="340378"/>
                  </a:lnTo>
                  <a:lnTo>
                    <a:pt x="320191" y="345885"/>
                  </a:lnTo>
                  <a:cubicBezTo>
                    <a:pt x="307702" y="357754"/>
                    <a:pt x="256425" y="364193"/>
                    <a:pt x="235014" y="366443"/>
                  </a:cubicBezTo>
                  <a:cubicBezTo>
                    <a:pt x="233851" y="366598"/>
                    <a:pt x="233230" y="366598"/>
                    <a:pt x="233230" y="366598"/>
                  </a:cubicBezTo>
                  <a:cubicBezTo>
                    <a:pt x="195994" y="367141"/>
                    <a:pt x="140684" y="371795"/>
                    <a:pt x="134478" y="380251"/>
                  </a:cubicBezTo>
                  <a:cubicBezTo>
                    <a:pt x="134245" y="380561"/>
                    <a:pt x="133935" y="380949"/>
                    <a:pt x="133624" y="381337"/>
                  </a:cubicBezTo>
                  <a:cubicBezTo>
                    <a:pt x="133392" y="381647"/>
                    <a:pt x="133159" y="381957"/>
                    <a:pt x="132849" y="382345"/>
                  </a:cubicBezTo>
                  <a:lnTo>
                    <a:pt x="129746" y="386612"/>
                  </a:lnTo>
                  <a:lnTo>
                    <a:pt x="129591" y="386146"/>
                  </a:lnTo>
                  <a:lnTo>
                    <a:pt x="128427" y="381725"/>
                  </a:lnTo>
                  <a:lnTo>
                    <a:pt x="127108" y="377225"/>
                  </a:lnTo>
                  <a:lnTo>
                    <a:pt x="127108" y="377148"/>
                  </a:lnTo>
                  <a:lnTo>
                    <a:pt x="118575" y="346351"/>
                  </a:lnTo>
                  <a:lnTo>
                    <a:pt x="108878" y="322148"/>
                  </a:lnTo>
                  <a:lnTo>
                    <a:pt x="70013" y="292126"/>
                  </a:lnTo>
                  <a:lnTo>
                    <a:pt x="35415" y="256597"/>
                  </a:lnTo>
                  <a:lnTo>
                    <a:pt x="12453" y="226964"/>
                  </a:lnTo>
                  <a:lnTo>
                    <a:pt x="12453" y="214552"/>
                  </a:lnTo>
                  <a:lnTo>
                    <a:pt x="6402" y="196399"/>
                  </a:lnTo>
                  <a:lnTo>
                    <a:pt x="6402" y="170955"/>
                  </a:lnTo>
                  <a:lnTo>
                    <a:pt x="429" y="94001"/>
                  </a:lnTo>
                  <a:lnTo>
                    <a:pt x="429" y="34657"/>
                  </a:lnTo>
                  <a:lnTo>
                    <a:pt x="47672" y="34657"/>
                  </a:lnTo>
                  <a:lnTo>
                    <a:pt x="77771" y="20150"/>
                  </a:lnTo>
                  <a:lnTo>
                    <a:pt x="90493" y="10298"/>
                  </a:lnTo>
                  <a:lnTo>
                    <a:pt x="118885" y="679"/>
                  </a:lnTo>
                  <a:lnTo>
                    <a:pt x="155113" y="524"/>
                  </a:lnTo>
                  <a:lnTo>
                    <a:pt x="156586" y="524"/>
                  </a:lnTo>
                  <a:lnTo>
                    <a:pt x="164034" y="446"/>
                  </a:lnTo>
                  <a:lnTo>
                    <a:pt x="168300" y="446"/>
                  </a:lnTo>
                  <a:lnTo>
                    <a:pt x="168300" y="40630"/>
                  </a:lnTo>
                  <a:lnTo>
                    <a:pt x="187461" y="53662"/>
                  </a:lnTo>
                  <a:lnTo>
                    <a:pt x="187461" y="93225"/>
                  </a:lnTo>
                  <a:lnTo>
                    <a:pt x="175592" y="111067"/>
                  </a:lnTo>
                  <a:lnTo>
                    <a:pt x="180479" y="141554"/>
                  </a:lnTo>
                  <a:lnTo>
                    <a:pt x="181488" y="186470"/>
                  </a:lnTo>
                  <a:lnTo>
                    <a:pt x="198166" y="215095"/>
                  </a:lnTo>
                  <a:lnTo>
                    <a:pt x="213293" y="243720"/>
                  </a:lnTo>
                  <a:lnTo>
                    <a:pt x="235945" y="247288"/>
                  </a:lnTo>
                  <a:lnTo>
                    <a:pt x="262941" y="242091"/>
                  </a:lnTo>
                  <a:lnTo>
                    <a:pt x="284429" y="255589"/>
                  </a:lnTo>
                  <a:lnTo>
                    <a:pt x="294204" y="278473"/>
                  </a:lnTo>
                  <a:lnTo>
                    <a:pt x="298858" y="296083"/>
                  </a:lnTo>
                  <a:lnTo>
                    <a:pt x="322751" y="311054"/>
                  </a:lnTo>
                  <a:lnTo>
                    <a:pt x="331517" y="333163"/>
                  </a:lnTo>
                  <a:lnTo>
                    <a:pt x="331594" y="333241"/>
                  </a:lnTo>
                  <a:lnTo>
                    <a:pt x="333224" y="337352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829908C-9A5D-5DB1-346D-FCD31857D02C}"/>
                </a:ext>
              </a:extLst>
            </p:cNvPr>
            <p:cNvSpPr/>
            <p:nvPr/>
          </p:nvSpPr>
          <p:spPr>
            <a:xfrm flipV="1">
              <a:off x="6063705" y="3845202"/>
              <a:ext cx="1095351" cy="554424"/>
            </a:xfrm>
            <a:custGeom>
              <a:avLst/>
              <a:gdLst>
                <a:gd name="connsiteX0" fmla="*/ 1076635 w 1095351"/>
                <a:gd name="connsiteY0" fmla="*/ 274478 h 554424"/>
                <a:gd name="connsiteX1" fmla="*/ 1059879 w 1095351"/>
                <a:gd name="connsiteY1" fmla="*/ 261213 h 554424"/>
                <a:gd name="connsiteX2" fmla="*/ 1036995 w 1095351"/>
                <a:gd name="connsiteY2" fmla="*/ 247637 h 554424"/>
                <a:gd name="connsiteX3" fmla="*/ 1016903 w 1095351"/>
                <a:gd name="connsiteY3" fmla="*/ 228709 h 554424"/>
                <a:gd name="connsiteX4" fmla="*/ 1023031 w 1095351"/>
                <a:gd name="connsiteY4" fmla="*/ 201248 h 554424"/>
                <a:gd name="connsiteX5" fmla="*/ 1037615 w 1095351"/>
                <a:gd name="connsiteY5" fmla="*/ 185112 h 554424"/>
                <a:gd name="connsiteX6" fmla="*/ 1024660 w 1095351"/>
                <a:gd name="connsiteY6" fmla="*/ 169830 h 554424"/>
                <a:gd name="connsiteX7" fmla="*/ 1006198 w 1095351"/>
                <a:gd name="connsiteY7" fmla="*/ 112658 h 554424"/>
                <a:gd name="connsiteX8" fmla="*/ 977728 w 1095351"/>
                <a:gd name="connsiteY8" fmla="*/ 72164 h 554424"/>
                <a:gd name="connsiteX9" fmla="*/ 964928 w 1095351"/>
                <a:gd name="connsiteY9" fmla="*/ 79456 h 554424"/>
                <a:gd name="connsiteX10" fmla="*/ 942431 w 1095351"/>
                <a:gd name="connsiteY10" fmla="*/ 99082 h 554424"/>
                <a:gd name="connsiteX11" fmla="*/ 921253 w 1095351"/>
                <a:gd name="connsiteY11" fmla="*/ 99082 h 554424"/>
                <a:gd name="connsiteX12" fmla="*/ 900076 w 1095351"/>
                <a:gd name="connsiteY12" fmla="*/ 74569 h 554424"/>
                <a:gd name="connsiteX13" fmla="*/ 931105 w 1095351"/>
                <a:gd name="connsiteY13" fmla="*/ 41212 h 554424"/>
                <a:gd name="connsiteX14" fmla="*/ 920633 w 1095351"/>
                <a:gd name="connsiteY14" fmla="*/ 10802 h 554424"/>
                <a:gd name="connsiteX15" fmla="*/ 892396 w 1095351"/>
                <a:gd name="connsiteY15" fmla="*/ 4519 h 554424"/>
                <a:gd name="connsiteX16" fmla="*/ 862530 w 1095351"/>
                <a:gd name="connsiteY16" fmla="*/ 25231 h 554424"/>
                <a:gd name="connsiteX17" fmla="*/ 870365 w 1095351"/>
                <a:gd name="connsiteY17" fmla="*/ 49590 h 554424"/>
                <a:gd name="connsiteX18" fmla="*/ 870597 w 1095351"/>
                <a:gd name="connsiteY18" fmla="*/ 76896 h 554424"/>
                <a:gd name="connsiteX19" fmla="*/ 856091 w 1095351"/>
                <a:gd name="connsiteY19" fmla="*/ 97686 h 554424"/>
                <a:gd name="connsiteX20" fmla="*/ 865322 w 1095351"/>
                <a:gd name="connsiteY20" fmla="*/ 115140 h 554424"/>
                <a:gd name="connsiteX21" fmla="*/ 860901 w 1095351"/>
                <a:gd name="connsiteY21" fmla="*/ 146635 h 554424"/>
                <a:gd name="connsiteX22" fmla="*/ 832974 w 1095351"/>
                <a:gd name="connsiteY22" fmla="*/ 148497 h 554424"/>
                <a:gd name="connsiteX23" fmla="*/ 802642 w 1095351"/>
                <a:gd name="connsiteY23" fmla="*/ 136085 h 554424"/>
                <a:gd name="connsiteX24" fmla="*/ 787360 w 1095351"/>
                <a:gd name="connsiteY24" fmla="*/ 128716 h 554424"/>
                <a:gd name="connsiteX25" fmla="*/ 778904 w 1095351"/>
                <a:gd name="connsiteY25" fmla="*/ 131819 h 554424"/>
                <a:gd name="connsiteX26" fmla="*/ 784257 w 1095351"/>
                <a:gd name="connsiteY26" fmla="*/ 147954 h 554424"/>
                <a:gd name="connsiteX27" fmla="*/ 803108 w 1095351"/>
                <a:gd name="connsiteY27" fmla="*/ 159125 h 554424"/>
                <a:gd name="connsiteX28" fmla="*/ 834137 w 1095351"/>
                <a:gd name="connsiteY28" fmla="*/ 188603 h 554424"/>
                <a:gd name="connsiteX29" fmla="*/ 808926 w 1095351"/>
                <a:gd name="connsiteY29" fmla="*/ 196128 h 554424"/>
                <a:gd name="connsiteX30" fmla="*/ 794962 w 1095351"/>
                <a:gd name="connsiteY30" fmla="*/ 215134 h 554424"/>
                <a:gd name="connsiteX31" fmla="*/ 780844 w 1095351"/>
                <a:gd name="connsiteY31" fmla="*/ 227701 h 554424"/>
                <a:gd name="connsiteX32" fmla="*/ 772000 w 1095351"/>
                <a:gd name="connsiteY32" fmla="*/ 232820 h 554424"/>
                <a:gd name="connsiteX33" fmla="*/ 782783 w 1095351"/>
                <a:gd name="connsiteY33" fmla="*/ 254619 h 554424"/>
                <a:gd name="connsiteX34" fmla="*/ 801246 w 1095351"/>
                <a:gd name="connsiteY34" fmla="*/ 277659 h 554424"/>
                <a:gd name="connsiteX35" fmla="*/ 813192 w 1095351"/>
                <a:gd name="connsiteY35" fmla="*/ 299379 h 554424"/>
                <a:gd name="connsiteX36" fmla="*/ 826613 w 1095351"/>
                <a:gd name="connsiteY36" fmla="*/ 325522 h 554424"/>
                <a:gd name="connsiteX37" fmla="*/ 787515 w 1095351"/>
                <a:gd name="connsiteY37" fmla="*/ 330564 h 554424"/>
                <a:gd name="connsiteX38" fmla="*/ 759200 w 1095351"/>
                <a:gd name="connsiteY38" fmla="*/ 325444 h 554424"/>
                <a:gd name="connsiteX39" fmla="*/ 620032 w 1095351"/>
                <a:gd name="connsiteY39" fmla="*/ 273702 h 554424"/>
                <a:gd name="connsiteX40" fmla="*/ 611344 w 1095351"/>
                <a:gd name="connsiteY40" fmla="*/ 255395 h 554424"/>
                <a:gd name="connsiteX41" fmla="*/ 611344 w 1095351"/>
                <a:gd name="connsiteY41" fmla="*/ 243758 h 554424"/>
                <a:gd name="connsiteX42" fmla="*/ 607387 w 1095351"/>
                <a:gd name="connsiteY42" fmla="*/ 219710 h 554424"/>
                <a:gd name="connsiteX43" fmla="*/ 612430 w 1095351"/>
                <a:gd name="connsiteY43" fmla="*/ 210944 h 554424"/>
                <a:gd name="connsiteX44" fmla="*/ 624143 w 1095351"/>
                <a:gd name="connsiteY44" fmla="*/ 200472 h 554424"/>
                <a:gd name="connsiteX45" fmla="*/ 626393 w 1095351"/>
                <a:gd name="connsiteY45" fmla="*/ 187129 h 554424"/>
                <a:gd name="connsiteX46" fmla="*/ 643227 w 1095351"/>
                <a:gd name="connsiteY46" fmla="*/ 176967 h 554424"/>
                <a:gd name="connsiteX47" fmla="*/ 666577 w 1095351"/>
                <a:gd name="connsiteY47" fmla="*/ 188603 h 554424"/>
                <a:gd name="connsiteX48" fmla="*/ 686048 w 1095351"/>
                <a:gd name="connsiteY48" fmla="*/ 183250 h 554424"/>
                <a:gd name="connsiteX49" fmla="*/ 689306 w 1095351"/>
                <a:gd name="connsiteY49" fmla="*/ 162616 h 554424"/>
                <a:gd name="connsiteX50" fmla="*/ 685194 w 1095351"/>
                <a:gd name="connsiteY50" fmla="*/ 146713 h 554424"/>
                <a:gd name="connsiteX51" fmla="*/ 701640 w 1095351"/>
                <a:gd name="connsiteY51" fmla="*/ 127009 h 554424"/>
                <a:gd name="connsiteX52" fmla="*/ 719870 w 1095351"/>
                <a:gd name="connsiteY52" fmla="*/ 117467 h 554424"/>
                <a:gd name="connsiteX53" fmla="*/ 726542 w 1095351"/>
                <a:gd name="connsiteY53" fmla="*/ 95514 h 554424"/>
                <a:gd name="connsiteX54" fmla="*/ 716224 w 1095351"/>
                <a:gd name="connsiteY54" fmla="*/ 74026 h 554424"/>
                <a:gd name="connsiteX55" fmla="*/ 669137 w 1095351"/>
                <a:gd name="connsiteY55" fmla="*/ 71000 h 554424"/>
                <a:gd name="connsiteX56" fmla="*/ 635702 w 1095351"/>
                <a:gd name="connsiteY56" fmla="*/ 76741 h 554424"/>
                <a:gd name="connsiteX57" fmla="*/ 595596 w 1095351"/>
                <a:gd name="connsiteY57" fmla="*/ 103271 h 554424"/>
                <a:gd name="connsiteX58" fmla="*/ 579616 w 1095351"/>
                <a:gd name="connsiteY58" fmla="*/ 91480 h 554424"/>
                <a:gd name="connsiteX59" fmla="*/ 555412 w 1095351"/>
                <a:gd name="connsiteY59" fmla="*/ 110796 h 554424"/>
                <a:gd name="connsiteX60" fmla="*/ 553163 w 1095351"/>
                <a:gd name="connsiteY60" fmla="*/ 109477 h 554424"/>
                <a:gd name="connsiteX61" fmla="*/ 508945 w 1095351"/>
                <a:gd name="connsiteY61" fmla="*/ 95203 h 554424"/>
                <a:gd name="connsiteX62" fmla="*/ 506696 w 1095351"/>
                <a:gd name="connsiteY62" fmla="*/ 95979 h 554424"/>
                <a:gd name="connsiteX63" fmla="*/ 503050 w 1095351"/>
                <a:gd name="connsiteY63" fmla="*/ 97919 h 554424"/>
                <a:gd name="connsiteX64" fmla="*/ 494129 w 1095351"/>
                <a:gd name="connsiteY64" fmla="*/ 103892 h 554424"/>
                <a:gd name="connsiteX65" fmla="*/ 490405 w 1095351"/>
                <a:gd name="connsiteY65" fmla="*/ 106840 h 554424"/>
                <a:gd name="connsiteX66" fmla="*/ 487923 w 1095351"/>
                <a:gd name="connsiteY66" fmla="*/ 108857 h 554424"/>
                <a:gd name="connsiteX67" fmla="*/ 474037 w 1095351"/>
                <a:gd name="connsiteY67" fmla="*/ 120881 h 554424"/>
                <a:gd name="connsiteX68" fmla="*/ 471011 w 1095351"/>
                <a:gd name="connsiteY68" fmla="*/ 123596 h 554424"/>
                <a:gd name="connsiteX69" fmla="*/ 467288 w 1095351"/>
                <a:gd name="connsiteY69" fmla="*/ 127087 h 554424"/>
                <a:gd name="connsiteX70" fmla="*/ 463254 w 1095351"/>
                <a:gd name="connsiteY70" fmla="*/ 130965 h 554424"/>
                <a:gd name="connsiteX71" fmla="*/ 461547 w 1095351"/>
                <a:gd name="connsiteY71" fmla="*/ 132594 h 554424"/>
                <a:gd name="connsiteX72" fmla="*/ 434474 w 1095351"/>
                <a:gd name="connsiteY72" fmla="*/ 152841 h 554424"/>
                <a:gd name="connsiteX73" fmla="*/ 402901 w 1095351"/>
                <a:gd name="connsiteY73" fmla="*/ 143300 h 554424"/>
                <a:gd name="connsiteX74" fmla="*/ 386688 w 1095351"/>
                <a:gd name="connsiteY74" fmla="*/ 134068 h 554424"/>
                <a:gd name="connsiteX75" fmla="*/ 378310 w 1095351"/>
                <a:gd name="connsiteY75" fmla="*/ 139576 h 554424"/>
                <a:gd name="connsiteX76" fmla="*/ 293133 w 1095351"/>
                <a:gd name="connsiteY76" fmla="*/ 160133 h 554424"/>
                <a:gd name="connsiteX77" fmla="*/ 291349 w 1095351"/>
                <a:gd name="connsiteY77" fmla="*/ 160288 h 554424"/>
                <a:gd name="connsiteX78" fmla="*/ 192597 w 1095351"/>
                <a:gd name="connsiteY78" fmla="*/ 173941 h 554424"/>
                <a:gd name="connsiteX79" fmla="*/ 191743 w 1095351"/>
                <a:gd name="connsiteY79" fmla="*/ 175028 h 554424"/>
                <a:gd name="connsiteX80" fmla="*/ 190968 w 1095351"/>
                <a:gd name="connsiteY80" fmla="*/ 176036 h 554424"/>
                <a:gd name="connsiteX81" fmla="*/ 187865 w 1095351"/>
                <a:gd name="connsiteY81" fmla="*/ 180303 h 554424"/>
                <a:gd name="connsiteX82" fmla="*/ 187709 w 1095351"/>
                <a:gd name="connsiteY82" fmla="*/ 179837 h 554424"/>
                <a:gd name="connsiteX83" fmla="*/ 187632 w 1095351"/>
                <a:gd name="connsiteY83" fmla="*/ 179992 h 554424"/>
                <a:gd name="connsiteX84" fmla="*/ 183055 w 1095351"/>
                <a:gd name="connsiteY84" fmla="*/ 185267 h 554424"/>
                <a:gd name="connsiteX85" fmla="*/ 180340 w 1095351"/>
                <a:gd name="connsiteY85" fmla="*/ 188370 h 554424"/>
                <a:gd name="connsiteX86" fmla="*/ 177314 w 1095351"/>
                <a:gd name="connsiteY86" fmla="*/ 191784 h 554424"/>
                <a:gd name="connsiteX87" fmla="*/ 172195 w 1095351"/>
                <a:gd name="connsiteY87" fmla="*/ 197524 h 554424"/>
                <a:gd name="connsiteX88" fmla="*/ 164437 w 1095351"/>
                <a:gd name="connsiteY88" fmla="*/ 206135 h 554424"/>
                <a:gd name="connsiteX89" fmla="*/ 159162 w 1095351"/>
                <a:gd name="connsiteY89" fmla="*/ 211875 h 554424"/>
                <a:gd name="connsiteX90" fmla="*/ 153111 w 1095351"/>
                <a:gd name="connsiteY90" fmla="*/ 218547 h 554424"/>
                <a:gd name="connsiteX91" fmla="*/ 146517 w 1095351"/>
                <a:gd name="connsiteY91" fmla="*/ 225761 h 554424"/>
                <a:gd name="connsiteX92" fmla="*/ 140854 w 1095351"/>
                <a:gd name="connsiteY92" fmla="*/ 231812 h 554424"/>
                <a:gd name="connsiteX93" fmla="*/ 135967 w 1095351"/>
                <a:gd name="connsiteY93" fmla="*/ 237165 h 554424"/>
                <a:gd name="connsiteX94" fmla="*/ 83605 w 1095351"/>
                <a:gd name="connsiteY94" fmla="*/ 293251 h 554424"/>
                <a:gd name="connsiteX95" fmla="*/ 80812 w 1095351"/>
                <a:gd name="connsiteY95" fmla="*/ 296199 h 554424"/>
                <a:gd name="connsiteX96" fmla="*/ 78252 w 1095351"/>
                <a:gd name="connsiteY96" fmla="*/ 298914 h 554424"/>
                <a:gd name="connsiteX97" fmla="*/ 73675 w 1095351"/>
                <a:gd name="connsiteY97" fmla="*/ 303724 h 554424"/>
                <a:gd name="connsiteX98" fmla="*/ 71503 w 1095351"/>
                <a:gd name="connsiteY98" fmla="*/ 305973 h 554424"/>
                <a:gd name="connsiteX99" fmla="*/ 66538 w 1095351"/>
                <a:gd name="connsiteY99" fmla="*/ 310705 h 554424"/>
                <a:gd name="connsiteX100" fmla="*/ 51334 w 1095351"/>
                <a:gd name="connsiteY100" fmla="*/ 322729 h 554424"/>
                <a:gd name="connsiteX101" fmla="*/ 47067 w 1095351"/>
                <a:gd name="connsiteY101" fmla="*/ 325600 h 554424"/>
                <a:gd name="connsiteX102" fmla="*/ 23019 w 1095351"/>
                <a:gd name="connsiteY102" fmla="*/ 339330 h 554424"/>
                <a:gd name="connsiteX103" fmla="*/ 20459 w 1095351"/>
                <a:gd name="connsiteY103" fmla="*/ 340649 h 554424"/>
                <a:gd name="connsiteX104" fmla="*/ 18830 w 1095351"/>
                <a:gd name="connsiteY104" fmla="*/ 341425 h 554424"/>
                <a:gd name="connsiteX105" fmla="*/ 16735 w 1095351"/>
                <a:gd name="connsiteY105" fmla="*/ 342356 h 554424"/>
                <a:gd name="connsiteX106" fmla="*/ 15261 w 1095351"/>
                <a:gd name="connsiteY106" fmla="*/ 343054 h 554424"/>
                <a:gd name="connsiteX107" fmla="*/ 15184 w 1095351"/>
                <a:gd name="connsiteY107" fmla="*/ 343131 h 554424"/>
                <a:gd name="connsiteX108" fmla="*/ 14563 w 1095351"/>
                <a:gd name="connsiteY108" fmla="*/ 344528 h 554424"/>
                <a:gd name="connsiteX109" fmla="*/ 13632 w 1095351"/>
                <a:gd name="connsiteY109" fmla="*/ 346933 h 554424"/>
                <a:gd name="connsiteX110" fmla="*/ 11771 w 1095351"/>
                <a:gd name="connsiteY110" fmla="*/ 351975 h 554424"/>
                <a:gd name="connsiteX111" fmla="*/ 10995 w 1095351"/>
                <a:gd name="connsiteY111" fmla="*/ 354612 h 554424"/>
                <a:gd name="connsiteX112" fmla="*/ 10142 w 1095351"/>
                <a:gd name="connsiteY112" fmla="*/ 357405 h 554424"/>
                <a:gd name="connsiteX113" fmla="*/ 9366 w 1095351"/>
                <a:gd name="connsiteY113" fmla="*/ 360043 h 554424"/>
                <a:gd name="connsiteX114" fmla="*/ 8512 w 1095351"/>
                <a:gd name="connsiteY114" fmla="*/ 363456 h 554424"/>
                <a:gd name="connsiteX115" fmla="*/ 7969 w 1095351"/>
                <a:gd name="connsiteY115" fmla="*/ 365783 h 554424"/>
                <a:gd name="connsiteX116" fmla="*/ 7426 w 1095351"/>
                <a:gd name="connsiteY116" fmla="*/ 368809 h 554424"/>
                <a:gd name="connsiteX117" fmla="*/ 6883 w 1095351"/>
                <a:gd name="connsiteY117" fmla="*/ 372455 h 554424"/>
                <a:gd name="connsiteX118" fmla="*/ 8590 w 1095351"/>
                <a:gd name="connsiteY118" fmla="*/ 386263 h 554424"/>
                <a:gd name="connsiteX119" fmla="*/ 11848 w 1095351"/>
                <a:gd name="connsiteY119" fmla="*/ 399916 h 554424"/>
                <a:gd name="connsiteX120" fmla="*/ 4556 w 1095351"/>
                <a:gd name="connsiteY120" fmla="*/ 423111 h 554424"/>
                <a:gd name="connsiteX121" fmla="*/ 12003 w 1095351"/>
                <a:gd name="connsiteY121" fmla="*/ 437152 h 554424"/>
                <a:gd name="connsiteX122" fmla="*/ 24803 w 1095351"/>
                <a:gd name="connsiteY122" fmla="*/ 436376 h 554424"/>
                <a:gd name="connsiteX123" fmla="*/ 48618 w 1095351"/>
                <a:gd name="connsiteY123" fmla="*/ 421559 h 554424"/>
                <a:gd name="connsiteX124" fmla="*/ 55910 w 1095351"/>
                <a:gd name="connsiteY124" fmla="*/ 414267 h 554424"/>
                <a:gd name="connsiteX125" fmla="*/ 65064 w 1095351"/>
                <a:gd name="connsiteY125" fmla="*/ 399916 h 554424"/>
                <a:gd name="connsiteX126" fmla="*/ 79726 w 1095351"/>
                <a:gd name="connsiteY126" fmla="*/ 376799 h 554424"/>
                <a:gd name="connsiteX127" fmla="*/ 100593 w 1095351"/>
                <a:gd name="connsiteY127" fmla="*/ 381065 h 554424"/>
                <a:gd name="connsiteX128" fmla="*/ 138682 w 1095351"/>
                <a:gd name="connsiteY128" fmla="*/ 396813 h 554424"/>
                <a:gd name="connsiteX129" fmla="*/ 168781 w 1095351"/>
                <a:gd name="connsiteY129" fmla="*/ 379048 h 554424"/>
                <a:gd name="connsiteX130" fmla="*/ 201052 w 1095351"/>
                <a:gd name="connsiteY130" fmla="*/ 376023 h 554424"/>
                <a:gd name="connsiteX131" fmla="*/ 235883 w 1095351"/>
                <a:gd name="connsiteY131" fmla="*/ 389133 h 554424"/>
                <a:gd name="connsiteX132" fmla="*/ 258380 w 1095351"/>
                <a:gd name="connsiteY132" fmla="*/ 391615 h 554424"/>
                <a:gd name="connsiteX133" fmla="*/ 268309 w 1095351"/>
                <a:gd name="connsiteY133" fmla="*/ 378040 h 554424"/>
                <a:gd name="connsiteX134" fmla="*/ 271180 w 1095351"/>
                <a:gd name="connsiteY134" fmla="*/ 373153 h 554424"/>
                <a:gd name="connsiteX135" fmla="*/ 292668 w 1095351"/>
                <a:gd name="connsiteY135" fmla="*/ 399916 h 554424"/>
                <a:gd name="connsiteX136" fmla="*/ 294219 w 1095351"/>
                <a:gd name="connsiteY136" fmla="*/ 401855 h 554424"/>
                <a:gd name="connsiteX137" fmla="*/ 308260 w 1095351"/>
                <a:gd name="connsiteY137" fmla="*/ 412793 h 554424"/>
                <a:gd name="connsiteX138" fmla="*/ 328274 w 1095351"/>
                <a:gd name="connsiteY138" fmla="*/ 399916 h 554424"/>
                <a:gd name="connsiteX139" fmla="*/ 339600 w 1095351"/>
                <a:gd name="connsiteY139" fmla="*/ 392624 h 554424"/>
                <a:gd name="connsiteX140" fmla="*/ 356822 w 1095351"/>
                <a:gd name="connsiteY140" fmla="*/ 391228 h 554424"/>
                <a:gd name="connsiteX141" fmla="*/ 379318 w 1095351"/>
                <a:gd name="connsiteY141" fmla="*/ 425438 h 554424"/>
                <a:gd name="connsiteX142" fmla="*/ 424312 w 1095351"/>
                <a:gd name="connsiteY142" fmla="*/ 425438 h 554424"/>
                <a:gd name="connsiteX143" fmla="*/ 431138 w 1095351"/>
                <a:gd name="connsiteY143" fmla="*/ 440565 h 554424"/>
                <a:gd name="connsiteX144" fmla="*/ 431526 w 1095351"/>
                <a:gd name="connsiteY144" fmla="*/ 491143 h 554424"/>
                <a:gd name="connsiteX145" fmla="*/ 459298 w 1095351"/>
                <a:gd name="connsiteY145" fmla="*/ 515269 h 554424"/>
                <a:gd name="connsiteX146" fmla="*/ 486449 w 1095351"/>
                <a:gd name="connsiteY146" fmla="*/ 535361 h 554424"/>
                <a:gd name="connsiteX147" fmla="*/ 491413 w 1095351"/>
                <a:gd name="connsiteY147" fmla="*/ 539162 h 554424"/>
                <a:gd name="connsiteX148" fmla="*/ 502817 w 1095351"/>
                <a:gd name="connsiteY148" fmla="*/ 550565 h 554424"/>
                <a:gd name="connsiteX149" fmla="*/ 577909 w 1095351"/>
                <a:gd name="connsiteY149" fmla="*/ 535826 h 554424"/>
                <a:gd name="connsiteX150" fmla="*/ 625540 w 1095351"/>
                <a:gd name="connsiteY150" fmla="*/ 514881 h 554424"/>
                <a:gd name="connsiteX151" fmla="*/ 694736 w 1095351"/>
                <a:gd name="connsiteY151" fmla="*/ 513407 h 554424"/>
                <a:gd name="connsiteX152" fmla="*/ 719948 w 1095351"/>
                <a:gd name="connsiteY152" fmla="*/ 488506 h 554424"/>
                <a:gd name="connsiteX153" fmla="*/ 756563 w 1095351"/>
                <a:gd name="connsiteY153" fmla="*/ 499677 h 554424"/>
                <a:gd name="connsiteX154" fmla="*/ 782085 w 1095351"/>
                <a:gd name="connsiteY154" fmla="*/ 510770 h 554424"/>
                <a:gd name="connsiteX155" fmla="*/ 806676 w 1095351"/>
                <a:gd name="connsiteY155" fmla="*/ 501151 h 554424"/>
                <a:gd name="connsiteX156" fmla="*/ 822191 w 1095351"/>
                <a:gd name="connsiteY156" fmla="*/ 483464 h 554424"/>
                <a:gd name="connsiteX157" fmla="*/ 834370 w 1095351"/>
                <a:gd name="connsiteY157" fmla="*/ 456545 h 554424"/>
                <a:gd name="connsiteX158" fmla="*/ 860513 w 1095351"/>
                <a:gd name="connsiteY158" fmla="*/ 448710 h 554424"/>
                <a:gd name="connsiteX159" fmla="*/ 889758 w 1095351"/>
                <a:gd name="connsiteY159" fmla="*/ 455692 h 554424"/>
                <a:gd name="connsiteX160" fmla="*/ 902248 w 1095351"/>
                <a:gd name="connsiteY160" fmla="*/ 450882 h 554424"/>
                <a:gd name="connsiteX161" fmla="*/ 908919 w 1095351"/>
                <a:gd name="connsiteY161" fmla="*/ 433118 h 554424"/>
                <a:gd name="connsiteX162" fmla="*/ 931416 w 1095351"/>
                <a:gd name="connsiteY162" fmla="*/ 394486 h 554424"/>
                <a:gd name="connsiteX163" fmla="*/ 939484 w 1095351"/>
                <a:gd name="connsiteY163" fmla="*/ 368576 h 554424"/>
                <a:gd name="connsiteX164" fmla="*/ 949258 w 1095351"/>
                <a:gd name="connsiteY164" fmla="*/ 343131 h 554424"/>
                <a:gd name="connsiteX165" fmla="*/ 969039 w 1095351"/>
                <a:gd name="connsiteY165" fmla="*/ 323893 h 554424"/>
                <a:gd name="connsiteX166" fmla="*/ 981606 w 1095351"/>
                <a:gd name="connsiteY166" fmla="*/ 310860 h 554424"/>
                <a:gd name="connsiteX167" fmla="*/ 1034667 w 1095351"/>
                <a:gd name="connsiteY167" fmla="*/ 312412 h 554424"/>
                <a:gd name="connsiteX168" fmla="*/ 1037305 w 1095351"/>
                <a:gd name="connsiteY168" fmla="*/ 295733 h 554424"/>
                <a:gd name="connsiteX169" fmla="*/ 1052587 w 1095351"/>
                <a:gd name="connsiteY169" fmla="*/ 277814 h 554424"/>
                <a:gd name="connsiteX170" fmla="*/ 1053828 w 1095351"/>
                <a:gd name="connsiteY170" fmla="*/ 276650 h 554424"/>
                <a:gd name="connsiteX171" fmla="*/ 1088582 w 1095351"/>
                <a:gd name="connsiteY171" fmla="*/ 278202 h 554424"/>
                <a:gd name="connsiteX172" fmla="*/ 1090133 w 1095351"/>
                <a:gd name="connsiteY172" fmla="*/ 274478 h 554424"/>
                <a:gd name="connsiteX173" fmla="*/ 1091064 w 1095351"/>
                <a:gd name="connsiteY173" fmla="*/ 282158 h 554424"/>
                <a:gd name="connsiteX174" fmla="*/ 1055302 w 1095351"/>
                <a:gd name="connsiteY174" fmla="*/ 280606 h 554424"/>
                <a:gd name="connsiteX175" fmla="*/ 1041184 w 1095351"/>
                <a:gd name="connsiteY175" fmla="*/ 295733 h 554424"/>
                <a:gd name="connsiteX176" fmla="*/ 1037925 w 1095351"/>
                <a:gd name="connsiteY176" fmla="*/ 316368 h 554424"/>
                <a:gd name="connsiteX177" fmla="*/ 983158 w 1095351"/>
                <a:gd name="connsiteY177" fmla="*/ 314817 h 554424"/>
                <a:gd name="connsiteX178" fmla="*/ 971832 w 1095351"/>
                <a:gd name="connsiteY178" fmla="*/ 326608 h 554424"/>
                <a:gd name="connsiteX179" fmla="*/ 952904 w 1095351"/>
                <a:gd name="connsiteY179" fmla="*/ 344528 h 554424"/>
                <a:gd name="connsiteX180" fmla="*/ 943130 w 1095351"/>
                <a:gd name="connsiteY180" fmla="*/ 369972 h 554424"/>
                <a:gd name="connsiteX181" fmla="*/ 934984 w 1095351"/>
                <a:gd name="connsiteY181" fmla="*/ 396037 h 554424"/>
                <a:gd name="connsiteX182" fmla="*/ 912255 w 1095351"/>
                <a:gd name="connsiteY182" fmla="*/ 435057 h 554424"/>
                <a:gd name="connsiteX183" fmla="*/ 907057 w 1095351"/>
                <a:gd name="connsiteY183" fmla="*/ 449021 h 554424"/>
                <a:gd name="connsiteX184" fmla="*/ 905273 w 1095351"/>
                <a:gd name="connsiteY184" fmla="*/ 453908 h 554424"/>
                <a:gd name="connsiteX185" fmla="*/ 901084 w 1095351"/>
                <a:gd name="connsiteY185" fmla="*/ 455537 h 554424"/>
                <a:gd name="connsiteX186" fmla="*/ 889991 w 1095351"/>
                <a:gd name="connsiteY186" fmla="*/ 459726 h 554424"/>
                <a:gd name="connsiteX187" fmla="*/ 860590 w 1095351"/>
                <a:gd name="connsiteY187" fmla="*/ 452744 h 554424"/>
                <a:gd name="connsiteX188" fmla="*/ 837163 w 1095351"/>
                <a:gd name="connsiteY188" fmla="*/ 459726 h 554424"/>
                <a:gd name="connsiteX189" fmla="*/ 834680 w 1095351"/>
                <a:gd name="connsiteY189" fmla="*/ 465389 h 554424"/>
                <a:gd name="connsiteX190" fmla="*/ 825449 w 1095351"/>
                <a:gd name="connsiteY190" fmla="*/ 485558 h 554424"/>
                <a:gd name="connsiteX191" fmla="*/ 808926 w 1095351"/>
                <a:gd name="connsiteY191" fmla="*/ 504409 h 554424"/>
                <a:gd name="connsiteX192" fmla="*/ 782007 w 1095351"/>
                <a:gd name="connsiteY192" fmla="*/ 514959 h 554424"/>
                <a:gd name="connsiteX193" fmla="*/ 755011 w 1095351"/>
                <a:gd name="connsiteY193" fmla="*/ 503245 h 554424"/>
                <a:gd name="connsiteX194" fmla="*/ 721034 w 1095351"/>
                <a:gd name="connsiteY194" fmla="*/ 492928 h 554424"/>
                <a:gd name="connsiteX195" fmla="*/ 718008 w 1095351"/>
                <a:gd name="connsiteY195" fmla="*/ 495875 h 554424"/>
                <a:gd name="connsiteX196" fmla="*/ 700399 w 1095351"/>
                <a:gd name="connsiteY196" fmla="*/ 513330 h 554424"/>
                <a:gd name="connsiteX197" fmla="*/ 696365 w 1095351"/>
                <a:gd name="connsiteY197" fmla="*/ 517286 h 554424"/>
                <a:gd name="connsiteX198" fmla="*/ 627169 w 1095351"/>
                <a:gd name="connsiteY198" fmla="*/ 518372 h 554424"/>
                <a:gd name="connsiteX199" fmla="*/ 579073 w 1095351"/>
                <a:gd name="connsiteY199" fmla="*/ 539550 h 554424"/>
                <a:gd name="connsiteX200" fmla="*/ 517866 w 1095351"/>
                <a:gd name="connsiteY200" fmla="*/ 551574 h 554424"/>
                <a:gd name="connsiteX201" fmla="*/ 501576 w 1095351"/>
                <a:gd name="connsiteY201" fmla="*/ 554832 h 554424"/>
                <a:gd name="connsiteX202" fmla="*/ 488698 w 1095351"/>
                <a:gd name="connsiteY202" fmla="*/ 541955 h 554424"/>
                <a:gd name="connsiteX203" fmla="*/ 484121 w 1095351"/>
                <a:gd name="connsiteY203" fmla="*/ 538464 h 554424"/>
                <a:gd name="connsiteX204" fmla="*/ 457048 w 1095351"/>
                <a:gd name="connsiteY204" fmla="*/ 518372 h 554424"/>
                <a:gd name="connsiteX205" fmla="*/ 427647 w 1095351"/>
                <a:gd name="connsiteY205" fmla="*/ 492928 h 554424"/>
                <a:gd name="connsiteX206" fmla="*/ 427647 w 1095351"/>
                <a:gd name="connsiteY206" fmla="*/ 442194 h 554424"/>
                <a:gd name="connsiteX207" fmla="*/ 421752 w 1095351"/>
                <a:gd name="connsiteY207" fmla="*/ 429317 h 554424"/>
                <a:gd name="connsiteX208" fmla="*/ 377224 w 1095351"/>
                <a:gd name="connsiteY208" fmla="*/ 429317 h 554424"/>
                <a:gd name="connsiteX209" fmla="*/ 354882 w 1095351"/>
                <a:gd name="connsiteY209" fmla="*/ 395261 h 554424"/>
                <a:gd name="connsiteX210" fmla="*/ 340841 w 1095351"/>
                <a:gd name="connsiteY210" fmla="*/ 396425 h 554424"/>
                <a:gd name="connsiteX211" fmla="*/ 335411 w 1095351"/>
                <a:gd name="connsiteY211" fmla="*/ 399916 h 554424"/>
                <a:gd name="connsiteX212" fmla="*/ 308027 w 1095351"/>
                <a:gd name="connsiteY212" fmla="*/ 417525 h 554424"/>
                <a:gd name="connsiteX213" fmla="*/ 291504 w 1095351"/>
                <a:gd name="connsiteY213" fmla="*/ 404648 h 554424"/>
                <a:gd name="connsiteX214" fmla="*/ 287703 w 1095351"/>
                <a:gd name="connsiteY214" fmla="*/ 399916 h 554424"/>
                <a:gd name="connsiteX215" fmla="*/ 271645 w 1095351"/>
                <a:gd name="connsiteY215" fmla="*/ 379979 h 554424"/>
                <a:gd name="connsiteX216" fmla="*/ 259854 w 1095351"/>
                <a:gd name="connsiteY216" fmla="*/ 395261 h 554424"/>
                <a:gd name="connsiteX217" fmla="*/ 235263 w 1095351"/>
                <a:gd name="connsiteY217" fmla="*/ 392934 h 554424"/>
                <a:gd name="connsiteX218" fmla="*/ 200509 w 1095351"/>
                <a:gd name="connsiteY218" fmla="*/ 379979 h 554424"/>
                <a:gd name="connsiteX219" fmla="*/ 170721 w 1095351"/>
                <a:gd name="connsiteY219" fmla="*/ 382384 h 554424"/>
                <a:gd name="connsiteX220" fmla="*/ 140932 w 1095351"/>
                <a:gd name="connsiteY220" fmla="*/ 399916 h 554424"/>
                <a:gd name="connsiteX221" fmla="*/ 138993 w 1095351"/>
                <a:gd name="connsiteY221" fmla="*/ 401079 h 554424"/>
                <a:gd name="connsiteX222" fmla="*/ 136122 w 1095351"/>
                <a:gd name="connsiteY222" fmla="*/ 399916 h 554424"/>
                <a:gd name="connsiteX223" fmla="*/ 99119 w 1095351"/>
                <a:gd name="connsiteY223" fmla="*/ 384711 h 554424"/>
                <a:gd name="connsiteX224" fmla="*/ 81588 w 1095351"/>
                <a:gd name="connsiteY224" fmla="*/ 381143 h 554424"/>
                <a:gd name="connsiteX225" fmla="*/ 69641 w 1095351"/>
                <a:gd name="connsiteY225" fmla="*/ 399916 h 554424"/>
                <a:gd name="connsiteX226" fmla="*/ 59169 w 1095351"/>
                <a:gd name="connsiteY226" fmla="*/ 416362 h 554424"/>
                <a:gd name="connsiteX227" fmla="*/ 26355 w 1095351"/>
                <a:gd name="connsiteY227" fmla="*/ 439867 h 554424"/>
                <a:gd name="connsiteX228" fmla="*/ 522 w 1095351"/>
                <a:gd name="connsiteY228" fmla="*/ 422257 h 554424"/>
                <a:gd name="connsiteX229" fmla="*/ 5409 w 1095351"/>
                <a:gd name="connsiteY229" fmla="*/ 411940 h 554424"/>
                <a:gd name="connsiteX230" fmla="*/ 6185 w 1095351"/>
                <a:gd name="connsiteY230" fmla="*/ 409535 h 554424"/>
                <a:gd name="connsiteX231" fmla="*/ 7504 w 1095351"/>
                <a:gd name="connsiteY231" fmla="*/ 404105 h 554424"/>
                <a:gd name="connsiteX232" fmla="*/ 7892 w 1095351"/>
                <a:gd name="connsiteY232" fmla="*/ 400769 h 554424"/>
                <a:gd name="connsiteX233" fmla="*/ 7969 w 1095351"/>
                <a:gd name="connsiteY233" fmla="*/ 399916 h 554424"/>
                <a:gd name="connsiteX234" fmla="*/ 5254 w 1095351"/>
                <a:gd name="connsiteY234" fmla="*/ 388280 h 554424"/>
                <a:gd name="connsiteX235" fmla="*/ 3082 w 1095351"/>
                <a:gd name="connsiteY235" fmla="*/ 372610 h 554424"/>
                <a:gd name="connsiteX236" fmla="*/ 3858 w 1095351"/>
                <a:gd name="connsiteY236" fmla="*/ 367102 h 554424"/>
                <a:gd name="connsiteX237" fmla="*/ 4168 w 1095351"/>
                <a:gd name="connsiteY237" fmla="*/ 365473 h 554424"/>
                <a:gd name="connsiteX238" fmla="*/ 4866 w 1095351"/>
                <a:gd name="connsiteY238" fmla="*/ 362292 h 554424"/>
                <a:gd name="connsiteX239" fmla="*/ 5022 w 1095351"/>
                <a:gd name="connsiteY239" fmla="*/ 361517 h 554424"/>
                <a:gd name="connsiteX240" fmla="*/ 5797 w 1095351"/>
                <a:gd name="connsiteY240" fmla="*/ 358491 h 554424"/>
                <a:gd name="connsiteX241" fmla="*/ 10762 w 1095351"/>
                <a:gd name="connsiteY241" fmla="*/ 343752 h 554424"/>
                <a:gd name="connsiteX242" fmla="*/ 12236 w 1095351"/>
                <a:gd name="connsiteY242" fmla="*/ 340184 h 554424"/>
                <a:gd name="connsiteX243" fmla="*/ 17511 w 1095351"/>
                <a:gd name="connsiteY243" fmla="*/ 337779 h 554424"/>
                <a:gd name="connsiteX244" fmla="*/ 18132 w 1095351"/>
                <a:gd name="connsiteY244" fmla="*/ 337468 h 554424"/>
                <a:gd name="connsiteX245" fmla="*/ 21079 w 1095351"/>
                <a:gd name="connsiteY245" fmla="*/ 335995 h 554424"/>
                <a:gd name="connsiteX246" fmla="*/ 46291 w 1095351"/>
                <a:gd name="connsiteY246" fmla="*/ 321488 h 554424"/>
                <a:gd name="connsiteX247" fmla="*/ 51023 w 1095351"/>
                <a:gd name="connsiteY247" fmla="*/ 318230 h 554424"/>
                <a:gd name="connsiteX248" fmla="*/ 60720 w 1095351"/>
                <a:gd name="connsiteY248" fmla="*/ 310783 h 554424"/>
                <a:gd name="connsiteX249" fmla="*/ 64599 w 1095351"/>
                <a:gd name="connsiteY249" fmla="*/ 307292 h 554424"/>
                <a:gd name="connsiteX250" fmla="*/ 68710 w 1095351"/>
                <a:gd name="connsiteY250" fmla="*/ 303336 h 554424"/>
                <a:gd name="connsiteX251" fmla="*/ 179797 w 1095351"/>
                <a:gd name="connsiteY251" fmla="*/ 183250 h 554424"/>
                <a:gd name="connsiteX252" fmla="*/ 184374 w 1095351"/>
                <a:gd name="connsiteY252" fmla="*/ 177898 h 554424"/>
                <a:gd name="connsiteX253" fmla="*/ 186546 w 1095351"/>
                <a:gd name="connsiteY253" fmla="*/ 175415 h 554424"/>
                <a:gd name="connsiteX254" fmla="*/ 189494 w 1095351"/>
                <a:gd name="connsiteY254" fmla="*/ 171614 h 554424"/>
                <a:gd name="connsiteX255" fmla="*/ 191433 w 1095351"/>
                <a:gd name="connsiteY255" fmla="*/ 169830 h 554424"/>
                <a:gd name="connsiteX256" fmla="*/ 192752 w 1095351"/>
                <a:gd name="connsiteY256" fmla="*/ 168977 h 554424"/>
                <a:gd name="connsiteX257" fmla="*/ 196786 w 1095351"/>
                <a:gd name="connsiteY257" fmla="*/ 167037 h 554424"/>
                <a:gd name="connsiteX258" fmla="*/ 197018 w 1095351"/>
                <a:gd name="connsiteY258" fmla="*/ 166960 h 554424"/>
                <a:gd name="connsiteX259" fmla="*/ 199656 w 1095351"/>
                <a:gd name="connsiteY259" fmla="*/ 166029 h 554424"/>
                <a:gd name="connsiteX260" fmla="*/ 208965 w 1095351"/>
                <a:gd name="connsiteY260" fmla="*/ 163624 h 554424"/>
                <a:gd name="connsiteX261" fmla="*/ 221765 w 1095351"/>
                <a:gd name="connsiteY261" fmla="*/ 161374 h 554424"/>
                <a:gd name="connsiteX262" fmla="*/ 225954 w 1095351"/>
                <a:gd name="connsiteY262" fmla="*/ 160754 h 554424"/>
                <a:gd name="connsiteX263" fmla="*/ 230608 w 1095351"/>
                <a:gd name="connsiteY263" fmla="*/ 160211 h 554424"/>
                <a:gd name="connsiteX264" fmla="*/ 248683 w 1095351"/>
                <a:gd name="connsiteY264" fmla="*/ 158504 h 554424"/>
                <a:gd name="connsiteX265" fmla="*/ 249226 w 1095351"/>
                <a:gd name="connsiteY265" fmla="*/ 158427 h 554424"/>
                <a:gd name="connsiteX266" fmla="*/ 257449 w 1095351"/>
                <a:gd name="connsiteY266" fmla="*/ 157884 h 554424"/>
                <a:gd name="connsiteX267" fmla="*/ 257526 w 1095351"/>
                <a:gd name="connsiteY267" fmla="*/ 157884 h 554424"/>
                <a:gd name="connsiteX268" fmla="*/ 265206 w 1095351"/>
                <a:gd name="connsiteY268" fmla="*/ 157418 h 554424"/>
                <a:gd name="connsiteX269" fmla="*/ 265827 w 1095351"/>
                <a:gd name="connsiteY269" fmla="*/ 157418 h 554424"/>
                <a:gd name="connsiteX270" fmla="*/ 269706 w 1095351"/>
                <a:gd name="connsiteY270" fmla="*/ 157185 h 554424"/>
                <a:gd name="connsiteX271" fmla="*/ 276765 w 1095351"/>
                <a:gd name="connsiteY271" fmla="*/ 156875 h 554424"/>
                <a:gd name="connsiteX272" fmla="*/ 291271 w 1095351"/>
                <a:gd name="connsiteY272" fmla="*/ 156410 h 554424"/>
                <a:gd name="connsiteX273" fmla="*/ 292668 w 1095351"/>
                <a:gd name="connsiteY273" fmla="*/ 156255 h 554424"/>
                <a:gd name="connsiteX274" fmla="*/ 375672 w 1095351"/>
                <a:gd name="connsiteY274" fmla="*/ 136783 h 554424"/>
                <a:gd name="connsiteX275" fmla="*/ 383197 w 1095351"/>
                <a:gd name="connsiteY275" fmla="*/ 131741 h 554424"/>
                <a:gd name="connsiteX276" fmla="*/ 386533 w 1095351"/>
                <a:gd name="connsiteY276" fmla="*/ 129491 h 554424"/>
                <a:gd name="connsiteX277" fmla="*/ 390334 w 1095351"/>
                <a:gd name="connsiteY277" fmla="*/ 131741 h 554424"/>
                <a:gd name="connsiteX278" fmla="*/ 403987 w 1095351"/>
                <a:gd name="connsiteY278" fmla="*/ 139654 h 554424"/>
                <a:gd name="connsiteX279" fmla="*/ 433698 w 1095351"/>
                <a:gd name="connsiteY279" fmla="*/ 148575 h 554424"/>
                <a:gd name="connsiteX280" fmla="*/ 445179 w 1095351"/>
                <a:gd name="connsiteY280" fmla="*/ 139964 h 554424"/>
                <a:gd name="connsiteX281" fmla="*/ 459220 w 1095351"/>
                <a:gd name="connsiteY281" fmla="*/ 129491 h 554424"/>
                <a:gd name="connsiteX282" fmla="*/ 471011 w 1095351"/>
                <a:gd name="connsiteY282" fmla="*/ 118321 h 554424"/>
                <a:gd name="connsiteX283" fmla="*/ 475045 w 1095351"/>
                <a:gd name="connsiteY283" fmla="*/ 114675 h 554424"/>
                <a:gd name="connsiteX284" fmla="*/ 484897 w 1095351"/>
                <a:gd name="connsiteY284" fmla="*/ 106297 h 554424"/>
                <a:gd name="connsiteX285" fmla="*/ 488000 w 1095351"/>
                <a:gd name="connsiteY285" fmla="*/ 103814 h 554424"/>
                <a:gd name="connsiteX286" fmla="*/ 491103 w 1095351"/>
                <a:gd name="connsiteY286" fmla="*/ 101332 h 554424"/>
                <a:gd name="connsiteX287" fmla="*/ 493663 w 1095351"/>
                <a:gd name="connsiteY287" fmla="*/ 99470 h 554424"/>
                <a:gd name="connsiteX288" fmla="*/ 496378 w 1095351"/>
                <a:gd name="connsiteY288" fmla="*/ 97531 h 554424"/>
                <a:gd name="connsiteX289" fmla="*/ 508014 w 1095351"/>
                <a:gd name="connsiteY289" fmla="*/ 91402 h 554424"/>
                <a:gd name="connsiteX290" fmla="*/ 555025 w 1095351"/>
                <a:gd name="connsiteY290" fmla="*/ 106141 h 554424"/>
                <a:gd name="connsiteX291" fmla="*/ 579538 w 1095351"/>
                <a:gd name="connsiteY291" fmla="*/ 86593 h 554424"/>
                <a:gd name="connsiteX292" fmla="*/ 595674 w 1095351"/>
                <a:gd name="connsiteY292" fmla="*/ 98539 h 554424"/>
                <a:gd name="connsiteX293" fmla="*/ 634228 w 1095351"/>
                <a:gd name="connsiteY293" fmla="*/ 73017 h 554424"/>
                <a:gd name="connsiteX294" fmla="*/ 668904 w 1095351"/>
                <a:gd name="connsiteY294" fmla="*/ 67044 h 554424"/>
                <a:gd name="connsiteX295" fmla="*/ 718707 w 1095351"/>
                <a:gd name="connsiteY295" fmla="*/ 70302 h 554424"/>
                <a:gd name="connsiteX296" fmla="*/ 730653 w 1095351"/>
                <a:gd name="connsiteY296" fmla="*/ 95203 h 554424"/>
                <a:gd name="connsiteX297" fmla="*/ 723128 w 1095351"/>
                <a:gd name="connsiteY297" fmla="*/ 120260 h 554424"/>
                <a:gd name="connsiteX298" fmla="*/ 704588 w 1095351"/>
                <a:gd name="connsiteY298" fmla="*/ 129491 h 554424"/>
                <a:gd name="connsiteX299" fmla="*/ 689461 w 1095351"/>
                <a:gd name="connsiteY299" fmla="*/ 147644 h 554424"/>
                <a:gd name="connsiteX300" fmla="*/ 693262 w 1095351"/>
                <a:gd name="connsiteY300" fmla="*/ 162460 h 554424"/>
                <a:gd name="connsiteX301" fmla="*/ 689461 w 1095351"/>
                <a:gd name="connsiteY301" fmla="*/ 186353 h 554424"/>
                <a:gd name="connsiteX302" fmla="*/ 666189 w 1095351"/>
                <a:gd name="connsiteY302" fmla="*/ 192792 h 554424"/>
                <a:gd name="connsiteX303" fmla="*/ 643459 w 1095351"/>
                <a:gd name="connsiteY303" fmla="*/ 181389 h 554424"/>
                <a:gd name="connsiteX304" fmla="*/ 629884 w 1095351"/>
                <a:gd name="connsiteY304" fmla="*/ 189534 h 554424"/>
                <a:gd name="connsiteX305" fmla="*/ 627712 w 1095351"/>
                <a:gd name="connsiteY305" fmla="*/ 202489 h 554424"/>
                <a:gd name="connsiteX306" fmla="*/ 615765 w 1095351"/>
                <a:gd name="connsiteY306" fmla="*/ 212884 h 554424"/>
                <a:gd name="connsiteX307" fmla="*/ 611421 w 1095351"/>
                <a:gd name="connsiteY307" fmla="*/ 220409 h 554424"/>
                <a:gd name="connsiteX308" fmla="*/ 615222 w 1095351"/>
                <a:gd name="connsiteY308" fmla="*/ 243138 h 554424"/>
                <a:gd name="connsiteX309" fmla="*/ 615222 w 1095351"/>
                <a:gd name="connsiteY309" fmla="*/ 254541 h 554424"/>
                <a:gd name="connsiteX310" fmla="*/ 622902 w 1095351"/>
                <a:gd name="connsiteY310" fmla="*/ 270599 h 554424"/>
                <a:gd name="connsiteX311" fmla="*/ 704355 w 1095351"/>
                <a:gd name="connsiteY311" fmla="*/ 301086 h 554424"/>
                <a:gd name="connsiteX312" fmla="*/ 760519 w 1095351"/>
                <a:gd name="connsiteY312" fmla="*/ 321798 h 554424"/>
                <a:gd name="connsiteX313" fmla="*/ 787593 w 1095351"/>
                <a:gd name="connsiteY313" fmla="*/ 326608 h 554424"/>
                <a:gd name="connsiteX314" fmla="*/ 820639 w 1095351"/>
                <a:gd name="connsiteY314" fmla="*/ 322341 h 554424"/>
                <a:gd name="connsiteX315" fmla="*/ 809779 w 1095351"/>
                <a:gd name="connsiteY315" fmla="*/ 301086 h 554424"/>
                <a:gd name="connsiteX316" fmla="*/ 797833 w 1095351"/>
                <a:gd name="connsiteY316" fmla="*/ 279520 h 554424"/>
                <a:gd name="connsiteX317" fmla="*/ 779447 w 1095351"/>
                <a:gd name="connsiteY317" fmla="*/ 256713 h 554424"/>
                <a:gd name="connsiteX318" fmla="*/ 766958 w 1095351"/>
                <a:gd name="connsiteY318" fmla="*/ 231191 h 554424"/>
                <a:gd name="connsiteX319" fmla="*/ 778284 w 1095351"/>
                <a:gd name="connsiteY319" fmla="*/ 224830 h 554424"/>
                <a:gd name="connsiteX320" fmla="*/ 791859 w 1095351"/>
                <a:gd name="connsiteY320" fmla="*/ 212884 h 554424"/>
                <a:gd name="connsiteX321" fmla="*/ 806521 w 1095351"/>
                <a:gd name="connsiteY321" fmla="*/ 192792 h 554424"/>
                <a:gd name="connsiteX322" fmla="*/ 826613 w 1095351"/>
                <a:gd name="connsiteY322" fmla="*/ 186819 h 554424"/>
                <a:gd name="connsiteX323" fmla="*/ 801168 w 1095351"/>
                <a:gd name="connsiteY323" fmla="*/ 162460 h 554424"/>
                <a:gd name="connsiteX324" fmla="*/ 781076 w 1095351"/>
                <a:gd name="connsiteY324" fmla="*/ 150514 h 554424"/>
                <a:gd name="connsiteX325" fmla="*/ 774095 w 1095351"/>
                <a:gd name="connsiteY325" fmla="*/ 129491 h 554424"/>
                <a:gd name="connsiteX326" fmla="*/ 787593 w 1095351"/>
                <a:gd name="connsiteY326" fmla="*/ 124449 h 554424"/>
                <a:gd name="connsiteX327" fmla="*/ 804349 w 1095351"/>
                <a:gd name="connsiteY327" fmla="*/ 132594 h 554424"/>
                <a:gd name="connsiteX328" fmla="*/ 833594 w 1095351"/>
                <a:gd name="connsiteY328" fmla="*/ 144541 h 554424"/>
                <a:gd name="connsiteX329" fmla="*/ 857487 w 1095351"/>
                <a:gd name="connsiteY329" fmla="*/ 142989 h 554424"/>
                <a:gd name="connsiteX330" fmla="*/ 861288 w 1095351"/>
                <a:gd name="connsiteY330" fmla="*/ 115838 h 554424"/>
                <a:gd name="connsiteX331" fmla="*/ 851514 w 1095351"/>
                <a:gd name="connsiteY331" fmla="*/ 97375 h 554424"/>
                <a:gd name="connsiteX332" fmla="*/ 866719 w 1095351"/>
                <a:gd name="connsiteY332" fmla="*/ 75655 h 554424"/>
                <a:gd name="connsiteX333" fmla="*/ 866719 w 1095351"/>
                <a:gd name="connsiteY333" fmla="*/ 50753 h 554424"/>
                <a:gd name="connsiteX334" fmla="*/ 857953 w 1095351"/>
                <a:gd name="connsiteY334" fmla="*/ 23680 h 554424"/>
                <a:gd name="connsiteX335" fmla="*/ 891620 w 1095351"/>
                <a:gd name="connsiteY335" fmla="*/ 407 h 554424"/>
                <a:gd name="connsiteX336" fmla="*/ 923658 w 1095351"/>
                <a:gd name="connsiteY336" fmla="*/ 7544 h 554424"/>
                <a:gd name="connsiteX337" fmla="*/ 935527 w 1095351"/>
                <a:gd name="connsiteY337" fmla="*/ 42142 h 554424"/>
                <a:gd name="connsiteX338" fmla="*/ 905273 w 1095351"/>
                <a:gd name="connsiteY338" fmla="*/ 74646 h 554424"/>
                <a:gd name="connsiteX339" fmla="*/ 923038 w 1095351"/>
                <a:gd name="connsiteY339" fmla="*/ 95203 h 554424"/>
                <a:gd name="connsiteX340" fmla="*/ 940957 w 1095351"/>
                <a:gd name="connsiteY340" fmla="*/ 95203 h 554424"/>
                <a:gd name="connsiteX341" fmla="*/ 962678 w 1095351"/>
                <a:gd name="connsiteY341" fmla="*/ 76275 h 554424"/>
                <a:gd name="connsiteX342" fmla="*/ 978814 w 1095351"/>
                <a:gd name="connsiteY342" fmla="*/ 67044 h 554424"/>
                <a:gd name="connsiteX343" fmla="*/ 1009688 w 1095351"/>
                <a:gd name="connsiteY343" fmla="*/ 110951 h 554424"/>
                <a:gd name="connsiteX344" fmla="*/ 1020626 w 1095351"/>
                <a:gd name="connsiteY344" fmla="*/ 145161 h 554424"/>
                <a:gd name="connsiteX345" fmla="*/ 1027608 w 1095351"/>
                <a:gd name="connsiteY345" fmla="*/ 167270 h 554424"/>
                <a:gd name="connsiteX346" fmla="*/ 1042735 w 1095351"/>
                <a:gd name="connsiteY346" fmla="*/ 185190 h 554424"/>
                <a:gd name="connsiteX347" fmla="*/ 1026600 w 1095351"/>
                <a:gd name="connsiteY347" fmla="*/ 203109 h 554424"/>
                <a:gd name="connsiteX348" fmla="*/ 1021169 w 1095351"/>
                <a:gd name="connsiteY348" fmla="*/ 227468 h 554424"/>
                <a:gd name="connsiteX349" fmla="*/ 1039012 w 1095351"/>
                <a:gd name="connsiteY349" fmla="*/ 244302 h 554424"/>
                <a:gd name="connsiteX350" fmla="*/ 1061818 w 1095351"/>
                <a:gd name="connsiteY350" fmla="*/ 257877 h 554424"/>
                <a:gd name="connsiteX351" fmla="*/ 1078032 w 1095351"/>
                <a:gd name="connsiteY351" fmla="*/ 270599 h 554424"/>
                <a:gd name="connsiteX352" fmla="*/ 1095874 w 1095351"/>
                <a:gd name="connsiteY352" fmla="*/ 270599 h 554424"/>
                <a:gd name="connsiteX353" fmla="*/ 902325 w 1095351"/>
                <a:gd name="connsiteY353" fmla="*/ 450882 h 554424"/>
                <a:gd name="connsiteX354" fmla="*/ 902248 w 1095351"/>
                <a:gd name="connsiteY354" fmla="*/ 450882 h 554424"/>
                <a:gd name="connsiteX355" fmla="*/ 908919 w 1095351"/>
                <a:gd name="connsiteY355" fmla="*/ 433118 h 55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</a:cxnLst>
              <a:rect l="l" t="t" r="r" b="b"/>
              <a:pathLst>
                <a:path w="1095351" h="554424">
                  <a:moveTo>
                    <a:pt x="1076635" y="274478"/>
                  </a:moveTo>
                  <a:lnTo>
                    <a:pt x="1059879" y="261213"/>
                  </a:lnTo>
                  <a:lnTo>
                    <a:pt x="1036995" y="247637"/>
                  </a:lnTo>
                  <a:lnTo>
                    <a:pt x="1016903" y="228709"/>
                  </a:lnTo>
                  <a:lnTo>
                    <a:pt x="1023031" y="201248"/>
                  </a:lnTo>
                  <a:lnTo>
                    <a:pt x="1037615" y="185112"/>
                  </a:lnTo>
                  <a:lnTo>
                    <a:pt x="1024660" y="169830"/>
                  </a:lnTo>
                  <a:lnTo>
                    <a:pt x="1006198" y="112658"/>
                  </a:lnTo>
                  <a:lnTo>
                    <a:pt x="977728" y="72164"/>
                  </a:lnTo>
                  <a:lnTo>
                    <a:pt x="964928" y="79456"/>
                  </a:lnTo>
                  <a:lnTo>
                    <a:pt x="942431" y="99082"/>
                  </a:lnTo>
                  <a:lnTo>
                    <a:pt x="921253" y="99082"/>
                  </a:lnTo>
                  <a:lnTo>
                    <a:pt x="900076" y="74569"/>
                  </a:lnTo>
                  <a:lnTo>
                    <a:pt x="931105" y="41212"/>
                  </a:lnTo>
                  <a:lnTo>
                    <a:pt x="920633" y="10802"/>
                  </a:lnTo>
                  <a:lnTo>
                    <a:pt x="892396" y="4519"/>
                  </a:lnTo>
                  <a:lnTo>
                    <a:pt x="862530" y="25231"/>
                  </a:lnTo>
                  <a:lnTo>
                    <a:pt x="870365" y="49590"/>
                  </a:lnTo>
                  <a:lnTo>
                    <a:pt x="870597" y="76896"/>
                  </a:lnTo>
                  <a:lnTo>
                    <a:pt x="856091" y="97686"/>
                  </a:lnTo>
                  <a:lnTo>
                    <a:pt x="865322" y="115140"/>
                  </a:lnTo>
                  <a:lnTo>
                    <a:pt x="860901" y="146635"/>
                  </a:lnTo>
                  <a:lnTo>
                    <a:pt x="832974" y="148497"/>
                  </a:lnTo>
                  <a:lnTo>
                    <a:pt x="802642" y="136085"/>
                  </a:lnTo>
                  <a:lnTo>
                    <a:pt x="787360" y="128716"/>
                  </a:lnTo>
                  <a:lnTo>
                    <a:pt x="778904" y="131819"/>
                  </a:lnTo>
                  <a:lnTo>
                    <a:pt x="784257" y="147954"/>
                  </a:lnTo>
                  <a:lnTo>
                    <a:pt x="803108" y="159125"/>
                  </a:lnTo>
                  <a:lnTo>
                    <a:pt x="834137" y="188603"/>
                  </a:lnTo>
                  <a:lnTo>
                    <a:pt x="808926" y="196128"/>
                  </a:lnTo>
                  <a:lnTo>
                    <a:pt x="794962" y="215134"/>
                  </a:lnTo>
                  <a:lnTo>
                    <a:pt x="780844" y="227701"/>
                  </a:lnTo>
                  <a:lnTo>
                    <a:pt x="772000" y="232820"/>
                  </a:lnTo>
                  <a:lnTo>
                    <a:pt x="782783" y="254619"/>
                  </a:lnTo>
                  <a:lnTo>
                    <a:pt x="801246" y="277659"/>
                  </a:lnTo>
                  <a:lnTo>
                    <a:pt x="813192" y="299379"/>
                  </a:lnTo>
                  <a:lnTo>
                    <a:pt x="826613" y="325522"/>
                  </a:lnTo>
                  <a:lnTo>
                    <a:pt x="787515" y="330564"/>
                  </a:lnTo>
                  <a:lnTo>
                    <a:pt x="759200" y="325444"/>
                  </a:lnTo>
                  <a:lnTo>
                    <a:pt x="620032" y="273702"/>
                  </a:lnTo>
                  <a:lnTo>
                    <a:pt x="611344" y="255395"/>
                  </a:lnTo>
                  <a:lnTo>
                    <a:pt x="611344" y="243758"/>
                  </a:lnTo>
                  <a:lnTo>
                    <a:pt x="607387" y="219710"/>
                  </a:lnTo>
                  <a:lnTo>
                    <a:pt x="612430" y="210944"/>
                  </a:lnTo>
                  <a:lnTo>
                    <a:pt x="624143" y="200472"/>
                  </a:lnTo>
                  <a:lnTo>
                    <a:pt x="626393" y="187129"/>
                  </a:lnTo>
                  <a:lnTo>
                    <a:pt x="643227" y="176967"/>
                  </a:lnTo>
                  <a:lnTo>
                    <a:pt x="666577" y="188603"/>
                  </a:lnTo>
                  <a:lnTo>
                    <a:pt x="686048" y="183250"/>
                  </a:lnTo>
                  <a:lnTo>
                    <a:pt x="689306" y="162616"/>
                  </a:lnTo>
                  <a:lnTo>
                    <a:pt x="685194" y="146713"/>
                  </a:lnTo>
                  <a:lnTo>
                    <a:pt x="701640" y="127009"/>
                  </a:lnTo>
                  <a:lnTo>
                    <a:pt x="719870" y="117467"/>
                  </a:lnTo>
                  <a:lnTo>
                    <a:pt x="726542" y="95514"/>
                  </a:lnTo>
                  <a:lnTo>
                    <a:pt x="716224" y="74026"/>
                  </a:lnTo>
                  <a:lnTo>
                    <a:pt x="669137" y="71000"/>
                  </a:lnTo>
                  <a:lnTo>
                    <a:pt x="635702" y="76741"/>
                  </a:lnTo>
                  <a:lnTo>
                    <a:pt x="595596" y="103271"/>
                  </a:lnTo>
                  <a:lnTo>
                    <a:pt x="579616" y="91480"/>
                  </a:lnTo>
                  <a:lnTo>
                    <a:pt x="555412" y="110796"/>
                  </a:lnTo>
                  <a:lnTo>
                    <a:pt x="553163" y="109477"/>
                  </a:lnTo>
                  <a:cubicBezTo>
                    <a:pt x="540906" y="102651"/>
                    <a:pt x="518021" y="92721"/>
                    <a:pt x="508945" y="95203"/>
                  </a:cubicBezTo>
                  <a:cubicBezTo>
                    <a:pt x="508402" y="95359"/>
                    <a:pt x="507626" y="95591"/>
                    <a:pt x="506696" y="95979"/>
                  </a:cubicBezTo>
                  <a:cubicBezTo>
                    <a:pt x="505687" y="96445"/>
                    <a:pt x="504524" y="97065"/>
                    <a:pt x="503050" y="97919"/>
                  </a:cubicBezTo>
                  <a:cubicBezTo>
                    <a:pt x="500722" y="99237"/>
                    <a:pt x="497852" y="101177"/>
                    <a:pt x="494129" y="103892"/>
                  </a:cubicBezTo>
                  <a:lnTo>
                    <a:pt x="490405" y="106840"/>
                  </a:lnTo>
                  <a:cubicBezTo>
                    <a:pt x="489552" y="107460"/>
                    <a:pt x="488776" y="108158"/>
                    <a:pt x="487923" y="108857"/>
                  </a:cubicBezTo>
                  <a:cubicBezTo>
                    <a:pt x="483035" y="112813"/>
                    <a:pt x="478226" y="117079"/>
                    <a:pt x="474037" y="120881"/>
                  </a:cubicBezTo>
                  <a:cubicBezTo>
                    <a:pt x="472951" y="121811"/>
                    <a:pt x="471942" y="122742"/>
                    <a:pt x="471011" y="123596"/>
                  </a:cubicBezTo>
                  <a:cubicBezTo>
                    <a:pt x="469693" y="124837"/>
                    <a:pt x="468451" y="126078"/>
                    <a:pt x="467288" y="127087"/>
                  </a:cubicBezTo>
                  <a:cubicBezTo>
                    <a:pt x="465581" y="128716"/>
                    <a:pt x="464262" y="130034"/>
                    <a:pt x="463254" y="130965"/>
                  </a:cubicBezTo>
                  <a:cubicBezTo>
                    <a:pt x="462245" y="131896"/>
                    <a:pt x="461625" y="132517"/>
                    <a:pt x="461547" y="132594"/>
                  </a:cubicBezTo>
                  <a:lnTo>
                    <a:pt x="434474" y="152841"/>
                  </a:lnTo>
                  <a:lnTo>
                    <a:pt x="402901" y="143300"/>
                  </a:lnTo>
                  <a:lnTo>
                    <a:pt x="386688" y="134068"/>
                  </a:lnTo>
                  <a:lnTo>
                    <a:pt x="378310" y="139576"/>
                  </a:lnTo>
                  <a:cubicBezTo>
                    <a:pt x="365820" y="151445"/>
                    <a:pt x="314544" y="157884"/>
                    <a:pt x="293133" y="160133"/>
                  </a:cubicBezTo>
                  <a:cubicBezTo>
                    <a:pt x="291969" y="160288"/>
                    <a:pt x="291349" y="160288"/>
                    <a:pt x="291349" y="160288"/>
                  </a:cubicBezTo>
                  <a:cubicBezTo>
                    <a:pt x="254113" y="160831"/>
                    <a:pt x="198803" y="165486"/>
                    <a:pt x="192597" y="173941"/>
                  </a:cubicBezTo>
                  <a:cubicBezTo>
                    <a:pt x="192364" y="174252"/>
                    <a:pt x="192054" y="174640"/>
                    <a:pt x="191743" y="175028"/>
                  </a:cubicBezTo>
                  <a:cubicBezTo>
                    <a:pt x="191511" y="175338"/>
                    <a:pt x="191278" y="175648"/>
                    <a:pt x="190968" y="176036"/>
                  </a:cubicBezTo>
                  <a:lnTo>
                    <a:pt x="187865" y="180303"/>
                  </a:lnTo>
                  <a:lnTo>
                    <a:pt x="187709" y="179837"/>
                  </a:lnTo>
                  <a:cubicBezTo>
                    <a:pt x="187632" y="179915"/>
                    <a:pt x="187632" y="179915"/>
                    <a:pt x="187632" y="179992"/>
                  </a:cubicBezTo>
                  <a:cubicBezTo>
                    <a:pt x="186313" y="181544"/>
                    <a:pt x="184762" y="183328"/>
                    <a:pt x="183055" y="185267"/>
                  </a:cubicBezTo>
                  <a:cubicBezTo>
                    <a:pt x="182202" y="186198"/>
                    <a:pt x="181271" y="187284"/>
                    <a:pt x="180340" y="188370"/>
                  </a:cubicBezTo>
                  <a:cubicBezTo>
                    <a:pt x="179409" y="189456"/>
                    <a:pt x="178400" y="190620"/>
                    <a:pt x="177314" y="191784"/>
                  </a:cubicBezTo>
                  <a:cubicBezTo>
                    <a:pt x="175685" y="193568"/>
                    <a:pt x="173979" y="195507"/>
                    <a:pt x="172195" y="197524"/>
                  </a:cubicBezTo>
                  <a:cubicBezTo>
                    <a:pt x="169712" y="200239"/>
                    <a:pt x="167152" y="203109"/>
                    <a:pt x="164437" y="206135"/>
                  </a:cubicBezTo>
                  <a:lnTo>
                    <a:pt x="159162" y="211875"/>
                  </a:lnTo>
                  <a:cubicBezTo>
                    <a:pt x="157223" y="214047"/>
                    <a:pt x="155206" y="216297"/>
                    <a:pt x="153111" y="218547"/>
                  </a:cubicBezTo>
                  <a:cubicBezTo>
                    <a:pt x="150939" y="220874"/>
                    <a:pt x="148767" y="223279"/>
                    <a:pt x="146517" y="225761"/>
                  </a:cubicBezTo>
                  <a:cubicBezTo>
                    <a:pt x="144656" y="227778"/>
                    <a:pt x="142794" y="229795"/>
                    <a:pt x="140854" y="231812"/>
                  </a:cubicBezTo>
                  <a:lnTo>
                    <a:pt x="135967" y="237165"/>
                  </a:lnTo>
                  <a:cubicBezTo>
                    <a:pt x="116884" y="257877"/>
                    <a:pt x="97025" y="279055"/>
                    <a:pt x="83605" y="293251"/>
                  </a:cubicBezTo>
                  <a:cubicBezTo>
                    <a:pt x="82674" y="294259"/>
                    <a:pt x="81743" y="295268"/>
                    <a:pt x="80812" y="296199"/>
                  </a:cubicBezTo>
                  <a:cubicBezTo>
                    <a:pt x="79959" y="297130"/>
                    <a:pt x="79105" y="298061"/>
                    <a:pt x="78252" y="298914"/>
                  </a:cubicBezTo>
                  <a:lnTo>
                    <a:pt x="73675" y="303724"/>
                  </a:lnTo>
                  <a:cubicBezTo>
                    <a:pt x="72899" y="304577"/>
                    <a:pt x="72123" y="305275"/>
                    <a:pt x="71503" y="305973"/>
                  </a:cubicBezTo>
                  <a:cubicBezTo>
                    <a:pt x="69951" y="307602"/>
                    <a:pt x="68245" y="309231"/>
                    <a:pt x="66538" y="310705"/>
                  </a:cubicBezTo>
                  <a:cubicBezTo>
                    <a:pt x="61767" y="315077"/>
                    <a:pt x="56686" y="319096"/>
                    <a:pt x="51334" y="322729"/>
                  </a:cubicBezTo>
                  <a:cubicBezTo>
                    <a:pt x="49937" y="323738"/>
                    <a:pt x="48463" y="324669"/>
                    <a:pt x="47067" y="325600"/>
                  </a:cubicBezTo>
                  <a:cubicBezTo>
                    <a:pt x="37991" y="331573"/>
                    <a:pt x="29302" y="336305"/>
                    <a:pt x="23019" y="339330"/>
                  </a:cubicBezTo>
                  <a:cubicBezTo>
                    <a:pt x="22088" y="339796"/>
                    <a:pt x="21235" y="340261"/>
                    <a:pt x="20459" y="340649"/>
                  </a:cubicBezTo>
                  <a:cubicBezTo>
                    <a:pt x="19916" y="340882"/>
                    <a:pt x="19373" y="341192"/>
                    <a:pt x="18830" y="341425"/>
                  </a:cubicBezTo>
                  <a:cubicBezTo>
                    <a:pt x="18054" y="341813"/>
                    <a:pt x="17356" y="342123"/>
                    <a:pt x="16735" y="342356"/>
                  </a:cubicBezTo>
                  <a:cubicBezTo>
                    <a:pt x="16192" y="342666"/>
                    <a:pt x="15649" y="342899"/>
                    <a:pt x="15261" y="343054"/>
                  </a:cubicBezTo>
                  <a:cubicBezTo>
                    <a:pt x="15184" y="343054"/>
                    <a:pt x="15184" y="343131"/>
                    <a:pt x="15184" y="343131"/>
                  </a:cubicBezTo>
                  <a:cubicBezTo>
                    <a:pt x="15029" y="343597"/>
                    <a:pt x="14796" y="344062"/>
                    <a:pt x="14563" y="344528"/>
                  </a:cubicBezTo>
                  <a:cubicBezTo>
                    <a:pt x="14253" y="345303"/>
                    <a:pt x="13943" y="346079"/>
                    <a:pt x="13632" y="346933"/>
                  </a:cubicBezTo>
                  <a:cubicBezTo>
                    <a:pt x="13012" y="348484"/>
                    <a:pt x="12391" y="350191"/>
                    <a:pt x="11771" y="351975"/>
                  </a:cubicBezTo>
                  <a:cubicBezTo>
                    <a:pt x="11460" y="352828"/>
                    <a:pt x="11228" y="353759"/>
                    <a:pt x="10995" y="354612"/>
                  </a:cubicBezTo>
                  <a:cubicBezTo>
                    <a:pt x="10684" y="355543"/>
                    <a:pt x="10374" y="356474"/>
                    <a:pt x="10142" y="357405"/>
                  </a:cubicBezTo>
                  <a:cubicBezTo>
                    <a:pt x="9831" y="358258"/>
                    <a:pt x="9598" y="359112"/>
                    <a:pt x="9366" y="360043"/>
                  </a:cubicBezTo>
                  <a:cubicBezTo>
                    <a:pt x="9055" y="361129"/>
                    <a:pt x="8745" y="362292"/>
                    <a:pt x="8512" y="363456"/>
                  </a:cubicBezTo>
                  <a:cubicBezTo>
                    <a:pt x="8280" y="364232"/>
                    <a:pt x="8124" y="365007"/>
                    <a:pt x="7969" y="365783"/>
                  </a:cubicBezTo>
                  <a:cubicBezTo>
                    <a:pt x="7814" y="366792"/>
                    <a:pt x="7582" y="367800"/>
                    <a:pt x="7426" y="368809"/>
                  </a:cubicBezTo>
                  <a:cubicBezTo>
                    <a:pt x="7194" y="370050"/>
                    <a:pt x="7038" y="371291"/>
                    <a:pt x="6883" y="372455"/>
                  </a:cubicBezTo>
                  <a:cubicBezTo>
                    <a:pt x="6340" y="377962"/>
                    <a:pt x="6651" y="382927"/>
                    <a:pt x="8590" y="386263"/>
                  </a:cubicBezTo>
                  <a:cubicBezTo>
                    <a:pt x="11150" y="390607"/>
                    <a:pt x="12003" y="395339"/>
                    <a:pt x="11848" y="399916"/>
                  </a:cubicBezTo>
                  <a:cubicBezTo>
                    <a:pt x="11615" y="410156"/>
                    <a:pt x="6495" y="419697"/>
                    <a:pt x="4556" y="423111"/>
                  </a:cubicBezTo>
                  <a:cubicBezTo>
                    <a:pt x="5099" y="426912"/>
                    <a:pt x="7194" y="434359"/>
                    <a:pt x="12003" y="437152"/>
                  </a:cubicBezTo>
                  <a:cubicBezTo>
                    <a:pt x="15184" y="439013"/>
                    <a:pt x="19450" y="438703"/>
                    <a:pt x="24803" y="436376"/>
                  </a:cubicBezTo>
                  <a:cubicBezTo>
                    <a:pt x="35819" y="431411"/>
                    <a:pt x="43576" y="425903"/>
                    <a:pt x="48618" y="421559"/>
                  </a:cubicBezTo>
                  <a:cubicBezTo>
                    <a:pt x="53661" y="417293"/>
                    <a:pt x="55910" y="414267"/>
                    <a:pt x="55910" y="414267"/>
                  </a:cubicBezTo>
                  <a:lnTo>
                    <a:pt x="65064" y="399916"/>
                  </a:lnTo>
                  <a:lnTo>
                    <a:pt x="79726" y="376799"/>
                  </a:lnTo>
                  <a:lnTo>
                    <a:pt x="100593" y="381065"/>
                  </a:lnTo>
                  <a:lnTo>
                    <a:pt x="138682" y="396813"/>
                  </a:lnTo>
                  <a:lnTo>
                    <a:pt x="168781" y="379048"/>
                  </a:lnTo>
                  <a:lnTo>
                    <a:pt x="201052" y="376023"/>
                  </a:lnTo>
                  <a:lnTo>
                    <a:pt x="235883" y="389133"/>
                  </a:lnTo>
                  <a:cubicBezTo>
                    <a:pt x="245192" y="390607"/>
                    <a:pt x="256596" y="392003"/>
                    <a:pt x="258380" y="391615"/>
                  </a:cubicBezTo>
                  <a:cubicBezTo>
                    <a:pt x="259931" y="390762"/>
                    <a:pt x="264586" y="384401"/>
                    <a:pt x="268309" y="378040"/>
                  </a:cubicBezTo>
                  <a:lnTo>
                    <a:pt x="271180" y="373153"/>
                  </a:lnTo>
                  <a:lnTo>
                    <a:pt x="292668" y="399916"/>
                  </a:lnTo>
                  <a:lnTo>
                    <a:pt x="294219" y="401855"/>
                  </a:lnTo>
                  <a:lnTo>
                    <a:pt x="308260" y="412793"/>
                  </a:lnTo>
                  <a:lnTo>
                    <a:pt x="328274" y="399916"/>
                  </a:lnTo>
                  <a:lnTo>
                    <a:pt x="339600" y="392624"/>
                  </a:lnTo>
                  <a:lnTo>
                    <a:pt x="356822" y="391228"/>
                  </a:lnTo>
                  <a:lnTo>
                    <a:pt x="379318" y="425438"/>
                  </a:lnTo>
                  <a:lnTo>
                    <a:pt x="424312" y="425438"/>
                  </a:lnTo>
                  <a:lnTo>
                    <a:pt x="431138" y="440565"/>
                  </a:lnTo>
                  <a:lnTo>
                    <a:pt x="431526" y="491143"/>
                  </a:lnTo>
                  <a:lnTo>
                    <a:pt x="459298" y="515269"/>
                  </a:lnTo>
                  <a:lnTo>
                    <a:pt x="486449" y="535361"/>
                  </a:lnTo>
                  <a:lnTo>
                    <a:pt x="491413" y="539162"/>
                  </a:lnTo>
                  <a:lnTo>
                    <a:pt x="502817" y="550565"/>
                  </a:lnTo>
                  <a:lnTo>
                    <a:pt x="577909" y="535826"/>
                  </a:lnTo>
                  <a:lnTo>
                    <a:pt x="625540" y="514881"/>
                  </a:lnTo>
                  <a:lnTo>
                    <a:pt x="694736" y="513407"/>
                  </a:lnTo>
                  <a:lnTo>
                    <a:pt x="719948" y="488506"/>
                  </a:lnTo>
                  <a:lnTo>
                    <a:pt x="756563" y="499677"/>
                  </a:lnTo>
                  <a:lnTo>
                    <a:pt x="782085" y="510770"/>
                  </a:lnTo>
                  <a:lnTo>
                    <a:pt x="806676" y="501151"/>
                  </a:lnTo>
                  <a:lnTo>
                    <a:pt x="822191" y="483464"/>
                  </a:lnTo>
                  <a:lnTo>
                    <a:pt x="834370" y="456545"/>
                  </a:lnTo>
                  <a:lnTo>
                    <a:pt x="860513" y="448710"/>
                  </a:lnTo>
                  <a:lnTo>
                    <a:pt x="889758" y="455692"/>
                  </a:lnTo>
                  <a:lnTo>
                    <a:pt x="902248" y="450882"/>
                  </a:lnTo>
                  <a:lnTo>
                    <a:pt x="908919" y="433118"/>
                  </a:lnTo>
                  <a:lnTo>
                    <a:pt x="931416" y="394486"/>
                  </a:lnTo>
                  <a:lnTo>
                    <a:pt x="939484" y="368576"/>
                  </a:lnTo>
                  <a:lnTo>
                    <a:pt x="949258" y="343131"/>
                  </a:lnTo>
                  <a:lnTo>
                    <a:pt x="969039" y="323893"/>
                  </a:lnTo>
                  <a:lnTo>
                    <a:pt x="981606" y="310860"/>
                  </a:lnTo>
                  <a:lnTo>
                    <a:pt x="1034667" y="312412"/>
                  </a:lnTo>
                  <a:cubicBezTo>
                    <a:pt x="1035986" y="304577"/>
                    <a:pt x="1037227" y="296819"/>
                    <a:pt x="1037305" y="295733"/>
                  </a:cubicBezTo>
                  <a:cubicBezTo>
                    <a:pt x="1037305" y="294027"/>
                    <a:pt x="1037305" y="292475"/>
                    <a:pt x="1052587" y="277814"/>
                  </a:cubicBezTo>
                  <a:lnTo>
                    <a:pt x="1053828" y="276650"/>
                  </a:lnTo>
                  <a:lnTo>
                    <a:pt x="1088582" y="278202"/>
                  </a:lnTo>
                  <a:lnTo>
                    <a:pt x="1090133" y="274478"/>
                  </a:lnTo>
                  <a:close/>
                  <a:moveTo>
                    <a:pt x="1091064" y="282158"/>
                  </a:moveTo>
                  <a:lnTo>
                    <a:pt x="1055302" y="280606"/>
                  </a:lnTo>
                  <a:cubicBezTo>
                    <a:pt x="1055302" y="280606"/>
                    <a:pt x="1041184" y="294104"/>
                    <a:pt x="1041184" y="295733"/>
                  </a:cubicBezTo>
                  <a:cubicBezTo>
                    <a:pt x="1041184" y="297362"/>
                    <a:pt x="1037925" y="316368"/>
                    <a:pt x="1037925" y="316368"/>
                  </a:cubicBezTo>
                  <a:lnTo>
                    <a:pt x="983158" y="314817"/>
                  </a:lnTo>
                  <a:lnTo>
                    <a:pt x="971832" y="326608"/>
                  </a:lnTo>
                  <a:lnTo>
                    <a:pt x="952904" y="344528"/>
                  </a:lnTo>
                  <a:lnTo>
                    <a:pt x="943130" y="369972"/>
                  </a:lnTo>
                  <a:lnTo>
                    <a:pt x="934984" y="396037"/>
                  </a:lnTo>
                  <a:lnTo>
                    <a:pt x="912255" y="435057"/>
                  </a:lnTo>
                  <a:lnTo>
                    <a:pt x="907057" y="449021"/>
                  </a:lnTo>
                  <a:lnTo>
                    <a:pt x="905273" y="453908"/>
                  </a:lnTo>
                  <a:lnTo>
                    <a:pt x="901084" y="455537"/>
                  </a:lnTo>
                  <a:lnTo>
                    <a:pt x="889991" y="459726"/>
                  </a:lnTo>
                  <a:lnTo>
                    <a:pt x="860590" y="452744"/>
                  </a:lnTo>
                  <a:lnTo>
                    <a:pt x="837163" y="459726"/>
                  </a:lnTo>
                  <a:lnTo>
                    <a:pt x="834680" y="465389"/>
                  </a:lnTo>
                  <a:lnTo>
                    <a:pt x="825449" y="485558"/>
                  </a:lnTo>
                  <a:lnTo>
                    <a:pt x="808926" y="504409"/>
                  </a:lnTo>
                  <a:lnTo>
                    <a:pt x="782007" y="514959"/>
                  </a:lnTo>
                  <a:lnTo>
                    <a:pt x="755011" y="503245"/>
                  </a:lnTo>
                  <a:lnTo>
                    <a:pt x="721034" y="492928"/>
                  </a:lnTo>
                  <a:lnTo>
                    <a:pt x="718008" y="495875"/>
                  </a:lnTo>
                  <a:lnTo>
                    <a:pt x="700399" y="513330"/>
                  </a:lnTo>
                  <a:lnTo>
                    <a:pt x="696365" y="517286"/>
                  </a:lnTo>
                  <a:lnTo>
                    <a:pt x="627169" y="518372"/>
                  </a:lnTo>
                  <a:lnTo>
                    <a:pt x="579073" y="539550"/>
                  </a:lnTo>
                  <a:lnTo>
                    <a:pt x="517866" y="551574"/>
                  </a:lnTo>
                  <a:lnTo>
                    <a:pt x="501576" y="554832"/>
                  </a:lnTo>
                  <a:lnTo>
                    <a:pt x="488698" y="541955"/>
                  </a:lnTo>
                  <a:lnTo>
                    <a:pt x="484121" y="538464"/>
                  </a:lnTo>
                  <a:lnTo>
                    <a:pt x="457048" y="518372"/>
                  </a:lnTo>
                  <a:lnTo>
                    <a:pt x="427647" y="492928"/>
                  </a:lnTo>
                  <a:lnTo>
                    <a:pt x="427647" y="442194"/>
                  </a:lnTo>
                  <a:lnTo>
                    <a:pt x="421752" y="429317"/>
                  </a:lnTo>
                  <a:lnTo>
                    <a:pt x="377224" y="429317"/>
                  </a:lnTo>
                  <a:lnTo>
                    <a:pt x="354882" y="395261"/>
                  </a:lnTo>
                  <a:lnTo>
                    <a:pt x="340841" y="396425"/>
                  </a:lnTo>
                  <a:lnTo>
                    <a:pt x="335411" y="399916"/>
                  </a:lnTo>
                  <a:lnTo>
                    <a:pt x="308027" y="417525"/>
                  </a:lnTo>
                  <a:lnTo>
                    <a:pt x="291504" y="404648"/>
                  </a:lnTo>
                  <a:lnTo>
                    <a:pt x="287703" y="399916"/>
                  </a:lnTo>
                  <a:lnTo>
                    <a:pt x="271645" y="379979"/>
                  </a:lnTo>
                  <a:cubicBezTo>
                    <a:pt x="271645" y="379979"/>
                    <a:pt x="263422" y="394098"/>
                    <a:pt x="259854" y="395261"/>
                  </a:cubicBezTo>
                  <a:cubicBezTo>
                    <a:pt x="256363" y="396425"/>
                    <a:pt x="235263" y="392934"/>
                    <a:pt x="235263" y="392934"/>
                  </a:cubicBezTo>
                  <a:lnTo>
                    <a:pt x="200509" y="379979"/>
                  </a:lnTo>
                  <a:lnTo>
                    <a:pt x="170721" y="382384"/>
                  </a:lnTo>
                  <a:lnTo>
                    <a:pt x="140932" y="399916"/>
                  </a:lnTo>
                  <a:lnTo>
                    <a:pt x="138993" y="401079"/>
                  </a:lnTo>
                  <a:lnTo>
                    <a:pt x="136122" y="399916"/>
                  </a:lnTo>
                  <a:lnTo>
                    <a:pt x="99119" y="384711"/>
                  </a:lnTo>
                  <a:lnTo>
                    <a:pt x="81588" y="381143"/>
                  </a:lnTo>
                  <a:lnTo>
                    <a:pt x="69641" y="399916"/>
                  </a:lnTo>
                  <a:lnTo>
                    <a:pt x="59169" y="416362"/>
                  </a:lnTo>
                  <a:cubicBezTo>
                    <a:pt x="59169" y="416362"/>
                    <a:pt x="49860" y="429317"/>
                    <a:pt x="26355" y="439867"/>
                  </a:cubicBezTo>
                  <a:cubicBezTo>
                    <a:pt x="2927" y="450417"/>
                    <a:pt x="522" y="422257"/>
                    <a:pt x="522" y="422257"/>
                  </a:cubicBezTo>
                  <a:cubicBezTo>
                    <a:pt x="522" y="422257"/>
                    <a:pt x="3315" y="417991"/>
                    <a:pt x="5409" y="411940"/>
                  </a:cubicBezTo>
                  <a:cubicBezTo>
                    <a:pt x="5720" y="411164"/>
                    <a:pt x="6030" y="410388"/>
                    <a:pt x="6185" y="409535"/>
                  </a:cubicBezTo>
                  <a:cubicBezTo>
                    <a:pt x="6806" y="407828"/>
                    <a:pt x="7194" y="405967"/>
                    <a:pt x="7504" y="404105"/>
                  </a:cubicBezTo>
                  <a:cubicBezTo>
                    <a:pt x="7737" y="403019"/>
                    <a:pt x="7892" y="401933"/>
                    <a:pt x="7892" y="400769"/>
                  </a:cubicBezTo>
                  <a:cubicBezTo>
                    <a:pt x="7969" y="400459"/>
                    <a:pt x="7969" y="400226"/>
                    <a:pt x="7969" y="399916"/>
                  </a:cubicBezTo>
                  <a:cubicBezTo>
                    <a:pt x="8124" y="395960"/>
                    <a:pt x="7426" y="391926"/>
                    <a:pt x="5254" y="388280"/>
                  </a:cubicBezTo>
                  <a:cubicBezTo>
                    <a:pt x="2927" y="384246"/>
                    <a:pt x="2539" y="378583"/>
                    <a:pt x="3082" y="372610"/>
                  </a:cubicBezTo>
                  <a:cubicBezTo>
                    <a:pt x="3237" y="370825"/>
                    <a:pt x="3548" y="368964"/>
                    <a:pt x="3858" y="367102"/>
                  </a:cubicBezTo>
                  <a:cubicBezTo>
                    <a:pt x="3936" y="366559"/>
                    <a:pt x="4013" y="366016"/>
                    <a:pt x="4168" y="365473"/>
                  </a:cubicBezTo>
                  <a:cubicBezTo>
                    <a:pt x="4401" y="364387"/>
                    <a:pt x="4634" y="363301"/>
                    <a:pt x="4866" y="362292"/>
                  </a:cubicBezTo>
                  <a:cubicBezTo>
                    <a:pt x="4944" y="361982"/>
                    <a:pt x="4944" y="361749"/>
                    <a:pt x="5022" y="361517"/>
                  </a:cubicBezTo>
                  <a:cubicBezTo>
                    <a:pt x="5254" y="360508"/>
                    <a:pt x="5565" y="359500"/>
                    <a:pt x="5797" y="358491"/>
                  </a:cubicBezTo>
                  <a:cubicBezTo>
                    <a:pt x="7504" y="352440"/>
                    <a:pt x="9443" y="347088"/>
                    <a:pt x="10762" y="343752"/>
                  </a:cubicBezTo>
                  <a:cubicBezTo>
                    <a:pt x="11615" y="341502"/>
                    <a:pt x="12236" y="340184"/>
                    <a:pt x="12236" y="340184"/>
                  </a:cubicBezTo>
                  <a:cubicBezTo>
                    <a:pt x="12236" y="340184"/>
                    <a:pt x="14175" y="339330"/>
                    <a:pt x="17511" y="337779"/>
                  </a:cubicBezTo>
                  <a:cubicBezTo>
                    <a:pt x="17666" y="337701"/>
                    <a:pt x="17899" y="337546"/>
                    <a:pt x="18132" y="337468"/>
                  </a:cubicBezTo>
                  <a:lnTo>
                    <a:pt x="21079" y="335995"/>
                  </a:lnTo>
                  <a:cubicBezTo>
                    <a:pt x="27596" y="332814"/>
                    <a:pt x="36827" y="327849"/>
                    <a:pt x="46291" y="321488"/>
                  </a:cubicBezTo>
                  <a:cubicBezTo>
                    <a:pt x="47843" y="320480"/>
                    <a:pt x="49472" y="319394"/>
                    <a:pt x="51023" y="318230"/>
                  </a:cubicBezTo>
                  <a:cubicBezTo>
                    <a:pt x="54281" y="315903"/>
                    <a:pt x="57540" y="313420"/>
                    <a:pt x="60720" y="310783"/>
                  </a:cubicBezTo>
                  <a:cubicBezTo>
                    <a:pt x="62039" y="309697"/>
                    <a:pt x="63358" y="308533"/>
                    <a:pt x="64599" y="307292"/>
                  </a:cubicBezTo>
                  <a:cubicBezTo>
                    <a:pt x="65995" y="306051"/>
                    <a:pt x="67391" y="304732"/>
                    <a:pt x="68710" y="303336"/>
                  </a:cubicBezTo>
                  <a:cubicBezTo>
                    <a:pt x="86552" y="284795"/>
                    <a:pt x="153421" y="213194"/>
                    <a:pt x="179797" y="183250"/>
                  </a:cubicBezTo>
                  <a:cubicBezTo>
                    <a:pt x="181503" y="181311"/>
                    <a:pt x="183055" y="179527"/>
                    <a:pt x="184374" y="177898"/>
                  </a:cubicBezTo>
                  <a:cubicBezTo>
                    <a:pt x="185149" y="176967"/>
                    <a:pt x="185848" y="176114"/>
                    <a:pt x="186546" y="175415"/>
                  </a:cubicBezTo>
                  <a:cubicBezTo>
                    <a:pt x="187787" y="173786"/>
                    <a:pt x="188795" y="172545"/>
                    <a:pt x="189494" y="171614"/>
                  </a:cubicBezTo>
                  <a:cubicBezTo>
                    <a:pt x="189959" y="170994"/>
                    <a:pt x="190580" y="170373"/>
                    <a:pt x="191433" y="169830"/>
                  </a:cubicBezTo>
                  <a:cubicBezTo>
                    <a:pt x="191844" y="169501"/>
                    <a:pt x="192286" y="169216"/>
                    <a:pt x="192752" y="168977"/>
                  </a:cubicBezTo>
                  <a:cubicBezTo>
                    <a:pt x="193915" y="168279"/>
                    <a:pt x="195234" y="167658"/>
                    <a:pt x="196786" y="167037"/>
                  </a:cubicBezTo>
                  <a:cubicBezTo>
                    <a:pt x="196863" y="167037"/>
                    <a:pt x="196941" y="167037"/>
                    <a:pt x="197018" y="166960"/>
                  </a:cubicBezTo>
                  <a:cubicBezTo>
                    <a:pt x="197872" y="166649"/>
                    <a:pt x="198725" y="166339"/>
                    <a:pt x="199656" y="166029"/>
                  </a:cubicBezTo>
                  <a:cubicBezTo>
                    <a:pt x="202371" y="165176"/>
                    <a:pt x="205552" y="164322"/>
                    <a:pt x="208965" y="163624"/>
                  </a:cubicBezTo>
                  <a:cubicBezTo>
                    <a:pt x="212921" y="162771"/>
                    <a:pt x="217265" y="161995"/>
                    <a:pt x="221765" y="161374"/>
                  </a:cubicBezTo>
                  <a:cubicBezTo>
                    <a:pt x="223161" y="161142"/>
                    <a:pt x="224557" y="160987"/>
                    <a:pt x="225954" y="160754"/>
                  </a:cubicBezTo>
                  <a:cubicBezTo>
                    <a:pt x="227505" y="160599"/>
                    <a:pt x="229057" y="160444"/>
                    <a:pt x="230608" y="160211"/>
                  </a:cubicBezTo>
                  <a:cubicBezTo>
                    <a:pt x="236581" y="159513"/>
                    <a:pt x="242710" y="158970"/>
                    <a:pt x="248683" y="158504"/>
                  </a:cubicBezTo>
                  <a:cubicBezTo>
                    <a:pt x="248838" y="158427"/>
                    <a:pt x="249071" y="158427"/>
                    <a:pt x="249226" y="158427"/>
                  </a:cubicBezTo>
                  <a:cubicBezTo>
                    <a:pt x="252019" y="158194"/>
                    <a:pt x="254734" y="158039"/>
                    <a:pt x="257449" y="157884"/>
                  </a:cubicBezTo>
                  <a:lnTo>
                    <a:pt x="257526" y="157884"/>
                  </a:lnTo>
                  <a:lnTo>
                    <a:pt x="265206" y="157418"/>
                  </a:lnTo>
                  <a:cubicBezTo>
                    <a:pt x="265439" y="157418"/>
                    <a:pt x="265594" y="157341"/>
                    <a:pt x="265827" y="157418"/>
                  </a:cubicBezTo>
                  <a:lnTo>
                    <a:pt x="269706" y="157185"/>
                  </a:lnTo>
                  <a:cubicBezTo>
                    <a:pt x="272266" y="157030"/>
                    <a:pt x="274593" y="156953"/>
                    <a:pt x="276765" y="156875"/>
                  </a:cubicBezTo>
                  <a:cubicBezTo>
                    <a:pt x="285531" y="156487"/>
                    <a:pt x="291271" y="156410"/>
                    <a:pt x="291271" y="156410"/>
                  </a:cubicBezTo>
                  <a:cubicBezTo>
                    <a:pt x="291271" y="156410"/>
                    <a:pt x="291737" y="156410"/>
                    <a:pt x="292668" y="156255"/>
                  </a:cubicBezTo>
                  <a:cubicBezTo>
                    <a:pt x="302675" y="155246"/>
                    <a:pt x="363028" y="148807"/>
                    <a:pt x="375672" y="136783"/>
                  </a:cubicBezTo>
                  <a:lnTo>
                    <a:pt x="383197" y="131741"/>
                  </a:lnTo>
                  <a:lnTo>
                    <a:pt x="386533" y="129491"/>
                  </a:lnTo>
                  <a:lnTo>
                    <a:pt x="390334" y="131741"/>
                  </a:lnTo>
                  <a:lnTo>
                    <a:pt x="403987" y="139654"/>
                  </a:lnTo>
                  <a:lnTo>
                    <a:pt x="433698" y="148575"/>
                  </a:lnTo>
                  <a:lnTo>
                    <a:pt x="445179" y="139964"/>
                  </a:lnTo>
                  <a:lnTo>
                    <a:pt x="459220" y="129491"/>
                  </a:lnTo>
                  <a:cubicBezTo>
                    <a:pt x="459220" y="129491"/>
                    <a:pt x="464185" y="124604"/>
                    <a:pt x="471011" y="118321"/>
                  </a:cubicBezTo>
                  <a:cubicBezTo>
                    <a:pt x="472253" y="117157"/>
                    <a:pt x="473649" y="115993"/>
                    <a:pt x="475045" y="114675"/>
                  </a:cubicBezTo>
                  <a:cubicBezTo>
                    <a:pt x="478148" y="111959"/>
                    <a:pt x="481484" y="109089"/>
                    <a:pt x="484897" y="106297"/>
                  </a:cubicBezTo>
                  <a:cubicBezTo>
                    <a:pt x="485906" y="105443"/>
                    <a:pt x="486992" y="104667"/>
                    <a:pt x="488000" y="103814"/>
                  </a:cubicBezTo>
                  <a:cubicBezTo>
                    <a:pt x="489009" y="102961"/>
                    <a:pt x="490095" y="102185"/>
                    <a:pt x="491103" y="101332"/>
                  </a:cubicBezTo>
                  <a:cubicBezTo>
                    <a:pt x="491956" y="100711"/>
                    <a:pt x="492810" y="100013"/>
                    <a:pt x="493663" y="99470"/>
                  </a:cubicBezTo>
                  <a:cubicBezTo>
                    <a:pt x="494594" y="98849"/>
                    <a:pt x="495447" y="98151"/>
                    <a:pt x="496378" y="97531"/>
                  </a:cubicBezTo>
                  <a:cubicBezTo>
                    <a:pt x="500877" y="94428"/>
                    <a:pt x="504911" y="92178"/>
                    <a:pt x="508014" y="91402"/>
                  </a:cubicBezTo>
                  <a:cubicBezTo>
                    <a:pt x="521978" y="87601"/>
                    <a:pt x="555025" y="106141"/>
                    <a:pt x="555025" y="106141"/>
                  </a:cubicBezTo>
                  <a:lnTo>
                    <a:pt x="579538" y="86593"/>
                  </a:lnTo>
                  <a:lnTo>
                    <a:pt x="595674" y="98539"/>
                  </a:lnTo>
                  <a:lnTo>
                    <a:pt x="634228" y="73017"/>
                  </a:lnTo>
                  <a:lnTo>
                    <a:pt x="668904" y="67044"/>
                  </a:lnTo>
                  <a:lnTo>
                    <a:pt x="718707" y="70302"/>
                  </a:lnTo>
                  <a:lnTo>
                    <a:pt x="730653" y="95203"/>
                  </a:lnTo>
                  <a:lnTo>
                    <a:pt x="723128" y="120260"/>
                  </a:lnTo>
                  <a:lnTo>
                    <a:pt x="704588" y="129491"/>
                  </a:lnTo>
                  <a:lnTo>
                    <a:pt x="689461" y="147644"/>
                  </a:lnTo>
                  <a:lnTo>
                    <a:pt x="693262" y="162460"/>
                  </a:lnTo>
                  <a:lnTo>
                    <a:pt x="689461" y="186353"/>
                  </a:lnTo>
                  <a:lnTo>
                    <a:pt x="666189" y="192792"/>
                  </a:lnTo>
                  <a:lnTo>
                    <a:pt x="643459" y="181389"/>
                  </a:lnTo>
                  <a:lnTo>
                    <a:pt x="629884" y="189534"/>
                  </a:lnTo>
                  <a:lnTo>
                    <a:pt x="627712" y="202489"/>
                  </a:lnTo>
                  <a:lnTo>
                    <a:pt x="615765" y="212884"/>
                  </a:lnTo>
                  <a:lnTo>
                    <a:pt x="611421" y="220409"/>
                  </a:lnTo>
                  <a:lnTo>
                    <a:pt x="615222" y="243138"/>
                  </a:lnTo>
                  <a:lnTo>
                    <a:pt x="615222" y="254541"/>
                  </a:lnTo>
                  <a:lnTo>
                    <a:pt x="622902" y="270599"/>
                  </a:lnTo>
                  <a:lnTo>
                    <a:pt x="704355" y="301086"/>
                  </a:lnTo>
                  <a:lnTo>
                    <a:pt x="760519" y="321798"/>
                  </a:lnTo>
                  <a:lnTo>
                    <a:pt x="787593" y="326608"/>
                  </a:lnTo>
                  <a:lnTo>
                    <a:pt x="820639" y="322341"/>
                  </a:lnTo>
                  <a:lnTo>
                    <a:pt x="809779" y="301086"/>
                  </a:lnTo>
                  <a:lnTo>
                    <a:pt x="797833" y="279520"/>
                  </a:lnTo>
                  <a:lnTo>
                    <a:pt x="779447" y="256713"/>
                  </a:lnTo>
                  <a:lnTo>
                    <a:pt x="766958" y="231191"/>
                  </a:lnTo>
                  <a:lnTo>
                    <a:pt x="778284" y="224830"/>
                  </a:lnTo>
                  <a:lnTo>
                    <a:pt x="791859" y="212884"/>
                  </a:lnTo>
                  <a:lnTo>
                    <a:pt x="806521" y="192792"/>
                  </a:lnTo>
                  <a:lnTo>
                    <a:pt x="826613" y="186819"/>
                  </a:lnTo>
                  <a:lnTo>
                    <a:pt x="801168" y="162460"/>
                  </a:lnTo>
                  <a:lnTo>
                    <a:pt x="781076" y="150514"/>
                  </a:lnTo>
                  <a:lnTo>
                    <a:pt x="774095" y="129491"/>
                  </a:lnTo>
                  <a:lnTo>
                    <a:pt x="787593" y="124449"/>
                  </a:lnTo>
                  <a:lnTo>
                    <a:pt x="804349" y="132594"/>
                  </a:lnTo>
                  <a:lnTo>
                    <a:pt x="833594" y="144541"/>
                  </a:lnTo>
                  <a:lnTo>
                    <a:pt x="857487" y="142989"/>
                  </a:lnTo>
                  <a:lnTo>
                    <a:pt x="861288" y="115838"/>
                  </a:lnTo>
                  <a:lnTo>
                    <a:pt x="851514" y="97375"/>
                  </a:lnTo>
                  <a:lnTo>
                    <a:pt x="866719" y="75655"/>
                  </a:lnTo>
                  <a:lnTo>
                    <a:pt x="866719" y="50753"/>
                  </a:lnTo>
                  <a:lnTo>
                    <a:pt x="857953" y="23680"/>
                  </a:lnTo>
                  <a:lnTo>
                    <a:pt x="891620" y="407"/>
                  </a:lnTo>
                  <a:lnTo>
                    <a:pt x="923658" y="7544"/>
                  </a:lnTo>
                  <a:lnTo>
                    <a:pt x="935527" y="42142"/>
                  </a:lnTo>
                  <a:lnTo>
                    <a:pt x="905273" y="74646"/>
                  </a:lnTo>
                  <a:lnTo>
                    <a:pt x="923038" y="95203"/>
                  </a:lnTo>
                  <a:lnTo>
                    <a:pt x="940957" y="95203"/>
                  </a:lnTo>
                  <a:lnTo>
                    <a:pt x="962678" y="76275"/>
                  </a:lnTo>
                  <a:lnTo>
                    <a:pt x="978814" y="67044"/>
                  </a:lnTo>
                  <a:lnTo>
                    <a:pt x="1009688" y="110951"/>
                  </a:lnTo>
                  <a:lnTo>
                    <a:pt x="1020626" y="145161"/>
                  </a:lnTo>
                  <a:lnTo>
                    <a:pt x="1027608" y="167270"/>
                  </a:lnTo>
                  <a:lnTo>
                    <a:pt x="1042735" y="185190"/>
                  </a:lnTo>
                  <a:lnTo>
                    <a:pt x="1026600" y="203109"/>
                  </a:lnTo>
                  <a:lnTo>
                    <a:pt x="1021169" y="227468"/>
                  </a:lnTo>
                  <a:lnTo>
                    <a:pt x="1039012" y="244302"/>
                  </a:lnTo>
                  <a:lnTo>
                    <a:pt x="1061818" y="257877"/>
                  </a:lnTo>
                  <a:lnTo>
                    <a:pt x="1078032" y="270599"/>
                  </a:lnTo>
                  <a:lnTo>
                    <a:pt x="1095874" y="270599"/>
                  </a:lnTo>
                  <a:close/>
                  <a:moveTo>
                    <a:pt x="902325" y="450882"/>
                  </a:moveTo>
                  <a:lnTo>
                    <a:pt x="902248" y="450882"/>
                  </a:lnTo>
                  <a:lnTo>
                    <a:pt x="908919" y="433118"/>
                  </a:lnTo>
                  <a:close/>
                </a:path>
              </a:pathLst>
            </a:custGeom>
            <a:solidFill>
              <a:srgbClr val="F7F7F7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BDA4EF4-AE0B-EB89-83F7-03F06CE0FE31}"/>
                </a:ext>
              </a:extLst>
            </p:cNvPr>
            <p:cNvSpPr/>
            <p:nvPr/>
          </p:nvSpPr>
          <p:spPr>
            <a:xfrm flipV="1">
              <a:off x="6059741" y="3841013"/>
              <a:ext cx="1105125" cy="562802"/>
            </a:xfrm>
            <a:custGeom>
              <a:avLst/>
              <a:gdLst>
                <a:gd name="connsiteX0" fmla="*/ 906259 w 1105125"/>
                <a:gd name="connsiteY0" fmla="*/ 455094 h 562802"/>
                <a:gd name="connsiteX1" fmla="*/ 906182 w 1105125"/>
                <a:gd name="connsiteY1" fmla="*/ 455094 h 562802"/>
                <a:gd name="connsiteX2" fmla="*/ 912853 w 1105125"/>
                <a:gd name="connsiteY2" fmla="*/ 437329 h 562802"/>
                <a:gd name="connsiteX3" fmla="*/ 1020837 w 1105125"/>
                <a:gd name="connsiteY3" fmla="*/ 232921 h 562802"/>
                <a:gd name="connsiteX4" fmla="*/ 1026965 w 1105125"/>
                <a:gd name="connsiteY4" fmla="*/ 205459 h 562802"/>
                <a:gd name="connsiteX5" fmla="*/ 1041549 w 1105125"/>
                <a:gd name="connsiteY5" fmla="*/ 189324 h 562802"/>
                <a:gd name="connsiteX6" fmla="*/ 1028594 w 1105125"/>
                <a:gd name="connsiteY6" fmla="*/ 174042 h 562802"/>
                <a:gd name="connsiteX7" fmla="*/ 1010131 w 1105125"/>
                <a:gd name="connsiteY7" fmla="*/ 116869 h 562802"/>
                <a:gd name="connsiteX8" fmla="*/ 981662 w 1105125"/>
                <a:gd name="connsiteY8" fmla="*/ 76376 h 562802"/>
                <a:gd name="connsiteX9" fmla="*/ 968862 w 1105125"/>
                <a:gd name="connsiteY9" fmla="*/ 83668 h 562802"/>
                <a:gd name="connsiteX10" fmla="*/ 946365 w 1105125"/>
                <a:gd name="connsiteY10" fmla="*/ 103294 h 562802"/>
                <a:gd name="connsiteX11" fmla="*/ 925187 w 1105125"/>
                <a:gd name="connsiteY11" fmla="*/ 103294 h 562802"/>
                <a:gd name="connsiteX12" fmla="*/ 904009 w 1105125"/>
                <a:gd name="connsiteY12" fmla="*/ 78780 h 562802"/>
                <a:gd name="connsiteX13" fmla="*/ 935039 w 1105125"/>
                <a:gd name="connsiteY13" fmla="*/ 45423 h 562802"/>
                <a:gd name="connsiteX14" fmla="*/ 924567 w 1105125"/>
                <a:gd name="connsiteY14" fmla="*/ 15014 h 562802"/>
                <a:gd name="connsiteX15" fmla="*/ 896330 w 1105125"/>
                <a:gd name="connsiteY15" fmla="*/ 8731 h 562802"/>
                <a:gd name="connsiteX16" fmla="*/ 866463 w 1105125"/>
                <a:gd name="connsiteY16" fmla="*/ 29443 h 562802"/>
                <a:gd name="connsiteX17" fmla="*/ 874298 w 1105125"/>
                <a:gd name="connsiteY17" fmla="*/ 53801 h 562802"/>
                <a:gd name="connsiteX18" fmla="*/ 874531 w 1105125"/>
                <a:gd name="connsiteY18" fmla="*/ 81108 h 562802"/>
                <a:gd name="connsiteX19" fmla="*/ 860025 w 1105125"/>
                <a:gd name="connsiteY19" fmla="*/ 101898 h 562802"/>
                <a:gd name="connsiteX20" fmla="*/ 869256 w 1105125"/>
                <a:gd name="connsiteY20" fmla="*/ 119352 h 562802"/>
                <a:gd name="connsiteX21" fmla="*/ 864834 w 1105125"/>
                <a:gd name="connsiteY21" fmla="*/ 150847 h 562802"/>
                <a:gd name="connsiteX22" fmla="*/ 836908 w 1105125"/>
                <a:gd name="connsiteY22" fmla="*/ 152709 h 562802"/>
                <a:gd name="connsiteX23" fmla="*/ 806576 w 1105125"/>
                <a:gd name="connsiteY23" fmla="*/ 140297 h 562802"/>
                <a:gd name="connsiteX24" fmla="*/ 791294 w 1105125"/>
                <a:gd name="connsiteY24" fmla="*/ 132927 h 562802"/>
                <a:gd name="connsiteX25" fmla="*/ 782838 w 1105125"/>
                <a:gd name="connsiteY25" fmla="*/ 136030 h 562802"/>
                <a:gd name="connsiteX26" fmla="*/ 788191 w 1105125"/>
                <a:gd name="connsiteY26" fmla="*/ 152166 h 562802"/>
                <a:gd name="connsiteX27" fmla="*/ 807041 w 1105125"/>
                <a:gd name="connsiteY27" fmla="*/ 163337 h 562802"/>
                <a:gd name="connsiteX28" fmla="*/ 838071 w 1105125"/>
                <a:gd name="connsiteY28" fmla="*/ 192815 h 562802"/>
                <a:gd name="connsiteX29" fmla="*/ 812860 w 1105125"/>
                <a:gd name="connsiteY29" fmla="*/ 200340 h 562802"/>
                <a:gd name="connsiteX30" fmla="*/ 798896 w 1105125"/>
                <a:gd name="connsiteY30" fmla="*/ 219345 h 562802"/>
                <a:gd name="connsiteX31" fmla="*/ 784778 w 1105125"/>
                <a:gd name="connsiteY31" fmla="*/ 231912 h 562802"/>
                <a:gd name="connsiteX32" fmla="*/ 775934 w 1105125"/>
                <a:gd name="connsiteY32" fmla="*/ 237032 h 562802"/>
                <a:gd name="connsiteX33" fmla="*/ 786717 w 1105125"/>
                <a:gd name="connsiteY33" fmla="*/ 258831 h 562802"/>
                <a:gd name="connsiteX34" fmla="*/ 805180 w 1105125"/>
                <a:gd name="connsiteY34" fmla="*/ 281870 h 562802"/>
                <a:gd name="connsiteX35" fmla="*/ 817126 w 1105125"/>
                <a:gd name="connsiteY35" fmla="*/ 303591 h 562802"/>
                <a:gd name="connsiteX36" fmla="*/ 830546 w 1105125"/>
                <a:gd name="connsiteY36" fmla="*/ 329734 h 562802"/>
                <a:gd name="connsiteX37" fmla="*/ 791449 w 1105125"/>
                <a:gd name="connsiteY37" fmla="*/ 334776 h 562802"/>
                <a:gd name="connsiteX38" fmla="*/ 763134 w 1105125"/>
                <a:gd name="connsiteY38" fmla="*/ 329656 h 562802"/>
                <a:gd name="connsiteX39" fmla="*/ 623966 w 1105125"/>
                <a:gd name="connsiteY39" fmla="*/ 277914 h 562802"/>
                <a:gd name="connsiteX40" fmla="*/ 615277 w 1105125"/>
                <a:gd name="connsiteY40" fmla="*/ 259606 h 562802"/>
                <a:gd name="connsiteX41" fmla="*/ 615277 w 1105125"/>
                <a:gd name="connsiteY41" fmla="*/ 247970 h 562802"/>
                <a:gd name="connsiteX42" fmla="*/ 611321 w 1105125"/>
                <a:gd name="connsiteY42" fmla="*/ 223922 h 562802"/>
                <a:gd name="connsiteX43" fmla="*/ 616363 w 1105125"/>
                <a:gd name="connsiteY43" fmla="*/ 215156 h 562802"/>
                <a:gd name="connsiteX44" fmla="*/ 628077 w 1105125"/>
                <a:gd name="connsiteY44" fmla="*/ 204684 h 562802"/>
                <a:gd name="connsiteX45" fmla="*/ 630327 w 1105125"/>
                <a:gd name="connsiteY45" fmla="*/ 191341 h 562802"/>
                <a:gd name="connsiteX46" fmla="*/ 647160 w 1105125"/>
                <a:gd name="connsiteY46" fmla="*/ 181179 h 562802"/>
                <a:gd name="connsiteX47" fmla="*/ 670510 w 1105125"/>
                <a:gd name="connsiteY47" fmla="*/ 192815 h 562802"/>
                <a:gd name="connsiteX48" fmla="*/ 689982 w 1105125"/>
                <a:gd name="connsiteY48" fmla="*/ 187462 h 562802"/>
                <a:gd name="connsiteX49" fmla="*/ 693240 w 1105125"/>
                <a:gd name="connsiteY49" fmla="*/ 166827 h 562802"/>
                <a:gd name="connsiteX50" fmla="*/ 689128 w 1105125"/>
                <a:gd name="connsiteY50" fmla="*/ 150925 h 562802"/>
                <a:gd name="connsiteX51" fmla="*/ 705574 w 1105125"/>
                <a:gd name="connsiteY51" fmla="*/ 131221 h 562802"/>
                <a:gd name="connsiteX52" fmla="*/ 723804 w 1105125"/>
                <a:gd name="connsiteY52" fmla="*/ 121679 h 562802"/>
                <a:gd name="connsiteX53" fmla="*/ 730475 w 1105125"/>
                <a:gd name="connsiteY53" fmla="*/ 99725 h 562802"/>
                <a:gd name="connsiteX54" fmla="*/ 720158 w 1105125"/>
                <a:gd name="connsiteY54" fmla="*/ 78237 h 562802"/>
                <a:gd name="connsiteX55" fmla="*/ 673070 w 1105125"/>
                <a:gd name="connsiteY55" fmla="*/ 75212 h 562802"/>
                <a:gd name="connsiteX56" fmla="*/ 639636 w 1105125"/>
                <a:gd name="connsiteY56" fmla="*/ 80952 h 562802"/>
                <a:gd name="connsiteX57" fmla="*/ 599530 w 1105125"/>
                <a:gd name="connsiteY57" fmla="*/ 107483 h 562802"/>
                <a:gd name="connsiteX58" fmla="*/ 583549 w 1105125"/>
                <a:gd name="connsiteY58" fmla="*/ 95692 h 562802"/>
                <a:gd name="connsiteX59" fmla="*/ 559346 w 1105125"/>
                <a:gd name="connsiteY59" fmla="*/ 115008 h 562802"/>
                <a:gd name="connsiteX60" fmla="*/ 557097 w 1105125"/>
                <a:gd name="connsiteY60" fmla="*/ 113689 h 562802"/>
                <a:gd name="connsiteX61" fmla="*/ 512879 w 1105125"/>
                <a:gd name="connsiteY61" fmla="*/ 99415 h 562802"/>
                <a:gd name="connsiteX62" fmla="*/ 510629 w 1105125"/>
                <a:gd name="connsiteY62" fmla="*/ 100191 h 562802"/>
                <a:gd name="connsiteX63" fmla="*/ 506983 w 1105125"/>
                <a:gd name="connsiteY63" fmla="*/ 102130 h 562802"/>
                <a:gd name="connsiteX64" fmla="*/ 498062 w 1105125"/>
                <a:gd name="connsiteY64" fmla="*/ 108103 h 562802"/>
                <a:gd name="connsiteX65" fmla="*/ 494339 w 1105125"/>
                <a:gd name="connsiteY65" fmla="*/ 111051 h 562802"/>
                <a:gd name="connsiteX66" fmla="*/ 491856 w 1105125"/>
                <a:gd name="connsiteY66" fmla="*/ 113068 h 562802"/>
                <a:gd name="connsiteX67" fmla="*/ 477971 w 1105125"/>
                <a:gd name="connsiteY67" fmla="*/ 125092 h 562802"/>
                <a:gd name="connsiteX68" fmla="*/ 474945 w 1105125"/>
                <a:gd name="connsiteY68" fmla="*/ 127807 h 562802"/>
                <a:gd name="connsiteX69" fmla="*/ 471222 w 1105125"/>
                <a:gd name="connsiteY69" fmla="*/ 131298 h 562802"/>
                <a:gd name="connsiteX70" fmla="*/ 467188 w 1105125"/>
                <a:gd name="connsiteY70" fmla="*/ 135177 h 562802"/>
                <a:gd name="connsiteX71" fmla="*/ 465481 w 1105125"/>
                <a:gd name="connsiteY71" fmla="*/ 136806 h 562802"/>
                <a:gd name="connsiteX72" fmla="*/ 438408 w 1105125"/>
                <a:gd name="connsiteY72" fmla="*/ 157053 h 562802"/>
                <a:gd name="connsiteX73" fmla="*/ 406835 w 1105125"/>
                <a:gd name="connsiteY73" fmla="*/ 147511 h 562802"/>
                <a:gd name="connsiteX74" fmla="*/ 390622 w 1105125"/>
                <a:gd name="connsiteY74" fmla="*/ 138280 h 562802"/>
                <a:gd name="connsiteX75" fmla="*/ 382244 w 1105125"/>
                <a:gd name="connsiteY75" fmla="*/ 143788 h 562802"/>
                <a:gd name="connsiteX76" fmla="*/ 297067 w 1105125"/>
                <a:gd name="connsiteY76" fmla="*/ 164345 h 562802"/>
                <a:gd name="connsiteX77" fmla="*/ 295283 w 1105125"/>
                <a:gd name="connsiteY77" fmla="*/ 164500 h 562802"/>
                <a:gd name="connsiteX78" fmla="*/ 196530 w 1105125"/>
                <a:gd name="connsiteY78" fmla="*/ 178153 h 562802"/>
                <a:gd name="connsiteX79" fmla="*/ 195677 w 1105125"/>
                <a:gd name="connsiteY79" fmla="*/ 179239 h 562802"/>
                <a:gd name="connsiteX80" fmla="*/ 194901 w 1105125"/>
                <a:gd name="connsiteY80" fmla="*/ 180248 h 562802"/>
                <a:gd name="connsiteX81" fmla="*/ 191643 w 1105125"/>
                <a:gd name="connsiteY81" fmla="*/ 184049 h 562802"/>
                <a:gd name="connsiteX82" fmla="*/ 191566 w 1105125"/>
                <a:gd name="connsiteY82" fmla="*/ 184204 h 562802"/>
                <a:gd name="connsiteX83" fmla="*/ 186989 w 1105125"/>
                <a:gd name="connsiteY83" fmla="*/ 189479 h 562802"/>
                <a:gd name="connsiteX84" fmla="*/ 184274 w 1105125"/>
                <a:gd name="connsiteY84" fmla="*/ 192582 h 562802"/>
                <a:gd name="connsiteX85" fmla="*/ 181248 w 1105125"/>
                <a:gd name="connsiteY85" fmla="*/ 195995 h 562802"/>
                <a:gd name="connsiteX86" fmla="*/ 176128 w 1105125"/>
                <a:gd name="connsiteY86" fmla="*/ 201736 h 562802"/>
                <a:gd name="connsiteX87" fmla="*/ 168371 w 1105125"/>
                <a:gd name="connsiteY87" fmla="*/ 210347 h 562802"/>
                <a:gd name="connsiteX88" fmla="*/ 163096 w 1105125"/>
                <a:gd name="connsiteY88" fmla="*/ 216087 h 562802"/>
                <a:gd name="connsiteX89" fmla="*/ 157045 w 1105125"/>
                <a:gd name="connsiteY89" fmla="*/ 222759 h 562802"/>
                <a:gd name="connsiteX90" fmla="*/ 150451 w 1105125"/>
                <a:gd name="connsiteY90" fmla="*/ 229973 h 562802"/>
                <a:gd name="connsiteX91" fmla="*/ 144788 w 1105125"/>
                <a:gd name="connsiteY91" fmla="*/ 236024 h 562802"/>
                <a:gd name="connsiteX92" fmla="*/ 139901 w 1105125"/>
                <a:gd name="connsiteY92" fmla="*/ 241376 h 562802"/>
                <a:gd name="connsiteX93" fmla="*/ 87538 w 1105125"/>
                <a:gd name="connsiteY93" fmla="*/ 297463 h 562802"/>
                <a:gd name="connsiteX94" fmla="*/ 84746 w 1105125"/>
                <a:gd name="connsiteY94" fmla="*/ 300411 h 562802"/>
                <a:gd name="connsiteX95" fmla="*/ 82186 w 1105125"/>
                <a:gd name="connsiteY95" fmla="*/ 303126 h 562802"/>
                <a:gd name="connsiteX96" fmla="*/ 77609 w 1105125"/>
                <a:gd name="connsiteY96" fmla="*/ 307935 h 562802"/>
                <a:gd name="connsiteX97" fmla="*/ 75437 w 1105125"/>
                <a:gd name="connsiteY97" fmla="*/ 310185 h 562802"/>
                <a:gd name="connsiteX98" fmla="*/ 70472 w 1105125"/>
                <a:gd name="connsiteY98" fmla="*/ 314917 h 562802"/>
                <a:gd name="connsiteX99" fmla="*/ 55267 w 1105125"/>
                <a:gd name="connsiteY99" fmla="*/ 326941 h 562802"/>
                <a:gd name="connsiteX100" fmla="*/ 51001 w 1105125"/>
                <a:gd name="connsiteY100" fmla="*/ 329811 h 562802"/>
                <a:gd name="connsiteX101" fmla="*/ 26953 w 1105125"/>
                <a:gd name="connsiteY101" fmla="*/ 343542 h 562802"/>
                <a:gd name="connsiteX102" fmla="*/ 24393 w 1105125"/>
                <a:gd name="connsiteY102" fmla="*/ 344861 h 562802"/>
                <a:gd name="connsiteX103" fmla="*/ 22764 w 1105125"/>
                <a:gd name="connsiteY103" fmla="*/ 345636 h 562802"/>
                <a:gd name="connsiteX104" fmla="*/ 20669 w 1105125"/>
                <a:gd name="connsiteY104" fmla="*/ 346567 h 562802"/>
                <a:gd name="connsiteX105" fmla="*/ 19195 w 1105125"/>
                <a:gd name="connsiteY105" fmla="*/ 347188 h 562802"/>
                <a:gd name="connsiteX106" fmla="*/ 19195 w 1105125"/>
                <a:gd name="connsiteY106" fmla="*/ 347266 h 562802"/>
                <a:gd name="connsiteX107" fmla="*/ 19118 w 1105125"/>
                <a:gd name="connsiteY107" fmla="*/ 347343 h 562802"/>
                <a:gd name="connsiteX108" fmla="*/ 19040 w 1105125"/>
                <a:gd name="connsiteY108" fmla="*/ 347343 h 562802"/>
                <a:gd name="connsiteX109" fmla="*/ 18497 w 1105125"/>
                <a:gd name="connsiteY109" fmla="*/ 348739 h 562802"/>
                <a:gd name="connsiteX110" fmla="*/ 17566 w 1105125"/>
                <a:gd name="connsiteY110" fmla="*/ 351144 h 562802"/>
                <a:gd name="connsiteX111" fmla="*/ 15704 w 1105125"/>
                <a:gd name="connsiteY111" fmla="*/ 356187 h 562802"/>
                <a:gd name="connsiteX112" fmla="*/ 14929 w 1105125"/>
                <a:gd name="connsiteY112" fmla="*/ 358824 h 562802"/>
                <a:gd name="connsiteX113" fmla="*/ 14075 w 1105125"/>
                <a:gd name="connsiteY113" fmla="*/ 361617 h 562802"/>
                <a:gd name="connsiteX114" fmla="*/ 13300 w 1105125"/>
                <a:gd name="connsiteY114" fmla="*/ 364254 h 562802"/>
                <a:gd name="connsiteX115" fmla="*/ 12446 w 1105125"/>
                <a:gd name="connsiteY115" fmla="*/ 367668 h 562802"/>
                <a:gd name="connsiteX116" fmla="*/ 11903 w 1105125"/>
                <a:gd name="connsiteY116" fmla="*/ 369995 h 562802"/>
                <a:gd name="connsiteX117" fmla="*/ 11360 w 1105125"/>
                <a:gd name="connsiteY117" fmla="*/ 373020 h 562802"/>
                <a:gd name="connsiteX118" fmla="*/ 10817 w 1105125"/>
                <a:gd name="connsiteY118" fmla="*/ 376666 h 562802"/>
                <a:gd name="connsiteX119" fmla="*/ 12524 w 1105125"/>
                <a:gd name="connsiteY119" fmla="*/ 390475 h 562802"/>
                <a:gd name="connsiteX120" fmla="*/ 15782 w 1105125"/>
                <a:gd name="connsiteY120" fmla="*/ 404128 h 562802"/>
                <a:gd name="connsiteX121" fmla="*/ 8490 w 1105125"/>
                <a:gd name="connsiteY121" fmla="*/ 427322 h 562802"/>
                <a:gd name="connsiteX122" fmla="*/ 15937 w 1105125"/>
                <a:gd name="connsiteY122" fmla="*/ 441363 h 562802"/>
                <a:gd name="connsiteX123" fmla="*/ 28737 w 1105125"/>
                <a:gd name="connsiteY123" fmla="*/ 440588 h 562802"/>
                <a:gd name="connsiteX124" fmla="*/ 52552 w 1105125"/>
                <a:gd name="connsiteY124" fmla="*/ 425771 h 562802"/>
                <a:gd name="connsiteX125" fmla="*/ 59844 w 1105125"/>
                <a:gd name="connsiteY125" fmla="*/ 418479 h 562802"/>
                <a:gd name="connsiteX126" fmla="*/ 68998 w 1105125"/>
                <a:gd name="connsiteY126" fmla="*/ 404128 h 562802"/>
                <a:gd name="connsiteX127" fmla="*/ 83660 w 1105125"/>
                <a:gd name="connsiteY127" fmla="*/ 381010 h 562802"/>
                <a:gd name="connsiteX128" fmla="*/ 104527 w 1105125"/>
                <a:gd name="connsiteY128" fmla="*/ 385277 h 562802"/>
                <a:gd name="connsiteX129" fmla="*/ 142616 w 1105125"/>
                <a:gd name="connsiteY129" fmla="*/ 401025 h 562802"/>
                <a:gd name="connsiteX130" fmla="*/ 172715 w 1105125"/>
                <a:gd name="connsiteY130" fmla="*/ 383260 h 562802"/>
                <a:gd name="connsiteX131" fmla="*/ 204986 w 1105125"/>
                <a:gd name="connsiteY131" fmla="*/ 380235 h 562802"/>
                <a:gd name="connsiteX132" fmla="*/ 239817 w 1105125"/>
                <a:gd name="connsiteY132" fmla="*/ 393345 h 562802"/>
                <a:gd name="connsiteX133" fmla="*/ 262314 w 1105125"/>
                <a:gd name="connsiteY133" fmla="*/ 395827 h 562802"/>
                <a:gd name="connsiteX134" fmla="*/ 272243 w 1105125"/>
                <a:gd name="connsiteY134" fmla="*/ 382252 h 562802"/>
                <a:gd name="connsiteX135" fmla="*/ 275113 w 1105125"/>
                <a:gd name="connsiteY135" fmla="*/ 377364 h 562802"/>
                <a:gd name="connsiteX136" fmla="*/ 296602 w 1105125"/>
                <a:gd name="connsiteY136" fmla="*/ 404128 h 562802"/>
                <a:gd name="connsiteX137" fmla="*/ 298153 w 1105125"/>
                <a:gd name="connsiteY137" fmla="*/ 406067 h 562802"/>
                <a:gd name="connsiteX138" fmla="*/ 312194 w 1105125"/>
                <a:gd name="connsiteY138" fmla="*/ 417005 h 562802"/>
                <a:gd name="connsiteX139" fmla="*/ 332208 w 1105125"/>
                <a:gd name="connsiteY139" fmla="*/ 404128 h 562802"/>
                <a:gd name="connsiteX140" fmla="*/ 343534 w 1105125"/>
                <a:gd name="connsiteY140" fmla="*/ 396836 h 562802"/>
                <a:gd name="connsiteX141" fmla="*/ 360756 w 1105125"/>
                <a:gd name="connsiteY141" fmla="*/ 395439 h 562802"/>
                <a:gd name="connsiteX142" fmla="*/ 383252 w 1105125"/>
                <a:gd name="connsiteY142" fmla="*/ 429650 h 562802"/>
                <a:gd name="connsiteX143" fmla="*/ 428245 w 1105125"/>
                <a:gd name="connsiteY143" fmla="*/ 429650 h 562802"/>
                <a:gd name="connsiteX144" fmla="*/ 435072 w 1105125"/>
                <a:gd name="connsiteY144" fmla="*/ 444777 h 562802"/>
                <a:gd name="connsiteX145" fmla="*/ 435460 w 1105125"/>
                <a:gd name="connsiteY145" fmla="*/ 495355 h 562802"/>
                <a:gd name="connsiteX146" fmla="*/ 463231 w 1105125"/>
                <a:gd name="connsiteY146" fmla="*/ 519481 h 562802"/>
                <a:gd name="connsiteX147" fmla="*/ 490382 w 1105125"/>
                <a:gd name="connsiteY147" fmla="*/ 539573 h 562802"/>
                <a:gd name="connsiteX148" fmla="*/ 495347 w 1105125"/>
                <a:gd name="connsiteY148" fmla="*/ 543374 h 562802"/>
                <a:gd name="connsiteX149" fmla="*/ 506751 w 1105125"/>
                <a:gd name="connsiteY149" fmla="*/ 554777 h 562802"/>
                <a:gd name="connsiteX150" fmla="*/ 581843 w 1105125"/>
                <a:gd name="connsiteY150" fmla="*/ 540038 h 562802"/>
                <a:gd name="connsiteX151" fmla="*/ 629473 w 1105125"/>
                <a:gd name="connsiteY151" fmla="*/ 519093 h 562802"/>
                <a:gd name="connsiteX152" fmla="*/ 698670 w 1105125"/>
                <a:gd name="connsiteY152" fmla="*/ 517619 h 562802"/>
                <a:gd name="connsiteX153" fmla="*/ 723882 w 1105125"/>
                <a:gd name="connsiteY153" fmla="*/ 492718 h 562802"/>
                <a:gd name="connsiteX154" fmla="*/ 760497 w 1105125"/>
                <a:gd name="connsiteY154" fmla="*/ 503888 h 562802"/>
                <a:gd name="connsiteX155" fmla="*/ 786019 w 1105125"/>
                <a:gd name="connsiteY155" fmla="*/ 514982 h 562802"/>
                <a:gd name="connsiteX156" fmla="*/ 810610 w 1105125"/>
                <a:gd name="connsiteY156" fmla="*/ 505362 h 562802"/>
                <a:gd name="connsiteX157" fmla="*/ 826125 w 1105125"/>
                <a:gd name="connsiteY157" fmla="*/ 487675 h 562802"/>
                <a:gd name="connsiteX158" fmla="*/ 838304 w 1105125"/>
                <a:gd name="connsiteY158" fmla="*/ 460757 h 562802"/>
                <a:gd name="connsiteX159" fmla="*/ 864447 w 1105125"/>
                <a:gd name="connsiteY159" fmla="*/ 452922 h 562802"/>
                <a:gd name="connsiteX160" fmla="*/ 893692 w 1105125"/>
                <a:gd name="connsiteY160" fmla="*/ 459904 h 562802"/>
                <a:gd name="connsiteX161" fmla="*/ 906182 w 1105125"/>
                <a:gd name="connsiteY161" fmla="*/ 455094 h 562802"/>
                <a:gd name="connsiteX162" fmla="*/ 912853 w 1105125"/>
                <a:gd name="connsiteY162" fmla="*/ 437329 h 562802"/>
                <a:gd name="connsiteX163" fmla="*/ 935350 w 1105125"/>
                <a:gd name="connsiteY163" fmla="*/ 398697 h 562802"/>
                <a:gd name="connsiteX164" fmla="*/ 943417 w 1105125"/>
                <a:gd name="connsiteY164" fmla="*/ 372788 h 562802"/>
                <a:gd name="connsiteX165" fmla="*/ 953192 w 1105125"/>
                <a:gd name="connsiteY165" fmla="*/ 347343 h 562802"/>
                <a:gd name="connsiteX166" fmla="*/ 972973 w 1105125"/>
                <a:gd name="connsiteY166" fmla="*/ 328105 h 562802"/>
                <a:gd name="connsiteX167" fmla="*/ 985540 w 1105125"/>
                <a:gd name="connsiteY167" fmla="*/ 315072 h 562802"/>
                <a:gd name="connsiteX168" fmla="*/ 1038601 w 1105125"/>
                <a:gd name="connsiteY168" fmla="*/ 316624 h 562802"/>
                <a:gd name="connsiteX169" fmla="*/ 1041239 w 1105125"/>
                <a:gd name="connsiteY169" fmla="*/ 299945 h 562802"/>
                <a:gd name="connsiteX170" fmla="*/ 1056521 w 1105125"/>
                <a:gd name="connsiteY170" fmla="*/ 282025 h 562802"/>
                <a:gd name="connsiteX171" fmla="*/ 1057762 w 1105125"/>
                <a:gd name="connsiteY171" fmla="*/ 280862 h 562802"/>
                <a:gd name="connsiteX172" fmla="*/ 1092515 w 1105125"/>
                <a:gd name="connsiteY172" fmla="*/ 282413 h 562802"/>
                <a:gd name="connsiteX173" fmla="*/ 1094067 w 1105125"/>
                <a:gd name="connsiteY173" fmla="*/ 278690 h 562802"/>
                <a:gd name="connsiteX174" fmla="*/ 1080569 w 1105125"/>
                <a:gd name="connsiteY174" fmla="*/ 278690 h 562802"/>
                <a:gd name="connsiteX175" fmla="*/ 1063813 w 1105125"/>
                <a:gd name="connsiteY175" fmla="*/ 265424 h 562802"/>
                <a:gd name="connsiteX176" fmla="*/ 1040928 w 1105125"/>
                <a:gd name="connsiteY176" fmla="*/ 251849 h 562802"/>
                <a:gd name="connsiteX177" fmla="*/ 1097558 w 1105125"/>
                <a:gd name="connsiteY177" fmla="*/ 290403 h 562802"/>
                <a:gd name="connsiteX178" fmla="*/ 1060710 w 1105125"/>
                <a:gd name="connsiteY178" fmla="*/ 288774 h 562802"/>
                <a:gd name="connsiteX179" fmla="*/ 1048919 w 1105125"/>
                <a:gd name="connsiteY179" fmla="*/ 301031 h 562802"/>
                <a:gd name="connsiteX180" fmla="*/ 1045738 w 1105125"/>
                <a:gd name="connsiteY180" fmla="*/ 321278 h 562802"/>
                <a:gd name="connsiteX181" fmla="*/ 1045117 w 1105125"/>
                <a:gd name="connsiteY181" fmla="*/ 324614 h 562802"/>
                <a:gd name="connsiteX182" fmla="*/ 988721 w 1105125"/>
                <a:gd name="connsiteY182" fmla="*/ 322907 h 562802"/>
                <a:gd name="connsiteX183" fmla="*/ 978403 w 1105125"/>
                <a:gd name="connsiteY183" fmla="*/ 333612 h 562802"/>
                <a:gd name="connsiteX184" fmla="*/ 960096 w 1105125"/>
                <a:gd name="connsiteY184" fmla="*/ 350912 h 562802"/>
                <a:gd name="connsiteX185" fmla="*/ 950787 w 1105125"/>
                <a:gd name="connsiteY185" fmla="*/ 375348 h 562802"/>
                <a:gd name="connsiteX186" fmla="*/ 942642 w 1105125"/>
                <a:gd name="connsiteY186" fmla="*/ 401413 h 562802"/>
                <a:gd name="connsiteX187" fmla="*/ 919835 w 1105125"/>
                <a:gd name="connsiteY187" fmla="*/ 440665 h 562802"/>
                <a:gd name="connsiteX188" fmla="*/ 912931 w 1105125"/>
                <a:gd name="connsiteY188" fmla="*/ 459128 h 562802"/>
                <a:gd name="connsiteX189" fmla="*/ 912931 w 1105125"/>
                <a:gd name="connsiteY189" fmla="*/ 459205 h 562802"/>
                <a:gd name="connsiteX190" fmla="*/ 912232 w 1105125"/>
                <a:gd name="connsiteY190" fmla="*/ 461067 h 562802"/>
                <a:gd name="connsiteX191" fmla="*/ 908509 w 1105125"/>
                <a:gd name="connsiteY191" fmla="*/ 462464 h 562802"/>
                <a:gd name="connsiteX192" fmla="*/ 908509 w 1105125"/>
                <a:gd name="connsiteY192" fmla="*/ 462541 h 562802"/>
                <a:gd name="connsiteX193" fmla="*/ 904320 w 1105125"/>
                <a:gd name="connsiteY193" fmla="*/ 464093 h 562802"/>
                <a:gd name="connsiteX194" fmla="*/ 894158 w 1105125"/>
                <a:gd name="connsiteY194" fmla="*/ 468049 h 562802"/>
                <a:gd name="connsiteX195" fmla="*/ 864679 w 1105125"/>
                <a:gd name="connsiteY195" fmla="*/ 460990 h 562802"/>
                <a:gd name="connsiteX196" fmla="*/ 843967 w 1105125"/>
                <a:gd name="connsiteY196" fmla="*/ 467196 h 562802"/>
                <a:gd name="connsiteX197" fmla="*/ 832951 w 1105125"/>
                <a:gd name="connsiteY197" fmla="*/ 491399 h 562802"/>
                <a:gd name="connsiteX198" fmla="*/ 815187 w 1105125"/>
                <a:gd name="connsiteY198" fmla="*/ 511879 h 562802"/>
                <a:gd name="connsiteX199" fmla="*/ 785864 w 1105125"/>
                <a:gd name="connsiteY199" fmla="*/ 523360 h 562802"/>
                <a:gd name="connsiteX200" fmla="*/ 757782 w 1105125"/>
                <a:gd name="connsiteY200" fmla="*/ 511180 h 562802"/>
                <a:gd name="connsiteX201" fmla="*/ 726054 w 1105125"/>
                <a:gd name="connsiteY201" fmla="*/ 501484 h 562802"/>
                <a:gd name="connsiteX202" fmla="*/ 701850 w 1105125"/>
                <a:gd name="connsiteY202" fmla="*/ 525299 h 562802"/>
                <a:gd name="connsiteX203" fmla="*/ 631956 w 1105125"/>
                <a:gd name="connsiteY203" fmla="*/ 526463 h 562802"/>
                <a:gd name="connsiteX204" fmla="*/ 584558 w 1105125"/>
                <a:gd name="connsiteY204" fmla="*/ 547330 h 562802"/>
                <a:gd name="connsiteX205" fmla="*/ 504191 w 1105125"/>
                <a:gd name="connsiteY205" fmla="*/ 563233 h 562802"/>
                <a:gd name="connsiteX206" fmla="*/ 490305 w 1105125"/>
                <a:gd name="connsiteY206" fmla="*/ 549269 h 562802"/>
                <a:gd name="connsiteX207" fmla="*/ 458422 w 1105125"/>
                <a:gd name="connsiteY207" fmla="*/ 525532 h 562802"/>
                <a:gd name="connsiteX208" fmla="*/ 427702 w 1105125"/>
                <a:gd name="connsiteY208" fmla="*/ 498924 h 562802"/>
                <a:gd name="connsiteX209" fmla="*/ 427702 w 1105125"/>
                <a:gd name="connsiteY209" fmla="*/ 447259 h 562802"/>
                <a:gd name="connsiteX210" fmla="*/ 423203 w 1105125"/>
                <a:gd name="connsiteY210" fmla="*/ 437407 h 562802"/>
                <a:gd name="connsiteX211" fmla="*/ 379063 w 1105125"/>
                <a:gd name="connsiteY211" fmla="*/ 437407 h 562802"/>
                <a:gd name="connsiteX212" fmla="*/ 356799 w 1105125"/>
                <a:gd name="connsiteY212" fmla="*/ 403507 h 562802"/>
                <a:gd name="connsiteX213" fmla="*/ 349042 w 1105125"/>
                <a:gd name="connsiteY213" fmla="*/ 404128 h 562802"/>
                <a:gd name="connsiteX214" fmla="*/ 346094 w 1105125"/>
                <a:gd name="connsiteY214" fmla="*/ 404360 h 562802"/>
                <a:gd name="connsiteX215" fmla="*/ 311728 w 1105125"/>
                <a:gd name="connsiteY215" fmla="*/ 426469 h 562802"/>
                <a:gd name="connsiteX216" fmla="*/ 293033 w 1105125"/>
                <a:gd name="connsiteY216" fmla="*/ 411963 h 562802"/>
                <a:gd name="connsiteX217" fmla="*/ 286672 w 1105125"/>
                <a:gd name="connsiteY217" fmla="*/ 404128 h 562802"/>
                <a:gd name="connsiteX218" fmla="*/ 276044 w 1105125"/>
                <a:gd name="connsiteY218" fmla="*/ 390940 h 562802"/>
                <a:gd name="connsiteX219" fmla="*/ 265029 w 1105125"/>
                <a:gd name="connsiteY219" fmla="*/ 403119 h 562802"/>
                <a:gd name="connsiteX220" fmla="*/ 237878 w 1105125"/>
                <a:gd name="connsiteY220" fmla="*/ 400792 h 562802"/>
                <a:gd name="connsiteX221" fmla="*/ 203900 w 1105125"/>
                <a:gd name="connsiteY221" fmla="*/ 388147 h 562802"/>
                <a:gd name="connsiteX222" fmla="*/ 175896 w 1105125"/>
                <a:gd name="connsiteY222" fmla="*/ 390397 h 562802"/>
                <a:gd name="connsiteX223" fmla="*/ 152623 w 1105125"/>
                <a:gd name="connsiteY223" fmla="*/ 404128 h 562802"/>
                <a:gd name="connsiteX224" fmla="*/ 143237 w 1105125"/>
                <a:gd name="connsiteY224" fmla="*/ 409635 h 562802"/>
                <a:gd name="connsiteX225" fmla="*/ 129894 w 1105125"/>
                <a:gd name="connsiteY225" fmla="*/ 404128 h 562802"/>
                <a:gd name="connsiteX226" fmla="*/ 102277 w 1105125"/>
                <a:gd name="connsiteY226" fmla="*/ 392724 h 562802"/>
                <a:gd name="connsiteX227" fmla="*/ 87306 w 1105125"/>
                <a:gd name="connsiteY227" fmla="*/ 389699 h 562802"/>
                <a:gd name="connsiteX228" fmla="*/ 78152 w 1105125"/>
                <a:gd name="connsiteY228" fmla="*/ 404128 h 562802"/>
                <a:gd name="connsiteX229" fmla="*/ 66283 w 1105125"/>
                <a:gd name="connsiteY229" fmla="*/ 422823 h 562802"/>
                <a:gd name="connsiteX230" fmla="*/ 31917 w 1105125"/>
                <a:gd name="connsiteY230" fmla="*/ 447647 h 562802"/>
                <a:gd name="connsiteX231" fmla="*/ 11981 w 1105125"/>
                <a:gd name="connsiteY231" fmla="*/ 448035 h 562802"/>
                <a:gd name="connsiteX232" fmla="*/ 577 w 1105125"/>
                <a:gd name="connsiteY232" fmla="*/ 426779 h 562802"/>
                <a:gd name="connsiteX233" fmla="*/ 500 w 1105125"/>
                <a:gd name="connsiteY233" fmla="*/ 425461 h 562802"/>
                <a:gd name="connsiteX234" fmla="*/ 1198 w 1105125"/>
                <a:gd name="connsiteY234" fmla="*/ 424297 h 562802"/>
                <a:gd name="connsiteX235" fmla="*/ 2362 w 1105125"/>
                <a:gd name="connsiteY235" fmla="*/ 422358 h 562802"/>
                <a:gd name="connsiteX236" fmla="*/ 3448 w 1105125"/>
                <a:gd name="connsiteY236" fmla="*/ 420263 h 562802"/>
                <a:gd name="connsiteX237" fmla="*/ 5930 w 1105125"/>
                <a:gd name="connsiteY237" fmla="*/ 414367 h 562802"/>
                <a:gd name="connsiteX238" fmla="*/ 7016 w 1105125"/>
                <a:gd name="connsiteY238" fmla="*/ 410877 h 562802"/>
                <a:gd name="connsiteX239" fmla="*/ 7016 w 1105125"/>
                <a:gd name="connsiteY239" fmla="*/ 410799 h 562802"/>
                <a:gd name="connsiteX240" fmla="*/ 7792 w 1105125"/>
                <a:gd name="connsiteY240" fmla="*/ 407075 h 562802"/>
                <a:gd name="connsiteX241" fmla="*/ 7792 w 1105125"/>
                <a:gd name="connsiteY241" fmla="*/ 406998 h 562802"/>
                <a:gd name="connsiteX242" fmla="*/ 8024 w 1105125"/>
                <a:gd name="connsiteY242" fmla="*/ 405059 h 562802"/>
                <a:gd name="connsiteX243" fmla="*/ 8102 w 1105125"/>
                <a:gd name="connsiteY243" fmla="*/ 404128 h 562802"/>
                <a:gd name="connsiteX244" fmla="*/ 8102 w 1105125"/>
                <a:gd name="connsiteY244" fmla="*/ 403274 h 562802"/>
                <a:gd name="connsiteX245" fmla="*/ 8024 w 1105125"/>
                <a:gd name="connsiteY245" fmla="*/ 401645 h 562802"/>
                <a:gd name="connsiteX246" fmla="*/ 7947 w 1105125"/>
                <a:gd name="connsiteY246" fmla="*/ 401490 h 562802"/>
                <a:gd name="connsiteX247" fmla="*/ 7947 w 1105125"/>
                <a:gd name="connsiteY247" fmla="*/ 401335 h 562802"/>
                <a:gd name="connsiteX248" fmla="*/ 7947 w 1105125"/>
                <a:gd name="connsiteY248" fmla="*/ 401180 h 562802"/>
                <a:gd name="connsiteX249" fmla="*/ 7869 w 1105125"/>
                <a:gd name="connsiteY249" fmla="*/ 400637 h 562802"/>
                <a:gd name="connsiteX250" fmla="*/ 7481 w 1105125"/>
                <a:gd name="connsiteY250" fmla="*/ 398542 h 562802"/>
                <a:gd name="connsiteX251" fmla="*/ 6861 w 1105125"/>
                <a:gd name="connsiteY251" fmla="*/ 396525 h 562802"/>
                <a:gd name="connsiteX252" fmla="*/ 5852 w 1105125"/>
                <a:gd name="connsiteY252" fmla="*/ 394431 h 562802"/>
                <a:gd name="connsiteX253" fmla="*/ 3292 w 1105125"/>
                <a:gd name="connsiteY253" fmla="*/ 375037 h 562802"/>
                <a:gd name="connsiteX254" fmla="*/ 3603 w 1105125"/>
                <a:gd name="connsiteY254" fmla="*/ 372322 h 562802"/>
                <a:gd name="connsiteX255" fmla="*/ 3758 w 1105125"/>
                <a:gd name="connsiteY255" fmla="*/ 371546 h 562802"/>
                <a:gd name="connsiteX256" fmla="*/ 4611 w 1105125"/>
                <a:gd name="connsiteY256" fmla="*/ 367125 h 562802"/>
                <a:gd name="connsiteX257" fmla="*/ 7326 w 1105125"/>
                <a:gd name="connsiteY257" fmla="*/ 356962 h 562802"/>
                <a:gd name="connsiteX258" fmla="*/ 8180 w 1105125"/>
                <a:gd name="connsiteY258" fmla="*/ 354325 h 562802"/>
                <a:gd name="connsiteX259" fmla="*/ 8490 w 1105125"/>
                <a:gd name="connsiteY259" fmla="*/ 353394 h 562802"/>
                <a:gd name="connsiteX260" fmla="*/ 9809 w 1105125"/>
                <a:gd name="connsiteY260" fmla="*/ 349748 h 562802"/>
                <a:gd name="connsiteX261" fmla="*/ 10972 w 1105125"/>
                <a:gd name="connsiteY261" fmla="*/ 346723 h 562802"/>
                <a:gd name="connsiteX262" fmla="*/ 12446 w 1105125"/>
                <a:gd name="connsiteY262" fmla="*/ 343154 h 562802"/>
                <a:gd name="connsiteX263" fmla="*/ 12601 w 1105125"/>
                <a:gd name="connsiteY263" fmla="*/ 342766 h 562802"/>
                <a:gd name="connsiteX264" fmla="*/ 13222 w 1105125"/>
                <a:gd name="connsiteY264" fmla="*/ 341370 h 562802"/>
                <a:gd name="connsiteX265" fmla="*/ 14618 w 1105125"/>
                <a:gd name="connsiteY265" fmla="*/ 340827 h 562802"/>
                <a:gd name="connsiteX266" fmla="*/ 16015 w 1105125"/>
                <a:gd name="connsiteY266" fmla="*/ 340206 h 562802"/>
                <a:gd name="connsiteX267" fmla="*/ 17101 w 1105125"/>
                <a:gd name="connsiteY267" fmla="*/ 339741 h 562802"/>
                <a:gd name="connsiteX268" fmla="*/ 20281 w 1105125"/>
                <a:gd name="connsiteY268" fmla="*/ 338189 h 562802"/>
                <a:gd name="connsiteX269" fmla="*/ 23539 w 1105125"/>
                <a:gd name="connsiteY269" fmla="*/ 336638 h 562802"/>
                <a:gd name="connsiteX270" fmla="*/ 25091 w 1105125"/>
                <a:gd name="connsiteY270" fmla="*/ 335862 h 562802"/>
                <a:gd name="connsiteX271" fmla="*/ 26875 w 1105125"/>
                <a:gd name="connsiteY271" fmla="*/ 334931 h 562802"/>
                <a:gd name="connsiteX272" fmla="*/ 28737 w 1105125"/>
                <a:gd name="connsiteY272" fmla="*/ 333923 h 562802"/>
                <a:gd name="connsiteX273" fmla="*/ 31064 w 1105125"/>
                <a:gd name="connsiteY273" fmla="*/ 332682 h 562802"/>
                <a:gd name="connsiteX274" fmla="*/ 33159 w 1105125"/>
                <a:gd name="connsiteY274" fmla="*/ 331518 h 562802"/>
                <a:gd name="connsiteX275" fmla="*/ 34710 w 1105125"/>
                <a:gd name="connsiteY275" fmla="*/ 330587 h 562802"/>
                <a:gd name="connsiteX276" fmla="*/ 38589 w 1105125"/>
                <a:gd name="connsiteY276" fmla="*/ 328415 h 562802"/>
                <a:gd name="connsiteX277" fmla="*/ 48596 w 1105125"/>
                <a:gd name="connsiteY277" fmla="*/ 322131 h 562802"/>
                <a:gd name="connsiteX278" fmla="*/ 52707 w 1105125"/>
                <a:gd name="connsiteY278" fmla="*/ 319261 h 562802"/>
                <a:gd name="connsiteX279" fmla="*/ 57207 w 1105125"/>
                <a:gd name="connsiteY279" fmla="*/ 315925 h 562802"/>
                <a:gd name="connsiteX280" fmla="*/ 61628 w 1105125"/>
                <a:gd name="connsiteY280" fmla="*/ 312357 h 562802"/>
                <a:gd name="connsiteX281" fmla="*/ 64731 w 1105125"/>
                <a:gd name="connsiteY281" fmla="*/ 309720 h 562802"/>
                <a:gd name="connsiteX282" fmla="*/ 64887 w 1105125"/>
                <a:gd name="connsiteY282" fmla="*/ 309564 h 562802"/>
                <a:gd name="connsiteX283" fmla="*/ 69851 w 1105125"/>
                <a:gd name="connsiteY283" fmla="*/ 304832 h 562802"/>
                <a:gd name="connsiteX284" fmla="*/ 87693 w 1105125"/>
                <a:gd name="connsiteY284" fmla="*/ 286059 h 562802"/>
                <a:gd name="connsiteX285" fmla="*/ 95839 w 1105125"/>
                <a:gd name="connsiteY285" fmla="*/ 277371 h 562802"/>
                <a:gd name="connsiteX286" fmla="*/ 153089 w 1105125"/>
                <a:gd name="connsiteY286" fmla="*/ 215622 h 562802"/>
                <a:gd name="connsiteX287" fmla="*/ 161932 w 1105125"/>
                <a:gd name="connsiteY287" fmla="*/ 205925 h 562802"/>
                <a:gd name="connsiteX288" fmla="*/ 173724 w 1105125"/>
                <a:gd name="connsiteY288" fmla="*/ 192815 h 562802"/>
                <a:gd name="connsiteX289" fmla="*/ 177137 w 1105125"/>
                <a:gd name="connsiteY289" fmla="*/ 189014 h 562802"/>
                <a:gd name="connsiteX290" fmla="*/ 183032 w 1105125"/>
                <a:gd name="connsiteY290" fmla="*/ 182342 h 562802"/>
                <a:gd name="connsiteX291" fmla="*/ 183343 w 1105125"/>
                <a:gd name="connsiteY291" fmla="*/ 182032 h 562802"/>
                <a:gd name="connsiteX292" fmla="*/ 187532 w 1105125"/>
                <a:gd name="connsiteY292" fmla="*/ 177067 h 562802"/>
                <a:gd name="connsiteX293" fmla="*/ 189161 w 1105125"/>
                <a:gd name="connsiteY293" fmla="*/ 175128 h 562802"/>
                <a:gd name="connsiteX294" fmla="*/ 189161 w 1105125"/>
                <a:gd name="connsiteY294" fmla="*/ 175050 h 562802"/>
                <a:gd name="connsiteX295" fmla="*/ 190324 w 1105125"/>
                <a:gd name="connsiteY295" fmla="*/ 173576 h 562802"/>
                <a:gd name="connsiteX296" fmla="*/ 192264 w 1105125"/>
                <a:gd name="connsiteY296" fmla="*/ 171637 h 562802"/>
                <a:gd name="connsiteX297" fmla="*/ 195600 w 1105125"/>
                <a:gd name="connsiteY297" fmla="*/ 169465 h 562802"/>
                <a:gd name="connsiteX298" fmla="*/ 195677 w 1105125"/>
                <a:gd name="connsiteY298" fmla="*/ 169465 h 562802"/>
                <a:gd name="connsiteX299" fmla="*/ 208322 w 1105125"/>
                <a:gd name="connsiteY299" fmla="*/ 165043 h 562802"/>
                <a:gd name="connsiteX300" fmla="*/ 210804 w 1105125"/>
                <a:gd name="connsiteY300" fmla="*/ 164423 h 562802"/>
                <a:gd name="connsiteX301" fmla="*/ 218096 w 1105125"/>
                <a:gd name="connsiteY301" fmla="*/ 162949 h 562802"/>
                <a:gd name="connsiteX302" fmla="*/ 221587 w 1105125"/>
                <a:gd name="connsiteY302" fmla="*/ 162328 h 562802"/>
                <a:gd name="connsiteX303" fmla="*/ 232680 w 1105125"/>
                <a:gd name="connsiteY303" fmla="*/ 160777 h 562802"/>
                <a:gd name="connsiteX304" fmla="*/ 240282 w 1105125"/>
                <a:gd name="connsiteY304" fmla="*/ 159846 h 562802"/>
                <a:gd name="connsiteX305" fmla="*/ 240903 w 1105125"/>
                <a:gd name="connsiteY305" fmla="*/ 159768 h 562802"/>
                <a:gd name="connsiteX306" fmla="*/ 248040 w 1105125"/>
                <a:gd name="connsiteY306" fmla="*/ 159147 h 562802"/>
                <a:gd name="connsiteX307" fmla="*/ 249514 w 1105125"/>
                <a:gd name="connsiteY307" fmla="*/ 158992 h 562802"/>
                <a:gd name="connsiteX308" fmla="*/ 255642 w 1105125"/>
                <a:gd name="connsiteY308" fmla="*/ 158527 h 562802"/>
                <a:gd name="connsiteX309" fmla="*/ 259366 w 1105125"/>
                <a:gd name="connsiteY309" fmla="*/ 158294 h 562802"/>
                <a:gd name="connsiteX310" fmla="*/ 266037 w 1105125"/>
                <a:gd name="connsiteY310" fmla="*/ 157829 h 562802"/>
                <a:gd name="connsiteX311" fmla="*/ 266658 w 1105125"/>
                <a:gd name="connsiteY311" fmla="*/ 157829 h 562802"/>
                <a:gd name="connsiteX312" fmla="*/ 272941 w 1105125"/>
                <a:gd name="connsiteY312" fmla="*/ 157441 h 562802"/>
                <a:gd name="connsiteX313" fmla="*/ 274105 w 1105125"/>
                <a:gd name="connsiteY313" fmla="*/ 157441 h 562802"/>
                <a:gd name="connsiteX314" fmla="*/ 279690 w 1105125"/>
                <a:gd name="connsiteY314" fmla="*/ 157208 h 562802"/>
                <a:gd name="connsiteX315" fmla="*/ 283724 w 1105125"/>
                <a:gd name="connsiteY315" fmla="*/ 157053 h 562802"/>
                <a:gd name="connsiteX316" fmla="*/ 285663 w 1105125"/>
                <a:gd name="connsiteY316" fmla="*/ 156975 h 562802"/>
                <a:gd name="connsiteX317" fmla="*/ 291947 w 1105125"/>
                <a:gd name="connsiteY317" fmla="*/ 156820 h 562802"/>
                <a:gd name="connsiteX318" fmla="*/ 295128 w 1105125"/>
                <a:gd name="connsiteY318" fmla="*/ 156743 h 562802"/>
                <a:gd name="connsiteX319" fmla="*/ 296214 w 1105125"/>
                <a:gd name="connsiteY319" fmla="*/ 156588 h 562802"/>
                <a:gd name="connsiteX320" fmla="*/ 377434 w 1105125"/>
                <a:gd name="connsiteY320" fmla="*/ 137737 h 562802"/>
                <a:gd name="connsiteX321" fmla="*/ 385735 w 1105125"/>
                <a:gd name="connsiteY321" fmla="*/ 132229 h 562802"/>
                <a:gd name="connsiteX322" fmla="*/ 388993 w 1105125"/>
                <a:gd name="connsiteY322" fmla="*/ 130057 h 562802"/>
                <a:gd name="connsiteX323" fmla="*/ 390311 w 1105125"/>
                <a:gd name="connsiteY323" fmla="*/ 129204 h 562802"/>
                <a:gd name="connsiteX324" fmla="*/ 393570 w 1105125"/>
                <a:gd name="connsiteY324" fmla="*/ 131066 h 562802"/>
                <a:gd name="connsiteX325" fmla="*/ 393647 w 1105125"/>
                <a:gd name="connsiteY325" fmla="*/ 131143 h 562802"/>
                <a:gd name="connsiteX326" fmla="*/ 409472 w 1105125"/>
                <a:gd name="connsiteY326" fmla="*/ 140219 h 562802"/>
                <a:gd name="connsiteX327" fmla="*/ 436934 w 1105125"/>
                <a:gd name="connsiteY327" fmla="*/ 148520 h 562802"/>
                <a:gd name="connsiteX328" fmla="*/ 460439 w 1105125"/>
                <a:gd name="connsiteY328" fmla="*/ 130988 h 562802"/>
                <a:gd name="connsiteX329" fmla="*/ 460904 w 1105125"/>
                <a:gd name="connsiteY329" fmla="*/ 130445 h 562802"/>
                <a:gd name="connsiteX330" fmla="*/ 461214 w 1105125"/>
                <a:gd name="connsiteY330" fmla="*/ 130135 h 562802"/>
                <a:gd name="connsiteX331" fmla="*/ 464007 w 1105125"/>
                <a:gd name="connsiteY331" fmla="*/ 127497 h 562802"/>
                <a:gd name="connsiteX332" fmla="*/ 465326 w 1105125"/>
                <a:gd name="connsiteY332" fmla="*/ 126178 h 562802"/>
                <a:gd name="connsiteX333" fmla="*/ 476574 w 1105125"/>
                <a:gd name="connsiteY333" fmla="*/ 115939 h 562802"/>
                <a:gd name="connsiteX334" fmla="*/ 484254 w 1105125"/>
                <a:gd name="connsiteY334" fmla="*/ 109267 h 562802"/>
                <a:gd name="connsiteX335" fmla="*/ 485883 w 1105125"/>
                <a:gd name="connsiteY335" fmla="*/ 107948 h 562802"/>
                <a:gd name="connsiteX336" fmla="*/ 488909 w 1105125"/>
                <a:gd name="connsiteY336" fmla="*/ 105466 h 562802"/>
                <a:gd name="connsiteX337" fmla="*/ 489529 w 1105125"/>
                <a:gd name="connsiteY337" fmla="*/ 105001 h 562802"/>
                <a:gd name="connsiteX338" fmla="*/ 492012 w 1105125"/>
                <a:gd name="connsiteY338" fmla="*/ 103061 h 562802"/>
                <a:gd name="connsiteX339" fmla="*/ 492012 w 1105125"/>
                <a:gd name="connsiteY339" fmla="*/ 102984 h 562802"/>
                <a:gd name="connsiteX340" fmla="*/ 501243 w 1105125"/>
                <a:gd name="connsiteY340" fmla="*/ 96545 h 562802"/>
                <a:gd name="connsiteX341" fmla="*/ 502484 w 1105125"/>
                <a:gd name="connsiteY341" fmla="*/ 95769 h 562802"/>
                <a:gd name="connsiteX342" fmla="*/ 503648 w 1105125"/>
                <a:gd name="connsiteY342" fmla="*/ 95071 h 562802"/>
                <a:gd name="connsiteX343" fmla="*/ 506828 w 1105125"/>
                <a:gd name="connsiteY343" fmla="*/ 93442 h 562802"/>
                <a:gd name="connsiteX344" fmla="*/ 510940 w 1105125"/>
                <a:gd name="connsiteY344" fmla="*/ 91890 h 562802"/>
                <a:gd name="connsiteX345" fmla="*/ 558570 w 1105125"/>
                <a:gd name="connsiteY345" fmla="*/ 105699 h 562802"/>
                <a:gd name="connsiteX346" fmla="*/ 583317 w 1105125"/>
                <a:gd name="connsiteY346" fmla="*/ 85917 h 562802"/>
                <a:gd name="connsiteX347" fmla="*/ 599762 w 1105125"/>
                <a:gd name="connsiteY347" fmla="*/ 98019 h 562802"/>
                <a:gd name="connsiteX348" fmla="*/ 636067 w 1105125"/>
                <a:gd name="connsiteY348" fmla="*/ 74048 h 562802"/>
                <a:gd name="connsiteX349" fmla="*/ 672682 w 1105125"/>
                <a:gd name="connsiteY349" fmla="*/ 67377 h 562802"/>
                <a:gd name="connsiteX350" fmla="*/ 725200 w 1105125"/>
                <a:gd name="connsiteY350" fmla="*/ 70790 h 562802"/>
                <a:gd name="connsiteX351" fmla="*/ 738776 w 1105125"/>
                <a:gd name="connsiteY351" fmla="*/ 99105 h 562802"/>
                <a:gd name="connsiteX352" fmla="*/ 730243 w 1105125"/>
                <a:gd name="connsiteY352" fmla="*/ 127187 h 562802"/>
                <a:gd name="connsiteX353" fmla="*/ 711004 w 1105125"/>
                <a:gd name="connsiteY353" fmla="*/ 136806 h 562802"/>
                <a:gd name="connsiteX354" fmla="*/ 697661 w 1105125"/>
                <a:gd name="connsiteY354" fmla="*/ 152864 h 562802"/>
                <a:gd name="connsiteX355" fmla="*/ 701152 w 1105125"/>
                <a:gd name="connsiteY355" fmla="*/ 166517 h 562802"/>
                <a:gd name="connsiteX356" fmla="*/ 696808 w 1105125"/>
                <a:gd name="connsiteY356" fmla="*/ 193591 h 562802"/>
                <a:gd name="connsiteX357" fmla="*/ 669657 w 1105125"/>
                <a:gd name="connsiteY357" fmla="*/ 201115 h 562802"/>
                <a:gd name="connsiteX358" fmla="*/ 647548 w 1105125"/>
                <a:gd name="connsiteY358" fmla="*/ 190022 h 562802"/>
                <a:gd name="connsiteX359" fmla="*/ 637386 w 1105125"/>
                <a:gd name="connsiteY359" fmla="*/ 196150 h 562802"/>
                <a:gd name="connsiteX360" fmla="*/ 635214 w 1105125"/>
                <a:gd name="connsiteY360" fmla="*/ 208795 h 562802"/>
                <a:gd name="connsiteX361" fmla="*/ 622725 w 1105125"/>
                <a:gd name="connsiteY361" fmla="*/ 219578 h 562802"/>
                <a:gd name="connsiteX362" fmla="*/ 619389 w 1105125"/>
                <a:gd name="connsiteY362" fmla="*/ 225396 h 562802"/>
                <a:gd name="connsiteX363" fmla="*/ 623035 w 1105125"/>
                <a:gd name="connsiteY363" fmla="*/ 247350 h 562802"/>
                <a:gd name="connsiteX364" fmla="*/ 623035 w 1105125"/>
                <a:gd name="connsiteY364" fmla="*/ 257822 h 562802"/>
                <a:gd name="connsiteX365" fmla="*/ 629629 w 1105125"/>
                <a:gd name="connsiteY365" fmla="*/ 271708 h 562802"/>
                <a:gd name="connsiteX366" fmla="*/ 709685 w 1105125"/>
                <a:gd name="connsiteY366" fmla="*/ 301729 h 562802"/>
                <a:gd name="connsiteX367" fmla="*/ 765151 w 1105125"/>
                <a:gd name="connsiteY367" fmla="*/ 322209 h 562802"/>
                <a:gd name="connsiteX368" fmla="*/ 791604 w 1105125"/>
                <a:gd name="connsiteY368" fmla="*/ 326863 h 562802"/>
                <a:gd name="connsiteX369" fmla="*/ 818600 w 1105125"/>
                <a:gd name="connsiteY369" fmla="*/ 323450 h 562802"/>
                <a:gd name="connsiteX370" fmla="*/ 810300 w 1105125"/>
                <a:gd name="connsiteY370" fmla="*/ 307237 h 562802"/>
                <a:gd name="connsiteX371" fmla="*/ 798741 w 1105125"/>
                <a:gd name="connsiteY371" fmla="*/ 286214 h 562802"/>
                <a:gd name="connsiteX372" fmla="*/ 780356 w 1105125"/>
                <a:gd name="connsiteY372" fmla="*/ 263330 h 562802"/>
                <a:gd name="connsiteX373" fmla="*/ 765772 w 1105125"/>
                <a:gd name="connsiteY373" fmla="*/ 233852 h 562802"/>
                <a:gd name="connsiteX374" fmla="*/ 779968 w 1105125"/>
                <a:gd name="connsiteY374" fmla="*/ 225862 h 562802"/>
                <a:gd name="connsiteX375" fmla="*/ 792923 w 1105125"/>
                <a:gd name="connsiteY375" fmla="*/ 214458 h 562802"/>
                <a:gd name="connsiteX376" fmla="*/ 808127 w 1105125"/>
                <a:gd name="connsiteY376" fmla="*/ 193668 h 562802"/>
                <a:gd name="connsiteX377" fmla="*/ 823022 w 1105125"/>
                <a:gd name="connsiteY377" fmla="*/ 189169 h 562802"/>
                <a:gd name="connsiteX378" fmla="*/ 802697 w 1105125"/>
                <a:gd name="connsiteY378" fmla="*/ 169775 h 562802"/>
                <a:gd name="connsiteX379" fmla="*/ 781752 w 1105125"/>
                <a:gd name="connsiteY379" fmla="*/ 157363 h 562802"/>
                <a:gd name="connsiteX380" fmla="*/ 773141 w 1105125"/>
                <a:gd name="connsiteY380" fmla="*/ 131376 h 562802"/>
                <a:gd name="connsiteX381" fmla="*/ 791759 w 1105125"/>
                <a:gd name="connsiteY381" fmla="*/ 124472 h 562802"/>
                <a:gd name="connsiteX382" fmla="*/ 809757 w 1105125"/>
                <a:gd name="connsiteY382" fmla="*/ 133238 h 562802"/>
                <a:gd name="connsiteX383" fmla="*/ 838226 w 1105125"/>
                <a:gd name="connsiteY383" fmla="*/ 144874 h 562802"/>
                <a:gd name="connsiteX384" fmla="*/ 858008 w 1105125"/>
                <a:gd name="connsiteY384" fmla="*/ 143477 h 562802"/>
                <a:gd name="connsiteX385" fmla="*/ 861188 w 1105125"/>
                <a:gd name="connsiteY385" fmla="*/ 120748 h 562802"/>
                <a:gd name="connsiteX386" fmla="*/ 850949 w 1105125"/>
                <a:gd name="connsiteY386" fmla="*/ 101355 h 562802"/>
                <a:gd name="connsiteX387" fmla="*/ 866774 w 1105125"/>
                <a:gd name="connsiteY387" fmla="*/ 78703 h 562802"/>
                <a:gd name="connsiteX388" fmla="*/ 866774 w 1105125"/>
                <a:gd name="connsiteY388" fmla="*/ 55586 h 562802"/>
                <a:gd name="connsiteX389" fmla="*/ 857310 w 1105125"/>
                <a:gd name="connsiteY389" fmla="*/ 26340 h 562802"/>
                <a:gd name="connsiteX390" fmla="*/ 894701 w 1105125"/>
                <a:gd name="connsiteY390" fmla="*/ 430 h 562802"/>
                <a:gd name="connsiteX391" fmla="*/ 930540 w 1105125"/>
                <a:gd name="connsiteY391" fmla="*/ 8420 h 562802"/>
                <a:gd name="connsiteX392" fmla="*/ 943883 w 1105125"/>
                <a:gd name="connsiteY392" fmla="*/ 47363 h 562802"/>
                <a:gd name="connsiteX393" fmla="*/ 914404 w 1105125"/>
                <a:gd name="connsiteY393" fmla="*/ 78935 h 562802"/>
                <a:gd name="connsiteX394" fmla="*/ 928756 w 1105125"/>
                <a:gd name="connsiteY394" fmla="*/ 95536 h 562802"/>
                <a:gd name="connsiteX395" fmla="*/ 943417 w 1105125"/>
                <a:gd name="connsiteY395" fmla="*/ 95536 h 562802"/>
                <a:gd name="connsiteX396" fmla="*/ 964052 w 1105125"/>
                <a:gd name="connsiteY396" fmla="*/ 77539 h 562802"/>
                <a:gd name="connsiteX397" fmla="*/ 983911 w 1105125"/>
                <a:gd name="connsiteY397" fmla="*/ 66213 h 562802"/>
                <a:gd name="connsiteX398" fmla="*/ 1016803 w 1105125"/>
                <a:gd name="connsiteY398" fmla="*/ 112913 h 562802"/>
                <a:gd name="connsiteX399" fmla="*/ 1035033 w 1105125"/>
                <a:gd name="connsiteY399" fmla="*/ 169620 h 562802"/>
                <a:gd name="connsiteX400" fmla="*/ 1051866 w 1105125"/>
                <a:gd name="connsiteY400" fmla="*/ 189479 h 562802"/>
                <a:gd name="connsiteX401" fmla="*/ 1034102 w 1105125"/>
                <a:gd name="connsiteY401" fmla="*/ 209183 h 562802"/>
                <a:gd name="connsiteX402" fmla="*/ 1029370 w 1105125"/>
                <a:gd name="connsiteY402" fmla="*/ 230361 h 562802"/>
                <a:gd name="connsiteX403" fmla="*/ 1045273 w 1105125"/>
                <a:gd name="connsiteY403" fmla="*/ 245410 h 562802"/>
                <a:gd name="connsiteX404" fmla="*/ 1068157 w 1105125"/>
                <a:gd name="connsiteY404" fmla="*/ 258986 h 562802"/>
                <a:gd name="connsiteX405" fmla="*/ 1083284 w 1105125"/>
                <a:gd name="connsiteY405" fmla="*/ 270932 h 562802"/>
                <a:gd name="connsiteX406" fmla="*/ 1105626 w 1105125"/>
                <a:gd name="connsiteY406" fmla="*/ 270932 h 562802"/>
                <a:gd name="connsiteX407" fmla="*/ 906259 w 1105125"/>
                <a:gd name="connsiteY407" fmla="*/ 455094 h 562802"/>
                <a:gd name="connsiteX408" fmla="*/ 906182 w 1105125"/>
                <a:gd name="connsiteY408" fmla="*/ 455094 h 562802"/>
                <a:gd name="connsiteX409" fmla="*/ 912853 w 1105125"/>
                <a:gd name="connsiteY409" fmla="*/ 437329 h 562802"/>
                <a:gd name="connsiteX410" fmla="*/ 477971 w 1105125"/>
                <a:gd name="connsiteY410" fmla="*/ 125092 h 562802"/>
                <a:gd name="connsiteX411" fmla="*/ 474945 w 1105125"/>
                <a:gd name="connsiteY411" fmla="*/ 127807 h 562802"/>
                <a:gd name="connsiteX412" fmla="*/ 471222 w 1105125"/>
                <a:gd name="connsiteY412" fmla="*/ 131298 h 562802"/>
                <a:gd name="connsiteX413" fmla="*/ 467188 w 1105125"/>
                <a:gd name="connsiteY413" fmla="*/ 135177 h 562802"/>
                <a:gd name="connsiteX414" fmla="*/ 465481 w 1105125"/>
                <a:gd name="connsiteY414" fmla="*/ 136806 h 562802"/>
                <a:gd name="connsiteX415" fmla="*/ 438408 w 1105125"/>
                <a:gd name="connsiteY415" fmla="*/ 157053 h 562802"/>
                <a:gd name="connsiteX416" fmla="*/ 406835 w 1105125"/>
                <a:gd name="connsiteY416" fmla="*/ 147511 h 562802"/>
                <a:gd name="connsiteX417" fmla="*/ 390622 w 1105125"/>
                <a:gd name="connsiteY417" fmla="*/ 138280 h 562802"/>
                <a:gd name="connsiteX418" fmla="*/ 394268 w 1105125"/>
                <a:gd name="connsiteY418" fmla="*/ 135953 h 562802"/>
                <a:gd name="connsiteX419" fmla="*/ 395276 w 1105125"/>
                <a:gd name="connsiteY419" fmla="*/ 135255 h 562802"/>
                <a:gd name="connsiteX420" fmla="*/ 393647 w 1105125"/>
                <a:gd name="connsiteY420" fmla="*/ 131143 h 562802"/>
                <a:gd name="connsiteX421" fmla="*/ 409472 w 1105125"/>
                <a:gd name="connsiteY421" fmla="*/ 140219 h 562802"/>
                <a:gd name="connsiteX422" fmla="*/ 436934 w 1105125"/>
                <a:gd name="connsiteY422" fmla="*/ 148520 h 562802"/>
                <a:gd name="connsiteX423" fmla="*/ 460439 w 1105125"/>
                <a:gd name="connsiteY423" fmla="*/ 130988 h 562802"/>
                <a:gd name="connsiteX424" fmla="*/ 460904 w 1105125"/>
                <a:gd name="connsiteY424" fmla="*/ 130445 h 562802"/>
                <a:gd name="connsiteX425" fmla="*/ 461214 w 1105125"/>
                <a:gd name="connsiteY425" fmla="*/ 130135 h 562802"/>
                <a:gd name="connsiteX426" fmla="*/ 464007 w 1105125"/>
                <a:gd name="connsiteY426" fmla="*/ 127497 h 562802"/>
                <a:gd name="connsiteX427" fmla="*/ 465326 w 1105125"/>
                <a:gd name="connsiteY427" fmla="*/ 126178 h 562802"/>
                <a:gd name="connsiteX428" fmla="*/ 476574 w 1105125"/>
                <a:gd name="connsiteY428" fmla="*/ 115939 h 562802"/>
                <a:gd name="connsiteX429" fmla="*/ 484254 w 1105125"/>
                <a:gd name="connsiteY429" fmla="*/ 109267 h 562802"/>
                <a:gd name="connsiteX430" fmla="*/ 485883 w 1105125"/>
                <a:gd name="connsiteY430" fmla="*/ 107948 h 562802"/>
                <a:gd name="connsiteX431" fmla="*/ 488831 w 1105125"/>
                <a:gd name="connsiteY431" fmla="*/ 110508 h 562802"/>
                <a:gd name="connsiteX432" fmla="*/ 491856 w 1105125"/>
                <a:gd name="connsiteY432" fmla="*/ 113068 h 562802"/>
                <a:gd name="connsiteX433" fmla="*/ 477971 w 1105125"/>
                <a:gd name="connsiteY433" fmla="*/ 125092 h 562802"/>
                <a:gd name="connsiteX434" fmla="*/ 906259 w 1105125"/>
                <a:gd name="connsiteY434" fmla="*/ 455094 h 562802"/>
                <a:gd name="connsiteX435" fmla="*/ 906182 w 1105125"/>
                <a:gd name="connsiteY435" fmla="*/ 455094 h 562802"/>
                <a:gd name="connsiteX436" fmla="*/ 912853 w 1105125"/>
                <a:gd name="connsiteY436" fmla="*/ 437329 h 56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</a:cxnLst>
              <a:rect l="l" t="t" r="r" b="b"/>
              <a:pathLst>
                <a:path w="1105125" h="562802">
                  <a:moveTo>
                    <a:pt x="906259" y="455094"/>
                  </a:moveTo>
                  <a:lnTo>
                    <a:pt x="906182" y="455094"/>
                  </a:lnTo>
                  <a:lnTo>
                    <a:pt x="912853" y="437329"/>
                  </a:lnTo>
                  <a:close/>
                  <a:moveTo>
                    <a:pt x="1020837" y="232921"/>
                  </a:moveTo>
                  <a:lnTo>
                    <a:pt x="1026965" y="205459"/>
                  </a:lnTo>
                  <a:lnTo>
                    <a:pt x="1041549" y="189324"/>
                  </a:lnTo>
                  <a:lnTo>
                    <a:pt x="1028594" y="174042"/>
                  </a:lnTo>
                  <a:lnTo>
                    <a:pt x="1010131" y="116869"/>
                  </a:lnTo>
                  <a:lnTo>
                    <a:pt x="981662" y="76376"/>
                  </a:lnTo>
                  <a:lnTo>
                    <a:pt x="968862" y="83668"/>
                  </a:lnTo>
                  <a:lnTo>
                    <a:pt x="946365" y="103294"/>
                  </a:lnTo>
                  <a:lnTo>
                    <a:pt x="925187" y="103294"/>
                  </a:lnTo>
                  <a:lnTo>
                    <a:pt x="904009" y="78780"/>
                  </a:lnTo>
                  <a:lnTo>
                    <a:pt x="935039" y="45423"/>
                  </a:lnTo>
                  <a:lnTo>
                    <a:pt x="924567" y="15014"/>
                  </a:lnTo>
                  <a:lnTo>
                    <a:pt x="896330" y="8731"/>
                  </a:lnTo>
                  <a:lnTo>
                    <a:pt x="866463" y="29443"/>
                  </a:lnTo>
                  <a:lnTo>
                    <a:pt x="874298" y="53801"/>
                  </a:lnTo>
                  <a:lnTo>
                    <a:pt x="874531" y="81108"/>
                  </a:lnTo>
                  <a:lnTo>
                    <a:pt x="860025" y="101898"/>
                  </a:lnTo>
                  <a:lnTo>
                    <a:pt x="869256" y="119352"/>
                  </a:lnTo>
                  <a:lnTo>
                    <a:pt x="864834" y="150847"/>
                  </a:lnTo>
                  <a:lnTo>
                    <a:pt x="836908" y="152709"/>
                  </a:lnTo>
                  <a:lnTo>
                    <a:pt x="806576" y="140297"/>
                  </a:lnTo>
                  <a:lnTo>
                    <a:pt x="791294" y="132927"/>
                  </a:lnTo>
                  <a:lnTo>
                    <a:pt x="782838" y="136030"/>
                  </a:lnTo>
                  <a:lnTo>
                    <a:pt x="788191" y="152166"/>
                  </a:lnTo>
                  <a:lnTo>
                    <a:pt x="807041" y="163337"/>
                  </a:lnTo>
                  <a:lnTo>
                    <a:pt x="838071" y="192815"/>
                  </a:lnTo>
                  <a:lnTo>
                    <a:pt x="812860" y="200340"/>
                  </a:lnTo>
                  <a:lnTo>
                    <a:pt x="798896" y="219345"/>
                  </a:lnTo>
                  <a:lnTo>
                    <a:pt x="784778" y="231912"/>
                  </a:lnTo>
                  <a:lnTo>
                    <a:pt x="775934" y="237032"/>
                  </a:lnTo>
                  <a:lnTo>
                    <a:pt x="786717" y="258831"/>
                  </a:lnTo>
                  <a:lnTo>
                    <a:pt x="805180" y="281870"/>
                  </a:lnTo>
                  <a:lnTo>
                    <a:pt x="817126" y="303591"/>
                  </a:lnTo>
                  <a:lnTo>
                    <a:pt x="830546" y="329734"/>
                  </a:lnTo>
                  <a:lnTo>
                    <a:pt x="791449" y="334776"/>
                  </a:lnTo>
                  <a:lnTo>
                    <a:pt x="763134" y="329656"/>
                  </a:lnTo>
                  <a:lnTo>
                    <a:pt x="623966" y="277914"/>
                  </a:lnTo>
                  <a:lnTo>
                    <a:pt x="615277" y="259606"/>
                  </a:lnTo>
                  <a:lnTo>
                    <a:pt x="615277" y="247970"/>
                  </a:lnTo>
                  <a:lnTo>
                    <a:pt x="611321" y="223922"/>
                  </a:lnTo>
                  <a:lnTo>
                    <a:pt x="616363" y="215156"/>
                  </a:lnTo>
                  <a:lnTo>
                    <a:pt x="628077" y="204684"/>
                  </a:lnTo>
                  <a:lnTo>
                    <a:pt x="630327" y="191341"/>
                  </a:lnTo>
                  <a:lnTo>
                    <a:pt x="647160" y="181179"/>
                  </a:lnTo>
                  <a:lnTo>
                    <a:pt x="670510" y="192815"/>
                  </a:lnTo>
                  <a:lnTo>
                    <a:pt x="689982" y="187462"/>
                  </a:lnTo>
                  <a:lnTo>
                    <a:pt x="693240" y="166827"/>
                  </a:lnTo>
                  <a:lnTo>
                    <a:pt x="689128" y="150925"/>
                  </a:lnTo>
                  <a:lnTo>
                    <a:pt x="705574" y="131221"/>
                  </a:lnTo>
                  <a:lnTo>
                    <a:pt x="723804" y="121679"/>
                  </a:lnTo>
                  <a:lnTo>
                    <a:pt x="730475" y="99725"/>
                  </a:lnTo>
                  <a:lnTo>
                    <a:pt x="720158" y="78237"/>
                  </a:lnTo>
                  <a:lnTo>
                    <a:pt x="673070" y="75212"/>
                  </a:lnTo>
                  <a:lnTo>
                    <a:pt x="639636" y="80952"/>
                  </a:lnTo>
                  <a:lnTo>
                    <a:pt x="599530" y="107483"/>
                  </a:lnTo>
                  <a:lnTo>
                    <a:pt x="583549" y="95692"/>
                  </a:lnTo>
                  <a:lnTo>
                    <a:pt x="559346" y="115008"/>
                  </a:lnTo>
                  <a:lnTo>
                    <a:pt x="557097" y="113689"/>
                  </a:lnTo>
                  <a:cubicBezTo>
                    <a:pt x="544840" y="106862"/>
                    <a:pt x="521955" y="96933"/>
                    <a:pt x="512879" y="99415"/>
                  </a:cubicBezTo>
                  <a:cubicBezTo>
                    <a:pt x="512336" y="99570"/>
                    <a:pt x="511560" y="99803"/>
                    <a:pt x="510629" y="100191"/>
                  </a:cubicBezTo>
                  <a:cubicBezTo>
                    <a:pt x="509621" y="100656"/>
                    <a:pt x="508457" y="101277"/>
                    <a:pt x="506983" y="102130"/>
                  </a:cubicBezTo>
                  <a:cubicBezTo>
                    <a:pt x="504656" y="103449"/>
                    <a:pt x="501786" y="105388"/>
                    <a:pt x="498062" y="108103"/>
                  </a:cubicBezTo>
                  <a:lnTo>
                    <a:pt x="494339" y="111051"/>
                  </a:lnTo>
                  <a:cubicBezTo>
                    <a:pt x="493485" y="111672"/>
                    <a:pt x="492710" y="112370"/>
                    <a:pt x="491856" y="113068"/>
                  </a:cubicBezTo>
                  <a:cubicBezTo>
                    <a:pt x="486969" y="117025"/>
                    <a:pt x="482160" y="121291"/>
                    <a:pt x="477971" y="125092"/>
                  </a:cubicBezTo>
                  <a:cubicBezTo>
                    <a:pt x="476885" y="126023"/>
                    <a:pt x="475876" y="126954"/>
                    <a:pt x="474945" y="127807"/>
                  </a:cubicBezTo>
                  <a:cubicBezTo>
                    <a:pt x="473626" y="129049"/>
                    <a:pt x="472385" y="130290"/>
                    <a:pt x="471222" y="131298"/>
                  </a:cubicBezTo>
                  <a:cubicBezTo>
                    <a:pt x="469515" y="132927"/>
                    <a:pt x="468196" y="134246"/>
                    <a:pt x="467188" y="135177"/>
                  </a:cubicBezTo>
                  <a:cubicBezTo>
                    <a:pt x="466179" y="136108"/>
                    <a:pt x="465559" y="136728"/>
                    <a:pt x="465481" y="136806"/>
                  </a:cubicBezTo>
                  <a:lnTo>
                    <a:pt x="438408" y="157053"/>
                  </a:lnTo>
                  <a:lnTo>
                    <a:pt x="406835" y="147511"/>
                  </a:lnTo>
                  <a:lnTo>
                    <a:pt x="390622" y="138280"/>
                  </a:lnTo>
                  <a:lnTo>
                    <a:pt x="382244" y="143788"/>
                  </a:lnTo>
                  <a:cubicBezTo>
                    <a:pt x="369754" y="155657"/>
                    <a:pt x="318477" y="162095"/>
                    <a:pt x="297067" y="164345"/>
                  </a:cubicBezTo>
                  <a:cubicBezTo>
                    <a:pt x="295903" y="164500"/>
                    <a:pt x="295283" y="164500"/>
                    <a:pt x="295283" y="164500"/>
                  </a:cubicBezTo>
                  <a:cubicBezTo>
                    <a:pt x="258047" y="165043"/>
                    <a:pt x="202736" y="169698"/>
                    <a:pt x="196530" y="178153"/>
                  </a:cubicBezTo>
                  <a:cubicBezTo>
                    <a:pt x="196298" y="178464"/>
                    <a:pt x="195987" y="178851"/>
                    <a:pt x="195677" y="179239"/>
                  </a:cubicBezTo>
                  <a:cubicBezTo>
                    <a:pt x="195444" y="179550"/>
                    <a:pt x="195212" y="179860"/>
                    <a:pt x="194901" y="180248"/>
                  </a:cubicBezTo>
                  <a:cubicBezTo>
                    <a:pt x="194048" y="181334"/>
                    <a:pt x="192884" y="182575"/>
                    <a:pt x="191643" y="184049"/>
                  </a:cubicBezTo>
                  <a:cubicBezTo>
                    <a:pt x="191566" y="184126"/>
                    <a:pt x="191566" y="184126"/>
                    <a:pt x="191566" y="184204"/>
                  </a:cubicBezTo>
                  <a:cubicBezTo>
                    <a:pt x="190247" y="185756"/>
                    <a:pt x="188695" y="187540"/>
                    <a:pt x="186989" y="189479"/>
                  </a:cubicBezTo>
                  <a:cubicBezTo>
                    <a:pt x="186135" y="190410"/>
                    <a:pt x="185205" y="191496"/>
                    <a:pt x="184274" y="192582"/>
                  </a:cubicBezTo>
                  <a:cubicBezTo>
                    <a:pt x="183343" y="193668"/>
                    <a:pt x="182334" y="194832"/>
                    <a:pt x="181248" y="195995"/>
                  </a:cubicBezTo>
                  <a:cubicBezTo>
                    <a:pt x="179619" y="197780"/>
                    <a:pt x="177913" y="199719"/>
                    <a:pt x="176128" y="201736"/>
                  </a:cubicBezTo>
                  <a:cubicBezTo>
                    <a:pt x="173646" y="204451"/>
                    <a:pt x="171086" y="207321"/>
                    <a:pt x="168371" y="210347"/>
                  </a:cubicBezTo>
                  <a:lnTo>
                    <a:pt x="163096" y="216087"/>
                  </a:lnTo>
                  <a:cubicBezTo>
                    <a:pt x="161156" y="218259"/>
                    <a:pt x="159140" y="220509"/>
                    <a:pt x="157045" y="222759"/>
                  </a:cubicBezTo>
                  <a:cubicBezTo>
                    <a:pt x="154873" y="225086"/>
                    <a:pt x="152701" y="227491"/>
                    <a:pt x="150451" y="229973"/>
                  </a:cubicBezTo>
                  <a:cubicBezTo>
                    <a:pt x="148589" y="231990"/>
                    <a:pt x="146728" y="234007"/>
                    <a:pt x="144788" y="236024"/>
                  </a:cubicBezTo>
                  <a:lnTo>
                    <a:pt x="139901" y="241376"/>
                  </a:lnTo>
                  <a:cubicBezTo>
                    <a:pt x="120818" y="262089"/>
                    <a:pt x="100959" y="283267"/>
                    <a:pt x="87538" y="297463"/>
                  </a:cubicBezTo>
                  <a:cubicBezTo>
                    <a:pt x="86607" y="298471"/>
                    <a:pt x="85677" y="299480"/>
                    <a:pt x="84746" y="300411"/>
                  </a:cubicBezTo>
                  <a:cubicBezTo>
                    <a:pt x="83892" y="301341"/>
                    <a:pt x="83039" y="302272"/>
                    <a:pt x="82186" y="303126"/>
                  </a:cubicBezTo>
                  <a:lnTo>
                    <a:pt x="77609" y="307935"/>
                  </a:lnTo>
                  <a:cubicBezTo>
                    <a:pt x="76833" y="308789"/>
                    <a:pt x="76057" y="309487"/>
                    <a:pt x="75437" y="310185"/>
                  </a:cubicBezTo>
                  <a:cubicBezTo>
                    <a:pt x="73885" y="311814"/>
                    <a:pt x="72179" y="313443"/>
                    <a:pt x="70472" y="314917"/>
                  </a:cubicBezTo>
                  <a:cubicBezTo>
                    <a:pt x="65701" y="319289"/>
                    <a:pt x="60620" y="323307"/>
                    <a:pt x="55267" y="326941"/>
                  </a:cubicBezTo>
                  <a:cubicBezTo>
                    <a:pt x="53871" y="327950"/>
                    <a:pt x="52397" y="328880"/>
                    <a:pt x="51001" y="329811"/>
                  </a:cubicBezTo>
                  <a:cubicBezTo>
                    <a:pt x="41925" y="335785"/>
                    <a:pt x="33236" y="340517"/>
                    <a:pt x="26953" y="343542"/>
                  </a:cubicBezTo>
                  <a:cubicBezTo>
                    <a:pt x="26022" y="344007"/>
                    <a:pt x="25168" y="344473"/>
                    <a:pt x="24393" y="344861"/>
                  </a:cubicBezTo>
                  <a:cubicBezTo>
                    <a:pt x="23850" y="345093"/>
                    <a:pt x="23307" y="345404"/>
                    <a:pt x="22764" y="345636"/>
                  </a:cubicBezTo>
                  <a:cubicBezTo>
                    <a:pt x="21988" y="346024"/>
                    <a:pt x="21290" y="346335"/>
                    <a:pt x="20669" y="346567"/>
                  </a:cubicBezTo>
                  <a:lnTo>
                    <a:pt x="19195" y="347188"/>
                  </a:lnTo>
                  <a:lnTo>
                    <a:pt x="19195" y="347266"/>
                  </a:lnTo>
                  <a:cubicBezTo>
                    <a:pt x="19118" y="347266"/>
                    <a:pt x="19118" y="347343"/>
                    <a:pt x="19118" y="347343"/>
                  </a:cubicBezTo>
                  <a:lnTo>
                    <a:pt x="19040" y="347343"/>
                  </a:lnTo>
                  <a:cubicBezTo>
                    <a:pt x="18885" y="347809"/>
                    <a:pt x="18730" y="348274"/>
                    <a:pt x="18497" y="348739"/>
                  </a:cubicBezTo>
                  <a:cubicBezTo>
                    <a:pt x="18187" y="349515"/>
                    <a:pt x="17876" y="350291"/>
                    <a:pt x="17566" y="351144"/>
                  </a:cubicBezTo>
                  <a:cubicBezTo>
                    <a:pt x="16946" y="352696"/>
                    <a:pt x="16325" y="354402"/>
                    <a:pt x="15704" y="356187"/>
                  </a:cubicBezTo>
                  <a:cubicBezTo>
                    <a:pt x="15394" y="357040"/>
                    <a:pt x="15161" y="357971"/>
                    <a:pt x="14929" y="358824"/>
                  </a:cubicBezTo>
                  <a:cubicBezTo>
                    <a:pt x="14618" y="359755"/>
                    <a:pt x="14308" y="360686"/>
                    <a:pt x="14075" y="361617"/>
                  </a:cubicBezTo>
                  <a:cubicBezTo>
                    <a:pt x="13765" y="362470"/>
                    <a:pt x="13532" y="363323"/>
                    <a:pt x="13300" y="364254"/>
                  </a:cubicBezTo>
                  <a:cubicBezTo>
                    <a:pt x="12989" y="365340"/>
                    <a:pt x="12679" y="366504"/>
                    <a:pt x="12446" y="367668"/>
                  </a:cubicBezTo>
                  <a:cubicBezTo>
                    <a:pt x="12213" y="368443"/>
                    <a:pt x="12058" y="369219"/>
                    <a:pt x="11903" y="369995"/>
                  </a:cubicBezTo>
                  <a:cubicBezTo>
                    <a:pt x="11748" y="371003"/>
                    <a:pt x="11515" y="372012"/>
                    <a:pt x="11360" y="373020"/>
                  </a:cubicBezTo>
                  <a:cubicBezTo>
                    <a:pt x="11127" y="374261"/>
                    <a:pt x="10972" y="375503"/>
                    <a:pt x="10817" y="376666"/>
                  </a:cubicBezTo>
                  <a:cubicBezTo>
                    <a:pt x="10274" y="382174"/>
                    <a:pt x="10584" y="387139"/>
                    <a:pt x="12524" y="390475"/>
                  </a:cubicBezTo>
                  <a:cubicBezTo>
                    <a:pt x="15084" y="394819"/>
                    <a:pt x="15937" y="399551"/>
                    <a:pt x="15782" y="404128"/>
                  </a:cubicBezTo>
                  <a:cubicBezTo>
                    <a:pt x="15549" y="414367"/>
                    <a:pt x="10429" y="423909"/>
                    <a:pt x="8490" y="427322"/>
                  </a:cubicBezTo>
                  <a:cubicBezTo>
                    <a:pt x="9033" y="431124"/>
                    <a:pt x="11127" y="438571"/>
                    <a:pt x="15937" y="441363"/>
                  </a:cubicBezTo>
                  <a:cubicBezTo>
                    <a:pt x="19118" y="443225"/>
                    <a:pt x="23384" y="442915"/>
                    <a:pt x="28737" y="440588"/>
                  </a:cubicBezTo>
                  <a:cubicBezTo>
                    <a:pt x="39752" y="435623"/>
                    <a:pt x="47510" y="430115"/>
                    <a:pt x="52552" y="425771"/>
                  </a:cubicBezTo>
                  <a:cubicBezTo>
                    <a:pt x="57595" y="421504"/>
                    <a:pt x="59844" y="418479"/>
                    <a:pt x="59844" y="418479"/>
                  </a:cubicBezTo>
                  <a:lnTo>
                    <a:pt x="68998" y="404128"/>
                  </a:lnTo>
                  <a:lnTo>
                    <a:pt x="83660" y="381010"/>
                  </a:lnTo>
                  <a:lnTo>
                    <a:pt x="104527" y="385277"/>
                  </a:lnTo>
                  <a:lnTo>
                    <a:pt x="142616" y="401025"/>
                  </a:lnTo>
                  <a:lnTo>
                    <a:pt x="172715" y="383260"/>
                  </a:lnTo>
                  <a:lnTo>
                    <a:pt x="204986" y="380235"/>
                  </a:lnTo>
                  <a:lnTo>
                    <a:pt x="239817" y="393345"/>
                  </a:lnTo>
                  <a:cubicBezTo>
                    <a:pt x="249126" y="394819"/>
                    <a:pt x="260529" y="396215"/>
                    <a:pt x="262314" y="395827"/>
                  </a:cubicBezTo>
                  <a:cubicBezTo>
                    <a:pt x="263865" y="394974"/>
                    <a:pt x="268520" y="388613"/>
                    <a:pt x="272243" y="382252"/>
                  </a:cubicBezTo>
                  <a:lnTo>
                    <a:pt x="275113" y="377364"/>
                  </a:lnTo>
                  <a:lnTo>
                    <a:pt x="296602" y="404128"/>
                  </a:lnTo>
                  <a:lnTo>
                    <a:pt x="298153" y="406067"/>
                  </a:lnTo>
                  <a:lnTo>
                    <a:pt x="312194" y="417005"/>
                  </a:lnTo>
                  <a:lnTo>
                    <a:pt x="332208" y="404128"/>
                  </a:lnTo>
                  <a:lnTo>
                    <a:pt x="343534" y="396836"/>
                  </a:lnTo>
                  <a:lnTo>
                    <a:pt x="360756" y="395439"/>
                  </a:lnTo>
                  <a:lnTo>
                    <a:pt x="383252" y="429650"/>
                  </a:lnTo>
                  <a:lnTo>
                    <a:pt x="428245" y="429650"/>
                  </a:lnTo>
                  <a:lnTo>
                    <a:pt x="435072" y="444777"/>
                  </a:lnTo>
                  <a:lnTo>
                    <a:pt x="435460" y="495355"/>
                  </a:lnTo>
                  <a:lnTo>
                    <a:pt x="463231" y="519481"/>
                  </a:lnTo>
                  <a:lnTo>
                    <a:pt x="490382" y="539573"/>
                  </a:lnTo>
                  <a:lnTo>
                    <a:pt x="495347" y="543374"/>
                  </a:lnTo>
                  <a:lnTo>
                    <a:pt x="506751" y="554777"/>
                  </a:lnTo>
                  <a:lnTo>
                    <a:pt x="581843" y="540038"/>
                  </a:lnTo>
                  <a:lnTo>
                    <a:pt x="629473" y="519093"/>
                  </a:lnTo>
                  <a:lnTo>
                    <a:pt x="698670" y="517619"/>
                  </a:lnTo>
                  <a:lnTo>
                    <a:pt x="723882" y="492718"/>
                  </a:lnTo>
                  <a:lnTo>
                    <a:pt x="760497" y="503888"/>
                  </a:lnTo>
                  <a:lnTo>
                    <a:pt x="786019" y="514982"/>
                  </a:lnTo>
                  <a:lnTo>
                    <a:pt x="810610" y="505362"/>
                  </a:lnTo>
                  <a:lnTo>
                    <a:pt x="826125" y="487675"/>
                  </a:lnTo>
                  <a:lnTo>
                    <a:pt x="838304" y="460757"/>
                  </a:lnTo>
                  <a:lnTo>
                    <a:pt x="864447" y="452922"/>
                  </a:lnTo>
                  <a:lnTo>
                    <a:pt x="893692" y="459904"/>
                  </a:lnTo>
                  <a:lnTo>
                    <a:pt x="906182" y="455094"/>
                  </a:lnTo>
                  <a:lnTo>
                    <a:pt x="912853" y="437329"/>
                  </a:lnTo>
                  <a:lnTo>
                    <a:pt x="935350" y="398697"/>
                  </a:lnTo>
                  <a:lnTo>
                    <a:pt x="943417" y="372788"/>
                  </a:lnTo>
                  <a:lnTo>
                    <a:pt x="953192" y="347343"/>
                  </a:lnTo>
                  <a:lnTo>
                    <a:pt x="972973" y="328105"/>
                  </a:lnTo>
                  <a:lnTo>
                    <a:pt x="985540" y="315072"/>
                  </a:lnTo>
                  <a:lnTo>
                    <a:pt x="1038601" y="316624"/>
                  </a:lnTo>
                  <a:cubicBezTo>
                    <a:pt x="1039920" y="308789"/>
                    <a:pt x="1041161" y="301031"/>
                    <a:pt x="1041239" y="299945"/>
                  </a:cubicBezTo>
                  <a:cubicBezTo>
                    <a:pt x="1041239" y="298239"/>
                    <a:pt x="1041239" y="296687"/>
                    <a:pt x="1056521" y="282025"/>
                  </a:cubicBezTo>
                  <a:lnTo>
                    <a:pt x="1057762" y="280862"/>
                  </a:lnTo>
                  <a:lnTo>
                    <a:pt x="1092515" y="282413"/>
                  </a:lnTo>
                  <a:lnTo>
                    <a:pt x="1094067" y="278690"/>
                  </a:lnTo>
                  <a:lnTo>
                    <a:pt x="1080569" y="278690"/>
                  </a:lnTo>
                  <a:lnTo>
                    <a:pt x="1063813" y="265424"/>
                  </a:lnTo>
                  <a:lnTo>
                    <a:pt x="1040928" y="251849"/>
                  </a:lnTo>
                  <a:close/>
                  <a:moveTo>
                    <a:pt x="1097558" y="290403"/>
                  </a:moveTo>
                  <a:lnTo>
                    <a:pt x="1060710" y="288774"/>
                  </a:lnTo>
                  <a:cubicBezTo>
                    <a:pt x="1055668" y="293584"/>
                    <a:pt x="1050315" y="299169"/>
                    <a:pt x="1048919" y="301031"/>
                  </a:cubicBezTo>
                  <a:cubicBezTo>
                    <a:pt x="1048531" y="304367"/>
                    <a:pt x="1046979" y="313598"/>
                    <a:pt x="1045738" y="321278"/>
                  </a:cubicBezTo>
                  <a:lnTo>
                    <a:pt x="1045117" y="324614"/>
                  </a:lnTo>
                  <a:lnTo>
                    <a:pt x="988721" y="322907"/>
                  </a:lnTo>
                  <a:lnTo>
                    <a:pt x="978403" y="333612"/>
                  </a:lnTo>
                  <a:lnTo>
                    <a:pt x="960096" y="350912"/>
                  </a:lnTo>
                  <a:lnTo>
                    <a:pt x="950787" y="375348"/>
                  </a:lnTo>
                  <a:lnTo>
                    <a:pt x="942642" y="401413"/>
                  </a:lnTo>
                  <a:lnTo>
                    <a:pt x="919835" y="440665"/>
                  </a:lnTo>
                  <a:lnTo>
                    <a:pt x="912931" y="459128"/>
                  </a:lnTo>
                  <a:lnTo>
                    <a:pt x="912931" y="459205"/>
                  </a:lnTo>
                  <a:lnTo>
                    <a:pt x="912232" y="461067"/>
                  </a:lnTo>
                  <a:lnTo>
                    <a:pt x="908509" y="462464"/>
                  </a:lnTo>
                  <a:lnTo>
                    <a:pt x="908509" y="462541"/>
                  </a:lnTo>
                  <a:lnTo>
                    <a:pt x="904320" y="464093"/>
                  </a:lnTo>
                  <a:lnTo>
                    <a:pt x="894158" y="468049"/>
                  </a:lnTo>
                  <a:lnTo>
                    <a:pt x="864679" y="460990"/>
                  </a:lnTo>
                  <a:lnTo>
                    <a:pt x="843967" y="467196"/>
                  </a:lnTo>
                  <a:lnTo>
                    <a:pt x="832951" y="491399"/>
                  </a:lnTo>
                  <a:lnTo>
                    <a:pt x="815187" y="511879"/>
                  </a:lnTo>
                  <a:lnTo>
                    <a:pt x="785864" y="523360"/>
                  </a:lnTo>
                  <a:lnTo>
                    <a:pt x="757782" y="511180"/>
                  </a:lnTo>
                  <a:lnTo>
                    <a:pt x="726054" y="501484"/>
                  </a:lnTo>
                  <a:lnTo>
                    <a:pt x="701850" y="525299"/>
                  </a:lnTo>
                  <a:lnTo>
                    <a:pt x="631956" y="526463"/>
                  </a:lnTo>
                  <a:lnTo>
                    <a:pt x="584558" y="547330"/>
                  </a:lnTo>
                  <a:lnTo>
                    <a:pt x="504191" y="563233"/>
                  </a:lnTo>
                  <a:lnTo>
                    <a:pt x="490305" y="549269"/>
                  </a:lnTo>
                  <a:lnTo>
                    <a:pt x="458422" y="525532"/>
                  </a:lnTo>
                  <a:lnTo>
                    <a:pt x="427702" y="498924"/>
                  </a:lnTo>
                  <a:lnTo>
                    <a:pt x="427702" y="447259"/>
                  </a:lnTo>
                  <a:lnTo>
                    <a:pt x="423203" y="437407"/>
                  </a:lnTo>
                  <a:lnTo>
                    <a:pt x="379063" y="437407"/>
                  </a:lnTo>
                  <a:lnTo>
                    <a:pt x="356799" y="403507"/>
                  </a:lnTo>
                  <a:lnTo>
                    <a:pt x="349042" y="404128"/>
                  </a:lnTo>
                  <a:lnTo>
                    <a:pt x="346094" y="404360"/>
                  </a:lnTo>
                  <a:lnTo>
                    <a:pt x="311728" y="426469"/>
                  </a:lnTo>
                  <a:lnTo>
                    <a:pt x="293033" y="411963"/>
                  </a:lnTo>
                  <a:lnTo>
                    <a:pt x="286672" y="404128"/>
                  </a:lnTo>
                  <a:lnTo>
                    <a:pt x="276044" y="390940"/>
                  </a:lnTo>
                  <a:cubicBezTo>
                    <a:pt x="272398" y="396603"/>
                    <a:pt x="268132" y="402111"/>
                    <a:pt x="265029" y="403119"/>
                  </a:cubicBezTo>
                  <a:cubicBezTo>
                    <a:pt x="261227" y="404438"/>
                    <a:pt x="246799" y="402343"/>
                    <a:pt x="237878" y="400792"/>
                  </a:cubicBezTo>
                  <a:lnTo>
                    <a:pt x="203900" y="388147"/>
                  </a:lnTo>
                  <a:lnTo>
                    <a:pt x="175896" y="390397"/>
                  </a:lnTo>
                  <a:lnTo>
                    <a:pt x="152623" y="404128"/>
                  </a:lnTo>
                  <a:lnTo>
                    <a:pt x="143237" y="409635"/>
                  </a:lnTo>
                  <a:lnTo>
                    <a:pt x="129894" y="404128"/>
                  </a:lnTo>
                  <a:lnTo>
                    <a:pt x="102277" y="392724"/>
                  </a:lnTo>
                  <a:lnTo>
                    <a:pt x="87306" y="389699"/>
                  </a:lnTo>
                  <a:lnTo>
                    <a:pt x="78152" y="404128"/>
                  </a:lnTo>
                  <a:lnTo>
                    <a:pt x="66283" y="422823"/>
                  </a:lnTo>
                  <a:cubicBezTo>
                    <a:pt x="65895" y="423366"/>
                    <a:pt x="56121" y="436786"/>
                    <a:pt x="31917" y="447647"/>
                  </a:cubicBezTo>
                  <a:cubicBezTo>
                    <a:pt x="24160" y="451138"/>
                    <a:pt x="17489" y="451293"/>
                    <a:pt x="11981" y="448035"/>
                  </a:cubicBezTo>
                  <a:cubicBezTo>
                    <a:pt x="2051" y="442217"/>
                    <a:pt x="655" y="427400"/>
                    <a:pt x="577" y="426779"/>
                  </a:cubicBezTo>
                  <a:lnTo>
                    <a:pt x="500" y="425461"/>
                  </a:lnTo>
                  <a:lnTo>
                    <a:pt x="1198" y="424297"/>
                  </a:lnTo>
                  <a:cubicBezTo>
                    <a:pt x="1198" y="424297"/>
                    <a:pt x="1663" y="423599"/>
                    <a:pt x="2362" y="422358"/>
                  </a:cubicBezTo>
                  <a:cubicBezTo>
                    <a:pt x="2672" y="421815"/>
                    <a:pt x="3060" y="421116"/>
                    <a:pt x="3448" y="420263"/>
                  </a:cubicBezTo>
                  <a:cubicBezTo>
                    <a:pt x="4223" y="418634"/>
                    <a:pt x="5077" y="416617"/>
                    <a:pt x="5930" y="414367"/>
                  </a:cubicBezTo>
                  <a:cubicBezTo>
                    <a:pt x="6395" y="413281"/>
                    <a:pt x="6706" y="412040"/>
                    <a:pt x="7016" y="410877"/>
                  </a:cubicBezTo>
                  <a:lnTo>
                    <a:pt x="7016" y="410799"/>
                  </a:lnTo>
                  <a:cubicBezTo>
                    <a:pt x="7326" y="409558"/>
                    <a:pt x="7637" y="408317"/>
                    <a:pt x="7792" y="407075"/>
                  </a:cubicBezTo>
                  <a:lnTo>
                    <a:pt x="7792" y="406998"/>
                  </a:lnTo>
                  <a:lnTo>
                    <a:pt x="8024" y="405059"/>
                  </a:lnTo>
                  <a:cubicBezTo>
                    <a:pt x="8024" y="404748"/>
                    <a:pt x="8102" y="404438"/>
                    <a:pt x="8102" y="404128"/>
                  </a:cubicBezTo>
                  <a:lnTo>
                    <a:pt x="8102" y="403274"/>
                  </a:lnTo>
                  <a:cubicBezTo>
                    <a:pt x="8102" y="402731"/>
                    <a:pt x="8102" y="402188"/>
                    <a:pt x="8024" y="401645"/>
                  </a:cubicBezTo>
                  <a:cubicBezTo>
                    <a:pt x="8024" y="401568"/>
                    <a:pt x="8024" y="401568"/>
                    <a:pt x="7947" y="401490"/>
                  </a:cubicBezTo>
                  <a:lnTo>
                    <a:pt x="7947" y="401335"/>
                  </a:lnTo>
                  <a:cubicBezTo>
                    <a:pt x="8024" y="401257"/>
                    <a:pt x="7947" y="401257"/>
                    <a:pt x="7947" y="401180"/>
                  </a:cubicBezTo>
                  <a:cubicBezTo>
                    <a:pt x="7947" y="400947"/>
                    <a:pt x="7947" y="400792"/>
                    <a:pt x="7869" y="400637"/>
                  </a:cubicBezTo>
                  <a:cubicBezTo>
                    <a:pt x="7869" y="399939"/>
                    <a:pt x="7714" y="399240"/>
                    <a:pt x="7481" y="398542"/>
                  </a:cubicBezTo>
                  <a:cubicBezTo>
                    <a:pt x="7326" y="397844"/>
                    <a:pt x="7171" y="397224"/>
                    <a:pt x="6861" y="396525"/>
                  </a:cubicBezTo>
                  <a:cubicBezTo>
                    <a:pt x="6551" y="395827"/>
                    <a:pt x="6240" y="395129"/>
                    <a:pt x="5852" y="394431"/>
                  </a:cubicBezTo>
                  <a:cubicBezTo>
                    <a:pt x="2905" y="389311"/>
                    <a:pt x="2439" y="382329"/>
                    <a:pt x="3292" y="375037"/>
                  </a:cubicBezTo>
                  <a:cubicBezTo>
                    <a:pt x="3370" y="374106"/>
                    <a:pt x="3525" y="373175"/>
                    <a:pt x="3603" y="372322"/>
                  </a:cubicBezTo>
                  <a:cubicBezTo>
                    <a:pt x="3680" y="372012"/>
                    <a:pt x="3758" y="371779"/>
                    <a:pt x="3758" y="371546"/>
                  </a:cubicBezTo>
                  <a:cubicBezTo>
                    <a:pt x="3991" y="370072"/>
                    <a:pt x="4301" y="368599"/>
                    <a:pt x="4611" y="367125"/>
                  </a:cubicBezTo>
                  <a:cubicBezTo>
                    <a:pt x="5387" y="363556"/>
                    <a:pt x="6318" y="360143"/>
                    <a:pt x="7326" y="356962"/>
                  </a:cubicBezTo>
                  <a:cubicBezTo>
                    <a:pt x="7559" y="356109"/>
                    <a:pt x="7869" y="355178"/>
                    <a:pt x="8180" y="354325"/>
                  </a:cubicBezTo>
                  <a:cubicBezTo>
                    <a:pt x="8335" y="354015"/>
                    <a:pt x="8412" y="353704"/>
                    <a:pt x="8490" y="353394"/>
                  </a:cubicBezTo>
                  <a:cubicBezTo>
                    <a:pt x="8955" y="352075"/>
                    <a:pt x="9343" y="350834"/>
                    <a:pt x="9809" y="349748"/>
                  </a:cubicBezTo>
                  <a:cubicBezTo>
                    <a:pt x="10197" y="348662"/>
                    <a:pt x="10584" y="347653"/>
                    <a:pt x="10972" y="346723"/>
                  </a:cubicBezTo>
                  <a:cubicBezTo>
                    <a:pt x="11593" y="345093"/>
                    <a:pt x="12136" y="343852"/>
                    <a:pt x="12446" y="343154"/>
                  </a:cubicBezTo>
                  <a:cubicBezTo>
                    <a:pt x="12524" y="342999"/>
                    <a:pt x="12524" y="342844"/>
                    <a:pt x="12601" y="342766"/>
                  </a:cubicBezTo>
                  <a:lnTo>
                    <a:pt x="13222" y="341370"/>
                  </a:lnTo>
                  <a:lnTo>
                    <a:pt x="14618" y="340827"/>
                  </a:lnTo>
                  <a:cubicBezTo>
                    <a:pt x="14618" y="340827"/>
                    <a:pt x="15161" y="340594"/>
                    <a:pt x="16015" y="340206"/>
                  </a:cubicBezTo>
                  <a:cubicBezTo>
                    <a:pt x="16325" y="340051"/>
                    <a:pt x="16635" y="339896"/>
                    <a:pt x="17101" y="339741"/>
                  </a:cubicBezTo>
                  <a:cubicBezTo>
                    <a:pt x="17954" y="339353"/>
                    <a:pt x="19040" y="338810"/>
                    <a:pt x="20281" y="338189"/>
                  </a:cubicBezTo>
                  <a:cubicBezTo>
                    <a:pt x="21290" y="337724"/>
                    <a:pt x="22376" y="337181"/>
                    <a:pt x="23539" y="336638"/>
                  </a:cubicBezTo>
                  <a:cubicBezTo>
                    <a:pt x="24005" y="336405"/>
                    <a:pt x="24548" y="336172"/>
                    <a:pt x="25091" y="335862"/>
                  </a:cubicBezTo>
                  <a:cubicBezTo>
                    <a:pt x="25711" y="335552"/>
                    <a:pt x="26254" y="335242"/>
                    <a:pt x="26875" y="334931"/>
                  </a:cubicBezTo>
                  <a:cubicBezTo>
                    <a:pt x="27496" y="334543"/>
                    <a:pt x="28116" y="334233"/>
                    <a:pt x="28737" y="333923"/>
                  </a:cubicBezTo>
                  <a:cubicBezTo>
                    <a:pt x="29513" y="333535"/>
                    <a:pt x="30288" y="333147"/>
                    <a:pt x="31064" y="332682"/>
                  </a:cubicBezTo>
                  <a:cubicBezTo>
                    <a:pt x="31762" y="332294"/>
                    <a:pt x="32383" y="331906"/>
                    <a:pt x="33159" y="331518"/>
                  </a:cubicBezTo>
                  <a:cubicBezTo>
                    <a:pt x="33624" y="331208"/>
                    <a:pt x="34167" y="330897"/>
                    <a:pt x="34710" y="330587"/>
                  </a:cubicBezTo>
                  <a:cubicBezTo>
                    <a:pt x="36029" y="329889"/>
                    <a:pt x="37270" y="329113"/>
                    <a:pt x="38589" y="328415"/>
                  </a:cubicBezTo>
                  <a:cubicBezTo>
                    <a:pt x="41769" y="326476"/>
                    <a:pt x="45183" y="324381"/>
                    <a:pt x="48596" y="322131"/>
                  </a:cubicBezTo>
                  <a:cubicBezTo>
                    <a:pt x="49992" y="321201"/>
                    <a:pt x="51311" y="320270"/>
                    <a:pt x="52707" y="319261"/>
                  </a:cubicBezTo>
                  <a:cubicBezTo>
                    <a:pt x="54181" y="318175"/>
                    <a:pt x="55733" y="317089"/>
                    <a:pt x="57207" y="315925"/>
                  </a:cubicBezTo>
                  <a:cubicBezTo>
                    <a:pt x="58758" y="314762"/>
                    <a:pt x="60232" y="313598"/>
                    <a:pt x="61628" y="312357"/>
                  </a:cubicBezTo>
                  <a:cubicBezTo>
                    <a:pt x="62714" y="311504"/>
                    <a:pt x="63723" y="310650"/>
                    <a:pt x="64731" y="309720"/>
                  </a:cubicBezTo>
                  <a:lnTo>
                    <a:pt x="64887" y="309564"/>
                  </a:lnTo>
                  <a:cubicBezTo>
                    <a:pt x="66593" y="308090"/>
                    <a:pt x="68300" y="306461"/>
                    <a:pt x="69851" y="304832"/>
                  </a:cubicBezTo>
                  <a:cubicBezTo>
                    <a:pt x="73652" y="300876"/>
                    <a:pt x="79936" y="294282"/>
                    <a:pt x="87693" y="286059"/>
                  </a:cubicBezTo>
                  <a:cubicBezTo>
                    <a:pt x="90253" y="283344"/>
                    <a:pt x="92969" y="280396"/>
                    <a:pt x="95839" y="277371"/>
                  </a:cubicBezTo>
                  <a:cubicBezTo>
                    <a:pt x="113060" y="258986"/>
                    <a:pt x="134781" y="235636"/>
                    <a:pt x="153089" y="215622"/>
                  </a:cubicBezTo>
                  <a:cubicBezTo>
                    <a:pt x="156192" y="212286"/>
                    <a:pt x="159140" y="209028"/>
                    <a:pt x="161932" y="205925"/>
                  </a:cubicBezTo>
                  <a:cubicBezTo>
                    <a:pt x="166276" y="201193"/>
                    <a:pt x="170233" y="196771"/>
                    <a:pt x="173724" y="192815"/>
                  </a:cubicBezTo>
                  <a:cubicBezTo>
                    <a:pt x="175042" y="191496"/>
                    <a:pt x="176128" y="190255"/>
                    <a:pt x="177137" y="189014"/>
                  </a:cubicBezTo>
                  <a:cubicBezTo>
                    <a:pt x="179309" y="186531"/>
                    <a:pt x="181326" y="184282"/>
                    <a:pt x="183032" y="182342"/>
                  </a:cubicBezTo>
                  <a:lnTo>
                    <a:pt x="183343" y="182032"/>
                  </a:lnTo>
                  <a:cubicBezTo>
                    <a:pt x="184972" y="180093"/>
                    <a:pt x="186368" y="178464"/>
                    <a:pt x="187532" y="177067"/>
                  </a:cubicBezTo>
                  <a:cubicBezTo>
                    <a:pt x="188152" y="176369"/>
                    <a:pt x="188695" y="175671"/>
                    <a:pt x="189161" y="175128"/>
                  </a:cubicBezTo>
                  <a:lnTo>
                    <a:pt x="189161" y="175050"/>
                  </a:lnTo>
                  <a:cubicBezTo>
                    <a:pt x="189626" y="174507"/>
                    <a:pt x="190014" y="173964"/>
                    <a:pt x="190324" y="173576"/>
                  </a:cubicBezTo>
                  <a:cubicBezTo>
                    <a:pt x="190790" y="172878"/>
                    <a:pt x="191488" y="172258"/>
                    <a:pt x="192264" y="171637"/>
                  </a:cubicBezTo>
                  <a:cubicBezTo>
                    <a:pt x="193195" y="170861"/>
                    <a:pt x="194281" y="170163"/>
                    <a:pt x="195600" y="169465"/>
                  </a:cubicBezTo>
                  <a:lnTo>
                    <a:pt x="195677" y="169465"/>
                  </a:lnTo>
                  <a:cubicBezTo>
                    <a:pt x="198935" y="167758"/>
                    <a:pt x="203279" y="166284"/>
                    <a:pt x="208322" y="165043"/>
                  </a:cubicBezTo>
                  <a:cubicBezTo>
                    <a:pt x="209097" y="164810"/>
                    <a:pt x="209951" y="164655"/>
                    <a:pt x="210804" y="164423"/>
                  </a:cubicBezTo>
                  <a:cubicBezTo>
                    <a:pt x="213214" y="163835"/>
                    <a:pt x="215647" y="163343"/>
                    <a:pt x="218096" y="162949"/>
                  </a:cubicBezTo>
                  <a:cubicBezTo>
                    <a:pt x="219260" y="162716"/>
                    <a:pt x="220423" y="162561"/>
                    <a:pt x="221587" y="162328"/>
                  </a:cubicBezTo>
                  <a:cubicBezTo>
                    <a:pt x="225155" y="161707"/>
                    <a:pt x="228879" y="161242"/>
                    <a:pt x="232680" y="160777"/>
                  </a:cubicBezTo>
                  <a:cubicBezTo>
                    <a:pt x="235162" y="160389"/>
                    <a:pt x="237722" y="160078"/>
                    <a:pt x="240282" y="159846"/>
                  </a:cubicBezTo>
                  <a:cubicBezTo>
                    <a:pt x="240515" y="159846"/>
                    <a:pt x="240670" y="159768"/>
                    <a:pt x="240903" y="159768"/>
                  </a:cubicBezTo>
                  <a:cubicBezTo>
                    <a:pt x="243308" y="159535"/>
                    <a:pt x="245635" y="159303"/>
                    <a:pt x="248040" y="159147"/>
                  </a:cubicBezTo>
                  <a:cubicBezTo>
                    <a:pt x="248505" y="159070"/>
                    <a:pt x="248971" y="158992"/>
                    <a:pt x="249514" y="158992"/>
                  </a:cubicBezTo>
                  <a:lnTo>
                    <a:pt x="255642" y="158527"/>
                  </a:lnTo>
                  <a:cubicBezTo>
                    <a:pt x="256883" y="158372"/>
                    <a:pt x="258125" y="158294"/>
                    <a:pt x="259366" y="158294"/>
                  </a:cubicBezTo>
                  <a:lnTo>
                    <a:pt x="266037" y="157829"/>
                  </a:lnTo>
                  <a:lnTo>
                    <a:pt x="266658" y="157829"/>
                  </a:lnTo>
                  <a:cubicBezTo>
                    <a:pt x="268830" y="157674"/>
                    <a:pt x="270924" y="157596"/>
                    <a:pt x="272941" y="157441"/>
                  </a:cubicBezTo>
                  <a:lnTo>
                    <a:pt x="274105" y="157441"/>
                  </a:lnTo>
                  <a:lnTo>
                    <a:pt x="279690" y="157208"/>
                  </a:lnTo>
                  <a:cubicBezTo>
                    <a:pt x="281087" y="157131"/>
                    <a:pt x="282483" y="157131"/>
                    <a:pt x="283724" y="157053"/>
                  </a:cubicBezTo>
                  <a:cubicBezTo>
                    <a:pt x="284422" y="157053"/>
                    <a:pt x="285043" y="156975"/>
                    <a:pt x="285663" y="156975"/>
                  </a:cubicBezTo>
                  <a:cubicBezTo>
                    <a:pt x="288068" y="156898"/>
                    <a:pt x="290163" y="156820"/>
                    <a:pt x="291947" y="156820"/>
                  </a:cubicBezTo>
                  <a:cubicBezTo>
                    <a:pt x="293188" y="156743"/>
                    <a:pt x="294274" y="156743"/>
                    <a:pt x="295128" y="156743"/>
                  </a:cubicBezTo>
                  <a:cubicBezTo>
                    <a:pt x="295283" y="156743"/>
                    <a:pt x="295593" y="156665"/>
                    <a:pt x="296214" y="156588"/>
                  </a:cubicBezTo>
                  <a:cubicBezTo>
                    <a:pt x="329493" y="153174"/>
                    <a:pt x="368125" y="146503"/>
                    <a:pt x="377434" y="137737"/>
                  </a:cubicBezTo>
                  <a:lnTo>
                    <a:pt x="385735" y="132229"/>
                  </a:lnTo>
                  <a:lnTo>
                    <a:pt x="388993" y="130057"/>
                  </a:lnTo>
                  <a:lnTo>
                    <a:pt x="390311" y="129204"/>
                  </a:lnTo>
                  <a:lnTo>
                    <a:pt x="393570" y="131066"/>
                  </a:lnTo>
                  <a:lnTo>
                    <a:pt x="393647" y="131143"/>
                  </a:lnTo>
                  <a:lnTo>
                    <a:pt x="409472" y="140219"/>
                  </a:lnTo>
                  <a:lnTo>
                    <a:pt x="436934" y="148520"/>
                  </a:lnTo>
                  <a:lnTo>
                    <a:pt x="460439" y="130988"/>
                  </a:lnTo>
                  <a:cubicBezTo>
                    <a:pt x="460516" y="130910"/>
                    <a:pt x="460671" y="130755"/>
                    <a:pt x="460904" y="130445"/>
                  </a:cubicBezTo>
                  <a:lnTo>
                    <a:pt x="461214" y="130135"/>
                  </a:lnTo>
                  <a:cubicBezTo>
                    <a:pt x="461913" y="129514"/>
                    <a:pt x="462844" y="128661"/>
                    <a:pt x="464007" y="127497"/>
                  </a:cubicBezTo>
                  <a:cubicBezTo>
                    <a:pt x="464395" y="127109"/>
                    <a:pt x="464860" y="126721"/>
                    <a:pt x="465326" y="126178"/>
                  </a:cubicBezTo>
                  <a:cubicBezTo>
                    <a:pt x="468196" y="123541"/>
                    <a:pt x="472152" y="119817"/>
                    <a:pt x="476574" y="115939"/>
                  </a:cubicBezTo>
                  <a:cubicBezTo>
                    <a:pt x="478979" y="113766"/>
                    <a:pt x="481617" y="111517"/>
                    <a:pt x="484254" y="109267"/>
                  </a:cubicBezTo>
                  <a:cubicBezTo>
                    <a:pt x="484797" y="108879"/>
                    <a:pt x="485340" y="108414"/>
                    <a:pt x="485883" y="107948"/>
                  </a:cubicBezTo>
                  <a:cubicBezTo>
                    <a:pt x="486892" y="107095"/>
                    <a:pt x="487900" y="106319"/>
                    <a:pt x="488909" y="105466"/>
                  </a:cubicBezTo>
                  <a:cubicBezTo>
                    <a:pt x="489141" y="105311"/>
                    <a:pt x="489296" y="105156"/>
                    <a:pt x="489529" y="105001"/>
                  </a:cubicBezTo>
                  <a:cubicBezTo>
                    <a:pt x="490382" y="104302"/>
                    <a:pt x="491236" y="103682"/>
                    <a:pt x="492012" y="103061"/>
                  </a:cubicBezTo>
                  <a:lnTo>
                    <a:pt x="492012" y="102984"/>
                  </a:lnTo>
                  <a:cubicBezTo>
                    <a:pt x="495347" y="100424"/>
                    <a:pt x="498450" y="98252"/>
                    <a:pt x="501243" y="96545"/>
                  </a:cubicBezTo>
                  <a:cubicBezTo>
                    <a:pt x="501631" y="96235"/>
                    <a:pt x="502096" y="96002"/>
                    <a:pt x="502484" y="95769"/>
                  </a:cubicBezTo>
                  <a:cubicBezTo>
                    <a:pt x="502872" y="95459"/>
                    <a:pt x="503260" y="95226"/>
                    <a:pt x="503648" y="95071"/>
                  </a:cubicBezTo>
                  <a:cubicBezTo>
                    <a:pt x="504734" y="94450"/>
                    <a:pt x="505820" y="93907"/>
                    <a:pt x="506828" y="93442"/>
                  </a:cubicBezTo>
                  <a:cubicBezTo>
                    <a:pt x="508302" y="92744"/>
                    <a:pt x="509699" y="92201"/>
                    <a:pt x="510940" y="91890"/>
                  </a:cubicBezTo>
                  <a:cubicBezTo>
                    <a:pt x="524282" y="88244"/>
                    <a:pt x="550270" y="101277"/>
                    <a:pt x="558570" y="105699"/>
                  </a:cubicBezTo>
                  <a:lnTo>
                    <a:pt x="583317" y="85917"/>
                  </a:lnTo>
                  <a:lnTo>
                    <a:pt x="599762" y="98019"/>
                  </a:lnTo>
                  <a:lnTo>
                    <a:pt x="636067" y="74048"/>
                  </a:lnTo>
                  <a:lnTo>
                    <a:pt x="672682" y="67377"/>
                  </a:lnTo>
                  <a:lnTo>
                    <a:pt x="725200" y="70790"/>
                  </a:lnTo>
                  <a:lnTo>
                    <a:pt x="738776" y="99105"/>
                  </a:lnTo>
                  <a:lnTo>
                    <a:pt x="730243" y="127187"/>
                  </a:lnTo>
                  <a:lnTo>
                    <a:pt x="711004" y="136806"/>
                  </a:lnTo>
                  <a:lnTo>
                    <a:pt x="697661" y="152864"/>
                  </a:lnTo>
                  <a:lnTo>
                    <a:pt x="701152" y="166517"/>
                  </a:lnTo>
                  <a:lnTo>
                    <a:pt x="696808" y="193591"/>
                  </a:lnTo>
                  <a:lnTo>
                    <a:pt x="669657" y="201115"/>
                  </a:lnTo>
                  <a:lnTo>
                    <a:pt x="647548" y="190022"/>
                  </a:lnTo>
                  <a:lnTo>
                    <a:pt x="637386" y="196150"/>
                  </a:lnTo>
                  <a:lnTo>
                    <a:pt x="635214" y="208795"/>
                  </a:lnTo>
                  <a:lnTo>
                    <a:pt x="622725" y="219578"/>
                  </a:lnTo>
                  <a:lnTo>
                    <a:pt x="619389" y="225396"/>
                  </a:lnTo>
                  <a:lnTo>
                    <a:pt x="623035" y="247350"/>
                  </a:lnTo>
                  <a:lnTo>
                    <a:pt x="623035" y="257822"/>
                  </a:lnTo>
                  <a:lnTo>
                    <a:pt x="629629" y="271708"/>
                  </a:lnTo>
                  <a:lnTo>
                    <a:pt x="709685" y="301729"/>
                  </a:lnTo>
                  <a:lnTo>
                    <a:pt x="765151" y="322209"/>
                  </a:lnTo>
                  <a:lnTo>
                    <a:pt x="791604" y="326863"/>
                  </a:lnTo>
                  <a:lnTo>
                    <a:pt x="818600" y="323450"/>
                  </a:lnTo>
                  <a:lnTo>
                    <a:pt x="810300" y="307237"/>
                  </a:lnTo>
                  <a:lnTo>
                    <a:pt x="798741" y="286214"/>
                  </a:lnTo>
                  <a:lnTo>
                    <a:pt x="780356" y="263330"/>
                  </a:lnTo>
                  <a:lnTo>
                    <a:pt x="765772" y="233852"/>
                  </a:lnTo>
                  <a:lnTo>
                    <a:pt x="779968" y="225862"/>
                  </a:lnTo>
                  <a:lnTo>
                    <a:pt x="792923" y="214458"/>
                  </a:lnTo>
                  <a:lnTo>
                    <a:pt x="808127" y="193668"/>
                  </a:lnTo>
                  <a:lnTo>
                    <a:pt x="823022" y="189169"/>
                  </a:lnTo>
                  <a:lnTo>
                    <a:pt x="802697" y="169775"/>
                  </a:lnTo>
                  <a:lnTo>
                    <a:pt x="781752" y="157363"/>
                  </a:lnTo>
                  <a:lnTo>
                    <a:pt x="773141" y="131376"/>
                  </a:lnTo>
                  <a:lnTo>
                    <a:pt x="791759" y="124472"/>
                  </a:lnTo>
                  <a:lnTo>
                    <a:pt x="809757" y="133238"/>
                  </a:lnTo>
                  <a:lnTo>
                    <a:pt x="838226" y="144874"/>
                  </a:lnTo>
                  <a:lnTo>
                    <a:pt x="858008" y="143477"/>
                  </a:lnTo>
                  <a:lnTo>
                    <a:pt x="861188" y="120748"/>
                  </a:lnTo>
                  <a:lnTo>
                    <a:pt x="850949" y="101355"/>
                  </a:lnTo>
                  <a:lnTo>
                    <a:pt x="866774" y="78703"/>
                  </a:lnTo>
                  <a:lnTo>
                    <a:pt x="866774" y="55586"/>
                  </a:lnTo>
                  <a:lnTo>
                    <a:pt x="857310" y="26340"/>
                  </a:lnTo>
                  <a:lnTo>
                    <a:pt x="894701" y="430"/>
                  </a:lnTo>
                  <a:lnTo>
                    <a:pt x="930540" y="8420"/>
                  </a:lnTo>
                  <a:lnTo>
                    <a:pt x="943883" y="47363"/>
                  </a:lnTo>
                  <a:lnTo>
                    <a:pt x="914404" y="78935"/>
                  </a:lnTo>
                  <a:lnTo>
                    <a:pt x="928756" y="95536"/>
                  </a:lnTo>
                  <a:lnTo>
                    <a:pt x="943417" y="95536"/>
                  </a:lnTo>
                  <a:lnTo>
                    <a:pt x="964052" y="77539"/>
                  </a:lnTo>
                  <a:lnTo>
                    <a:pt x="983911" y="66213"/>
                  </a:lnTo>
                  <a:lnTo>
                    <a:pt x="1016803" y="112913"/>
                  </a:lnTo>
                  <a:lnTo>
                    <a:pt x="1035033" y="169620"/>
                  </a:lnTo>
                  <a:lnTo>
                    <a:pt x="1051866" y="189479"/>
                  </a:lnTo>
                  <a:lnTo>
                    <a:pt x="1034102" y="209183"/>
                  </a:lnTo>
                  <a:lnTo>
                    <a:pt x="1029370" y="230361"/>
                  </a:lnTo>
                  <a:lnTo>
                    <a:pt x="1045273" y="245410"/>
                  </a:lnTo>
                  <a:lnTo>
                    <a:pt x="1068157" y="258986"/>
                  </a:lnTo>
                  <a:lnTo>
                    <a:pt x="1083284" y="270932"/>
                  </a:lnTo>
                  <a:lnTo>
                    <a:pt x="1105626" y="270932"/>
                  </a:lnTo>
                  <a:close/>
                  <a:moveTo>
                    <a:pt x="906259" y="455094"/>
                  </a:moveTo>
                  <a:lnTo>
                    <a:pt x="906182" y="455094"/>
                  </a:lnTo>
                  <a:lnTo>
                    <a:pt x="912853" y="437329"/>
                  </a:lnTo>
                  <a:close/>
                  <a:moveTo>
                    <a:pt x="477971" y="125092"/>
                  </a:moveTo>
                  <a:cubicBezTo>
                    <a:pt x="476885" y="126023"/>
                    <a:pt x="475876" y="126954"/>
                    <a:pt x="474945" y="127807"/>
                  </a:cubicBezTo>
                  <a:cubicBezTo>
                    <a:pt x="473626" y="129049"/>
                    <a:pt x="472385" y="130290"/>
                    <a:pt x="471222" y="131298"/>
                  </a:cubicBezTo>
                  <a:cubicBezTo>
                    <a:pt x="469515" y="132927"/>
                    <a:pt x="468196" y="134246"/>
                    <a:pt x="467188" y="135177"/>
                  </a:cubicBezTo>
                  <a:cubicBezTo>
                    <a:pt x="466179" y="136108"/>
                    <a:pt x="465559" y="136728"/>
                    <a:pt x="465481" y="136806"/>
                  </a:cubicBezTo>
                  <a:lnTo>
                    <a:pt x="438408" y="157053"/>
                  </a:lnTo>
                  <a:lnTo>
                    <a:pt x="406835" y="147511"/>
                  </a:lnTo>
                  <a:lnTo>
                    <a:pt x="390622" y="138280"/>
                  </a:lnTo>
                  <a:lnTo>
                    <a:pt x="394268" y="135953"/>
                  </a:lnTo>
                  <a:lnTo>
                    <a:pt x="395276" y="135255"/>
                  </a:lnTo>
                  <a:lnTo>
                    <a:pt x="393647" y="131143"/>
                  </a:lnTo>
                  <a:lnTo>
                    <a:pt x="409472" y="140219"/>
                  </a:lnTo>
                  <a:lnTo>
                    <a:pt x="436934" y="148520"/>
                  </a:lnTo>
                  <a:lnTo>
                    <a:pt x="460439" y="130988"/>
                  </a:lnTo>
                  <a:cubicBezTo>
                    <a:pt x="460516" y="130910"/>
                    <a:pt x="460671" y="130755"/>
                    <a:pt x="460904" y="130445"/>
                  </a:cubicBezTo>
                  <a:lnTo>
                    <a:pt x="461214" y="130135"/>
                  </a:lnTo>
                  <a:cubicBezTo>
                    <a:pt x="461913" y="129514"/>
                    <a:pt x="462844" y="128661"/>
                    <a:pt x="464007" y="127497"/>
                  </a:cubicBezTo>
                  <a:cubicBezTo>
                    <a:pt x="464395" y="127109"/>
                    <a:pt x="464860" y="126721"/>
                    <a:pt x="465326" y="126178"/>
                  </a:cubicBezTo>
                  <a:cubicBezTo>
                    <a:pt x="468196" y="123541"/>
                    <a:pt x="472152" y="119817"/>
                    <a:pt x="476574" y="115939"/>
                  </a:cubicBezTo>
                  <a:cubicBezTo>
                    <a:pt x="478979" y="113766"/>
                    <a:pt x="481617" y="111517"/>
                    <a:pt x="484254" y="109267"/>
                  </a:cubicBezTo>
                  <a:cubicBezTo>
                    <a:pt x="484797" y="108879"/>
                    <a:pt x="485340" y="108414"/>
                    <a:pt x="485883" y="107948"/>
                  </a:cubicBezTo>
                  <a:lnTo>
                    <a:pt x="488831" y="110508"/>
                  </a:lnTo>
                  <a:lnTo>
                    <a:pt x="491856" y="113068"/>
                  </a:lnTo>
                  <a:cubicBezTo>
                    <a:pt x="486969" y="117025"/>
                    <a:pt x="482160" y="121291"/>
                    <a:pt x="477971" y="125092"/>
                  </a:cubicBezTo>
                  <a:moveTo>
                    <a:pt x="906259" y="455094"/>
                  </a:moveTo>
                  <a:lnTo>
                    <a:pt x="906182" y="455094"/>
                  </a:lnTo>
                  <a:lnTo>
                    <a:pt x="912853" y="437329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E5CC02B-54A9-7D9E-ABAF-26E2CC422FFB}"/>
                </a:ext>
              </a:extLst>
            </p:cNvPr>
            <p:cNvSpPr/>
            <p:nvPr/>
          </p:nvSpPr>
          <p:spPr>
            <a:xfrm flipV="1">
              <a:off x="6101360" y="4563674"/>
              <a:ext cx="254932" cy="218659"/>
            </a:xfrm>
            <a:custGeom>
              <a:avLst/>
              <a:gdLst>
                <a:gd name="connsiteX0" fmla="*/ 255363 w 254932"/>
                <a:gd name="connsiteY0" fmla="*/ 77020 h 218659"/>
                <a:gd name="connsiteX1" fmla="*/ 255363 w 254932"/>
                <a:gd name="connsiteY1" fmla="*/ 56936 h 218659"/>
                <a:gd name="connsiteX2" fmla="*/ 244231 w 254932"/>
                <a:gd name="connsiteY2" fmla="*/ 25596 h 218659"/>
                <a:gd name="connsiteX3" fmla="*/ 225404 w 254932"/>
                <a:gd name="connsiteY3" fmla="*/ 2641 h 218659"/>
                <a:gd name="connsiteX4" fmla="*/ 223566 w 254932"/>
                <a:gd name="connsiteY4" fmla="*/ 461 h 218659"/>
                <a:gd name="connsiteX5" fmla="*/ 199921 w 254932"/>
                <a:gd name="connsiteY5" fmla="*/ 18940 h 218659"/>
                <a:gd name="connsiteX6" fmla="*/ 185802 w 254932"/>
                <a:gd name="connsiteY6" fmla="*/ 24222 h 218659"/>
                <a:gd name="connsiteX7" fmla="*/ 184771 w 254932"/>
                <a:gd name="connsiteY7" fmla="*/ 24680 h 218659"/>
                <a:gd name="connsiteX8" fmla="*/ 114294 w 254932"/>
                <a:gd name="connsiteY8" fmla="*/ 18940 h 218659"/>
                <a:gd name="connsiteX9" fmla="*/ 80317 w 254932"/>
                <a:gd name="connsiteY9" fmla="*/ 33058 h 218659"/>
                <a:gd name="connsiteX10" fmla="*/ 71139 w 254932"/>
                <a:gd name="connsiteY10" fmla="*/ 36386 h 218659"/>
                <a:gd name="connsiteX11" fmla="*/ 65283 w 254932"/>
                <a:gd name="connsiteY11" fmla="*/ 38450 h 218659"/>
                <a:gd name="connsiteX12" fmla="*/ 59426 w 254932"/>
                <a:gd name="connsiteY12" fmla="*/ 40521 h 218659"/>
                <a:gd name="connsiteX13" fmla="*/ 58852 w 254932"/>
                <a:gd name="connsiteY13" fmla="*/ 40746 h 218659"/>
                <a:gd name="connsiteX14" fmla="*/ 41754 w 254932"/>
                <a:gd name="connsiteY14" fmla="*/ 46835 h 218659"/>
                <a:gd name="connsiteX15" fmla="*/ 430 w 254932"/>
                <a:gd name="connsiteY15" fmla="*/ 48783 h 218659"/>
                <a:gd name="connsiteX16" fmla="*/ 430 w 254932"/>
                <a:gd name="connsiteY16" fmla="*/ 67951 h 218659"/>
                <a:gd name="connsiteX17" fmla="*/ 15581 w 254932"/>
                <a:gd name="connsiteY17" fmla="*/ 92170 h 218659"/>
                <a:gd name="connsiteX18" fmla="*/ 16496 w 254932"/>
                <a:gd name="connsiteY18" fmla="*/ 123394 h 218659"/>
                <a:gd name="connsiteX19" fmla="*/ 24649 w 254932"/>
                <a:gd name="connsiteY19" fmla="*/ 147845 h 218659"/>
                <a:gd name="connsiteX20" fmla="*/ 19599 w 254932"/>
                <a:gd name="connsiteY20" fmla="*/ 199952 h 218659"/>
                <a:gd name="connsiteX21" fmla="*/ 24649 w 254932"/>
                <a:gd name="connsiteY21" fmla="*/ 219121 h 218659"/>
                <a:gd name="connsiteX22" fmla="*/ 24649 w 254932"/>
                <a:gd name="connsiteY22" fmla="*/ 214986 h 218659"/>
                <a:gd name="connsiteX23" fmla="*/ 68952 w 254932"/>
                <a:gd name="connsiteY23" fmla="*/ 214986 h 218659"/>
                <a:gd name="connsiteX24" fmla="*/ 78594 w 254932"/>
                <a:gd name="connsiteY24" fmla="*/ 210401 h 218659"/>
                <a:gd name="connsiteX25" fmla="*/ 100176 w 254932"/>
                <a:gd name="connsiteY25" fmla="*/ 199952 h 218659"/>
                <a:gd name="connsiteX26" fmla="*/ 113262 w 254932"/>
                <a:gd name="connsiteY26" fmla="*/ 189852 h 218659"/>
                <a:gd name="connsiteX27" fmla="*/ 140468 w 254932"/>
                <a:gd name="connsiteY27" fmla="*/ 180783 h 218659"/>
                <a:gd name="connsiteX28" fmla="*/ 184771 w 254932"/>
                <a:gd name="connsiteY28" fmla="*/ 180783 h 218659"/>
                <a:gd name="connsiteX29" fmla="*/ 209338 w 254932"/>
                <a:gd name="connsiteY29" fmla="*/ 177114 h 218659"/>
                <a:gd name="connsiteX30" fmla="*/ 218058 w 254932"/>
                <a:gd name="connsiteY30" fmla="*/ 175733 h 218659"/>
                <a:gd name="connsiteX31" fmla="*/ 231145 w 254932"/>
                <a:gd name="connsiteY31" fmla="*/ 147845 h 218659"/>
                <a:gd name="connsiteX32" fmla="*/ 231145 w 254932"/>
                <a:gd name="connsiteY32" fmla="*/ 99175 h 218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4932" h="218659">
                  <a:moveTo>
                    <a:pt x="255363" y="77020"/>
                  </a:moveTo>
                  <a:lnTo>
                    <a:pt x="255363" y="56936"/>
                  </a:lnTo>
                  <a:lnTo>
                    <a:pt x="244231" y="25596"/>
                  </a:lnTo>
                  <a:lnTo>
                    <a:pt x="225404" y="2641"/>
                  </a:lnTo>
                  <a:lnTo>
                    <a:pt x="223566" y="461"/>
                  </a:lnTo>
                  <a:lnTo>
                    <a:pt x="199921" y="18940"/>
                  </a:lnTo>
                  <a:lnTo>
                    <a:pt x="185802" y="24222"/>
                  </a:lnTo>
                  <a:lnTo>
                    <a:pt x="184771" y="24680"/>
                  </a:lnTo>
                  <a:cubicBezTo>
                    <a:pt x="184771" y="24680"/>
                    <a:pt x="117281" y="15154"/>
                    <a:pt x="114294" y="18940"/>
                  </a:cubicBezTo>
                  <a:cubicBezTo>
                    <a:pt x="112572" y="21003"/>
                    <a:pt x="95242" y="27659"/>
                    <a:pt x="80317" y="33058"/>
                  </a:cubicBezTo>
                  <a:cubicBezTo>
                    <a:pt x="77105" y="34323"/>
                    <a:pt x="73893" y="35471"/>
                    <a:pt x="71139" y="36386"/>
                  </a:cubicBezTo>
                  <a:cubicBezTo>
                    <a:pt x="69198" y="37105"/>
                    <a:pt x="67245" y="37793"/>
                    <a:pt x="65283" y="38450"/>
                  </a:cubicBezTo>
                  <a:cubicBezTo>
                    <a:pt x="62529" y="39489"/>
                    <a:pt x="60457" y="40172"/>
                    <a:pt x="59426" y="40521"/>
                  </a:cubicBezTo>
                  <a:cubicBezTo>
                    <a:pt x="59084" y="40637"/>
                    <a:pt x="58852" y="40746"/>
                    <a:pt x="58852" y="40746"/>
                  </a:cubicBezTo>
                  <a:lnTo>
                    <a:pt x="41754" y="46835"/>
                  </a:lnTo>
                  <a:lnTo>
                    <a:pt x="430" y="48783"/>
                  </a:lnTo>
                  <a:lnTo>
                    <a:pt x="430" y="67951"/>
                  </a:lnTo>
                  <a:lnTo>
                    <a:pt x="15581" y="92170"/>
                  </a:lnTo>
                  <a:lnTo>
                    <a:pt x="16496" y="123394"/>
                  </a:lnTo>
                  <a:lnTo>
                    <a:pt x="24649" y="147845"/>
                  </a:lnTo>
                  <a:lnTo>
                    <a:pt x="19599" y="199952"/>
                  </a:lnTo>
                  <a:lnTo>
                    <a:pt x="24649" y="219121"/>
                  </a:lnTo>
                  <a:lnTo>
                    <a:pt x="24649" y="214986"/>
                  </a:lnTo>
                  <a:lnTo>
                    <a:pt x="68952" y="214986"/>
                  </a:lnTo>
                  <a:lnTo>
                    <a:pt x="78594" y="210401"/>
                  </a:lnTo>
                  <a:lnTo>
                    <a:pt x="100176" y="199952"/>
                  </a:lnTo>
                  <a:lnTo>
                    <a:pt x="113262" y="189852"/>
                  </a:lnTo>
                  <a:lnTo>
                    <a:pt x="140468" y="180783"/>
                  </a:lnTo>
                  <a:lnTo>
                    <a:pt x="184771" y="180783"/>
                  </a:lnTo>
                  <a:lnTo>
                    <a:pt x="209338" y="177114"/>
                  </a:lnTo>
                  <a:lnTo>
                    <a:pt x="218058" y="175733"/>
                  </a:lnTo>
                  <a:lnTo>
                    <a:pt x="231145" y="147845"/>
                  </a:lnTo>
                  <a:lnTo>
                    <a:pt x="231145" y="99175"/>
                  </a:lnTo>
                  <a:close/>
                </a:path>
              </a:pathLst>
            </a:custGeom>
            <a:solidFill>
              <a:schemeClr val="bg1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ED336017-DF04-4E12-AD08-3E1F90155EF2}"/>
                </a:ext>
              </a:extLst>
            </p:cNvPr>
            <p:cNvSpPr/>
            <p:nvPr/>
          </p:nvSpPr>
          <p:spPr>
            <a:xfrm flipV="1">
              <a:off x="6097481" y="4533730"/>
              <a:ext cx="262690" cy="253963"/>
            </a:xfrm>
            <a:custGeom>
              <a:avLst/>
              <a:gdLst>
                <a:gd name="connsiteX0" fmla="*/ 121025 w 262690"/>
                <a:gd name="connsiteY0" fmla="*/ 26904 h 253963"/>
                <a:gd name="connsiteX1" fmla="*/ 121142 w 262690"/>
                <a:gd name="connsiteY1" fmla="*/ 26765 h 253963"/>
                <a:gd name="connsiteX2" fmla="*/ 121025 w 262690"/>
                <a:gd name="connsiteY2" fmla="*/ 26904 h 253963"/>
                <a:gd name="connsiteX3" fmla="*/ 189190 w 262690"/>
                <a:gd name="connsiteY3" fmla="*/ 34033 h 253963"/>
                <a:gd name="connsiteX4" fmla="*/ 191246 w 262690"/>
                <a:gd name="connsiteY4" fmla="*/ 33118 h 253963"/>
                <a:gd name="connsiteX5" fmla="*/ 206171 w 262690"/>
                <a:gd name="connsiteY5" fmla="*/ 27346 h 253963"/>
                <a:gd name="connsiteX6" fmla="*/ 226868 w 262690"/>
                <a:gd name="connsiteY6" fmla="*/ 11188 h 253963"/>
                <a:gd name="connsiteX7" fmla="*/ 244664 w 262690"/>
                <a:gd name="connsiteY7" fmla="*/ 32885 h 253963"/>
                <a:gd name="connsiteX8" fmla="*/ 255346 w 262690"/>
                <a:gd name="connsiteY8" fmla="*/ 62945 h 253963"/>
                <a:gd name="connsiteX9" fmla="*/ 255346 w 262690"/>
                <a:gd name="connsiteY9" fmla="*/ 80663 h 253963"/>
                <a:gd name="connsiteX10" fmla="*/ 231119 w 262690"/>
                <a:gd name="connsiteY10" fmla="*/ 102811 h 253963"/>
                <a:gd name="connsiteX11" fmla="*/ 231119 w 262690"/>
                <a:gd name="connsiteY11" fmla="*/ 152334 h 253963"/>
                <a:gd name="connsiteX12" fmla="*/ 219281 w 262690"/>
                <a:gd name="connsiteY12" fmla="*/ 177577 h 253963"/>
                <a:gd name="connsiteX13" fmla="*/ 188057 w 262690"/>
                <a:gd name="connsiteY13" fmla="*/ 182301 h 253963"/>
                <a:gd name="connsiteX14" fmla="*/ 143700 w 262690"/>
                <a:gd name="connsiteY14" fmla="*/ 182255 h 253963"/>
                <a:gd name="connsiteX15" fmla="*/ 114750 w 262690"/>
                <a:gd name="connsiteY15" fmla="*/ 192138 h 253963"/>
                <a:gd name="connsiteX16" fmla="*/ 101981 w 262690"/>
                <a:gd name="connsiteY16" fmla="*/ 201982 h 253963"/>
                <a:gd name="connsiteX17" fmla="*/ 71936 w 262690"/>
                <a:gd name="connsiteY17" fmla="*/ 216465 h 253963"/>
                <a:gd name="connsiteX18" fmla="*/ 30411 w 262690"/>
                <a:gd name="connsiteY18" fmla="*/ 216465 h 253963"/>
                <a:gd name="connsiteX19" fmla="*/ 27385 w 262690"/>
                <a:gd name="connsiteY19" fmla="*/ 204984 h 253963"/>
                <a:gd name="connsiteX20" fmla="*/ 32451 w 262690"/>
                <a:gd name="connsiteY20" fmla="*/ 152753 h 253963"/>
                <a:gd name="connsiteX21" fmla="*/ 24220 w 262690"/>
                <a:gd name="connsiteY21" fmla="*/ 128061 h 253963"/>
                <a:gd name="connsiteX22" fmla="*/ 23289 w 262690"/>
                <a:gd name="connsiteY22" fmla="*/ 96357 h 253963"/>
                <a:gd name="connsiteX23" fmla="*/ 8170 w 262690"/>
                <a:gd name="connsiteY23" fmla="*/ 72192 h 253963"/>
                <a:gd name="connsiteX24" fmla="*/ 8170 w 262690"/>
                <a:gd name="connsiteY24" fmla="*/ 57833 h 253963"/>
                <a:gd name="connsiteX25" fmla="*/ 46911 w 262690"/>
                <a:gd name="connsiteY25" fmla="*/ 55832 h 253963"/>
                <a:gd name="connsiteX26" fmla="*/ 64016 w 262690"/>
                <a:gd name="connsiteY26" fmla="*/ 49750 h 253963"/>
                <a:gd name="connsiteX27" fmla="*/ 63550 w 262690"/>
                <a:gd name="connsiteY27" fmla="*/ 45786 h 253963"/>
                <a:gd name="connsiteX28" fmla="*/ 64792 w 262690"/>
                <a:gd name="connsiteY28" fmla="*/ 49455 h 253963"/>
                <a:gd name="connsiteX29" fmla="*/ 70501 w 262690"/>
                <a:gd name="connsiteY29" fmla="*/ 47430 h 253963"/>
                <a:gd name="connsiteX30" fmla="*/ 76335 w 262690"/>
                <a:gd name="connsiteY30" fmla="*/ 45375 h 253963"/>
                <a:gd name="connsiteX31" fmla="*/ 85605 w 262690"/>
                <a:gd name="connsiteY31" fmla="*/ 42016 h 253963"/>
                <a:gd name="connsiteX32" fmla="*/ 120451 w 262690"/>
                <a:gd name="connsiteY32" fmla="*/ 27471 h 253963"/>
                <a:gd name="connsiteX33" fmla="*/ 188088 w 262690"/>
                <a:gd name="connsiteY33" fmla="*/ 33870 h 253963"/>
                <a:gd name="connsiteX34" fmla="*/ 227993 w 262690"/>
                <a:gd name="connsiteY34" fmla="*/ 451 h 253963"/>
                <a:gd name="connsiteX35" fmla="*/ 201866 w 262690"/>
                <a:gd name="connsiteY35" fmla="*/ 20869 h 253963"/>
                <a:gd name="connsiteX36" fmla="*/ 188081 w 262690"/>
                <a:gd name="connsiteY36" fmla="*/ 26043 h 253963"/>
                <a:gd name="connsiteX37" fmla="*/ 115106 w 262690"/>
                <a:gd name="connsiteY37" fmla="*/ 21893 h 253963"/>
                <a:gd name="connsiteX38" fmla="*/ 82859 w 262690"/>
                <a:gd name="connsiteY38" fmla="*/ 34763 h 253963"/>
                <a:gd name="connsiteX39" fmla="*/ 73767 w 262690"/>
                <a:gd name="connsiteY39" fmla="*/ 38052 h 253963"/>
                <a:gd name="connsiteX40" fmla="*/ 67910 w 262690"/>
                <a:gd name="connsiteY40" fmla="*/ 40123 h 253963"/>
                <a:gd name="connsiteX41" fmla="*/ 62317 w 262690"/>
                <a:gd name="connsiteY41" fmla="*/ 42109 h 253963"/>
                <a:gd name="connsiteX42" fmla="*/ 60983 w 262690"/>
                <a:gd name="connsiteY42" fmla="*/ 42629 h 253963"/>
                <a:gd name="connsiteX43" fmla="*/ 44855 w 262690"/>
                <a:gd name="connsiteY43" fmla="*/ 48338 h 253963"/>
                <a:gd name="connsiteX44" fmla="*/ 413 w 262690"/>
                <a:gd name="connsiteY44" fmla="*/ 50440 h 253963"/>
                <a:gd name="connsiteX45" fmla="*/ 413 w 262690"/>
                <a:gd name="connsiteY45" fmla="*/ 74419 h 253963"/>
                <a:gd name="connsiteX46" fmla="*/ 15594 w 262690"/>
                <a:gd name="connsiteY46" fmla="*/ 98692 h 253963"/>
                <a:gd name="connsiteX47" fmla="*/ 16680 w 262690"/>
                <a:gd name="connsiteY47" fmla="*/ 129970 h 253963"/>
                <a:gd name="connsiteX48" fmla="*/ 24569 w 262690"/>
                <a:gd name="connsiteY48" fmla="*/ 153645 h 253963"/>
                <a:gd name="connsiteX49" fmla="*/ 19535 w 262690"/>
                <a:gd name="connsiteY49" fmla="*/ 205620 h 253963"/>
                <a:gd name="connsiteX50" fmla="*/ 32389 w 262690"/>
                <a:gd name="connsiteY50" fmla="*/ 254415 h 253963"/>
                <a:gd name="connsiteX51" fmla="*/ 32389 w 262690"/>
                <a:gd name="connsiteY51" fmla="*/ 224223 h 253963"/>
                <a:gd name="connsiteX52" fmla="*/ 74481 w 262690"/>
                <a:gd name="connsiteY52" fmla="*/ 223843 h 253963"/>
                <a:gd name="connsiteX53" fmla="*/ 106403 w 262690"/>
                <a:gd name="connsiteY53" fmla="*/ 208374 h 253963"/>
                <a:gd name="connsiteX54" fmla="*/ 118970 w 262690"/>
                <a:gd name="connsiteY54" fmla="*/ 198677 h 253963"/>
                <a:gd name="connsiteX55" fmla="*/ 144957 w 262690"/>
                <a:gd name="connsiteY55" fmla="*/ 190012 h 253963"/>
                <a:gd name="connsiteX56" fmla="*/ 188631 w 262690"/>
                <a:gd name="connsiteY56" fmla="*/ 190012 h 253963"/>
                <a:gd name="connsiteX57" fmla="*/ 224556 w 262690"/>
                <a:gd name="connsiteY57" fmla="*/ 184590 h 253963"/>
                <a:gd name="connsiteX58" fmla="*/ 238876 w 262690"/>
                <a:gd name="connsiteY58" fmla="*/ 153195 h 253963"/>
                <a:gd name="connsiteX59" fmla="*/ 238876 w 262690"/>
                <a:gd name="connsiteY59" fmla="*/ 106240 h 253963"/>
                <a:gd name="connsiteX60" fmla="*/ 263103 w 262690"/>
                <a:gd name="connsiteY60" fmla="*/ 84084 h 253963"/>
                <a:gd name="connsiteX61" fmla="*/ 262878 w 262690"/>
                <a:gd name="connsiteY61" fmla="*/ 60990 h 253963"/>
                <a:gd name="connsiteX62" fmla="*/ 251094 w 262690"/>
                <a:gd name="connsiteY62" fmla="*/ 28487 h 253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62690" h="253963">
                  <a:moveTo>
                    <a:pt x="121025" y="26904"/>
                  </a:moveTo>
                  <a:lnTo>
                    <a:pt x="121142" y="26765"/>
                  </a:lnTo>
                  <a:lnTo>
                    <a:pt x="121025" y="26904"/>
                  </a:lnTo>
                  <a:moveTo>
                    <a:pt x="189190" y="34033"/>
                  </a:moveTo>
                  <a:lnTo>
                    <a:pt x="191246" y="33118"/>
                  </a:lnTo>
                  <a:lnTo>
                    <a:pt x="206171" y="27346"/>
                  </a:lnTo>
                  <a:lnTo>
                    <a:pt x="226868" y="11188"/>
                  </a:lnTo>
                  <a:lnTo>
                    <a:pt x="244664" y="32885"/>
                  </a:lnTo>
                  <a:lnTo>
                    <a:pt x="255346" y="62945"/>
                  </a:lnTo>
                  <a:lnTo>
                    <a:pt x="255346" y="80663"/>
                  </a:lnTo>
                  <a:lnTo>
                    <a:pt x="231119" y="102811"/>
                  </a:lnTo>
                  <a:lnTo>
                    <a:pt x="231119" y="152334"/>
                  </a:lnTo>
                  <a:lnTo>
                    <a:pt x="219281" y="177577"/>
                  </a:lnTo>
                  <a:lnTo>
                    <a:pt x="188057" y="182301"/>
                  </a:lnTo>
                  <a:lnTo>
                    <a:pt x="143700" y="182255"/>
                  </a:lnTo>
                  <a:lnTo>
                    <a:pt x="114750" y="192138"/>
                  </a:lnTo>
                  <a:lnTo>
                    <a:pt x="101981" y="201982"/>
                  </a:lnTo>
                  <a:lnTo>
                    <a:pt x="71936" y="216465"/>
                  </a:lnTo>
                  <a:lnTo>
                    <a:pt x="30411" y="216465"/>
                  </a:lnTo>
                  <a:lnTo>
                    <a:pt x="27385" y="204984"/>
                  </a:lnTo>
                  <a:lnTo>
                    <a:pt x="32451" y="152753"/>
                  </a:lnTo>
                  <a:lnTo>
                    <a:pt x="24220" y="128061"/>
                  </a:lnTo>
                  <a:lnTo>
                    <a:pt x="23289" y="96357"/>
                  </a:lnTo>
                  <a:lnTo>
                    <a:pt x="8170" y="72192"/>
                  </a:lnTo>
                  <a:lnTo>
                    <a:pt x="8170" y="57833"/>
                  </a:lnTo>
                  <a:lnTo>
                    <a:pt x="46911" y="55832"/>
                  </a:lnTo>
                  <a:lnTo>
                    <a:pt x="64016" y="49750"/>
                  </a:lnTo>
                  <a:lnTo>
                    <a:pt x="63550" y="45786"/>
                  </a:lnTo>
                  <a:lnTo>
                    <a:pt x="64792" y="49455"/>
                  </a:lnTo>
                  <a:cubicBezTo>
                    <a:pt x="65916" y="49083"/>
                    <a:pt x="67910" y="48408"/>
                    <a:pt x="70501" y="47430"/>
                  </a:cubicBezTo>
                  <a:cubicBezTo>
                    <a:pt x="72122" y="46895"/>
                    <a:pt x="74108" y="46197"/>
                    <a:pt x="76335" y="45375"/>
                  </a:cubicBezTo>
                  <a:cubicBezTo>
                    <a:pt x="79034" y="44483"/>
                    <a:pt x="82316" y="43311"/>
                    <a:pt x="85605" y="42016"/>
                  </a:cubicBezTo>
                  <a:cubicBezTo>
                    <a:pt x="112810" y="32187"/>
                    <a:pt x="118698" y="28929"/>
                    <a:pt x="120451" y="27471"/>
                  </a:cubicBezTo>
                  <a:cubicBezTo>
                    <a:pt x="126130" y="26299"/>
                    <a:pt x="158874" y="29751"/>
                    <a:pt x="188088" y="33870"/>
                  </a:cubicBezTo>
                  <a:close/>
                  <a:moveTo>
                    <a:pt x="227993" y="451"/>
                  </a:moveTo>
                  <a:lnTo>
                    <a:pt x="201866" y="20869"/>
                  </a:lnTo>
                  <a:lnTo>
                    <a:pt x="188081" y="26043"/>
                  </a:lnTo>
                  <a:cubicBezTo>
                    <a:pt x="119474" y="16401"/>
                    <a:pt x="116635" y="19961"/>
                    <a:pt x="115106" y="21893"/>
                  </a:cubicBezTo>
                  <a:cubicBezTo>
                    <a:pt x="113920" y="22770"/>
                    <a:pt x="104502" y="26943"/>
                    <a:pt x="82859" y="34763"/>
                  </a:cubicBezTo>
                  <a:cubicBezTo>
                    <a:pt x="79616" y="36043"/>
                    <a:pt x="76474" y="37160"/>
                    <a:pt x="73767" y="38052"/>
                  </a:cubicBezTo>
                  <a:cubicBezTo>
                    <a:pt x="71517" y="38882"/>
                    <a:pt x="69609" y="39564"/>
                    <a:pt x="67910" y="40123"/>
                  </a:cubicBezTo>
                  <a:cubicBezTo>
                    <a:pt x="65296" y="41100"/>
                    <a:pt x="63380" y="41744"/>
                    <a:pt x="62317" y="42109"/>
                  </a:cubicBezTo>
                  <a:cubicBezTo>
                    <a:pt x="61860" y="42250"/>
                    <a:pt x="61414" y="42423"/>
                    <a:pt x="60983" y="42629"/>
                  </a:cubicBezTo>
                  <a:lnTo>
                    <a:pt x="44855" y="48338"/>
                  </a:lnTo>
                  <a:lnTo>
                    <a:pt x="413" y="50440"/>
                  </a:lnTo>
                  <a:lnTo>
                    <a:pt x="413" y="74419"/>
                  </a:lnTo>
                  <a:lnTo>
                    <a:pt x="15594" y="98692"/>
                  </a:lnTo>
                  <a:lnTo>
                    <a:pt x="16680" y="129970"/>
                  </a:lnTo>
                  <a:lnTo>
                    <a:pt x="24569" y="153645"/>
                  </a:lnTo>
                  <a:lnTo>
                    <a:pt x="19535" y="205620"/>
                  </a:lnTo>
                  <a:lnTo>
                    <a:pt x="32389" y="254415"/>
                  </a:lnTo>
                  <a:lnTo>
                    <a:pt x="32389" y="224223"/>
                  </a:lnTo>
                  <a:lnTo>
                    <a:pt x="74481" y="223843"/>
                  </a:lnTo>
                  <a:lnTo>
                    <a:pt x="106403" y="208374"/>
                  </a:lnTo>
                  <a:lnTo>
                    <a:pt x="118970" y="198677"/>
                  </a:lnTo>
                  <a:lnTo>
                    <a:pt x="144957" y="190012"/>
                  </a:lnTo>
                  <a:lnTo>
                    <a:pt x="188631" y="190012"/>
                  </a:lnTo>
                  <a:lnTo>
                    <a:pt x="224556" y="184590"/>
                  </a:lnTo>
                  <a:lnTo>
                    <a:pt x="238876" y="153195"/>
                  </a:lnTo>
                  <a:lnTo>
                    <a:pt x="238876" y="106240"/>
                  </a:lnTo>
                  <a:lnTo>
                    <a:pt x="263103" y="84084"/>
                  </a:lnTo>
                  <a:lnTo>
                    <a:pt x="262878" y="60990"/>
                  </a:lnTo>
                  <a:lnTo>
                    <a:pt x="251094" y="28487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C363F1F1-6FD0-52B4-C9ED-C34A437624AB}"/>
                </a:ext>
              </a:extLst>
            </p:cNvPr>
            <p:cNvSpPr/>
            <p:nvPr/>
          </p:nvSpPr>
          <p:spPr>
            <a:xfrm flipV="1">
              <a:off x="5951563" y="4734012"/>
              <a:ext cx="395660" cy="190887"/>
            </a:xfrm>
            <a:custGeom>
              <a:avLst/>
              <a:gdLst>
                <a:gd name="connsiteX0" fmla="*/ 396092 w 395660"/>
                <a:gd name="connsiteY0" fmla="*/ 96558 h 190887"/>
                <a:gd name="connsiteX1" fmla="*/ 387023 w 395660"/>
                <a:gd name="connsiteY1" fmla="*/ 67514 h 190887"/>
                <a:gd name="connsiteX2" fmla="*/ 380942 w 395660"/>
                <a:gd name="connsiteY2" fmla="*/ 49726 h 190887"/>
                <a:gd name="connsiteX3" fmla="*/ 380942 w 395660"/>
                <a:gd name="connsiteY3" fmla="*/ 49959 h 190887"/>
                <a:gd name="connsiteX4" fmla="*/ 367855 w 395660"/>
                <a:gd name="connsiteY4" fmla="*/ 42613 h 190887"/>
                <a:gd name="connsiteX5" fmla="*/ 270173 w 395660"/>
                <a:gd name="connsiteY5" fmla="*/ 42613 h 190887"/>
                <a:gd name="connsiteX6" fmla="*/ 222767 w 395660"/>
                <a:gd name="connsiteY6" fmla="*/ 33544 h 190887"/>
                <a:gd name="connsiteX7" fmla="*/ 206702 w 395660"/>
                <a:gd name="connsiteY7" fmla="*/ 33544 h 190887"/>
                <a:gd name="connsiteX8" fmla="*/ 150227 w 395660"/>
                <a:gd name="connsiteY8" fmla="*/ 17471 h 190887"/>
                <a:gd name="connsiteX9" fmla="*/ 128072 w 395660"/>
                <a:gd name="connsiteY9" fmla="*/ 5307 h 190887"/>
                <a:gd name="connsiteX10" fmla="*/ 121416 w 395660"/>
                <a:gd name="connsiteY10" fmla="*/ 831 h 190887"/>
                <a:gd name="connsiteX11" fmla="*/ 121649 w 395660"/>
                <a:gd name="connsiteY11" fmla="*/ 598 h 190887"/>
                <a:gd name="connsiteX12" fmla="*/ 121416 w 395660"/>
                <a:gd name="connsiteY12" fmla="*/ 482 h 190887"/>
                <a:gd name="connsiteX13" fmla="*/ 112581 w 395660"/>
                <a:gd name="connsiteY13" fmla="*/ 7712 h 190887"/>
                <a:gd name="connsiteX14" fmla="*/ 106956 w 395660"/>
                <a:gd name="connsiteY14" fmla="*/ 34343 h 190887"/>
                <a:gd name="connsiteX15" fmla="*/ 99377 w 395660"/>
                <a:gd name="connsiteY15" fmla="*/ 69810 h 190887"/>
                <a:gd name="connsiteX16" fmla="*/ 98346 w 395660"/>
                <a:gd name="connsiteY16" fmla="*/ 102415 h 190887"/>
                <a:gd name="connsiteX17" fmla="*/ 48186 w 395660"/>
                <a:gd name="connsiteY17" fmla="*/ 133406 h 190887"/>
                <a:gd name="connsiteX18" fmla="*/ 48070 w 395660"/>
                <a:gd name="connsiteY18" fmla="*/ 133406 h 190887"/>
                <a:gd name="connsiteX19" fmla="*/ 47154 w 395660"/>
                <a:gd name="connsiteY19" fmla="*/ 133980 h 190887"/>
                <a:gd name="connsiteX20" fmla="*/ 13402 w 395660"/>
                <a:gd name="connsiteY20" fmla="*/ 143847 h 190887"/>
                <a:gd name="connsiteX21" fmla="*/ 431 w 395660"/>
                <a:gd name="connsiteY21" fmla="*/ 180121 h 190887"/>
                <a:gd name="connsiteX22" fmla="*/ 48411 w 395660"/>
                <a:gd name="connsiteY22" fmla="*/ 187351 h 190887"/>
                <a:gd name="connsiteX23" fmla="*/ 125086 w 395660"/>
                <a:gd name="connsiteY23" fmla="*/ 187351 h 190887"/>
                <a:gd name="connsiteX24" fmla="*/ 150227 w 395660"/>
                <a:gd name="connsiteY24" fmla="*/ 191370 h 190887"/>
                <a:gd name="connsiteX25" fmla="*/ 191551 w 395660"/>
                <a:gd name="connsiteY25" fmla="*/ 189415 h 190887"/>
                <a:gd name="connsiteX26" fmla="*/ 208649 w 395660"/>
                <a:gd name="connsiteY26" fmla="*/ 183333 h 190887"/>
                <a:gd name="connsiteX27" fmla="*/ 209223 w 395660"/>
                <a:gd name="connsiteY27" fmla="*/ 183108 h 190887"/>
                <a:gd name="connsiteX28" fmla="*/ 215080 w 395660"/>
                <a:gd name="connsiteY28" fmla="*/ 181037 h 190887"/>
                <a:gd name="connsiteX29" fmla="*/ 220937 w 395660"/>
                <a:gd name="connsiteY29" fmla="*/ 178973 h 190887"/>
                <a:gd name="connsiteX30" fmla="*/ 230114 w 395660"/>
                <a:gd name="connsiteY30" fmla="*/ 175645 h 190887"/>
                <a:gd name="connsiteX31" fmla="*/ 264091 w 395660"/>
                <a:gd name="connsiteY31" fmla="*/ 161527 h 190887"/>
                <a:gd name="connsiteX32" fmla="*/ 334568 w 395660"/>
                <a:gd name="connsiteY32" fmla="*/ 167267 h 190887"/>
                <a:gd name="connsiteX33" fmla="*/ 335599 w 395660"/>
                <a:gd name="connsiteY33" fmla="*/ 166802 h 190887"/>
                <a:gd name="connsiteX34" fmla="*/ 349718 w 395660"/>
                <a:gd name="connsiteY34" fmla="*/ 161527 h 190887"/>
                <a:gd name="connsiteX35" fmla="*/ 373363 w 395660"/>
                <a:gd name="connsiteY35" fmla="*/ 143048 h 190887"/>
                <a:gd name="connsiteX36" fmla="*/ 375201 w 395660"/>
                <a:gd name="connsiteY36" fmla="*/ 145228 h 190887"/>
                <a:gd name="connsiteX37" fmla="*/ 384960 w 395660"/>
                <a:gd name="connsiteY37" fmla="*/ 118830 h 190887"/>
                <a:gd name="connsiteX38" fmla="*/ 389320 w 395660"/>
                <a:gd name="connsiteY38" fmla="*/ 110219 h 190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95660" h="190887">
                  <a:moveTo>
                    <a:pt x="396092" y="96558"/>
                  </a:moveTo>
                  <a:lnTo>
                    <a:pt x="387023" y="67514"/>
                  </a:lnTo>
                  <a:lnTo>
                    <a:pt x="380942" y="49726"/>
                  </a:lnTo>
                  <a:lnTo>
                    <a:pt x="380942" y="49959"/>
                  </a:lnTo>
                  <a:lnTo>
                    <a:pt x="367855" y="42613"/>
                  </a:lnTo>
                  <a:lnTo>
                    <a:pt x="270173" y="42613"/>
                  </a:lnTo>
                  <a:lnTo>
                    <a:pt x="222767" y="33544"/>
                  </a:lnTo>
                  <a:lnTo>
                    <a:pt x="206702" y="33544"/>
                  </a:lnTo>
                  <a:lnTo>
                    <a:pt x="150227" y="17471"/>
                  </a:lnTo>
                  <a:lnTo>
                    <a:pt x="128072" y="5307"/>
                  </a:lnTo>
                  <a:lnTo>
                    <a:pt x="121416" y="831"/>
                  </a:lnTo>
                  <a:lnTo>
                    <a:pt x="121649" y="598"/>
                  </a:lnTo>
                  <a:lnTo>
                    <a:pt x="121416" y="482"/>
                  </a:lnTo>
                  <a:lnTo>
                    <a:pt x="112581" y="7712"/>
                  </a:lnTo>
                  <a:lnTo>
                    <a:pt x="106956" y="34343"/>
                  </a:lnTo>
                  <a:lnTo>
                    <a:pt x="99377" y="69810"/>
                  </a:lnTo>
                  <a:lnTo>
                    <a:pt x="98346" y="102415"/>
                  </a:lnTo>
                  <a:lnTo>
                    <a:pt x="48186" y="133406"/>
                  </a:lnTo>
                  <a:lnTo>
                    <a:pt x="48070" y="133406"/>
                  </a:lnTo>
                  <a:lnTo>
                    <a:pt x="47154" y="133980"/>
                  </a:lnTo>
                  <a:lnTo>
                    <a:pt x="13402" y="143847"/>
                  </a:lnTo>
                  <a:lnTo>
                    <a:pt x="431" y="180121"/>
                  </a:lnTo>
                  <a:lnTo>
                    <a:pt x="48411" y="187351"/>
                  </a:lnTo>
                  <a:lnTo>
                    <a:pt x="125086" y="187351"/>
                  </a:lnTo>
                  <a:lnTo>
                    <a:pt x="150227" y="191370"/>
                  </a:lnTo>
                  <a:lnTo>
                    <a:pt x="191551" y="189415"/>
                  </a:lnTo>
                  <a:lnTo>
                    <a:pt x="208649" y="183333"/>
                  </a:lnTo>
                  <a:cubicBezTo>
                    <a:pt x="208649" y="183333"/>
                    <a:pt x="208881" y="183217"/>
                    <a:pt x="209223" y="183108"/>
                  </a:cubicBezTo>
                  <a:cubicBezTo>
                    <a:pt x="210255" y="182759"/>
                    <a:pt x="212326" y="182068"/>
                    <a:pt x="215080" y="181037"/>
                  </a:cubicBezTo>
                  <a:cubicBezTo>
                    <a:pt x="217042" y="180376"/>
                    <a:pt x="218994" y="179688"/>
                    <a:pt x="220937" y="178973"/>
                  </a:cubicBezTo>
                  <a:cubicBezTo>
                    <a:pt x="223690" y="178058"/>
                    <a:pt x="226902" y="176910"/>
                    <a:pt x="230114" y="175645"/>
                  </a:cubicBezTo>
                  <a:cubicBezTo>
                    <a:pt x="245039" y="170246"/>
                    <a:pt x="262369" y="163590"/>
                    <a:pt x="264091" y="161527"/>
                  </a:cubicBezTo>
                  <a:cubicBezTo>
                    <a:pt x="267078" y="157741"/>
                    <a:pt x="334568" y="167267"/>
                    <a:pt x="334568" y="167267"/>
                  </a:cubicBezTo>
                  <a:lnTo>
                    <a:pt x="335599" y="166802"/>
                  </a:lnTo>
                  <a:lnTo>
                    <a:pt x="349718" y="161527"/>
                  </a:lnTo>
                  <a:lnTo>
                    <a:pt x="373363" y="143048"/>
                  </a:lnTo>
                  <a:lnTo>
                    <a:pt x="375201" y="145228"/>
                  </a:lnTo>
                  <a:lnTo>
                    <a:pt x="384960" y="118830"/>
                  </a:lnTo>
                  <a:lnTo>
                    <a:pt x="389320" y="110219"/>
                  </a:lnTo>
                  <a:close/>
                </a:path>
              </a:pathLst>
            </a:custGeom>
            <a:solidFill>
              <a:srgbClr val="F0B07F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6E9D173A-C125-EC6D-7797-B7C2363C717F}"/>
                </a:ext>
              </a:extLst>
            </p:cNvPr>
            <p:cNvSpPr/>
            <p:nvPr/>
          </p:nvSpPr>
          <p:spPr>
            <a:xfrm flipV="1">
              <a:off x="5946327" y="4730102"/>
              <a:ext cx="405093" cy="199288"/>
            </a:xfrm>
            <a:custGeom>
              <a:avLst/>
              <a:gdLst>
                <a:gd name="connsiteX0" fmla="*/ 403741 w 405093"/>
                <a:gd name="connsiteY0" fmla="*/ 104898 h 199288"/>
                <a:gd name="connsiteX1" fmla="*/ 393812 w 405093"/>
                <a:gd name="connsiteY1" fmla="*/ 124679 h 199288"/>
                <a:gd name="connsiteX2" fmla="*/ 384890 w 405093"/>
                <a:gd name="connsiteY2" fmla="*/ 149038 h 199288"/>
                <a:gd name="connsiteX3" fmla="*/ 384813 w 405093"/>
                <a:gd name="connsiteY3" fmla="*/ 149038 h 199288"/>
                <a:gd name="connsiteX4" fmla="*/ 384813 w 405093"/>
                <a:gd name="connsiteY4" fmla="*/ 148960 h 199288"/>
                <a:gd name="connsiteX5" fmla="*/ 382020 w 405093"/>
                <a:gd name="connsiteY5" fmla="*/ 145547 h 199288"/>
                <a:gd name="connsiteX6" fmla="*/ 379150 w 405093"/>
                <a:gd name="connsiteY6" fmla="*/ 142134 h 199288"/>
                <a:gd name="connsiteX7" fmla="*/ 386752 w 405093"/>
                <a:gd name="connsiteY7" fmla="*/ 121576 h 199288"/>
                <a:gd name="connsiteX8" fmla="*/ 397147 w 405093"/>
                <a:gd name="connsiteY8" fmla="*/ 100709 h 199288"/>
                <a:gd name="connsiteX9" fmla="*/ 393656 w 405093"/>
                <a:gd name="connsiteY9" fmla="*/ 89461 h 199288"/>
                <a:gd name="connsiteX10" fmla="*/ 394820 w 405093"/>
                <a:gd name="connsiteY10" fmla="*/ 89461 h 199288"/>
                <a:gd name="connsiteX11" fmla="*/ 394820 w 405093"/>
                <a:gd name="connsiteY11" fmla="*/ 80152 h 199288"/>
                <a:gd name="connsiteX12" fmla="*/ 397535 w 405093"/>
                <a:gd name="connsiteY12" fmla="*/ 88840 h 199288"/>
                <a:gd name="connsiteX13" fmla="*/ 400095 w 405093"/>
                <a:gd name="connsiteY13" fmla="*/ 97140 h 199288"/>
                <a:gd name="connsiteX14" fmla="*/ 401336 w 405093"/>
                <a:gd name="connsiteY14" fmla="*/ 101019 h 199288"/>
                <a:gd name="connsiteX15" fmla="*/ 399397 w 405093"/>
                <a:gd name="connsiteY15" fmla="*/ 104898 h 199288"/>
                <a:gd name="connsiteX16" fmla="*/ 219114 w 405093"/>
                <a:gd name="connsiteY16" fmla="*/ 181852 h 199288"/>
                <a:gd name="connsiteX17" fmla="*/ 224932 w 405093"/>
                <a:gd name="connsiteY17" fmla="*/ 179757 h 199288"/>
                <a:gd name="connsiteX18" fmla="*/ 234008 w 405093"/>
                <a:gd name="connsiteY18" fmla="*/ 176499 h 199288"/>
                <a:gd name="connsiteX19" fmla="*/ 266279 w 405093"/>
                <a:gd name="connsiteY19" fmla="*/ 163622 h 199288"/>
                <a:gd name="connsiteX20" fmla="*/ 339277 w 405093"/>
                <a:gd name="connsiteY20" fmla="*/ 167733 h 199288"/>
                <a:gd name="connsiteX21" fmla="*/ 353007 w 405093"/>
                <a:gd name="connsiteY21" fmla="*/ 162613 h 199288"/>
                <a:gd name="connsiteX22" fmla="*/ 379072 w 405093"/>
                <a:gd name="connsiteY22" fmla="*/ 142211 h 199288"/>
                <a:gd name="connsiteX23" fmla="*/ 379150 w 405093"/>
                <a:gd name="connsiteY23" fmla="*/ 142134 h 199288"/>
                <a:gd name="connsiteX24" fmla="*/ 386752 w 405093"/>
                <a:gd name="connsiteY24" fmla="*/ 121576 h 199288"/>
                <a:gd name="connsiteX25" fmla="*/ 397147 w 405093"/>
                <a:gd name="connsiteY25" fmla="*/ 100709 h 199288"/>
                <a:gd name="connsiteX26" fmla="*/ 393656 w 405093"/>
                <a:gd name="connsiteY26" fmla="*/ 89461 h 199288"/>
                <a:gd name="connsiteX27" fmla="*/ 393501 w 405093"/>
                <a:gd name="connsiteY27" fmla="*/ 88840 h 199288"/>
                <a:gd name="connsiteX28" fmla="*/ 388614 w 405093"/>
                <a:gd name="connsiteY28" fmla="*/ 73248 h 199288"/>
                <a:gd name="connsiteX29" fmla="*/ 383106 w 405093"/>
                <a:gd name="connsiteY29" fmla="*/ 57190 h 199288"/>
                <a:gd name="connsiteX30" fmla="*/ 375426 w 405093"/>
                <a:gd name="connsiteY30" fmla="*/ 52845 h 199288"/>
                <a:gd name="connsiteX31" fmla="*/ 374728 w 405093"/>
                <a:gd name="connsiteY31" fmla="*/ 52458 h 199288"/>
                <a:gd name="connsiteX32" fmla="*/ 372091 w 405093"/>
                <a:gd name="connsiteY32" fmla="*/ 50984 h 199288"/>
                <a:gd name="connsiteX33" fmla="*/ 274657 w 405093"/>
                <a:gd name="connsiteY33" fmla="*/ 50906 h 199288"/>
                <a:gd name="connsiteX34" fmla="*/ 228035 w 405093"/>
                <a:gd name="connsiteY34" fmla="*/ 41907 h 199288"/>
                <a:gd name="connsiteX35" fmla="*/ 211899 w 405093"/>
                <a:gd name="connsiteY35" fmla="*/ 41907 h 199288"/>
                <a:gd name="connsiteX36" fmla="*/ 154417 w 405093"/>
                <a:gd name="connsiteY36" fmla="*/ 25694 h 199288"/>
                <a:gd name="connsiteX37" fmla="*/ 131144 w 405093"/>
                <a:gd name="connsiteY37" fmla="*/ 13050 h 199288"/>
                <a:gd name="connsiteX38" fmla="*/ 126645 w 405093"/>
                <a:gd name="connsiteY38" fmla="*/ 10024 h 199288"/>
                <a:gd name="connsiteX39" fmla="*/ 121292 w 405093"/>
                <a:gd name="connsiteY39" fmla="*/ 14369 h 199288"/>
                <a:gd name="connsiteX40" fmla="*/ 113147 w 405093"/>
                <a:gd name="connsiteY40" fmla="*/ 52458 h 199288"/>
                <a:gd name="connsiteX41" fmla="*/ 113070 w 405093"/>
                <a:gd name="connsiteY41" fmla="*/ 52845 h 199288"/>
                <a:gd name="connsiteX42" fmla="*/ 108493 w 405093"/>
                <a:gd name="connsiteY42" fmla="*/ 74411 h 199288"/>
                <a:gd name="connsiteX43" fmla="*/ 108027 w 405093"/>
                <a:gd name="connsiteY43" fmla="*/ 88840 h 199288"/>
                <a:gd name="connsiteX44" fmla="*/ 108027 w 405093"/>
                <a:gd name="connsiteY44" fmla="*/ 89461 h 199288"/>
                <a:gd name="connsiteX45" fmla="*/ 107407 w 405093"/>
                <a:gd name="connsiteY45" fmla="*/ 109087 h 199288"/>
                <a:gd name="connsiteX46" fmla="*/ 55432 w 405093"/>
                <a:gd name="connsiteY46" fmla="*/ 141203 h 199288"/>
                <a:gd name="connsiteX47" fmla="*/ 21609 w 405093"/>
                <a:gd name="connsiteY47" fmla="*/ 151520 h 199288"/>
                <a:gd name="connsiteX48" fmla="*/ 10904 w 405093"/>
                <a:gd name="connsiteY48" fmla="*/ 181464 h 199288"/>
                <a:gd name="connsiteX49" fmla="*/ 53648 w 405093"/>
                <a:gd name="connsiteY49" fmla="*/ 187980 h 199288"/>
                <a:gd name="connsiteX50" fmla="*/ 130912 w 405093"/>
                <a:gd name="connsiteY50" fmla="*/ 187980 h 199288"/>
                <a:gd name="connsiteX51" fmla="*/ 155658 w 405093"/>
                <a:gd name="connsiteY51" fmla="*/ 191936 h 199288"/>
                <a:gd name="connsiteX52" fmla="*/ 155813 w 405093"/>
                <a:gd name="connsiteY52" fmla="*/ 191936 h 199288"/>
                <a:gd name="connsiteX53" fmla="*/ 195997 w 405093"/>
                <a:gd name="connsiteY53" fmla="*/ 190075 h 199288"/>
                <a:gd name="connsiteX54" fmla="*/ 212132 w 405093"/>
                <a:gd name="connsiteY54" fmla="*/ 184334 h 199288"/>
                <a:gd name="connsiteX55" fmla="*/ 213451 w 405093"/>
                <a:gd name="connsiteY55" fmla="*/ 183791 h 199288"/>
                <a:gd name="connsiteX56" fmla="*/ 219114 w 405093"/>
                <a:gd name="connsiteY56" fmla="*/ 181852 h 199288"/>
                <a:gd name="connsiteX57" fmla="*/ 403741 w 405093"/>
                <a:gd name="connsiteY57" fmla="*/ 104898 h 199288"/>
                <a:gd name="connsiteX58" fmla="*/ 393812 w 405093"/>
                <a:gd name="connsiteY58" fmla="*/ 124679 h 199288"/>
                <a:gd name="connsiteX59" fmla="*/ 384890 w 405093"/>
                <a:gd name="connsiteY59" fmla="*/ 149038 h 199288"/>
                <a:gd name="connsiteX60" fmla="*/ 384813 w 405093"/>
                <a:gd name="connsiteY60" fmla="*/ 149038 h 199288"/>
                <a:gd name="connsiteX61" fmla="*/ 383339 w 405093"/>
                <a:gd name="connsiteY61" fmla="*/ 153227 h 199288"/>
                <a:gd name="connsiteX62" fmla="*/ 381787 w 405093"/>
                <a:gd name="connsiteY62" fmla="*/ 157338 h 199288"/>
                <a:gd name="connsiteX63" fmla="*/ 378607 w 405093"/>
                <a:gd name="connsiteY63" fmla="*/ 153537 h 199288"/>
                <a:gd name="connsiteX64" fmla="*/ 378064 w 405093"/>
                <a:gd name="connsiteY64" fmla="*/ 152916 h 199288"/>
                <a:gd name="connsiteX65" fmla="*/ 357352 w 405093"/>
                <a:gd name="connsiteY65" fmla="*/ 169052 h 199288"/>
                <a:gd name="connsiteX66" fmla="*/ 342380 w 405093"/>
                <a:gd name="connsiteY66" fmla="*/ 174870 h 199288"/>
                <a:gd name="connsiteX67" fmla="*/ 340363 w 405093"/>
                <a:gd name="connsiteY67" fmla="*/ 175723 h 199288"/>
                <a:gd name="connsiteX68" fmla="*/ 339277 w 405093"/>
                <a:gd name="connsiteY68" fmla="*/ 175568 h 199288"/>
                <a:gd name="connsiteX69" fmla="*/ 271632 w 405093"/>
                <a:gd name="connsiteY69" fmla="*/ 169207 h 199288"/>
                <a:gd name="connsiteX70" fmla="*/ 236801 w 405093"/>
                <a:gd name="connsiteY70" fmla="*/ 183714 h 199288"/>
                <a:gd name="connsiteX71" fmla="*/ 227492 w 405093"/>
                <a:gd name="connsiteY71" fmla="*/ 187127 h 199288"/>
                <a:gd name="connsiteX72" fmla="*/ 221674 w 405093"/>
                <a:gd name="connsiteY72" fmla="*/ 189144 h 199288"/>
                <a:gd name="connsiteX73" fmla="*/ 215933 w 405093"/>
                <a:gd name="connsiteY73" fmla="*/ 191161 h 199288"/>
                <a:gd name="connsiteX74" fmla="*/ 214692 w 405093"/>
                <a:gd name="connsiteY74" fmla="*/ 187515 h 199288"/>
                <a:gd name="connsiteX75" fmla="*/ 215158 w 405093"/>
                <a:gd name="connsiteY75" fmla="*/ 191471 h 199288"/>
                <a:gd name="connsiteX76" fmla="*/ 198091 w 405093"/>
                <a:gd name="connsiteY76" fmla="*/ 197522 h 199288"/>
                <a:gd name="connsiteX77" fmla="*/ 159304 w 405093"/>
                <a:gd name="connsiteY77" fmla="*/ 199539 h 199288"/>
                <a:gd name="connsiteX78" fmla="*/ 155425 w 405093"/>
                <a:gd name="connsiteY78" fmla="*/ 199771 h 199288"/>
                <a:gd name="connsiteX79" fmla="*/ 155270 w 405093"/>
                <a:gd name="connsiteY79" fmla="*/ 199771 h 199288"/>
                <a:gd name="connsiteX80" fmla="*/ 151547 w 405093"/>
                <a:gd name="connsiteY80" fmla="*/ 199151 h 199288"/>
                <a:gd name="connsiteX81" fmla="*/ 130291 w 405093"/>
                <a:gd name="connsiteY81" fmla="*/ 195738 h 199288"/>
                <a:gd name="connsiteX82" fmla="*/ 53104 w 405093"/>
                <a:gd name="connsiteY82" fmla="*/ 195660 h 199288"/>
                <a:gd name="connsiteX83" fmla="*/ 8266 w 405093"/>
                <a:gd name="connsiteY83" fmla="*/ 188911 h 199288"/>
                <a:gd name="connsiteX84" fmla="*/ 8189 w 405093"/>
                <a:gd name="connsiteY84" fmla="*/ 188911 h 199288"/>
                <a:gd name="connsiteX85" fmla="*/ 4388 w 405093"/>
                <a:gd name="connsiteY85" fmla="*/ 188368 h 199288"/>
                <a:gd name="connsiteX86" fmla="*/ 509 w 405093"/>
                <a:gd name="connsiteY86" fmla="*/ 187747 h 199288"/>
                <a:gd name="connsiteX87" fmla="*/ 431 w 405093"/>
                <a:gd name="connsiteY87" fmla="*/ 187747 h 199288"/>
                <a:gd name="connsiteX88" fmla="*/ 1905 w 405093"/>
                <a:gd name="connsiteY88" fmla="*/ 183558 h 199288"/>
                <a:gd name="connsiteX89" fmla="*/ 3069 w 405093"/>
                <a:gd name="connsiteY89" fmla="*/ 180300 h 199288"/>
                <a:gd name="connsiteX90" fmla="*/ 15636 w 405093"/>
                <a:gd name="connsiteY90" fmla="*/ 145159 h 199288"/>
                <a:gd name="connsiteX91" fmla="*/ 50777 w 405093"/>
                <a:gd name="connsiteY91" fmla="*/ 134919 h 199288"/>
                <a:gd name="connsiteX92" fmla="*/ 99804 w 405093"/>
                <a:gd name="connsiteY92" fmla="*/ 104665 h 199288"/>
                <a:gd name="connsiteX93" fmla="*/ 100347 w 405093"/>
                <a:gd name="connsiteY93" fmla="*/ 88840 h 199288"/>
                <a:gd name="connsiteX94" fmla="*/ 100502 w 405093"/>
                <a:gd name="connsiteY94" fmla="*/ 83099 h 199288"/>
                <a:gd name="connsiteX95" fmla="*/ 100813 w 405093"/>
                <a:gd name="connsiteY95" fmla="*/ 73480 h 199288"/>
                <a:gd name="connsiteX96" fmla="*/ 105235 w 405093"/>
                <a:gd name="connsiteY96" fmla="*/ 52845 h 199288"/>
                <a:gd name="connsiteX97" fmla="*/ 105312 w 405093"/>
                <a:gd name="connsiteY97" fmla="*/ 52458 h 199288"/>
                <a:gd name="connsiteX98" fmla="*/ 114311 w 405093"/>
                <a:gd name="connsiteY98" fmla="*/ 10102 h 199288"/>
                <a:gd name="connsiteX99" fmla="*/ 124395 w 405093"/>
                <a:gd name="connsiteY99" fmla="*/ 1801 h 199288"/>
                <a:gd name="connsiteX100" fmla="*/ 126335 w 405093"/>
                <a:gd name="connsiteY100" fmla="*/ 483 h 199288"/>
                <a:gd name="connsiteX101" fmla="*/ 129748 w 405093"/>
                <a:gd name="connsiteY101" fmla="*/ 2422 h 199288"/>
                <a:gd name="connsiteX102" fmla="*/ 129981 w 405093"/>
                <a:gd name="connsiteY102" fmla="*/ 2500 h 199288"/>
                <a:gd name="connsiteX103" fmla="*/ 133161 w 405093"/>
                <a:gd name="connsiteY103" fmla="*/ 4284 h 199288"/>
                <a:gd name="connsiteX104" fmla="*/ 132696 w 405093"/>
                <a:gd name="connsiteY104" fmla="*/ 4749 h 199288"/>
                <a:gd name="connsiteX105" fmla="*/ 132851 w 405093"/>
                <a:gd name="connsiteY105" fmla="*/ 4827 h 199288"/>
                <a:gd name="connsiteX106" fmla="*/ 156977 w 405093"/>
                <a:gd name="connsiteY106" fmla="*/ 18325 h 199288"/>
                <a:gd name="connsiteX107" fmla="*/ 212442 w 405093"/>
                <a:gd name="connsiteY107" fmla="*/ 34150 h 199288"/>
                <a:gd name="connsiteX108" fmla="*/ 228733 w 405093"/>
                <a:gd name="connsiteY108" fmla="*/ 34228 h 199288"/>
                <a:gd name="connsiteX109" fmla="*/ 275433 w 405093"/>
                <a:gd name="connsiteY109" fmla="*/ 43226 h 199288"/>
                <a:gd name="connsiteX110" fmla="*/ 374108 w 405093"/>
                <a:gd name="connsiteY110" fmla="*/ 43226 h 199288"/>
                <a:gd name="connsiteX111" fmla="*/ 382331 w 405093"/>
                <a:gd name="connsiteY111" fmla="*/ 47803 h 199288"/>
                <a:gd name="connsiteX112" fmla="*/ 382331 w 405093"/>
                <a:gd name="connsiteY112" fmla="*/ 30892 h 199288"/>
                <a:gd name="connsiteX113" fmla="*/ 389700 w 405093"/>
                <a:gd name="connsiteY113" fmla="*/ 52458 h 199288"/>
                <a:gd name="connsiteX114" fmla="*/ 389855 w 405093"/>
                <a:gd name="connsiteY114" fmla="*/ 52845 h 199288"/>
                <a:gd name="connsiteX115" fmla="*/ 394820 w 405093"/>
                <a:gd name="connsiteY115" fmla="*/ 67429 h 199288"/>
                <a:gd name="connsiteX116" fmla="*/ 395984 w 405093"/>
                <a:gd name="connsiteY116" fmla="*/ 70843 h 199288"/>
                <a:gd name="connsiteX117" fmla="*/ 401647 w 405093"/>
                <a:gd name="connsiteY117" fmla="*/ 88840 h 199288"/>
                <a:gd name="connsiteX118" fmla="*/ 404207 w 405093"/>
                <a:gd name="connsiteY118" fmla="*/ 97140 h 199288"/>
                <a:gd name="connsiteX119" fmla="*/ 405448 w 405093"/>
                <a:gd name="connsiteY119" fmla="*/ 101019 h 199288"/>
                <a:gd name="connsiteX120" fmla="*/ 405525 w 405093"/>
                <a:gd name="connsiteY120" fmla="*/ 101329 h 19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405093" h="199288">
                  <a:moveTo>
                    <a:pt x="403741" y="104898"/>
                  </a:moveTo>
                  <a:lnTo>
                    <a:pt x="393812" y="124679"/>
                  </a:lnTo>
                  <a:lnTo>
                    <a:pt x="384890" y="149038"/>
                  </a:lnTo>
                  <a:lnTo>
                    <a:pt x="384813" y="149038"/>
                  </a:lnTo>
                  <a:lnTo>
                    <a:pt x="384813" y="148960"/>
                  </a:lnTo>
                  <a:lnTo>
                    <a:pt x="382020" y="145547"/>
                  </a:lnTo>
                  <a:lnTo>
                    <a:pt x="379150" y="142134"/>
                  </a:lnTo>
                  <a:lnTo>
                    <a:pt x="386752" y="121576"/>
                  </a:lnTo>
                  <a:lnTo>
                    <a:pt x="397147" y="100709"/>
                  </a:lnTo>
                  <a:lnTo>
                    <a:pt x="393656" y="89461"/>
                  </a:lnTo>
                  <a:lnTo>
                    <a:pt x="394820" y="89461"/>
                  </a:lnTo>
                  <a:lnTo>
                    <a:pt x="394820" y="80152"/>
                  </a:lnTo>
                  <a:lnTo>
                    <a:pt x="397535" y="88840"/>
                  </a:lnTo>
                  <a:lnTo>
                    <a:pt x="400095" y="97140"/>
                  </a:lnTo>
                  <a:lnTo>
                    <a:pt x="401336" y="101019"/>
                  </a:lnTo>
                  <a:lnTo>
                    <a:pt x="399397" y="104898"/>
                  </a:lnTo>
                  <a:close/>
                  <a:moveTo>
                    <a:pt x="219114" y="181852"/>
                  </a:moveTo>
                  <a:cubicBezTo>
                    <a:pt x="220743" y="181309"/>
                    <a:pt x="222682" y="180611"/>
                    <a:pt x="224932" y="179757"/>
                  </a:cubicBezTo>
                  <a:cubicBezTo>
                    <a:pt x="227647" y="178904"/>
                    <a:pt x="230750" y="177740"/>
                    <a:pt x="234008" y="176499"/>
                  </a:cubicBezTo>
                  <a:cubicBezTo>
                    <a:pt x="255651" y="168664"/>
                    <a:pt x="265116" y="164475"/>
                    <a:pt x="266279" y="163622"/>
                  </a:cubicBezTo>
                  <a:cubicBezTo>
                    <a:pt x="267831" y="161682"/>
                    <a:pt x="270623" y="158114"/>
                    <a:pt x="339277" y="167733"/>
                  </a:cubicBezTo>
                  <a:lnTo>
                    <a:pt x="353007" y="162613"/>
                  </a:lnTo>
                  <a:lnTo>
                    <a:pt x="379072" y="142211"/>
                  </a:lnTo>
                  <a:lnTo>
                    <a:pt x="379150" y="142134"/>
                  </a:lnTo>
                  <a:lnTo>
                    <a:pt x="386752" y="121576"/>
                  </a:lnTo>
                  <a:lnTo>
                    <a:pt x="397147" y="100709"/>
                  </a:lnTo>
                  <a:lnTo>
                    <a:pt x="393656" y="89461"/>
                  </a:lnTo>
                  <a:lnTo>
                    <a:pt x="393501" y="88840"/>
                  </a:lnTo>
                  <a:lnTo>
                    <a:pt x="388614" y="73248"/>
                  </a:lnTo>
                  <a:lnTo>
                    <a:pt x="383106" y="57190"/>
                  </a:lnTo>
                  <a:lnTo>
                    <a:pt x="375426" y="52845"/>
                  </a:lnTo>
                  <a:lnTo>
                    <a:pt x="374728" y="52458"/>
                  </a:lnTo>
                  <a:lnTo>
                    <a:pt x="372091" y="50984"/>
                  </a:lnTo>
                  <a:lnTo>
                    <a:pt x="274657" y="50906"/>
                  </a:lnTo>
                  <a:lnTo>
                    <a:pt x="228035" y="41907"/>
                  </a:lnTo>
                  <a:lnTo>
                    <a:pt x="211899" y="41907"/>
                  </a:lnTo>
                  <a:lnTo>
                    <a:pt x="154417" y="25694"/>
                  </a:lnTo>
                  <a:lnTo>
                    <a:pt x="131144" y="13050"/>
                  </a:lnTo>
                  <a:lnTo>
                    <a:pt x="126645" y="10024"/>
                  </a:lnTo>
                  <a:lnTo>
                    <a:pt x="121292" y="14369"/>
                  </a:lnTo>
                  <a:lnTo>
                    <a:pt x="113147" y="52458"/>
                  </a:lnTo>
                  <a:lnTo>
                    <a:pt x="113070" y="52845"/>
                  </a:lnTo>
                  <a:lnTo>
                    <a:pt x="108493" y="74411"/>
                  </a:lnTo>
                  <a:lnTo>
                    <a:pt x="108027" y="88840"/>
                  </a:lnTo>
                  <a:lnTo>
                    <a:pt x="108027" y="89461"/>
                  </a:lnTo>
                  <a:lnTo>
                    <a:pt x="107407" y="109087"/>
                  </a:lnTo>
                  <a:lnTo>
                    <a:pt x="55432" y="141203"/>
                  </a:lnTo>
                  <a:lnTo>
                    <a:pt x="21609" y="151520"/>
                  </a:lnTo>
                  <a:lnTo>
                    <a:pt x="10904" y="181464"/>
                  </a:lnTo>
                  <a:lnTo>
                    <a:pt x="53648" y="187980"/>
                  </a:lnTo>
                  <a:lnTo>
                    <a:pt x="130912" y="187980"/>
                  </a:lnTo>
                  <a:lnTo>
                    <a:pt x="155658" y="191936"/>
                  </a:lnTo>
                  <a:lnTo>
                    <a:pt x="155813" y="191936"/>
                  </a:lnTo>
                  <a:lnTo>
                    <a:pt x="195997" y="190075"/>
                  </a:lnTo>
                  <a:lnTo>
                    <a:pt x="212132" y="184334"/>
                  </a:lnTo>
                  <a:cubicBezTo>
                    <a:pt x="212132" y="184334"/>
                    <a:pt x="212598" y="184101"/>
                    <a:pt x="213451" y="183791"/>
                  </a:cubicBezTo>
                  <a:cubicBezTo>
                    <a:pt x="214537" y="183481"/>
                    <a:pt x="216476" y="182783"/>
                    <a:pt x="219114" y="181852"/>
                  </a:cubicBezTo>
                  <a:moveTo>
                    <a:pt x="403741" y="104898"/>
                  </a:moveTo>
                  <a:lnTo>
                    <a:pt x="393812" y="124679"/>
                  </a:lnTo>
                  <a:lnTo>
                    <a:pt x="384890" y="149038"/>
                  </a:lnTo>
                  <a:lnTo>
                    <a:pt x="384813" y="149038"/>
                  </a:lnTo>
                  <a:lnTo>
                    <a:pt x="383339" y="153227"/>
                  </a:lnTo>
                  <a:lnTo>
                    <a:pt x="381787" y="157338"/>
                  </a:lnTo>
                  <a:lnTo>
                    <a:pt x="378607" y="153537"/>
                  </a:lnTo>
                  <a:lnTo>
                    <a:pt x="378064" y="152916"/>
                  </a:lnTo>
                  <a:lnTo>
                    <a:pt x="357352" y="169052"/>
                  </a:lnTo>
                  <a:lnTo>
                    <a:pt x="342380" y="174870"/>
                  </a:lnTo>
                  <a:lnTo>
                    <a:pt x="340363" y="175723"/>
                  </a:lnTo>
                  <a:lnTo>
                    <a:pt x="339277" y="175568"/>
                  </a:lnTo>
                  <a:cubicBezTo>
                    <a:pt x="310031" y="171457"/>
                    <a:pt x="277295" y="168044"/>
                    <a:pt x="271632" y="169207"/>
                  </a:cubicBezTo>
                  <a:cubicBezTo>
                    <a:pt x="269848" y="170681"/>
                    <a:pt x="263952" y="173939"/>
                    <a:pt x="236801" y="183714"/>
                  </a:cubicBezTo>
                  <a:cubicBezTo>
                    <a:pt x="233465" y="185032"/>
                    <a:pt x="230207" y="186196"/>
                    <a:pt x="227492" y="187127"/>
                  </a:cubicBezTo>
                  <a:cubicBezTo>
                    <a:pt x="225242" y="187903"/>
                    <a:pt x="223303" y="188601"/>
                    <a:pt x="221674" y="189144"/>
                  </a:cubicBezTo>
                  <a:cubicBezTo>
                    <a:pt x="219114" y="190152"/>
                    <a:pt x="217097" y="190773"/>
                    <a:pt x="215933" y="191161"/>
                  </a:cubicBezTo>
                  <a:lnTo>
                    <a:pt x="214692" y="187515"/>
                  </a:lnTo>
                  <a:lnTo>
                    <a:pt x="215158" y="191471"/>
                  </a:lnTo>
                  <a:lnTo>
                    <a:pt x="198091" y="197522"/>
                  </a:lnTo>
                  <a:lnTo>
                    <a:pt x="159304" y="199539"/>
                  </a:lnTo>
                  <a:lnTo>
                    <a:pt x="155425" y="199771"/>
                  </a:lnTo>
                  <a:lnTo>
                    <a:pt x="155270" y="199771"/>
                  </a:lnTo>
                  <a:lnTo>
                    <a:pt x="151547" y="199151"/>
                  </a:lnTo>
                  <a:lnTo>
                    <a:pt x="130291" y="195738"/>
                  </a:lnTo>
                  <a:lnTo>
                    <a:pt x="53104" y="195660"/>
                  </a:lnTo>
                  <a:lnTo>
                    <a:pt x="8266" y="188911"/>
                  </a:lnTo>
                  <a:lnTo>
                    <a:pt x="8189" y="188911"/>
                  </a:lnTo>
                  <a:lnTo>
                    <a:pt x="4388" y="188368"/>
                  </a:lnTo>
                  <a:lnTo>
                    <a:pt x="509" y="187747"/>
                  </a:lnTo>
                  <a:lnTo>
                    <a:pt x="431" y="187747"/>
                  </a:lnTo>
                  <a:lnTo>
                    <a:pt x="1905" y="183558"/>
                  </a:lnTo>
                  <a:lnTo>
                    <a:pt x="3069" y="180300"/>
                  </a:lnTo>
                  <a:lnTo>
                    <a:pt x="15636" y="145159"/>
                  </a:lnTo>
                  <a:lnTo>
                    <a:pt x="50777" y="134919"/>
                  </a:lnTo>
                  <a:lnTo>
                    <a:pt x="99804" y="104665"/>
                  </a:lnTo>
                  <a:lnTo>
                    <a:pt x="100347" y="88840"/>
                  </a:lnTo>
                  <a:lnTo>
                    <a:pt x="100502" y="83099"/>
                  </a:lnTo>
                  <a:lnTo>
                    <a:pt x="100813" y="73480"/>
                  </a:lnTo>
                  <a:lnTo>
                    <a:pt x="105235" y="52845"/>
                  </a:lnTo>
                  <a:lnTo>
                    <a:pt x="105312" y="52458"/>
                  </a:lnTo>
                  <a:lnTo>
                    <a:pt x="114311" y="10102"/>
                  </a:lnTo>
                  <a:lnTo>
                    <a:pt x="124395" y="1801"/>
                  </a:lnTo>
                  <a:lnTo>
                    <a:pt x="126335" y="483"/>
                  </a:lnTo>
                  <a:lnTo>
                    <a:pt x="129748" y="2422"/>
                  </a:lnTo>
                  <a:lnTo>
                    <a:pt x="129981" y="2500"/>
                  </a:lnTo>
                  <a:lnTo>
                    <a:pt x="133161" y="4284"/>
                  </a:lnTo>
                  <a:lnTo>
                    <a:pt x="132696" y="4749"/>
                  </a:lnTo>
                  <a:lnTo>
                    <a:pt x="132851" y="4827"/>
                  </a:lnTo>
                  <a:lnTo>
                    <a:pt x="156977" y="18325"/>
                  </a:lnTo>
                  <a:lnTo>
                    <a:pt x="212442" y="34150"/>
                  </a:lnTo>
                  <a:lnTo>
                    <a:pt x="228733" y="34228"/>
                  </a:lnTo>
                  <a:lnTo>
                    <a:pt x="275433" y="43226"/>
                  </a:lnTo>
                  <a:lnTo>
                    <a:pt x="374108" y="43226"/>
                  </a:lnTo>
                  <a:lnTo>
                    <a:pt x="382331" y="47803"/>
                  </a:lnTo>
                  <a:lnTo>
                    <a:pt x="382331" y="30892"/>
                  </a:lnTo>
                  <a:lnTo>
                    <a:pt x="389700" y="52458"/>
                  </a:lnTo>
                  <a:lnTo>
                    <a:pt x="389855" y="52845"/>
                  </a:lnTo>
                  <a:lnTo>
                    <a:pt x="394820" y="67429"/>
                  </a:lnTo>
                  <a:lnTo>
                    <a:pt x="395984" y="70843"/>
                  </a:lnTo>
                  <a:lnTo>
                    <a:pt x="401647" y="88840"/>
                  </a:lnTo>
                  <a:lnTo>
                    <a:pt x="404207" y="97140"/>
                  </a:lnTo>
                  <a:lnTo>
                    <a:pt x="405448" y="101019"/>
                  </a:lnTo>
                  <a:lnTo>
                    <a:pt x="405525" y="101329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0A28DB6-0F98-18B6-68D5-80CCA3A87EAB}"/>
                </a:ext>
              </a:extLst>
            </p:cNvPr>
            <p:cNvSpPr/>
            <p:nvPr/>
          </p:nvSpPr>
          <p:spPr>
            <a:xfrm flipV="1">
              <a:off x="7047062" y="3756512"/>
              <a:ext cx="815765" cy="645448"/>
            </a:xfrm>
            <a:custGeom>
              <a:avLst/>
              <a:gdLst>
                <a:gd name="connsiteX0" fmla="*/ 816360 w 815765"/>
                <a:gd name="connsiteY0" fmla="*/ 42511 h 645448"/>
                <a:gd name="connsiteX1" fmla="*/ 814980 w 815765"/>
                <a:gd name="connsiteY1" fmla="*/ 18634 h 645448"/>
                <a:gd name="connsiteX2" fmla="*/ 794554 w 815765"/>
                <a:gd name="connsiteY2" fmla="*/ 21962 h 645448"/>
                <a:gd name="connsiteX3" fmla="*/ 727173 w 815765"/>
                <a:gd name="connsiteY3" fmla="*/ 21163 h 645448"/>
                <a:gd name="connsiteX4" fmla="*/ 707314 w 815765"/>
                <a:gd name="connsiteY4" fmla="*/ 21962 h 645448"/>
                <a:gd name="connsiteX5" fmla="*/ 648319 w 815765"/>
                <a:gd name="connsiteY5" fmla="*/ 388 h 645448"/>
                <a:gd name="connsiteX6" fmla="*/ 580139 w 815765"/>
                <a:gd name="connsiteY6" fmla="*/ 4515 h 645448"/>
                <a:gd name="connsiteX7" fmla="*/ 520336 w 815765"/>
                <a:gd name="connsiteY7" fmla="*/ 388 h 645448"/>
                <a:gd name="connsiteX8" fmla="*/ 510345 w 815765"/>
                <a:gd name="connsiteY8" fmla="*/ 6238 h 645448"/>
                <a:gd name="connsiteX9" fmla="*/ 485436 w 815765"/>
                <a:gd name="connsiteY9" fmla="*/ 12094 h 645448"/>
                <a:gd name="connsiteX10" fmla="*/ 450543 w 815765"/>
                <a:gd name="connsiteY10" fmla="*/ 39416 h 645448"/>
                <a:gd name="connsiteX11" fmla="*/ 446416 w 815765"/>
                <a:gd name="connsiteY11" fmla="*/ 82687 h 645448"/>
                <a:gd name="connsiteX12" fmla="*/ 422305 w 815765"/>
                <a:gd name="connsiteY12" fmla="*/ 103462 h 645448"/>
                <a:gd name="connsiteX13" fmla="*/ 394185 w 815765"/>
                <a:gd name="connsiteY13" fmla="*/ 146616 h 645448"/>
                <a:gd name="connsiteX14" fmla="*/ 366979 w 815765"/>
                <a:gd name="connsiteY14" fmla="*/ 206077 h 645448"/>
                <a:gd name="connsiteX15" fmla="*/ 351030 w 815765"/>
                <a:gd name="connsiteY15" fmla="*/ 210328 h 645448"/>
                <a:gd name="connsiteX16" fmla="*/ 332435 w 815765"/>
                <a:gd name="connsiteY16" fmla="*/ 232134 h 645448"/>
                <a:gd name="connsiteX17" fmla="*/ 298799 w 815765"/>
                <a:gd name="connsiteY17" fmla="*/ 260022 h 645448"/>
                <a:gd name="connsiteX18" fmla="*/ 250819 w 815765"/>
                <a:gd name="connsiteY18" fmla="*/ 273342 h 645448"/>
                <a:gd name="connsiteX19" fmla="*/ 222241 w 815765"/>
                <a:gd name="connsiteY19" fmla="*/ 290214 h 645448"/>
                <a:gd name="connsiteX20" fmla="*/ 191134 w 815765"/>
                <a:gd name="connsiteY20" fmla="*/ 302843 h 645448"/>
                <a:gd name="connsiteX21" fmla="*/ 163354 w 815765"/>
                <a:gd name="connsiteY21" fmla="*/ 314549 h 645448"/>
                <a:gd name="connsiteX22" fmla="*/ 110216 w 815765"/>
                <a:gd name="connsiteY22" fmla="*/ 348294 h 645448"/>
                <a:gd name="connsiteX23" fmla="*/ 74857 w 815765"/>
                <a:gd name="connsiteY23" fmla="*/ 351622 h 645448"/>
                <a:gd name="connsiteX24" fmla="*/ 74857 w 815765"/>
                <a:gd name="connsiteY24" fmla="*/ 396158 h 645448"/>
                <a:gd name="connsiteX25" fmla="*/ 42260 w 815765"/>
                <a:gd name="connsiteY25" fmla="*/ 508873 h 645448"/>
                <a:gd name="connsiteX26" fmla="*/ 32160 w 815765"/>
                <a:gd name="connsiteY26" fmla="*/ 552726 h 645448"/>
                <a:gd name="connsiteX27" fmla="*/ 595 w 815765"/>
                <a:gd name="connsiteY27" fmla="*/ 607703 h 645448"/>
                <a:gd name="connsiteX28" fmla="*/ 27801 w 815765"/>
                <a:gd name="connsiteY28" fmla="*/ 637663 h 645448"/>
                <a:gd name="connsiteX29" fmla="*/ 29290 w 815765"/>
                <a:gd name="connsiteY29" fmla="*/ 637779 h 645448"/>
                <a:gd name="connsiteX30" fmla="*/ 30438 w 815765"/>
                <a:gd name="connsiteY30" fmla="*/ 637895 h 645448"/>
                <a:gd name="connsiteX31" fmla="*/ 31245 w 815765"/>
                <a:gd name="connsiteY31" fmla="*/ 638004 h 645448"/>
                <a:gd name="connsiteX32" fmla="*/ 33076 w 815765"/>
                <a:gd name="connsiteY32" fmla="*/ 638237 h 645448"/>
                <a:gd name="connsiteX33" fmla="*/ 35372 w 815765"/>
                <a:gd name="connsiteY33" fmla="*/ 638469 h 645448"/>
                <a:gd name="connsiteX34" fmla="*/ 40422 w 815765"/>
                <a:gd name="connsiteY34" fmla="*/ 638927 h 645448"/>
                <a:gd name="connsiteX35" fmla="*/ 74974 w 815765"/>
                <a:gd name="connsiteY35" fmla="*/ 642139 h 645448"/>
                <a:gd name="connsiteX36" fmla="*/ 81979 w 815765"/>
                <a:gd name="connsiteY36" fmla="*/ 642829 h 645448"/>
                <a:gd name="connsiteX37" fmla="*/ 86106 w 815765"/>
                <a:gd name="connsiteY37" fmla="*/ 643170 h 645448"/>
                <a:gd name="connsiteX38" fmla="*/ 94142 w 815765"/>
                <a:gd name="connsiteY38" fmla="*/ 643861 h 645448"/>
                <a:gd name="connsiteX39" fmla="*/ 98393 w 815765"/>
                <a:gd name="connsiteY39" fmla="*/ 644202 h 645448"/>
                <a:gd name="connsiteX40" fmla="*/ 105507 w 815765"/>
                <a:gd name="connsiteY40" fmla="*/ 644784 h 645448"/>
                <a:gd name="connsiteX41" fmla="*/ 114459 w 815765"/>
                <a:gd name="connsiteY41" fmla="*/ 645350 h 645448"/>
                <a:gd name="connsiteX42" fmla="*/ 124443 w 815765"/>
                <a:gd name="connsiteY42" fmla="*/ 645816 h 645448"/>
                <a:gd name="connsiteX43" fmla="*/ 143612 w 815765"/>
                <a:gd name="connsiteY43" fmla="*/ 615856 h 645448"/>
                <a:gd name="connsiteX44" fmla="*/ 181724 w 815765"/>
                <a:gd name="connsiteY44" fmla="*/ 566845 h 645448"/>
                <a:gd name="connsiteX45" fmla="*/ 210302 w 815765"/>
                <a:gd name="connsiteY45" fmla="*/ 565464 h 645448"/>
                <a:gd name="connsiteX46" fmla="*/ 238888 w 815765"/>
                <a:gd name="connsiteY46" fmla="*/ 591405 h 645448"/>
                <a:gd name="connsiteX47" fmla="*/ 256560 w 815765"/>
                <a:gd name="connsiteY47" fmla="*/ 611838 h 645448"/>
                <a:gd name="connsiteX48" fmla="*/ 266086 w 815765"/>
                <a:gd name="connsiteY48" fmla="*/ 628136 h 645448"/>
                <a:gd name="connsiteX49" fmla="*/ 289273 w 815765"/>
                <a:gd name="connsiteY49" fmla="*/ 632271 h 645448"/>
                <a:gd name="connsiteX50" fmla="*/ 316478 w 815765"/>
                <a:gd name="connsiteY50" fmla="*/ 613211 h 645448"/>
                <a:gd name="connsiteX51" fmla="*/ 338285 w 815765"/>
                <a:gd name="connsiteY51" fmla="*/ 582453 h 645448"/>
                <a:gd name="connsiteX52" fmla="*/ 357345 w 815765"/>
                <a:gd name="connsiteY52" fmla="*/ 572353 h 645448"/>
                <a:gd name="connsiteX53" fmla="*/ 394185 w 815765"/>
                <a:gd name="connsiteY53" fmla="*/ 569599 h 645448"/>
                <a:gd name="connsiteX54" fmla="*/ 375132 w 815765"/>
                <a:gd name="connsiteY54" fmla="*/ 530113 h 645448"/>
                <a:gd name="connsiteX55" fmla="*/ 418636 w 815765"/>
                <a:gd name="connsiteY55" fmla="*/ 517252 h 645448"/>
                <a:gd name="connsiteX56" fmla="*/ 452730 w 815765"/>
                <a:gd name="connsiteY56" fmla="*/ 479721 h 645448"/>
                <a:gd name="connsiteX57" fmla="*/ 509887 w 815765"/>
                <a:gd name="connsiteY57" fmla="*/ 414178 h 645448"/>
                <a:gd name="connsiteX58" fmla="*/ 494969 w 815765"/>
                <a:gd name="connsiteY58" fmla="*/ 384335 h 645448"/>
                <a:gd name="connsiteX59" fmla="*/ 478555 w 815765"/>
                <a:gd name="connsiteY59" fmla="*/ 359884 h 645448"/>
                <a:gd name="connsiteX60" fmla="*/ 515286 w 815765"/>
                <a:gd name="connsiteY60" fmla="*/ 343128 h 645448"/>
                <a:gd name="connsiteX61" fmla="*/ 538465 w 815765"/>
                <a:gd name="connsiteY61" fmla="*/ 332570 h 645448"/>
                <a:gd name="connsiteX62" fmla="*/ 598849 w 815765"/>
                <a:gd name="connsiteY62" fmla="*/ 319025 h 645448"/>
                <a:gd name="connsiteX63" fmla="*/ 688378 w 815765"/>
                <a:gd name="connsiteY63" fmla="*/ 314891 h 645448"/>
                <a:gd name="connsiteX64" fmla="*/ 701923 w 815765"/>
                <a:gd name="connsiteY64" fmla="*/ 290447 h 645448"/>
                <a:gd name="connsiteX65" fmla="*/ 686997 w 815765"/>
                <a:gd name="connsiteY65" fmla="*/ 242692 h 645448"/>
                <a:gd name="connsiteX66" fmla="*/ 697904 w 815765"/>
                <a:gd name="connsiteY66" fmla="*/ 188289 h 645448"/>
                <a:gd name="connsiteX67" fmla="*/ 726483 w 815765"/>
                <a:gd name="connsiteY67" fmla="*/ 160968 h 645448"/>
                <a:gd name="connsiteX68" fmla="*/ 776875 w 815765"/>
                <a:gd name="connsiteY68" fmla="*/ 131008 h 645448"/>
                <a:gd name="connsiteX69" fmla="*/ 776991 w 815765"/>
                <a:gd name="connsiteY69" fmla="*/ 130209 h 645448"/>
                <a:gd name="connsiteX70" fmla="*/ 777108 w 815765"/>
                <a:gd name="connsiteY70" fmla="*/ 129170 h 645448"/>
                <a:gd name="connsiteX71" fmla="*/ 777682 w 815765"/>
                <a:gd name="connsiteY71" fmla="*/ 124236 h 645448"/>
                <a:gd name="connsiteX72" fmla="*/ 778256 w 815765"/>
                <a:gd name="connsiteY72" fmla="*/ 119644 h 645448"/>
                <a:gd name="connsiteX73" fmla="*/ 778822 w 815765"/>
                <a:gd name="connsiteY73" fmla="*/ 114943 h 645448"/>
                <a:gd name="connsiteX74" fmla="*/ 779171 w 815765"/>
                <a:gd name="connsiteY74" fmla="*/ 112297 h 645448"/>
                <a:gd name="connsiteX75" fmla="*/ 779629 w 815765"/>
                <a:gd name="connsiteY75" fmla="*/ 108279 h 645448"/>
                <a:gd name="connsiteX76" fmla="*/ 779745 w 815765"/>
                <a:gd name="connsiteY76" fmla="*/ 108279 h 645448"/>
                <a:gd name="connsiteX77" fmla="*/ 780544 w 815765"/>
                <a:gd name="connsiteY77" fmla="*/ 101282 h 645448"/>
                <a:gd name="connsiteX78" fmla="*/ 781351 w 815765"/>
                <a:gd name="connsiteY78" fmla="*/ 95658 h 645448"/>
                <a:gd name="connsiteX79" fmla="*/ 781468 w 815765"/>
                <a:gd name="connsiteY79" fmla="*/ 95200 h 645448"/>
                <a:gd name="connsiteX80" fmla="*/ 782158 w 815765"/>
                <a:gd name="connsiteY80" fmla="*/ 90033 h 645448"/>
                <a:gd name="connsiteX81" fmla="*/ 782957 w 815765"/>
                <a:gd name="connsiteY81" fmla="*/ 84751 h 645448"/>
                <a:gd name="connsiteX82" fmla="*/ 783764 w 815765"/>
                <a:gd name="connsiteY82" fmla="*/ 80158 h 645448"/>
                <a:gd name="connsiteX83" fmla="*/ 783764 w 815765"/>
                <a:gd name="connsiteY83" fmla="*/ 79933 h 645448"/>
                <a:gd name="connsiteX84" fmla="*/ 784446 w 815765"/>
                <a:gd name="connsiteY84" fmla="*/ 75799 h 645448"/>
                <a:gd name="connsiteX85" fmla="*/ 784563 w 815765"/>
                <a:gd name="connsiteY85" fmla="*/ 75341 h 645448"/>
                <a:gd name="connsiteX86" fmla="*/ 785137 w 815765"/>
                <a:gd name="connsiteY86" fmla="*/ 72354 h 645448"/>
                <a:gd name="connsiteX87" fmla="*/ 786401 w 815765"/>
                <a:gd name="connsiteY87" fmla="*/ 68452 h 645448"/>
                <a:gd name="connsiteX88" fmla="*/ 816360 w 815765"/>
                <a:gd name="connsiteY88" fmla="*/ 42511 h 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815765" h="645448">
                  <a:moveTo>
                    <a:pt x="816360" y="42511"/>
                  </a:moveTo>
                  <a:lnTo>
                    <a:pt x="814980" y="18634"/>
                  </a:lnTo>
                  <a:lnTo>
                    <a:pt x="794554" y="21962"/>
                  </a:lnTo>
                  <a:lnTo>
                    <a:pt x="727173" y="21163"/>
                  </a:lnTo>
                  <a:cubicBezTo>
                    <a:pt x="727173" y="21163"/>
                    <a:pt x="712256" y="21962"/>
                    <a:pt x="707314" y="21962"/>
                  </a:cubicBezTo>
                  <a:cubicBezTo>
                    <a:pt x="702264" y="21962"/>
                    <a:pt x="663236" y="-418"/>
                    <a:pt x="648319" y="388"/>
                  </a:cubicBezTo>
                  <a:cubicBezTo>
                    <a:pt x="633393" y="1187"/>
                    <a:pt x="580139" y="4515"/>
                    <a:pt x="580139" y="4515"/>
                  </a:cubicBezTo>
                  <a:lnTo>
                    <a:pt x="520336" y="388"/>
                  </a:lnTo>
                  <a:lnTo>
                    <a:pt x="510345" y="6238"/>
                  </a:lnTo>
                  <a:lnTo>
                    <a:pt x="485436" y="12094"/>
                  </a:lnTo>
                  <a:cubicBezTo>
                    <a:pt x="485436" y="12094"/>
                    <a:pt x="455593" y="37004"/>
                    <a:pt x="450543" y="39416"/>
                  </a:cubicBezTo>
                  <a:cubicBezTo>
                    <a:pt x="445609" y="41937"/>
                    <a:pt x="452265" y="63518"/>
                    <a:pt x="446416" y="82687"/>
                  </a:cubicBezTo>
                  <a:cubicBezTo>
                    <a:pt x="440559" y="101739"/>
                    <a:pt x="424834" y="102546"/>
                    <a:pt x="422305" y="103462"/>
                  </a:cubicBezTo>
                  <a:cubicBezTo>
                    <a:pt x="419784" y="104268"/>
                    <a:pt x="394185" y="146616"/>
                    <a:pt x="394185" y="146616"/>
                  </a:cubicBezTo>
                  <a:lnTo>
                    <a:pt x="366979" y="206077"/>
                  </a:lnTo>
                  <a:cubicBezTo>
                    <a:pt x="366979" y="206077"/>
                    <a:pt x="353551" y="209405"/>
                    <a:pt x="351030" y="210328"/>
                  </a:cubicBezTo>
                  <a:cubicBezTo>
                    <a:pt x="348501" y="211127"/>
                    <a:pt x="332435" y="232134"/>
                    <a:pt x="332435" y="232134"/>
                  </a:cubicBezTo>
                  <a:cubicBezTo>
                    <a:pt x="332435" y="232134"/>
                    <a:pt x="312227" y="250613"/>
                    <a:pt x="298799" y="260022"/>
                  </a:cubicBezTo>
                  <a:cubicBezTo>
                    <a:pt x="285371" y="269324"/>
                    <a:pt x="263449" y="268292"/>
                    <a:pt x="250819" y="273342"/>
                  </a:cubicBezTo>
                  <a:cubicBezTo>
                    <a:pt x="238307" y="278392"/>
                    <a:pt x="222241" y="290214"/>
                    <a:pt x="222241" y="290214"/>
                  </a:cubicBezTo>
                  <a:lnTo>
                    <a:pt x="191134" y="302843"/>
                  </a:lnTo>
                  <a:lnTo>
                    <a:pt x="163354" y="314549"/>
                  </a:lnTo>
                  <a:lnTo>
                    <a:pt x="110216" y="348294"/>
                  </a:lnTo>
                  <a:lnTo>
                    <a:pt x="74857" y="351622"/>
                  </a:lnTo>
                  <a:lnTo>
                    <a:pt x="74857" y="396158"/>
                  </a:lnTo>
                  <a:lnTo>
                    <a:pt x="42260" y="508873"/>
                  </a:lnTo>
                  <a:cubicBezTo>
                    <a:pt x="42260" y="508873"/>
                    <a:pt x="35488" y="537576"/>
                    <a:pt x="32160" y="552726"/>
                  </a:cubicBezTo>
                  <a:cubicBezTo>
                    <a:pt x="28832" y="567877"/>
                    <a:pt x="595" y="607703"/>
                    <a:pt x="595" y="607703"/>
                  </a:cubicBezTo>
                  <a:lnTo>
                    <a:pt x="27801" y="637663"/>
                  </a:lnTo>
                  <a:cubicBezTo>
                    <a:pt x="27801" y="637663"/>
                    <a:pt x="28375" y="637663"/>
                    <a:pt x="29290" y="637779"/>
                  </a:cubicBezTo>
                  <a:cubicBezTo>
                    <a:pt x="29631" y="637895"/>
                    <a:pt x="29980" y="637895"/>
                    <a:pt x="30438" y="637895"/>
                  </a:cubicBezTo>
                  <a:cubicBezTo>
                    <a:pt x="30671" y="637895"/>
                    <a:pt x="30896" y="638004"/>
                    <a:pt x="31245" y="638004"/>
                  </a:cubicBezTo>
                  <a:cubicBezTo>
                    <a:pt x="31819" y="638120"/>
                    <a:pt x="32393" y="638120"/>
                    <a:pt x="33076" y="638237"/>
                  </a:cubicBezTo>
                  <a:cubicBezTo>
                    <a:pt x="33766" y="638237"/>
                    <a:pt x="34573" y="638353"/>
                    <a:pt x="35372" y="638469"/>
                  </a:cubicBezTo>
                  <a:cubicBezTo>
                    <a:pt x="36869" y="638578"/>
                    <a:pt x="38591" y="638811"/>
                    <a:pt x="40422" y="638927"/>
                  </a:cubicBezTo>
                  <a:cubicBezTo>
                    <a:pt x="49374" y="639842"/>
                    <a:pt x="62120" y="640991"/>
                    <a:pt x="74974" y="642139"/>
                  </a:cubicBezTo>
                  <a:lnTo>
                    <a:pt x="81979" y="642829"/>
                  </a:lnTo>
                  <a:lnTo>
                    <a:pt x="86106" y="643170"/>
                  </a:lnTo>
                  <a:lnTo>
                    <a:pt x="94142" y="643861"/>
                  </a:lnTo>
                  <a:lnTo>
                    <a:pt x="98393" y="644202"/>
                  </a:lnTo>
                  <a:cubicBezTo>
                    <a:pt x="100915" y="644435"/>
                    <a:pt x="103211" y="644551"/>
                    <a:pt x="105507" y="644784"/>
                  </a:cubicBezTo>
                  <a:cubicBezTo>
                    <a:pt x="108719" y="645009"/>
                    <a:pt x="111705" y="645242"/>
                    <a:pt x="114459" y="645350"/>
                  </a:cubicBezTo>
                  <a:cubicBezTo>
                    <a:pt x="118710" y="645699"/>
                    <a:pt x="122147" y="645816"/>
                    <a:pt x="124443" y="645816"/>
                  </a:cubicBezTo>
                  <a:cubicBezTo>
                    <a:pt x="142238" y="645816"/>
                    <a:pt x="140858" y="632271"/>
                    <a:pt x="143612" y="615856"/>
                  </a:cubicBezTo>
                  <a:cubicBezTo>
                    <a:pt x="146257" y="599558"/>
                    <a:pt x="161291" y="570972"/>
                    <a:pt x="181724" y="566845"/>
                  </a:cubicBezTo>
                  <a:cubicBezTo>
                    <a:pt x="202157" y="562827"/>
                    <a:pt x="210302" y="565464"/>
                    <a:pt x="210302" y="565464"/>
                  </a:cubicBezTo>
                  <a:lnTo>
                    <a:pt x="238888" y="591405"/>
                  </a:lnTo>
                  <a:lnTo>
                    <a:pt x="256560" y="611838"/>
                  </a:lnTo>
                  <a:cubicBezTo>
                    <a:pt x="256560" y="611838"/>
                    <a:pt x="262068" y="624002"/>
                    <a:pt x="266086" y="628136"/>
                  </a:cubicBezTo>
                  <a:cubicBezTo>
                    <a:pt x="270221" y="632271"/>
                    <a:pt x="289273" y="632271"/>
                    <a:pt x="289273" y="632271"/>
                  </a:cubicBezTo>
                  <a:lnTo>
                    <a:pt x="316478" y="613211"/>
                  </a:lnTo>
                  <a:lnTo>
                    <a:pt x="338285" y="582453"/>
                  </a:lnTo>
                  <a:cubicBezTo>
                    <a:pt x="338285" y="582453"/>
                    <a:pt x="346438" y="574990"/>
                    <a:pt x="357345" y="572353"/>
                  </a:cubicBezTo>
                  <a:cubicBezTo>
                    <a:pt x="368244" y="569599"/>
                    <a:pt x="394185" y="569599"/>
                    <a:pt x="394185" y="569599"/>
                  </a:cubicBezTo>
                  <a:lnTo>
                    <a:pt x="375132" y="530113"/>
                  </a:lnTo>
                  <a:cubicBezTo>
                    <a:pt x="375132" y="530113"/>
                    <a:pt x="414618" y="516452"/>
                    <a:pt x="418636" y="517252"/>
                  </a:cubicBezTo>
                  <a:cubicBezTo>
                    <a:pt x="422771" y="518058"/>
                    <a:pt x="452730" y="479721"/>
                    <a:pt x="452730" y="479721"/>
                  </a:cubicBezTo>
                  <a:lnTo>
                    <a:pt x="509887" y="414178"/>
                  </a:lnTo>
                  <a:lnTo>
                    <a:pt x="494969" y="384335"/>
                  </a:lnTo>
                  <a:lnTo>
                    <a:pt x="478555" y="359884"/>
                  </a:lnTo>
                  <a:lnTo>
                    <a:pt x="515286" y="343128"/>
                  </a:lnTo>
                  <a:lnTo>
                    <a:pt x="538465" y="332570"/>
                  </a:lnTo>
                  <a:lnTo>
                    <a:pt x="598849" y="319025"/>
                  </a:lnTo>
                  <a:cubicBezTo>
                    <a:pt x="598849" y="319025"/>
                    <a:pt x="684243" y="314891"/>
                    <a:pt x="688378" y="314891"/>
                  </a:cubicBezTo>
                  <a:cubicBezTo>
                    <a:pt x="692397" y="314891"/>
                    <a:pt x="701923" y="290447"/>
                    <a:pt x="701923" y="290447"/>
                  </a:cubicBezTo>
                  <a:cubicBezTo>
                    <a:pt x="701923" y="290447"/>
                    <a:pt x="685624" y="253599"/>
                    <a:pt x="686997" y="242692"/>
                  </a:cubicBezTo>
                  <a:cubicBezTo>
                    <a:pt x="688378" y="231785"/>
                    <a:pt x="691016" y="205961"/>
                    <a:pt x="697904" y="188289"/>
                  </a:cubicBezTo>
                  <a:cubicBezTo>
                    <a:pt x="704677" y="170494"/>
                    <a:pt x="726483" y="160968"/>
                    <a:pt x="726483" y="160968"/>
                  </a:cubicBezTo>
                  <a:lnTo>
                    <a:pt x="776875" y="131008"/>
                  </a:lnTo>
                  <a:cubicBezTo>
                    <a:pt x="776875" y="131008"/>
                    <a:pt x="776875" y="130667"/>
                    <a:pt x="776991" y="130209"/>
                  </a:cubicBezTo>
                  <a:cubicBezTo>
                    <a:pt x="776991" y="129860"/>
                    <a:pt x="777108" y="129635"/>
                    <a:pt x="777108" y="129170"/>
                  </a:cubicBezTo>
                  <a:cubicBezTo>
                    <a:pt x="777216" y="128022"/>
                    <a:pt x="777449" y="126299"/>
                    <a:pt x="777682" y="124236"/>
                  </a:cubicBezTo>
                  <a:cubicBezTo>
                    <a:pt x="777907" y="122863"/>
                    <a:pt x="778023" y="121366"/>
                    <a:pt x="778256" y="119644"/>
                  </a:cubicBezTo>
                  <a:cubicBezTo>
                    <a:pt x="778481" y="118154"/>
                    <a:pt x="778597" y="116548"/>
                    <a:pt x="778822" y="114943"/>
                  </a:cubicBezTo>
                  <a:cubicBezTo>
                    <a:pt x="778939" y="114136"/>
                    <a:pt x="779055" y="113220"/>
                    <a:pt x="779171" y="112297"/>
                  </a:cubicBezTo>
                  <a:cubicBezTo>
                    <a:pt x="779288" y="111041"/>
                    <a:pt x="779513" y="109660"/>
                    <a:pt x="779629" y="108279"/>
                  </a:cubicBezTo>
                  <a:lnTo>
                    <a:pt x="779745" y="108279"/>
                  </a:lnTo>
                  <a:cubicBezTo>
                    <a:pt x="780087" y="105991"/>
                    <a:pt x="780319" y="103694"/>
                    <a:pt x="780544" y="101282"/>
                  </a:cubicBezTo>
                  <a:cubicBezTo>
                    <a:pt x="780893" y="99443"/>
                    <a:pt x="781118" y="97496"/>
                    <a:pt x="781351" y="95658"/>
                  </a:cubicBezTo>
                  <a:cubicBezTo>
                    <a:pt x="781468" y="95541"/>
                    <a:pt x="781468" y="95309"/>
                    <a:pt x="781468" y="95200"/>
                  </a:cubicBezTo>
                  <a:lnTo>
                    <a:pt x="782158" y="90033"/>
                  </a:lnTo>
                  <a:cubicBezTo>
                    <a:pt x="782499" y="88195"/>
                    <a:pt x="782732" y="86473"/>
                    <a:pt x="782957" y="84751"/>
                  </a:cubicBezTo>
                  <a:cubicBezTo>
                    <a:pt x="783306" y="83145"/>
                    <a:pt x="783531" y="81539"/>
                    <a:pt x="783764" y="80158"/>
                  </a:cubicBezTo>
                  <a:lnTo>
                    <a:pt x="783764" y="79933"/>
                  </a:lnTo>
                  <a:cubicBezTo>
                    <a:pt x="783989" y="78327"/>
                    <a:pt x="784338" y="76947"/>
                    <a:pt x="784446" y="75799"/>
                  </a:cubicBezTo>
                  <a:cubicBezTo>
                    <a:pt x="784563" y="75566"/>
                    <a:pt x="784563" y="75457"/>
                    <a:pt x="784563" y="75341"/>
                  </a:cubicBezTo>
                  <a:cubicBezTo>
                    <a:pt x="784795" y="74193"/>
                    <a:pt x="785020" y="73161"/>
                    <a:pt x="785137" y="72354"/>
                  </a:cubicBezTo>
                  <a:cubicBezTo>
                    <a:pt x="785602" y="70291"/>
                    <a:pt x="786060" y="68910"/>
                    <a:pt x="786401" y="68452"/>
                  </a:cubicBezTo>
                  <a:cubicBezTo>
                    <a:pt x="789155" y="64318"/>
                    <a:pt x="816360" y="42511"/>
                    <a:pt x="816360" y="42511"/>
                  </a:cubicBezTo>
                </a:path>
              </a:pathLst>
            </a:custGeom>
            <a:solidFill>
              <a:srgbClr val="F7F7F7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D3D17D16-7610-3F11-7E08-9E936633F151}"/>
                </a:ext>
              </a:extLst>
            </p:cNvPr>
            <p:cNvSpPr/>
            <p:nvPr/>
          </p:nvSpPr>
          <p:spPr>
            <a:xfrm flipV="1">
              <a:off x="7042082" y="3752641"/>
              <a:ext cx="824725" cy="653254"/>
            </a:xfrm>
            <a:custGeom>
              <a:avLst/>
              <a:gdLst>
                <a:gd name="connsiteX0" fmla="*/ 424201 w 824725"/>
                <a:gd name="connsiteY0" fmla="*/ 517415 h 653254"/>
                <a:gd name="connsiteX1" fmla="*/ 423837 w 824725"/>
                <a:gd name="connsiteY1" fmla="*/ 517376 h 653254"/>
                <a:gd name="connsiteX2" fmla="*/ 424201 w 824725"/>
                <a:gd name="connsiteY2" fmla="*/ 517415 h 653254"/>
                <a:gd name="connsiteX3" fmla="*/ 693292 w 824725"/>
                <a:gd name="connsiteY3" fmla="*/ 315008 h 653254"/>
                <a:gd name="connsiteX4" fmla="*/ 693299 w 824725"/>
                <a:gd name="connsiteY4" fmla="*/ 315008 h 653254"/>
                <a:gd name="connsiteX5" fmla="*/ 584796 w 824725"/>
                <a:gd name="connsiteY5" fmla="*/ 12382 h 653254"/>
                <a:gd name="connsiteX6" fmla="*/ 653449 w 824725"/>
                <a:gd name="connsiteY6" fmla="*/ 8255 h 653254"/>
                <a:gd name="connsiteX7" fmla="*/ 694975 w 824725"/>
                <a:gd name="connsiteY7" fmla="*/ 23049 h 653254"/>
                <a:gd name="connsiteX8" fmla="*/ 712243 w 824725"/>
                <a:gd name="connsiteY8" fmla="*/ 29836 h 653254"/>
                <a:gd name="connsiteX9" fmla="*/ 732304 w 824725"/>
                <a:gd name="connsiteY9" fmla="*/ 29022 h 653254"/>
                <a:gd name="connsiteX10" fmla="*/ 799429 w 824725"/>
                <a:gd name="connsiteY10" fmla="*/ 29836 h 653254"/>
                <a:gd name="connsiteX11" fmla="*/ 816286 w 824725"/>
                <a:gd name="connsiteY11" fmla="*/ 27137 h 653254"/>
                <a:gd name="connsiteX12" fmla="*/ 817294 w 824725"/>
                <a:gd name="connsiteY12" fmla="*/ 44731 h 653254"/>
                <a:gd name="connsiteX13" fmla="*/ 788095 w 824725"/>
                <a:gd name="connsiteY13" fmla="*/ 70291 h 653254"/>
                <a:gd name="connsiteX14" fmla="*/ 786272 w 824725"/>
                <a:gd name="connsiteY14" fmla="*/ 75520 h 653254"/>
                <a:gd name="connsiteX15" fmla="*/ 785892 w 824725"/>
                <a:gd name="connsiteY15" fmla="*/ 77560 h 653254"/>
                <a:gd name="connsiteX16" fmla="*/ 785365 w 824725"/>
                <a:gd name="connsiteY16" fmla="*/ 79212 h 653254"/>
                <a:gd name="connsiteX17" fmla="*/ 785512 w 824725"/>
                <a:gd name="connsiteY17" fmla="*/ 79406 h 653254"/>
                <a:gd name="connsiteX18" fmla="*/ 785233 w 824725"/>
                <a:gd name="connsiteY18" fmla="*/ 81113 h 653254"/>
                <a:gd name="connsiteX19" fmla="*/ 784845 w 824725"/>
                <a:gd name="connsiteY19" fmla="*/ 83386 h 653254"/>
                <a:gd name="connsiteX20" fmla="*/ 784705 w 824725"/>
                <a:gd name="connsiteY20" fmla="*/ 84457 h 653254"/>
                <a:gd name="connsiteX21" fmla="*/ 784085 w 824725"/>
                <a:gd name="connsiteY21" fmla="*/ 87940 h 653254"/>
                <a:gd name="connsiteX22" fmla="*/ 783270 w 824725"/>
                <a:gd name="connsiteY22" fmla="*/ 93308 h 653254"/>
                <a:gd name="connsiteX23" fmla="*/ 782425 w 824725"/>
                <a:gd name="connsiteY23" fmla="*/ 99165 h 653254"/>
                <a:gd name="connsiteX24" fmla="*/ 781664 w 824725"/>
                <a:gd name="connsiteY24" fmla="*/ 104572 h 653254"/>
                <a:gd name="connsiteX25" fmla="*/ 781253 w 824725"/>
                <a:gd name="connsiteY25" fmla="*/ 108396 h 653254"/>
                <a:gd name="connsiteX26" fmla="*/ 781114 w 824725"/>
                <a:gd name="connsiteY26" fmla="*/ 108396 h 653254"/>
                <a:gd name="connsiteX27" fmla="*/ 780695 w 824725"/>
                <a:gd name="connsiteY27" fmla="*/ 111933 h 653254"/>
                <a:gd name="connsiteX28" fmla="*/ 780462 w 824725"/>
                <a:gd name="connsiteY28" fmla="*/ 113912 h 653254"/>
                <a:gd name="connsiteX29" fmla="*/ 779911 w 824725"/>
                <a:gd name="connsiteY29" fmla="*/ 118357 h 653254"/>
                <a:gd name="connsiteX30" fmla="*/ 779616 w 824725"/>
                <a:gd name="connsiteY30" fmla="*/ 120785 h 653254"/>
                <a:gd name="connsiteX31" fmla="*/ 779345 w 824725"/>
                <a:gd name="connsiteY31" fmla="*/ 123050 h 653254"/>
                <a:gd name="connsiteX32" fmla="*/ 779073 w 824725"/>
                <a:gd name="connsiteY32" fmla="*/ 125299 h 653254"/>
                <a:gd name="connsiteX33" fmla="*/ 778779 w 824725"/>
                <a:gd name="connsiteY33" fmla="*/ 127596 h 653254"/>
                <a:gd name="connsiteX34" fmla="*/ 778181 w 824725"/>
                <a:gd name="connsiteY34" fmla="*/ 132638 h 653254"/>
                <a:gd name="connsiteX35" fmla="*/ 729418 w 824725"/>
                <a:gd name="connsiteY35" fmla="*/ 161628 h 653254"/>
                <a:gd name="connsiteX36" fmla="*/ 699203 w 824725"/>
                <a:gd name="connsiteY36" fmla="*/ 190904 h 653254"/>
                <a:gd name="connsiteX37" fmla="*/ 688505 w 824725"/>
                <a:gd name="connsiteY37" fmla="*/ 242701 h 653254"/>
                <a:gd name="connsiteX38" fmla="*/ 688071 w 824725"/>
                <a:gd name="connsiteY38" fmla="*/ 246199 h 653254"/>
                <a:gd name="connsiteX39" fmla="*/ 702639 w 824725"/>
                <a:gd name="connsiteY39" fmla="*/ 294513 h 653254"/>
                <a:gd name="connsiteX40" fmla="*/ 692376 w 824725"/>
                <a:gd name="connsiteY40" fmla="*/ 315031 h 653254"/>
                <a:gd name="connsiteX41" fmla="*/ 603584 w 824725"/>
                <a:gd name="connsiteY41" fmla="*/ 319150 h 653254"/>
                <a:gd name="connsiteX42" fmla="*/ 541789 w 824725"/>
                <a:gd name="connsiteY42" fmla="*/ 333028 h 653254"/>
                <a:gd name="connsiteX43" fmla="*/ 477712 w 824725"/>
                <a:gd name="connsiteY43" fmla="*/ 362251 h 653254"/>
                <a:gd name="connsiteX44" fmla="*/ 496664 w 824725"/>
                <a:gd name="connsiteY44" fmla="*/ 390488 h 653254"/>
                <a:gd name="connsiteX45" fmla="*/ 510185 w 824725"/>
                <a:gd name="connsiteY45" fmla="*/ 417577 h 653254"/>
                <a:gd name="connsiteX46" fmla="*/ 454727 w 824725"/>
                <a:gd name="connsiteY46" fmla="*/ 481165 h 653254"/>
                <a:gd name="connsiteX47" fmla="*/ 423076 w 824725"/>
                <a:gd name="connsiteY47" fmla="*/ 517376 h 653254"/>
                <a:gd name="connsiteX48" fmla="*/ 378789 w 824725"/>
                <a:gd name="connsiteY48" fmla="*/ 530432 h 653254"/>
                <a:gd name="connsiteX49" fmla="*/ 374670 w 824725"/>
                <a:gd name="connsiteY49" fmla="*/ 531859 h 653254"/>
                <a:gd name="connsiteX50" fmla="*/ 392962 w 824725"/>
                <a:gd name="connsiteY50" fmla="*/ 569786 h 653254"/>
                <a:gd name="connsiteX51" fmla="*/ 361319 w 824725"/>
                <a:gd name="connsiteY51" fmla="*/ 572586 h 653254"/>
                <a:gd name="connsiteX52" fmla="*/ 340584 w 824725"/>
                <a:gd name="connsiteY52" fmla="*/ 583586 h 653254"/>
                <a:gd name="connsiteX53" fmla="*/ 340041 w 824725"/>
                <a:gd name="connsiteY53" fmla="*/ 584207 h 653254"/>
                <a:gd name="connsiteX54" fmla="*/ 318630 w 824725"/>
                <a:gd name="connsiteY54" fmla="*/ 614414 h 653254"/>
                <a:gd name="connsiteX55" fmla="*/ 292992 w 824725"/>
                <a:gd name="connsiteY55" fmla="*/ 632373 h 653254"/>
                <a:gd name="connsiteX56" fmla="*/ 273753 w 824725"/>
                <a:gd name="connsiteY56" fmla="*/ 629386 h 653254"/>
                <a:gd name="connsiteX57" fmla="*/ 265011 w 824725"/>
                <a:gd name="connsiteY57" fmla="*/ 614228 h 653254"/>
                <a:gd name="connsiteX58" fmla="*/ 264413 w 824725"/>
                <a:gd name="connsiteY58" fmla="*/ 613289 h 653254"/>
                <a:gd name="connsiteX59" fmla="*/ 246742 w 824725"/>
                <a:gd name="connsiteY59" fmla="*/ 592856 h 653254"/>
                <a:gd name="connsiteX60" fmla="*/ 216418 w 824725"/>
                <a:gd name="connsiteY60" fmla="*/ 565767 h 653254"/>
                <a:gd name="connsiteX61" fmla="*/ 185893 w 824725"/>
                <a:gd name="connsiteY61" fmla="*/ 567032 h 653254"/>
                <a:gd name="connsiteX62" fmla="*/ 144708 w 824725"/>
                <a:gd name="connsiteY62" fmla="*/ 619224 h 653254"/>
                <a:gd name="connsiteX63" fmla="*/ 143645 w 824725"/>
                <a:gd name="connsiteY63" fmla="*/ 626555 h 653254"/>
                <a:gd name="connsiteX64" fmla="*/ 129372 w 824725"/>
                <a:gd name="connsiteY64" fmla="*/ 645925 h 653254"/>
                <a:gd name="connsiteX65" fmla="*/ 119698 w 824725"/>
                <a:gd name="connsiteY65" fmla="*/ 645483 h 653254"/>
                <a:gd name="connsiteX66" fmla="*/ 112476 w 824725"/>
                <a:gd name="connsiteY66" fmla="*/ 645033 h 653254"/>
                <a:gd name="connsiteX67" fmla="*/ 110707 w 824725"/>
                <a:gd name="connsiteY67" fmla="*/ 644901 h 653254"/>
                <a:gd name="connsiteX68" fmla="*/ 106930 w 824725"/>
                <a:gd name="connsiteY68" fmla="*/ 644591 h 653254"/>
                <a:gd name="connsiteX69" fmla="*/ 80275 w 824725"/>
                <a:gd name="connsiteY69" fmla="*/ 642263 h 653254"/>
                <a:gd name="connsiteX70" fmla="*/ 45747 w 824725"/>
                <a:gd name="connsiteY70" fmla="*/ 639060 h 653254"/>
                <a:gd name="connsiteX71" fmla="*/ 42675 w 824725"/>
                <a:gd name="connsiteY71" fmla="*/ 638788 h 653254"/>
                <a:gd name="connsiteX72" fmla="*/ 40588 w 824725"/>
                <a:gd name="connsiteY72" fmla="*/ 638586 h 653254"/>
                <a:gd name="connsiteX73" fmla="*/ 37997 w 824725"/>
                <a:gd name="connsiteY73" fmla="*/ 638346 h 653254"/>
                <a:gd name="connsiteX74" fmla="*/ 37446 w 824725"/>
                <a:gd name="connsiteY74" fmla="*/ 638261 h 653254"/>
                <a:gd name="connsiteX75" fmla="*/ 36166 w 824725"/>
                <a:gd name="connsiteY75" fmla="*/ 638121 h 653254"/>
                <a:gd name="connsiteX76" fmla="*/ 35367 w 824725"/>
                <a:gd name="connsiteY76" fmla="*/ 638005 h 653254"/>
                <a:gd name="connsiteX77" fmla="*/ 34560 w 824725"/>
                <a:gd name="connsiteY77" fmla="*/ 637919 h 653254"/>
                <a:gd name="connsiteX78" fmla="*/ 10473 w 824725"/>
                <a:gd name="connsiteY78" fmla="*/ 611389 h 653254"/>
                <a:gd name="connsiteX79" fmla="*/ 40875 w 824725"/>
                <a:gd name="connsiteY79" fmla="*/ 557544 h 653254"/>
                <a:gd name="connsiteX80" fmla="*/ 50952 w 824725"/>
                <a:gd name="connsiteY80" fmla="*/ 513761 h 653254"/>
                <a:gd name="connsiteX81" fmla="*/ 83657 w 824725"/>
                <a:gd name="connsiteY81" fmla="*/ 400146 h 653254"/>
                <a:gd name="connsiteX82" fmla="*/ 83657 w 824725"/>
                <a:gd name="connsiteY82" fmla="*/ 359148 h 653254"/>
                <a:gd name="connsiteX83" fmla="*/ 116432 w 824725"/>
                <a:gd name="connsiteY83" fmla="*/ 356060 h 653254"/>
                <a:gd name="connsiteX84" fmla="*/ 170354 w 824725"/>
                <a:gd name="connsiteY84" fmla="*/ 321819 h 653254"/>
                <a:gd name="connsiteX85" fmla="*/ 229458 w 824725"/>
                <a:gd name="connsiteY85" fmla="*/ 297321 h 653254"/>
                <a:gd name="connsiteX86" fmla="*/ 257199 w 824725"/>
                <a:gd name="connsiteY86" fmla="*/ 280929 h 653254"/>
                <a:gd name="connsiteX87" fmla="*/ 274521 w 824725"/>
                <a:gd name="connsiteY87" fmla="*/ 277020 h 653254"/>
                <a:gd name="connsiteX88" fmla="*/ 305931 w 824725"/>
                <a:gd name="connsiteY88" fmla="*/ 267206 h 653254"/>
                <a:gd name="connsiteX89" fmla="*/ 339979 w 824725"/>
                <a:gd name="connsiteY89" fmla="*/ 238993 h 653254"/>
                <a:gd name="connsiteX90" fmla="*/ 357728 w 824725"/>
                <a:gd name="connsiteY90" fmla="*/ 217745 h 653254"/>
                <a:gd name="connsiteX91" fmla="*/ 372839 w 824725"/>
                <a:gd name="connsiteY91" fmla="*/ 213835 h 653254"/>
                <a:gd name="connsiteX92" fmla="*/ 374654 w 824725"/>
                <a:gd name="connsiteY92" fmla="*/ 213378 h 653254"/>
                <a:gd name="connsiteX93" fmla="*/ 402636 w 824725"/>
                <a:gd name="connsiteY93" fmla="*/ 152226 h 653254"/>
                <a:gd name="connsiteX94" fmla="*/ 429088 w 824725"/>
                <a:gd name="connsiteY94" fmla="*/ 110971 h 653254"/>
                <a:gd name="connsiteX95" fmla="*/ 429593 w 824725"/>
                <a:gd name="connsiteY95" fmla="*/ 110863 h 653254"/>
                <a:gd name="connsiteX96" fmla="*/ 455037 w 824725"/>
                <a:gd name="connsiteY96" fmla="*/ 87808 h 653254"/>
                <a:gd name="connsiteX97" fmla="*/ 457551 w 824725"/>
                <a:gd name="connsiteY97" fmla="*/ 57003 h 653254"/>
                <a:gd name="connsiteX98" fmla="*/ 457721 w 824725"/>
                <a:gd name="connsiteY98" fmla="*/ 46600 h 653254"/>
                <a:gd name="connsiteX99" fmla="*/ 492141 w 824725"/>
                <a:gd name="connsiteY99" fmla="*/ 19651 h 653254"/>
                <a:gd name="connsiteX100" fmla="*/ 517236 w 824725"/>
                <a:gd name="connsiteY100" fmla="*/ 13577 h 653254"/>
                <a:gd name="connsiteX101" fmla="*/ 526181 w 824725"/>
                <a:gd name="connsiteY101" fmla="*/ 8333 h 653254"/>
                <a:gd name="connsiteX102" fmla="*/ 524334 w 824725"/>
                <a:gd name="connsiteY102" fmla="*/ 428 h 653254"/>
                <a:gd name="connsiteX103" fmla="*/ 513815 w 824725"/>
                <a:gd name="connsiteY103" fmla="*/ 6587 h 653254"/>
                <a:gd name="connsiteX104" fmla="*/ 488580 w 824725"/>
                <a:gd name="connsiteY104" fmla="*/ 12514 h 653254"/>
                <a:gd name="connsiteX105" fmla="*/ 487882 w 824725"/>
                <a:gd name="connsiteY105" fmla="*/ 13111 h 653254"/>
                <a:gd name="connsiteX106" fmla="*/ 453796 w 824725"/>
                <a:gd name="connsiteY106" fmla="*/ 39906 h 653254"/>
                <a:gd name="connsiteX107" fmla="*/ 449801 w 824725"/>
                <a:gd name="connsiteY107" fmla="*/ 57321 h 653254"/>
                <a:gd name="connsiteX108" fmla="*/ 447621 w 824725"/>
                <a:gd name="connsiteY108" fmla="*/ 85543 h 653254"/>
                <a:gd name="connsiteX109" fmla="*/ 427956 w 824725"/>
                <a:gd name="connsiteY109" fmla="*/ 103284 h 653254"/>
                <a:gd name="connsiteX110" fmla="*/ 425908 w 824725"/>
                <a:gd name="connsiteY110" fmla="*/ 103811 h 653254"/>
                <a:gd name="connsiteX111" fmla="*/ 395794 w 824725"/>
                <a:gd name="connsiteY111" fmla="*/ 148603 h 653254"/>
                <a:gd name="connsiteX112" fmla="*/ 369154 w 824725"/>
                <a:gd name="connsiteY112" fmla="*/ 206753 h 653254"/>
                <a:gd name="connsiteX113" fmla="*/ 354633 w 824725"/>
                <a:gd name="connsiteY113" fmla="*/ 210670 h 653254"/>
                <a:gd name="connsiteX114" fmla="*/ 334285 w 824725"/>
                <a:gd name="connsiteY114" fmla="*/ 233772 h 653254"/>
                <a:gd name="connsiteX115" fmla="*/ 334285 w 824725"/>
                <a:gd name="connsiteY115" fmla="*/ 233764 h 653254"/>
                <a:gd name="connsiteX116" fmla="*/ 301494 w 824725"/>
                <a:gd name="connsiteY116" fmla="*/ 260845 h 653254"/>
                <a:gd name="connsiteX117" fmla="*/ 273272 w 824725"/>
                <a:gd name="connsiteY117" fmla="*/ 269363 h 653254"/>
                <a:gd name="connsiteX118" fmla="*/ 254305 w 824725"/>
                <a:gd name="connsiteY118" fmla="*/ 273730 h 653254"/>
                <a:gd name="connsiteX119" fmla="*/ 225262 w 824725"/>
                <a:gd name="connsiteY119" fmla="*/ 290789 h 653254"/>
                <a:gd name="connsiteX120" fmla="*/ 194596 w 824725"/>
                <a:gd name="connsiteY120" fmla="*/ 303240 h 653254"/>
                <a:gd name="connsiteX121" fmla="*/ 166770 w 824725"/>
                <a:gd name="connsiteY121" fmla="*/ 314969 h 653254"/>
                <a:gd name="connsiteX122" fmla="*/ 113849 w 824725"/>
                <a:gd name="connsiteY122" fmla="*/ 348512 h 653254"/>
                <a:gd name="connsiteX123" fmla="*/ 75900 w 824725"/>
                <a:gd name="connsiteY123" fmla="*/ 352088 h 653254"/>
                <a:gd name="connsiteX124" fmla="*/ 75900 w 824725"/>
                <a:gd name="connsiteY124" fmla="*/ 399595 h 653254"/>
                <a:gd name="connsiteX125" fmla="*/ 43458 w 824725"/>
                <a:gd name="connsiteY125" fmla="*/ 511791 h 653254"/>
                <a:gd name="connsiteX126" fmla="*/ 33296 w 824725"/>
                <a:gd name="connsiteY126" fmla="*/ 555877 h 653254"/>
                <a:gd name="connsiteX127" fmla="*/ 2351 w 824725"/>
                <a:gd name="connsiteY127" fmla="*/ 609457 h 653254"/>
                <a:gd name="connsiteX128" fmla="*/ 544 w 824725"/>
                <a:gd name="connsiteY128" fmla="*/ 612002 h 653254"/>
                <a:gd name="connsiteX129" fmla="*/ 31000 w 824725"/>
                <a:gd name="connsiteY129" fmla="*/ 645537 h 653254"/>
                <a:gd name="connsiteX130" fmla="*/ 32722 w 824725"/>
                <a:gd name="connsiteY130" fmla="*/ 645537 h 653254"/>
                <a:gd name="connsiteX131" fmla="*/ 33738 w 824725"/>
                <a:gd name="connsiteY131" fmla="*/ 645622 h 653254"/>
                <a:gd name="connsiteX132" fmla="*/ 35367 w 824725"/>
                <a:gd name="connsiteY132" fmla="*/ 645762 h 653254"/>
                <a:gd name="connsiteX133" fmla="*/ 36166 w 824725"/>
                <a:gd name="connsiteY133" fmla="*/ 645878 h 653254"/>
                <a:gd name="connsiteX134" fmla="*/ 36717 w 824725"/>
                <a:gd name="connsiteY134" fmla="*/ 645979 h 653254"/>
                <a:gd name="connsiteX135" fmla="*/ 37997 w 824725"/>
                <a:gd name="connsiteY135" fmla="*/ 646103 h 653254"/>
                <a:gd name="connsiteX136" fmla="*/ 39719 w 824725"/>
                <a:gd name="connsiteY136" fmla="*/ 646297 h 653254"/>
                <a:gd name="connsiteX137" fmla="*/ 41883 w 824725"/>
                <a:gd name="connsiteY137" fmla="*/ 646507 h 653254"/>
                <a:gd name="connsiteX138" fmla="*/ 45103 w 824725"/>
                <a:gd name="connsiteY138" fmla="*/ 646786 h 653254"/>
                <a:gd name="connsiteX139" fmla="*/ 79553 w 824725"/>
                <a:gd name="connsiteY139" fmla="*/ 649990 h 653254"/>
                <a:gd name="connsiteX140" fmla="*/ 106355 w 824725"/>
                <a:gd name="connsiteY140" fmla="*/ 652333 h 653254"/>
                <a:gd name="connsiteX141" fmla="*/ 110056 w 824725"/>
                <a:gd name="connsiteY141" fmla="*/ 652635 h 653254"/>
                <a:gd name="connsiteX142" fmla="*/ 111925 w 824725"/>
                <a:gd name="connsiteY142" fmla="*/ 652767 h 653254"/>
                <a:gd name="connsiteX143" fmla="*/ 119225 w 824725"/>
                <a:gd name="connsiteY143" fmla="*/ 653225 h 653254"/>
                <a:gd name="connsiteX144" fmla="*/ 129372 w 824725"/>
                <a:gd name="connsiteY144" fmla="*/ 653682 h 653254"/>
                <a:gd name="connsiteX145" fmla="*/ 151333 w 824725"/>
                <a:gd name="connsiteY145" fmla="*/ 627586 h 653254"/>
                <a:gd name="connsiteX146" fmla="*/ 152365 w 824725"/>
                <a:gd name="connsiteY146" fmla="*/ 620488 h 653254"/>
                <a:gd name="connsiteX147" fmla="*/ 187405 w 824725"/>
                <a:gd name="connsiteY147" fmla="*/ 574634 h 653254"/>
                <a:gd name="connsiteX148" fmla="*/ 213362 w 824725"/>
                <a:gd name="connsiteY148" fmla="*/ 572997 h 653254"/>
                <a:gd name="connsiteX149" fmla="*/ 241203 w 824725"/>
                <a:gd name="connsiteY149" fmla="*/ 598263 h 653254"/>
                <a:gd name="connsiteX150" fmla="*/ 258184 w 824725"/>
                <a:gd name="connsiteY150" fmla="*/ 617936 h 653254"/>
                <a:gd name="connsiteX151" fmla="*/ 268230 w 824725"/>
                <a:gd name="connsiteY151" fmla="*/ 634832 h 653254"/>
                <a:gd name="connsiteX152" fmla="*/ 294202 w 824725"/>
                <a:gd name="connsiteY152" fmla="*/ 640138 h 653254"/>
                <a:gd name="connsiteX153" fmla="*/ 295420 w 824725"/>
                <a:gd name="connsiteY153" fmla="*/ 640138 h 653254"/>
                <a:gd name="connsiteX154" fmla="*/ 324572 w 824725"/>
                <a:gd name="connsiteY154" fmla="*/ 619449 h 653254"/>
                <a:gd name="connsiteX155" fmla="*/ 346107 w 824725"/>
                <a:gd name="connsiteY155" fmla="*/ 589071 h 653254"/>
                <a:gd name="connsiteX156" fmla="*/ 363181 w 824725"/>
                <a:gd name="connsiteY156" fmla="*/ 580111 h 653254"/>
                <a:gd name="connsiteX157" fmla="*/ 399106 w 824725"/>
                <a:gd name="connsiteY157" fmla="*/ 577473 h 653254"/>
                <a:gd name="connsiteX158" fmla="*/ 405281 w 824725"/>
                <a:gd name="connsiteY158" fmla="*/ 577473 h 653254"/>
                <a:gd name="connsiteX159" fmla="*/ 385453 w 824725"/>
                <a:gd name="connsiteY159" fmla="*/ 536351 h 653254"/>
                <a:gd name="connsiteX160" fmla="*/ 423131 w 824725"/>
                <a:gd name="connsiteY160" fmla="*/ 525095 h 653254"/>
                <a:gd name="connsiteX161" fmla="*/ 460708 w 824725"/>
                <a:gd name="connsiteY161" fmla="*/ 486098 h 653254"/>
                <a:gd name="connsiteX162" fmla="*/ 519439 w 824725"/>
                <a:gd name="connsiteY162" fmla="*/ 418764 h 653254"/>
                <a:gd name="connsiteX163" fmla="*/ 503358 w 824725"/>
                <a:gd name="connsiteY163" fmla="*/ 386594 h 653254"/>
                <a:gd name="connsiteX164" fmla="*/ 489240 w 824725"/>
                <a:gd name="connsiteY164" fmla="*/ 365517 h 653254"/>
                <a:gd name="connsiteX165" fmla="*/ 544636 w 824725"/>
                <a:gd name="connsiteY165" fmla="*/ 340251 h 653254"/>
                <a:gd name="connsiteX166" fmla="*/ 604616 w 824725"/>
                <a:gd name="connsiteY166" fmla="*/ 326807 h 653254"/>
                <a:gd name="connsiteX167" fmla="*/ 693299 w 824725"/>
                <a:gd name="connsiteY167" fmla="*/ 322765 h 653254"/>
                <a:gd name="connsiteX168" fmla="*/ 710459 w 824725"/>
                <a:gd name="connsiteY168" fmla="*/ 295847 h 653254"/>
                <a:gd name="connsiteX169" fmla="*/ 711041 w 824725"/>
                <a:gd name="connsiteY169" fmla="*/ 294350 h 653254"/>
                <a:gd name="connsiteX170" fmla="*/ 710389 w 824725"/>
                <a:gd name="connsiteY170" fmla="*/ 292868 h 653254"/>
                <a:gd name="connsiteX171" fmla="*/ 695766 w 824725"/>
                <a:gd name="connsiteY171" fmla="*/ 247169 h 653254"/>
                <a:gd name="connsiteX172" fmla="*/ 696201 w 824725"/>
                <a:gd name="connsiteY172" fmla="*/ 243632 h 653254"/>
                <a:gd name="connsiteX173" fmla="*/ 706440 w 824725"/>
                <a:gd name="connsiteY173" fmla="*/ 193689 h 653254"/>
                <a:gd name="connsiteX174" fmla="*/ 732955 w 824725"/>
                <a:gd name="connsiteY174" fmla="*/ 168516 h 653254"/>
                <a:gd name="connsiteX175" fmla="*/ 785675 w 824725"/>
                <a:gd name="connsiteY175" fmla="*/ 137207 h 653254"/>
                <a:gd name="connsiteX176" fmla="*/ 785791 w 824725"/>
                <a:gd name="connsiteY176" fmla="*/ 134197 h 653254"/>
                <a:gd name="connsiteX177" fmla="*/ 785908 w 824725"/>
                <a:gd name="connsiteY177" fmla="*/ 133166 h 653254"/>
                <a:gd name="connsiteX178" fmla="*/ 786459 w 824725"/>
                <a:gd name="connsiteY178" fmla="*/ 128651 h 653254"/>
                <a:gd name="connsiteX179" fmla="*/ 786777 w 824725"/>
                <a:gd name="connsiteY179" fmla="*/ 126176 h 653254"/>
                <a:gd name="connsiteX180" fmla="*/ 787017 w 824725"/>
                <a:gd name="connsiteY180" fmla="*/ 124159 h 653254"/>
                <a:gd name="connsiteX181" fmla="*/ 787327 w 824725"/>
                <a:gd name="connsiteY181" fmla="*/ 121622 h 653254"/>
                <a:gd name="connsiteX182" fmla="*/ 788165 w 824725"/>
                <a:gd name="connsiteY182" fmla="*/ 114897 h 653254"/>
                <a:gd name="connsiteX183" fmla="*/ 788219 w 824725"/>
                <a:gd name="connsiteY183" fmla="*/ 114385 h 653254"/>
                <a:gd name="connsiteX184" fmla="*/ 788506 w 824725"/>
                <a:gd name="connsiteY184" fmla="*/ 112841 h 653254"/>
                <a:gd name="connsiteX185" fmla="*/ 789337 w 824725"/>
                <a:gd name="connsiteY185" fmla="*/ 105650 h 653254"/>
                <a:gd name="connsiteX186" fmla="*/ 789957 w 824725"/>
                <a:gd name="connsiteY186" fmla="*/ 101445 h 653254"/>
                <a:gd name="connsiteX187" fmla="*/ 790151 w 824725"/>
                <a:gd name="connsiteY187" fmla="*/ 101251 h 653254"/>
                <a:gd name="connsiteX188" fmla="*/ 790927 w 824725"/>
                <a:gd name="connsiteY188" fmla="*/ 94533 h 653254"/>
                <a:gd name="connsiteX189" fmla="*/ 791734 w 824725"/>
                <a:gd name="connsiteY189" fmla="*/ 89251 h 653254"/>
                <a:gd name="connsiteX190" fmla="*/ 792370 w 824725"/>
                <a:gd name="connsiteY190" fmla="*/ 85682 h 653254"/>
                <a:gd name="connsiteX191" fmla="*/ 792564 w 824725"/>
                <a:gd name="connsiteY191" fmla="*/ 83929 h 653254"/>
                <a:gd name="connsiteX192" fmla="*/ 792851 w 824725"/>
                <a:gd name="connsiteY192" fmla="*/ 82556 h 653254"/>
                <a:gd name="connsiteX193" fmla="*/ 793138 w 824725"/>
                <a:gd name="connsiteY193" fmla="*/ 80935 h 653254"/>
                <a:gd name="connsiteX194" fmla="*/ 793254 w 824725"/>
                <a:gd name="connsiteY194" fmla="*/ 80702 h 653254"/>
                <a:gd name="connsiteX195" fmla="*/ 793487 w 824725"/>
                <a:gd name="connsiteY195" fmla="*/ 79127 h 653254"/>
                <a:gd name="connsiteX196" fmla="*/ 793906 w 824725"/>
                <a:gd name="connsiteY196" fmla="*/ 76893 h 653254"/>
                <a:gd name="connsiteX197" fmla="*/ 794619 w 824725"/>
                <a:gd name="connsiteY197" fmla="*/ 74473 h 653254"/>
                <a:gd name="connsiteX198" fmla="*/ 823710 w 824725"/>
                <a:gd name="connsiteY198" fmla="*/ 49525 h 653254"/>
                <a:gd name="connsiteX199" fmla="*/ 825269 w 824725"/>
                <a:gd name="connsiteY199" fmla="*/ 48276 h 653254"/>
                <a:gd name="connsiteX200" fmla="*/ 823524 w 824725"/>
                <a:gd name="connsiteY200" fmla="*/ 18107 h 653254"/>
                <a:gd name="connsiteX201" fmla="*/ 798855 w 824725"/>
                <a:gd name="connsiteY201" fmla="*/ 22133 h 653254"/>
                <a:gd name="connsiteX202" fmla="*/ 732141 w 824725"/>
                <a:gd name="connsiteY202" fmla="*/ 21272 h 653254"/>
                <a:gd name="connsiteX203" fmla="*/ 712243 w 824725"/>
                <a:gd name="connsiteY203" fmla="*/ 22079 h 653254"/>
                <a:gd name="connsiteX204" fmla="*/ 698241 w 824725"/>
                <a:gd name="connsiteY204" fmla="*/ 16013 h 653254"/>
                <a:gd name="connsiteX205" fmla="*/ 653030 w 824725"/>
                <a:gd name="connsiteY205" fmla="*/ 513 h 653254"/>
                <a:gd name="connsiteX206" fmla="*/ 584819 w 824725"/>
                <a:gd name="connsiteY206" fmla="*/ 4640 h 653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</a:cxnLst>
              <a:rect l="l" t="t" r="r" b="b"/>
              <a:pathLst>
                <a:path w="824725" h="653254">
                  <a:moveTo>
                    <a:pt x="424201" y="517415"/>
                  </a:moveTo>
                  <a:cubicBezTo>
                    <a:pt x="424080" y="517397"/>
                    <a:pt x="423959" y="517384"/>
                    <a:pt x="423837" y="517376"/>
                  </a:cubicBezTo>
                  <a:cubicBezTo>
                    <a:pt x="423945" y="517384"/>
                    <a:pt x="424069" y="517392"/>
                    <a:pt x="424201" y="517415"/>
                  </a:cubicBezTo>
                  <a:moveTo>
                    <a:pt x="693292" y="315008"/>
                  </a:moveTo>
                  <a:lnTo>
                    <a:pt x="693299" y="315008"/>
                  </a:lnTo>
                  <a:close/>
                  <a:moveTo>
                    <a:pt x="584796" y="12382"/>
                  </a:moveTo>
                  <a:cubicBezTo>
                    <a:pt x="585323" y="12382"/>
                    <a:pt x="638540" y="9054"/>
                    <a:pt x="653449" y="8255"/>
                  </a:cubicBezTo>
                  <a:cubicBezTo>
                    <a:pt x="662099" y="7953"/>
                    <a:pt x="681880" y="16982"/>
                    <a:pt x="694975" y="23049"/>
                  </a:cubicBezTo>
                  <a:cubicBezTo>
                    <a:pt x="706022" y="28176"/>
                    <a:pt x="709792" y="29836"/>
                    <a:pt x="712243" y="29836"/>
                  </a:cubicBezTo>
                  <a:cubicBezTo>
                    <a:pt x="717223" y="29836"/>
                    <a:pt x="731691" y="29061"/>
                    <a:pt x="732304" y="29022"/>
                  </a:cubicBezTo>
                  <a:lnTo>
                    <a:pt x="799429" y="29836"/>
                  </a:lnTo>
                  <a:lnTo>
                    <a:pt x="816286" y="27137"/>
                  </a:lnTo>
                  <a:lnTo>
                    <a:pt x="817294" y="44731"/>
                  </a:lnTo>
                  <a:cubicBezTo>
                    <a:pt x="809475" y="51022"/>
                    <a:pt x="790764" y="66289"/>
                    <a:pt x="788095" y="70291"/>
                  </a:cubicBezTo>
                  <a:cubicBezTo>
                    <a:pt x="787878" y="70571"/>
                    <a:pt x="787141" y="71571"/>
                    <a:pt x="786272" y="75520"/>
                  </a:cubicBezTo>
                  <a:cubicBezTo>
                    <a:pt x="786156" y="76303"/>
                    <a:pt x="786024" y="76901"/>
                    <a:pt x="785892" y="77560"/>
                  </a:cubicBezTo>
                  <a:lnTo>
                    <a:pt x="785365" y="79212"/>
                  </a:lnTo>
                  <a:lnTo>
                    <a:pt x="785512" y="79406"/>
                  </a:lnTo>
                  <a:cubicBezTo>
                    <a:pt x="785466" y="79926"/>
                    <a:pt x="785349" y="80492"/>
                    <a:pt x="785233" y="81113"/>
                  </a:cubicBezTo>
                  <a:cubicBezTo>
                    <a:pt x="785087" y="81868"/>
                    <a:pt x="784957" y="82626"/>
                    <a:pt x="784845" y="83386"/>
                  </a:cubicBezTo>
                  <a:lnTo>
                    <a:pt x="784705" y="84457"/>
                  </a:lnTo>
                  <a:cubicBezTo>
                    <a:pt x="784535" y="85543"/>
                    <a:pt x="784341" y="86745"/>
                    <a:pt x="784085" y="87940"/>
                  </a:cubicBezTo>
                  <a:cubicBezTo>
                    <a:pt x="783821" y="89887"/>
                    <a:pt x="783596" y="91555"/>
                    <a:pt x="783270" y="93308"/>
                  </a:cubicBezTo>
                  <a:lnTo>
                    <a:pt x="782425" y="99165"/>
                  </a:lnTo>
                  <a:cubicBezTo>
                    <a:pt x="782184" y="101104"/>
                    <a:pt x="781975" y="102880"/>
                    <a:pt x="781664" y="104572"/>
                  </a:cubicBezTo>
                  <a:cubicBezTo>
                    <a:pt x="781517" y="105937"/>
                    <a:pt x="781393" y="107201"/>
                    <a:pt x="781253" y="108396"/>
                  </a:cubicBezTo>
                  <a:lnTo>
                    <a:pt x="781114" y="108396"/>
                  </a:lnTo>
                  <a:lnTo>
                    <a:pt x="780695" y="111933"/>
                  </a:lnTo>
                  <a:cubicBezTo>
                    <a:pt x="780630" y="112594"/>
                    <a:pt x="780553" y="113254"/>
                    <a:pt x="780462" y="113912"/>
                  </a:cubicBezTo>
                  <a:lnTo>
                    <a:pt x="779911" y="118357"/>
                  </a:lnTo>
                  <a:cubicBezTo>
                    <a:pt x="779795" y="119187"/>
                    <a:pt x="779702" y="120001"/>
                    <a:pt x="779616" y="120785"/>
                  </a:cubicBezTo>
                  <a:cubicBezTo>
                    <a:pt x="779531" y="121560"/>
                    <a:pt x="779461" y="122328"/>
                    <a:pt x="779345" y="123050"/>
                  </a:cubicBezTo>
                  <a:lnTo>
                    <a:pt x="779073" y="125299"/>
                  </a:lnTo>
                  <a:cubicBezTo>
                    <a:pt x="778980" y="126114"/>
                    <a:pt x="778895" y="126874"/>
                    <a:pt x="778779" y="127596"/>
                  </a:cubicBezTo>
                  <a:lnTo>
                    <a:pt x="778181" y="132638"/>
                  </a:lnTo>
                  <a:lnTo>
                    <a:pt x="729418" y="161628"/>
                  </a:lnTo>
                  <a:cubicBezTo>
                    <a:pt x="728906" y="161829"/>
                    <a:pt x="706464" y="171805"/>
                    <a:pt x="699203" y="190904"/>
                  </a:cubicBezTo>
                  <a:cubicBezTo>
                    <a:pt x="692811" y="207311"/>
                    <a:pt x="690002" y="230335"/>
                    <a:pt x="688505" y="242701"/>
                  </a:cubicBezTo>
                  <a:lnTo>
                    <a:pt x="688071" y="246199"/>
                  </a:lnTo>
                  <a:cubicBezTo>
                    <a:pt x="686713" y="256897"/>
                    <a:pt x="699288" y="286771"/>
                    <a:pt x="702639" y="294513"/>
                  </a:cubicBezTo>
                  <a:cubicBezTo>
                    <a:pt x="699172" y="303178"/>
                    <a:pt x="694556" y="312766"/>
                    <a:pt x="692376" y="315031"/>
                  </a:cubicBezTo>
                  <a:cubicBezTo>
                    <a:pt x="682400" y="315334"/>
                    <a:pt x="606928" y="318980"/>
                    <a:pt x="603584" y="319150"/>
                  </a:cubicBezTo>
                  <a:lnTo>
                    <a:pt x="541789" y="333028"/>
                  </a:lnTo>
                  <a:lnTo>
                    <a:pt x="477712" y="362251"/>
                  </a:lnTo>
                  <a:lnTo>
                    <a:pt x="496664" y="390488"/>
                  </a:lnTo>
                  <a:lnTo>
                    <a:pt x="510185" y="417577"/>
                  </a:lnTo>
                  <a:lnTo>
                    <a:pt x="454727" y="481165"/>
                  </a:lnTo>
                  <a:cubicBezTo>
                    <a:pt x="442307" y="497044"/>
                    <a:pt x="427033" y="514964"/>
                    <a:pt x="423076" y="517376"/>
                  </a:cubicBezTo>
                  <a:cubicBezTo>
                    <a:pt x="418050" y="517617"/>
                    <a:pt x="403171" y="522000"/>
                    <a:pt x="378789" y="530432"/>
                  </a:cubicBezTo>
                  <a:lnTo>
                    <a:pt x="374670" y="531859"/>
                  </a:lnTo>
                  <a:lnTo>
                    <a:pt x="392962" y="569786"/>
                  </a:lnTo>
                  <a:cubicBezTo>
                    <a:pt x="384468" y="569972"/>
                    <a:pt x="369302" y="570569"/>
                    <a:pt x="361319" y="572586"/>
                  </a:cubicBezTo>
                  <a:cubicBezTo>
                    <a:pt x="349606" y="575418"/>
                    <a:pt x="340948" y="583253"/>
                    <a:pt x="340584" y="583586"/>
                  </a:cubicBezTo>
                  <a:lnTo>
                    <a:pt x="340041" y="584207"/>
                  </a:lnTo>
                  <a:lnTo>
                    <a:pt x="318630" y="614414"/>
                  </a:lnTo>
                  <a:lnTo>
                    <a:pt x="292992" y="632373"/>
                  </a:lnTo>
                  <a:cubicBezTo>
                    <a:pt x="284117" y="632249"/>
                    <a:pt x="275305" y="630907"/>
                    <a:pt x="273753" y="629386"/>
                  </a:cubicBezTo>
                  <a:cubicBezTo>
                    <a:pt x="270891" y="626438"/>
                    <a:pt x="266477" y="617440"/>
                    <a:pt x="265011" y="614228"/>
                  </a:cubicBezTo>
                  <a:lnTo>
                    <a:pt x="264413" y="613289"/>
                  </a:lnTo>
                  <a:lnTo>
                    <a:pt x="246742" y="592856"/>
                  </a:lnTo>
                  <a:lnTo>
                    <a:pt x="216418" y="565767"/>
                  </a:lnTo>
                  <a:cubicBezTo>
                    <a:pt x="215479" y="565457"/>
                    <a:pt x="206714" y="562936"/>
                    <a:pt x="185893" y="567032"/>
                  </a:cubicBezTo>
                  <a:cubicBezTo>
                    <a:pt x="164102" y="571430"/>
                    <a:pt x="147710" y="600691"/>
                    <a:pt x="144708" y="619224"/>
                  </a:cubicBezTo>
                  <a:cubicBezTo>
                    <a:pt x="144289" y="621737"/>
                    <a:pt x="143964" y="624196"/>
                    <a:pt x="143645" y="626555"/>
                  </a:cubicBezTo>
                  <a:cubicBezTo>
                    <a:pt x="141807" y="640332"/>
                    <a:pt x="140620" y="645925"/>
                    <a:pt x="129372" y="645925"/>
                  </a:cubicBezTo>
                  <a:cubicBezTo>
                    <a:pt x="127145" y="645925"/>
                    <a:pt x="123810" y="645809"/>
                    <a:pt x="119698" y="645483"/>
                  </a:cubicBezTo>
                  <a:cubicBezTo>
                    <a:pt x="117289" y="645363"/>
                    <a:pt x="114882" y="645213"/>
                    <a:pt x="112476" y="645033"/>
                  </a:cubicBezTo>
                  <a:lnTo>
                    <a:pt x="110707" y="644901"/>
                  </a:lnTo>
                  <a:cubicBezTo>
                    <a:pt x="109528" y="644785"/>
                    <a:pt x="108248" y="644692"/>
                    <a:pt x="106930" y="644591"/>
                  </a:cubicBezTo>
                  <a:lnTo>
                    <a:pt x="80275" y="642263"/>
                  </a:lnTo>
                  <a:cubicBezTo>
                    <a:pt x="67398" y="641123"/>
                    <a:pt x="54683" y="639967"/>
                    <a:pt x="45747" y="639060"/>
                  </a:cubicBezTo>
                  <a:cubicBezTo>
                    <a:pt x="44567" y="638982"/>
                    <a:pt x="43590" y="638881"/>
                    <a:pt x="42675" y="638788"/>
                  </a:cubicBezTo>
                  <a:lnTo>
                    <a:pt x="40588" y="638586"/>
                  </a:lnTo>
                  <a:cubicBezTo>
                    <a:pt x="39731" y="638445"/>
                    <a:pt x="38865" y="638365"/>
                    <a:pt x="37997" y="638346"/>
                  </a:cubicBezTo>
                  <a:cubicBezTo>
                    <a:pt x="38214" y="638330"/>
                    <a:pt x="37818" y="638284"/>
                    <a:pt x="37446" y="638261"/>
                  </a:cubicBezTo>
                  <a:lnTo>
                    <a:pt x="36166" y="638121"/>
                  </a:lnTo>
                  <a:cubicBezTo>
                    <a:pt x="36306" y="638098"/>
                    <a:pt x="35895" y="638005"/>
                    <a:pt x="35367" y="638005"/>
                  </a:cubicBezTo>
                  <a:lnTo>
                    <a:pt x="34560" y="637919"/>
                  </a:lnTo>
                  <a:lnTo>
                    <a:pt x="10473" y="611389"/>
                  </a:lnTo>
                  <a:cubicBezTo>
                    <a:pt x="16842" y="602188"/>
                    <a:pt x="37880" y="571159"/>
                    <a:pt x="40875" y="557544"/>
                  </a:cubicBezTo>
                  <a:cubicBezTo>
                    <a:pt x="44187" y="542417"/>
                    <a:pt x="50952" y="513761"/>
                    <a:pt x="50952" y="513761"/>
                  </a:cubicBezTo>
                  <a:lnTo>
                    <a:pt x="83657" y="400146"/>
                  </a:lnTo>
                  <a:lnTo>
                    <a:pt x="83657" y="359148"/>
                  </a:lnTo>
                  <a:lnTo>
                    <a:pt x="116432" y="356060"/>
                  </a:lnTo>
                  <a:lnTo>
                    <a:pt x="170354" y="321819"/>
                  </a:lnTo>
                  <a:lnTo>
                    <a:pt x="229458" y="297321"/>
                  </a:lnTo>
                  <a:cubicBezTo>
                    <a:pt x="229621" y="297212"/>
                    <a:pt x="245291" y="285731"/>
                    <a:pt x="257199" y="280929"/>
                  </a:cubicBezTo>
                  <a:cubicBezTo>
                    <a:pt x="261760" y="279106"/>
                    <a:pt x="267959" y="278090"/>
                    <a:pt x="274521" y="277020"/>
                  </a:cubicBezTo>
                  <a:cubicBezTo>
                    <a:pt x="285087" y="275297"/>
                    <a:pt x="297065" y="273343"/>
                    <a:pt x="305931" y="267206"/>
                  </a:cubicBezTo>
                  <a:cubicBezTo>
                    <a:pt x="319437" y="257750"/>
                    <a:pt x="339149" y="239745"/>
                    <a:pt x="339979" y="238993"/>
                  </a:cubicBezTo>
                  <a:cubicBezTo>
                    <a:pt x="347286" y="229536"/>
                    <a:pt x="355843" y="219056"/>
                    <a:pt x="357728" y="217745"/>
                  </a:cubicBezTo>
                  <a:cubicBezTo>
                    <a:pt x="358969" y="217349"/>
                    <a:pt x="367719" y="215107"/>
                    <a:pt x="372839" y="213835"/>
                  </a:cubicBezTo>
                  <a:lnTo>
                    <a:pt x="374654" y="213378"/>
                  </a:lnTo>
                  <a:lnTo>
                    <a:pt x="402636" y="152226"/>
                  </a:lnTo>
                  <a:cubicBezTo>
                    <a:pt x="413387" y="134477"/>
                    <a:pt x="425970" y="114586"/>
                    <a:pt x="429088" y="110971"/>
                  </a:cubicBezTo>
                  <a:lnTo>
                    <a:pt x="429593" y="110863"/>
                  </a:lnTo>
                  <a:cubicBezTo>
                    <a:pt x="434457" y="109816"/>
                    <a:pt x="449266" y="106635"/>
                    <a:pt x="455037" y="87808"/>
                  </a:cubicBezTo>
                  <a:cubicBezTo>
                    <a:pt x="458365" y="76940"/>
                    <a:pt x="457892" y="65420"/>
                    <a:pt x="457551" y="57003"/>
                  </a:cubicBezTo>
                  <a:cubicBezTo>
                    <a:pt x="457395" y="53054"/>
                    <a:pt x="457201" y="48190"/>
                    <a:pt x="457721" y="46600"/>
                  </a:cubicBezTo>
                  <a:cubicBezTo>
                    <a:pt x="463555" y="43358"/>
                    <a:pt x="485982" y="24786"/>
                    <a:pt x="492141" y="19651"/>
                  </a:cubicBezTo>
                  <a:lnTo>
                    <a:pt x="517236" y="13577"/>
                  </a:lnTo>
                  <a:lnTo>
                    <a:pt x="526181" y="8333"/>
                  </a:lnTo>
                  <a:close/>
                  <a:moveTo>
                    <a:pt x="524334" y="428"/>
                  </a:moveTo>
                  <a:lnTo>
                    <a:pt x="513815" y="6587"/>
                  </a:lnTo>
                  <a:lnTo>
                    <a:pt x="488580" y="12514"/>
                  </a:lnTo>
                  <a:lnTo>
                    <a:pt x="487882" y="13111"/>
                  </a:lnTo>
                  <a:cubicBezTo>
                    <a:pt x="476486" y="22614"/>
                    <a:pt x="457155" y="38307"/>
                    <a:pt x="453796" y="39906"/>
                  </a:cubicBezTo>
                  <a:cubicBezTo>
                    <a:pt x="449188" y="42248"/>
                    <a:pt x="449444" y="48245"/>
                    <a:pt x="449801" y="57321"/>
                  </a:cubicBezTo>
                  <a:cubicBezTo>
                    <a:pt x="450142" y="65614"/>
                    <a:pt x="450561" y="75931"/>
                    <a:pt x="447621" y="85543"/>
                  </a:cubicBezTo>
                  <a:cubicBezTo>
                    <a:pt x="443184" y="100010"/>
                    <a:pt x="432517" y="102306"/>
                    <a:pt x="427956" y="103284"/>
                  </a:cubicBezTo>
                  <a:cubicBezTo>
                    <a:pt x="427263" y="103416"/>
                    <a:pt x="426579" y="103593"/>
                    <a:pt x="425908" y="103811"/>
                  </a:cubicBezTo>
                  <a:cubicBezTo>
                    <a:pt x="424496" y="104261"/>
                    <a:pt x="422138" y="104998"/>
                    <a:pt x="395794" y="148603"/>
                  </a:cubicBezTo>
                  <a:lnTo>
                    <a:pt x="369154" y="206753"/>
                  </a:lnTo>
                  <a:cubicBezTo>
                    <a:pt x="365276" y="207722"/>
                    <a:pt x="356774" y="209894"/>
                    <a:pt x="354633" y="210670"/>
                  </a:cubicBezTo>
                  <a:cubicBezTo>
                    <a:pt x="353578" y="210996"/>
                    <a:pt x="351087" y="211795"/>
                    <a:pt x="334285" y="233772"/>
                  </a:cubicBezTo>
                  <a:lnTo>
                    <a:pt x="334285" y="233764"/>
                  </a:lnTo>
                  <a:cubicBezTo>
                    <a:pt x="334192" y="233764"/>
                    <a:pt x="314449" y="251761"/>
                    <a:pt x="301494" y="260845"/>
                  </a:cubicBezTo>
                  <a:cubicBezTo>
                    <a:pt x="294093" y="265965"/>
                    <a:pt x="283504" y="267695"/>
                    <a:pt x="273272" y="269363"/>
                  </a:cubicBezTo>
                  <a:cubicBezTo>
                    <a:pt x="266275" y="270503"/>
                    <a:pt x="259674" y="271582"/>
                    <a:pt x="254305" y="273730"/>
                  </a:cubicBezTo>
                  <a:cubicBezTo>
                    <a:pt x="242429" y="278517"/>
                    <a:pt x="227899" y="288873"/>
                    <a:pt x="225262" y="290789"/>
                  </a:cubicBezTo>
                  <a:lnTo>
                    <a:pt x="194596" y="303240"/>
                  </a:lnTo>
                  <a:lnTo>
                    <a:pt x="166770" y="314969"/>
                  </a:lnTo>
                  <a:lnTo>
                    <a:pt x="113849" y="348512"/>
                  </a:lnTo>
                  <a:lnTo>
                    <a:pt x="75900" y="352088"/>
                  </a:lnTo>
                  <a:lnTo>
                    <a:pt x="75900" y="399595"/>
                  </a:lnTo>
                  <a:lnTo>
                    <a:pt x="43458" y="511791"/>
                  </a:lnTo>
                  <a:cubicBezTo>
                    <a:pt x="43412" y="511969"/>
                    <a:pt x="36624" y="540711"/>
                    <a:pt x="33296" y="555877"/>
                  </a:cubicBezTo>
                  <a:cubicBezTo>
                    <a:pt x="30697" y="567683"/>
                    <a:pt x="10078" y="598550"/>
                    <a:pt x="2351" y="609457"/>
                  </a:cubicBezTo>
                  <a:lnTo>
                    <a:pt x="544" y="612002"/>
                  </a:lnTo>
                  <a:lnTo>
                    <a:pt x="31000" y="645537"/>
                  </a:lnTo>
                  <a:lnTo>
                    <a:pt x="32722" y="645537"/>
                  </a:lnTo>
                  <a:cubicBezTo>
                    <a:pt x="32784" y="645537"/>
                    <a:pt x="33164" y="645553"/>
                    <a:pt x="33738" y="645622"/>
                  </a:cubicBezTo>
                  <a:cubicBezTo>
                    <a:pt x="33947" y="645762"/>
                    <a:pt x="34739" y="645762"/>
                    <a:pt x="35367" y="645762"/>
                  </a:cubicBezTo>
                  <a:cubicBezTo>
                    <a:pt x="35072" y="645770"/>
                    <a:pt x="35545" y="645878"/>
                    <a:pt x="36166" y="645878"/>
                  </a:cubicBezTo>
                  <a:cubicBezTo>
                    <a:pt x="35833" y="645886"/>
                    <a:pt x="36267" y="645940"/>
                    <a:pt x="36717" y="645979"/>
                  </a:cubicBezTo>
                  <a:lnTo>
                    <a:pt x="37997" y="646103"/>
                  </a:lnTo>
                  <a:cubicBezTo>
                    <a:pt x="38517" y="646103"/>
                    <a:pt x="39114" y="646204"/>
                    <a:pt x="39719" y="646297"/>
                  </a:cubicBezTo>
                  <a:lnTo>
                    <a:pt x="41883" y="646507"/>
                  </a:lnTo>
                  <a:cubicBezTo>
                    <a:pt x="42900" y="646615"/>
                    <a:pt x="43986" y="646716"/>
                    <a:pt x="45103" y="646786"/>
                  </a:cubicBezTo>
                  <a:cubicBezTo>
                    <a:pt x="53923" y="647694"/>
                    <a:pt x="66676" y="648850"/>
                    <a:pt x="79553" y="649990"/>
                  </a:cubicBezTo>
                  <a:lnTo>
                    <a:pt x="106355" y="652333"/>
                  </a:lnTo>
                  <a:cubicBezTo>
                    <a:pt x="107612" y="652426"/>
                    <a:pt x="108830" y="652511"/>
                    <a:pt x="110056" y="652635"/>
                  </a:cubicBezTo>
                  <a:lnTo>
                    <a:pt x="111925" y="652767"/>
                  </a:lnTo>
                  <a:cubicBezTo>
                    <a:pt x="114509" y="652953"/>
                    <a:pt x="116944" y="653132"/>
                    <a:pt x="119225" y="653225"/>
                  </a:cubicBezTo>
                  <a:cubicBezTo>
                    <a:pt x="123445" y="653566"/>
                    <a:pt x="127006" y="653682"/>
                    <a:pt x="129372" y="653682"/>
                  </a:cubicBezTo>
                  <a:cubicBezTo>
                    <a:pt x="147866" y="653682"/>
                    <a:pt x="149626" y="640409"/>
                    <a:pt x="151333" y="627586"/>
                  </a:cubicBezTo>
                  <a:cubicBezTo>
                    <a:pt x="151636" y="625306"/>
                    <a:pt x="151954" y="622932"/>
                    <a:pt x="152365" y="620488"/>
                  </a:cubicBezTo>
                  <a:cubicBezTo>
                    <a:pt x="154692" y="606090"/>
                    <a:pt x="168400" y="578474"/>
                    <a:pt x="187405" y="574634"/>
                  </a:cubicBezTo>
                  <a:cubicBezTo>
                    <a:pt x="203044" y="571570"/>
                    <a:pt x="211050" y="572555"/>
                    <a:pt x="213362" y="572997"/>
                  </a:cubicBezTo>
                  <a:lnTo>
                    <a:pt x="241203" y="598263"/>
                  </a:lnTo>
                  <a:lnTo>
                    <a:pt x="258184" y="617936"/>
                  </a:lnTo>
                  <a:cubicBezTo>
                    <a:pt x="259402" y="620581"/>
                    <a:pt x="264227" y="630713"/>
                    <a:pt x="268230" y="634832"/>
                  </a:cubicBezTo>
                  <a:cubicBezTo>
                    <a:pt x="273156" y="639758"/>
                    <a:pt x="289354" y="640138"/>
                    <a:pt x="294202" y="640138"/>
                  </a:cubicBezTo>
                  <a:lnTo>
                    <a:pt x="295420" y="640138"/>
                  </a:lnTo>
                  <a:lnTo>
                    <a:pt x="324572" y="619449"/>
                  </a:lnTo>
                  <a:lnTo>
                    <a:pt x="346107" y="589071"/>
                  </a:lnTo>
                  <a:cubicBezTo>
                    <a:pt x="347573" y="587822"/>
                    <a:pt x="354493" y="582221"/>
                    <a:pt x="363181" y="580111"/>
                  </a:cubicBezTo>
                  <a:cubicBezTo>
                    <a:pt x="373522" y="577497"/>
                    <a:pt x="398850" y="577473"/>
                    <a:pt x="399106" y="577473"/>
                  </a:cubicBezTo>
                  <a:lnTo>
                    <a:pt x="405281" y="577473"/>
                  </a:lnTo>
                  <a:lnTo>
                    <a:pt x="385453" y="536351"/>
                  </a:lnTo>
                  <a:cubicBezTo>
                    <a:pt x="402349" y="530595"/>
                    <a:pt x="420144" y="525095"/>
                    <a:pt x="423131" y="525095"/>
                  </a:cubicBezTo>
                  <a:cubicBezTo>
                    <a:pt x="425249" y="525498"/>
                    <a:pt x="429282" y="526313"/>
                    <a:pt x="460708" y="486098"/>
                  </a:cubicBezTo>
                  <a:lnTo>
                    <a:pt x="519439" y="418764"/>
                  </a:lnTo>
                  <a:lnTo>
                    <a:pt x="503358" y="386594"/>
                  </a:lnTo>
                  <a:lnTo>
                    <a:pt x="489240" y="365517"/>
                  </a:lnTo>
                  <a:lnTo>
                    <a:pt x="544636" y="340251"/>
                  </a:lnTo>
                  <a:lnTo>
                    <a:pt x="604616" y="326807"/>
                  </a:lnTo>
                  <a:cubicBezTo>
                    <a:pt x="633466" y="325465"/>
                    <a:pt x="690111" y="322765"/>
                    <a:pt x="693299" y="322765"/>
                  </a:cubicBezTo>
                  <a:cubicBezTo>
                    <a:pt x="695464" y="322765"/>
                    <a:pt x="699963" y="322765"/>
                    <a:pt x="710459" y="295847"/>
                  </a:cubicBezTo>
                  <a:lnTo>
                    <a:pt x="711041" y="294350"/>
                  </a:lnTo>
                  <a:lnTo>
                    <a:pt x="710389" y="292868"/>
                  </a:lnTo>
                  <a:cubicBezTo>
                    <a:pt x="704261" y="278998"/>
                    <a:pt x="694859" y="254329"/>
                    <a:pt x="695766" y="247169"/>
                  </a:cubicBezTo>
                  <a:lnTo>
                    <a:pt x="696201" y="243632"/>
                  </a:lnTo>
                  <a:cubicBezTo>
                    <a:pt x="697667" y="231607"/>
                    <a:pt x="700390" y="209220"/>
                    <a:pt x="706440" y="193689"/>
                  </a:cubicBezTo>
                  <a:cubicBezTo>
                    <a:pt x="712569" y="177577"/>
                    <a:pt x="732754" y="168609"/>
                    <a:pt x="732955" y="168516"/>
                  </a:cubicBezTo>
                  <a:lnTo>
                    <a:pt x="785675" y="137207"/>
                  </a:lnTo>
                  <a:lnTo>
                    <a:pt x="785791" y="134197"/>
                  </a:lnTo>
                  <a:cubicBezTo>
                    <a:pt x="785884" y="133861"/>
                    <a:pt x="785924" y="133513"/>
                    <a:pt x="785908" y="133166"/>
                  </a:cubicBezTo>
                  <a:lnTo>
                    <a:pt x="786459" y="128651"/>
                  </a:lnTo>
                  <a:cubicBezTo>
                    <a:pt x="786575" y="128007"/>
                    <a:pt x="786668" y="127122"/>
                    <a:pt x="786777" y="126176"/>
                  </a:cubicBezTo>
                  <a:lnTo>
                    <a:pt x="787017" y="124159"/>
                  </a:lnTo>
                  <a:cubicBezTo>
                    <a:pt x="787141" y="123376"/>
                    <a:pt x="787234" y="122507"/>
                    <a:pt x="787327" y="121622"/>
                  </a:cubicBezTo>
                  <a:lnTo>
                    <a:pt x="788165" y="114897"/>
                  </a:lnTo>
                  <a:lnTo>
                    <a:pt x="788219" y="114385"/>
                  </a:lnTo>
                  <a:lnTo>
                    <a:pt x="788506" y="112841"/>
                  </a:lnTo>
                  <a:cubicBezTo>
                    <a:pt x="788856" y="110483"/>
                    <a:pt x="789096" y="108124"/>
                    <a:pt x="789337" y="105650"/>
                  </a:cubicBezTo>
                  <a:cubicBezTo>
                    <a:pt x="789569" y="104440"/>
                    <a:pt x="789779" y="102950"/>
                    <a:pt x="789957" y="101445"/>
                  </a:cubicBezTo>
                  <a:lnTo>
                    <a:pt x="790151" y="101251"/>
                  </a:lnTo>
                  <a:lnTo>
                    <a:pt x="790927" y="94533"/>
                  </a:lnTo>
                  <a:cubicBezTo>
                    <a:pt x="791245" y="92827"/>
                    <a:pt x="791485" y="91043"/>
                    <a:pt x="791734" y="89251"/>
                  </a:cubicBezTo>
                  <a:cubicBezTo>
                    <a:pt x="791959" y="88219"/>
                    <a:pt x="792168" y="86892"/>
                    <a:pt x="792370" y="85682"/>
                  </a:cubicBezTo>
                  <a:lnTo>
                    <a:pt x="792564" y="83929"/>
                  </a:lnTo>
                  <a:cubicBezTo>
                    <a:pt x="792626" y="83782"/>
                    <a:pt x="792742" y="83145"/>
                    <a:pt x="792851" y="82556"/>
                  </a:cubicBezTo>
                  <a:cubicBezTo>
                    <a:pt x="792967" y="81990"/>
                    <a:pt x="793060" y="81439"/>
                    <a:pt x="793138" y="80935"/>
                  </a:cubicBezTo>
                  <a:lnTo>
                    <a:pt x="793254" y="80702"/>
                  </a:lnTo>
                  <a:lnTo>
                    <a:pt x="793487" y="79127"/>
                  </a:lnTo>
                  <a:cubicBezTo>
                    <a:pt x="793649" y="78387"/>
                    <a:pt x="793789" y="77642"/>
                    <a:pt x="793906" y="76893"/>
                  </a:cubicBezTo>
                  <a:cubicBezTo>
                    <a:pt x="794309" y="75132"/>
                    <a:pt x="794619" y="74480"/>
                    <a:pt x="794619" y="74473"/>
                  </a:cubicBezTo>
                  <a:cubicBezTo>
                    <a:pt x="796148" y="72262"/>
                    <a:pt x="810631" y="60013"/>
                    <a:pt x="823710" y="49525"/>
                  </a:cubicBezTo>
                  <a:lnTo>
                    <a:pt x="825269" y="48276"/>
                  </a:lnTo>
                  <a:lnTo>
                    <a:pt x="823524" y="18107"/>
                  </a:lnTo>
                  <a:lnTo>
                    <a:pt x="798855" y="22133"/>
                  </a:lnTo>
                  <a:lnTo>
                    <a:pt x="732141" y="21272"/>
                  </a:lnTo>
                  <a:cubicBezTo>
                    <a:pt x="731737" y="21288"/>
                    <a:pt x="717022" y="22079"/>
                    <a:pt x="712243" y="22079"/>
                  </a:cubicBezTo>
                  <a:cubicBezTo>
                    <a:pt x="710831" y="21862"/>
                    <a:pt x="704144" y="18751"/>
                    <a:pt x="698241" y="16013"/>
                  </a:cubicBezTo>
                  <a:cubicBezTo>
                    <a:pt x="679297" y="7208"/>
                    <a:pt x="662851" y="-200"/>
                    <a:pt x="653030" y="513"/>
                  </a:cubicBezTo>
                  <a:cubicBezTo>
                    <a:pt x="638105" y="1312"/>
                    <a:pt x="584819" y="4640"/>
                    <a:pt x="584819" y="4640"/>
                  </a:cubicBez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558FB4DE-528D-F0F0-DB5B-C9B7C557D1AF}"/>
                </a:ext>
              </a:extLst>
            </p:cNvPr>
            <p:cNvSpPr/>
            <p:nvPr/>
          </p:nvSpPr>
          <p:spPr>
            <a:xfrm flipV="1">
              <a:off x="7086664" y="4418811"/>
              <a:ext cx="811172" cy="697774"/>
            </a:xfrm>
            <a:custGeom>
              <a:avLst/>
              <a:gdLst>
                <a:gd name="connsiteX0" fmla="*/ 811772 w 811172"/>
                <a:gd name="connsiteY0" fmla="*/ 549054 h 697774"/>
                <a:gd name="connsiteX1" fmla="*/ 804767 w 811172"/>
                <a:gd name="connsiteY1" fmla="*/ 526557 h 697774"/>
                <a:gd name="connsiteX2" fmla="*/ 776762 w 811172"/>
                <a:gd name="connsiteY2" fmla="*/ 499584 h 697774"/>
                <a:gd name="connsiteX3" fmla="*/ 746687 w 811172"/>
                <a:gd name="connsiteY3" fmla="*/ 479842 h 697774"/>
                <a:gd name="connsiteX4" fmla="*/ 701120 w 811172"/>
                <a:gd name="connsiteY4" fmla="*/ 474900 h 697774"/>
                <a:gd name="connsiteX5" fmla="*/ 701120 w 811172"/>
                <a:gd name="connsiteY5" fmla="*/ 464916 h 697774"/>
                <a:gd name="connsiteX6" fmla="*/ 690104 w 811172"/>
                <a:gd name="connsiteY6" fmla="*/ 427037 h 697774"/>
                <a:gd name="connsiteX7" fmla="*/ 665536 w 811172"/>
                <a:gd name="connsiteY7" fmla="*/ 407294 h 697774"/>
                <a:gd name="connsiteX8" fmla="*/ 648322 w 811172"/>
                <a:gd name="connsiteY8" fmla="*/ 390197 h 697774"/>
                <a:gd name="connsiteX9" fmla="*/ 610210 w 811172"/>
                <a:gd name="connsiteY9" fmla="*/ 364364 h 697774"/>
                <a:gd name="connsiteX10" fmla="*/ 610210 w 811172"/>
                <a:gd name="connsiteY10" fmla="*/ 364139 h 697774"/>
                <a:gd name="connsiteX11" fmla="*/ 604128 w 811172"/>
                <a:gd name="connsiteY11" fmla="*/ 338423 h 697774"/>
                <a:gd name="connsiteX12" fmla="*/ 604128 w 811172"/>
                <a:gd name="connsiteY12" fmla="*/ 338315 h 697774"/>
                <a:gd name="connsiteX13" fmla="*/ 621117 w 811172"/>
                <a:gd name="connsiteY13" fmla="*/ 305369 h 697774"/>
                <a:gd name="connsiteX14" fmla="*/ 597930 w 811172"/>
                <a:gd name="connsiteY14" fmla="*/ 290560 h 697774"/>
                <a:gd name="connsiteX15" fmla="*/ 573370 w 811172"/>
                <a:gd name="connsiteY15" fmla="*/ 263587 h 697774"/>
                <a:gd name="connsiteX16" fmla="*/ 573370 w 811172"/>
                <a:gd name="connsiteY16" fmla="*/ 231332 h 697774"/>
                <a:gd name="connsiteX17" fmla="*/ 570267 w 811172"/>
                <a:gd name="connsiteY17" fmla="*/ 219859 h 697774"/>
                <a:gd name="connsiteX18" fmla="*/ 569235 w 811172"/>
                <a:gd name="connsiteY18" fmla="*/ 216182 h 697774"/>
                <a:gd name="connsiteX19" fmla="*/ 568087 w 811172"/>
                <a:gd name="connsiteY19" fmla="*/ 212280 h 697774"/>
                <a:gd name="connsiteX20" fmla="*/ 567172 w 811172"/>
                <a:gd name="connsiteY20" fmla="*/ 209526 h 697774"/>
                <a:gd name="connsiteX21" fmla="*/ 566249 w 811172"/>
                <a:gd name="connsiteY21" fmla="*/ 206888 h 697774"/>
                <a:gd name="connsiteX22" fmla="*/ 563037 w 811172"/>
                <a:gd name="connsiteY22" fmla="*/ 198045 h 697774"/>
                <a:gd name="connsiteX23" fmla="*/ 561198 w 811172"/>
                <a:gd name="connsiteY23" fmla="*/ 193569 h 697774"/>
                <a:gd name="connsiteX24" fmla="*/ 556606 w 811172"/>
                <a:gd name="connsiteY24" fmla="*/ 183468 h 697774"/>
                <a:gd name="connsiteX25" fmla="*/ 552937 w 811172"/>
                <a:gd name="connsiteY25" fmla="*/ 176929 h 697774"/>
                <a:gd name="connsiteX26" fmla="*/ 550982 w 811172"/>
                <a:gd name="connsiteY26" fmla="*/ 173826 h 697774"/>
                <a:gd name="connsiteX27" fmla="*/ 540191 w 811172"/>
                <a:gd name="connsiteY27" fmla="*/ 163958 h 697774"/>
                <a:gd name="connsiteX28" fmla="*/ 458924 w 811172"/>
                <a:gd name="connsiteY28" fmla="*/ 143068 h 697774"/>
                <a:gd name="connsiteX29" fmla="*/ 433216 w 811172"/>
                <a:gd name="connsiteY29" fmla="*/ 131928 h 697774"/>
                <a:gd name="connsiteX30" fmla="*/ 433332 w 811172"/>
                <a:gd name="connsiteY30" fmla="*/ 131819 h 697774"/>
                <a:gd name="connsiteX31" fmla="*/ 433216 w 811172"/>
                <a:gd name="connsiteY31" fmla="*/ 131703 h 697774"/>
                <a:gd name="connsiteX32" fmla="*/ 458924 w 811172"/>
                <a:gd name="connsiteY32" fmla="*/ 103582 h 697774"/>
                <a:gd name="connsiteX33" fmla="*/ 458924 w 811172"/>
                <a:gd name="connsiteY33" fmla="*/ 84064 h 697774"/>
                <a:gd name="connsiteX34" fmla="*/ 446761 w 811172"/>
                <a:gd name="connsiteY34" fmla="*/ 53423 h 697774"/>
                <a:gd name="connsiteX35" fmla="*/ 413590 w 811172"/>
                <a:gd name="connsiteY35" fmla="*/ 53423 h 697774"/>
                <a:gd name="connsiteX36" fmla="*/ 363197 w 811172"/>
                <a:gd name="connsiteY36" fmla="*/ 9112 h 697774"/>
                <a:gd name="connsiteX37" fmla="*/ 338405 w 811172"/>
                <a:gd name="connsiteY37" fmla="*/ 15427 h 697774"/>
                <a:gd name="connsiteX38" fmla="*/ 336108 w 811172"/>
                <a:gd name="connsiteY38" fmla="*/ 18987 h 697774"/>
                <a:gd name="connsiteX39" fmla="*/ 305459 w 811172"/>
                <a:gd name="connsiteY39" fmla="*/ 23921 h 697774"/>
                <a:gd name="connsiteX40" fmla="*/ 266090 w 811172"/>
                <a:gd name="connsiteY40" fmla="*/ 501 h 697774"/>
                <a:gd name="connsiteX41" fmla="*/ 226721 w 811172"/>
                <a:gd name="connsiteY41" fmla="*/ 18987 h 697774"/>
                <a:gd name="connsiteX42" fmla="*/ 199290 w 811172"/>
                <a:gd name="connsiteY42" fmla="*/ 12556 h 697774"/>
                <a:gd name="connsiteX43" fmla="*/ 189873 w 811172"/>
                <a:gd name="connsiteY43" fmla="*/ 10376 h 697774"/>
                <a:gd name="connsiteX44" fmla="*/ 173233 w 811172"/>
                <a:gd name="connsiteY44" fmla="*/ 18871 h 697774"/>
                <a:gd name="connsiteX45" fmla="*/ 178974 w 811172"/>
                <a:gd name="connsiteY45" fmla="*/ 51584 h 697774"/>
                <a:gd name="connsiteX46" fmla="*/ 179656 w 811172"/>
                <a:gd name="connsiteY46" fmla="*/ 79472 h 697774"/>
                <a:gd name="connsiteX47" fmla="*/ 161868 w 811172"/>
                <a:gd name="connsiteY47" fmla="*/ 116553 h 697774"/>
                <a:gd name="connsiteX48" fmla="*/ 161636 w 811172"/>
                <a:gd name="connsiteY48" fmla="*/ 117127 h 697774"/>
                <a:gd name="connsiteX49" fmla="*/ 144189 w 811172"/>
                <a:gd name="connsiteY49" fmla="*/ 154083 h 697774"/>
                <a:gd name="connsiteX50" fmla="*/ 139255 w 811172"/>
                <a:gd name="connsiteY50" fmla="*/ 162810 h 697774"/>
                <a:gd name="connsiteX51" fmla="*/ 112508 w 811172"/>
                <a:gd name="connsiteY51" fmla="*/ 203444 h 697774"/>
                <a:gd name="connsiteX52" fmla="*/ 111825 w 811172"/>
                <a:gd name="connsiteY52" fmla="*/ 204359 h 697774"/>
                <a:gd name="connsiteX53" fmla="*/ 102757 w 811172"/>
                <a:gd name="connsiteY53" fmla="*/ 216298 h 697774"/>
                <a:gd name="connsiteX54" fmla="*/ 87606 w 811172"/>
                <a:gd name="connsiteY54" fmla="*/ 235009 h 697774"/>
                <a:gd name="connsiteX55" fmla="*/ 1289 w 811172"/>
                <a:gd name="connsiteY55" fmla="*/ 286658 h 697774"/>
                <a:gd name="connsiteX56" fmla="*/ 599 w 811172"/>
                <a:gd name="connsiteY56" fmla="*/ 286317 h 697774"/>
                <a:gd name="connsiteX57" fmla="*/ 6339 w 811172"/>
                <a:gd name="connsiteY57" fmla="*/ 304104 h 697774"/>
                <a:gd name="connsiteX58" fmla="*/ 23437 w 811172"/>
                <a:gd name="connsiteY58" fmla="*/ 325569 h 697774"/>
                <a:gd name="connsiteX59" fmla="*/ 52706 w 811172"/>
                <a:gd name="connsiteY59" fmla="*/ 369763 h 697774"/>
                <a:gd name="connsiteX60" fmla="*/ 83355 w 811172"/>
                <a:gd name="connsiteY60" fmla="*/ 410397 h 697774"/>
                <a:gd name="connsiteX61" fmla="*/ 121119 w 811172"/>
                <a:gd name="connsiteY61" fmla="*/ 440356 h 697774"/>
                <a:gd name="connsiteX62" fmla="*/ 170246 w 811172"/>
                <a:gd name="connsiteY62" fmla="*/ 482138 h 697774"/>
                <a:gd name="connsiteX63" fmla="*/ 179431 w 811172"/>
                <a:gd name="connsiteY63" fmla="*/ 497172 h 697774"/>
                <a:gd name="connsiteX64" fmla="*/ 197103 w 811172"/>
                <a:gd name="connsiteY64" fmla="*/ 518978 h 697774"/>
                <a:gd name="connsiteX65" fmla="*/ 237395 w 811172"/>
                <a:gd name="connsiteY65" fmla="*/ 549286 h 697774"/>
                <a:gd name="connsiteX66" fmla="*/ 319694 w 811172"/>
                <a:gd name="connsiteY66" fmla="*/ 585327 h 697774"/>
                <a:gd name="connsiteX67" fmla="*/ 358264 w 811172"/>
                <a:gd name="connsiteY67" fmla="*/ 597150 h 697774"/>
                <a:gd name="connsiteX68" fmla="*/ 480048 w 811172"/>
                <a:gd name="connsiteY68" fmla="*/ 619763 h 697774"/>
                <a:gd name="connsiteX69" fmla="*/ 583237 w 811172"/>
                <a:gd name="connsiteY69" fmla="*/ 638241 h 697774"/>
                <a:gd name="connsiteX70" fmla="*/ 611017 w 811172"/>
                <a:gd name="connsiteY70" fmla="*/ 647426 h 697774"/>
                <a:gd name="connsiteX71" fmla="*/ 632823 w 811172"/>
                <a:gd name="connsiteY71" fmla="*/ 664298 h 697774"/>
                <a:gd name="connsiteX72" fmla="*/ 673115 w 811172"/>
                <a:gd name="connsiteY72" fmla="*/ 669348 h 697774"/>
                <a:gd name="connsiteX73" fmla="*/ 741869 w 811172"/>
                <a:gd name="connsiteY73" fmla="*/ 686911 h 697774"/>
                <a:gd name="connsiteX74" fmla="*/ 779291 w 811172"/>
                <a:gd name="connsiteY74" fmla="*/ 698276 h 697774"/>
                <a:gd name="connsiteX75" fmla="*/ 783535 w 811172"/>
                <a:gd name="connsiteY75" fmla="*/ 687827 h 697774"/>
                <a:gd name="connsiteX76" fmla="*/ 791571 w 811172"/>
                <a:gd name="connsiteY76" fmla="*/ 652359 h 697774"/>
                <a:gd name="connsiteX77" fmla="*/ 776762 w 811172"/>
                <a:gd name="connsiteY77" fmla="*/ 613789 h 697774"/>
                <a:gd name="connsiteX78" fmla="*/ 776879 w 811172"/>
                <a:gd name="connsiteY78" fmla="*/ 613673 h 697774"/>
                <a:gd name="connsiteX79" fmla="*/ 776762 w 811172"/>
                <a:gd name="connsiteY79" fmla="*/ 613564 h 697774"/>
                <a:gd name="connsiteX80" fmla="*/ 789500 w 811172"/>
                <a:gd name="connsiteY80" fmla="*/ 596801 h 697774"/>
                <a:gd name="connsiteX81" fmla="*/ 804767 w 811172"/>
                <a:gd name="connsiteY81" fmla="*/ 576717 h 69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811172" h="697774">
                  <a:moveTo>
                    <a:pt x="811772" y="549054"/>
                  </a:moveTo>
                  <a:lnTo>
                    <a:pt x="804767" y="526557"/>
                  </a:lnTo>
                  <a:cubicBezTo>
                    <a:pt x="804767" y="526557"/>
                    <a:pt x="778601" y="500732"/>
                    <a:pt x="776762" y="499584"/>
                  </a:cubicBezTo>
                  <a:cubicBezTo>
                    <a:pt x="774924" y="498320"/>
                    <a:pt x="746687" y="479842"/>
                    <a:pt x="746687" y="479842"/>
                  </a:cubicBezTo>
                  <a:lnTo>
                    <a:pt x="701120" y="474900"/>
                  </a:lnTo>
                  <a:lnTo>
                    <a:pt x="701120" y="464916"/>
                  </a:lnTo>
                  <a:lnTo>
                    <a:pt x="690104" y="427037"/>
                  </a:lnTo>
                  <a:lnTo>
                    <a:pt x="665536" y="407294"/>
                  </a:lnTo>
                  <a:lnTo>
                    <a:pt x="648322" y="390197"/>
                  </a:lnTo>
                  <a:lnTo>
                    <a:pt x="610210" y="364364"/>
                  </a:lnTo>
                  <a:lnTo>
                    <a:pt x="610210" y="364139"/>
                  </a:lnTo>
                  <a:lnTo>
                    <a:pt x="604128" y="338423"/>
                  </a:lnTo>
                  <a:lnTo>
                    <a:pt x="604128" y="338315"/>
                  </a:lnTo>
                  <a:lnTo>
                    <a:pt x="621117" y="305369"/>
                  </a:lnTo>
                  <a:lnTo>
                    <a:pt x="597930" y="290560"/>
                  </a:lnTo>
                  <a:lnTo>
                    <a:pt x="573370" y="263587"/>
                  </a:lnTo>
                  <a:lnTo>
                    <a:pt x="573370" y="231332"/>
                  </a:lnTo>
                  <a:cubicBezTo>
                    <a:pt x="573370" y="231332"/>
                    <a:pt x="572222" y="226739"/>
                    <a:pt x="570267" y="219859"/>
                  </a:cubicBezTo>
                  <a:cubicBezTo>
                    <a:pt x="570012" y="218610"/>
                    <a:pt x="569668" y="217381"/>
                    <a:pt x="569235" y="216182"/>
                  </a:cubicBezTo>
                  <a:cubicBezTo>
                    <a:pt x="568886" y="214917"/>
                    <a:pt x="568545" y="213660"/>
                    <a:pt x="568087" y="212280"/>
                  </a:cubicBezTo>
                  <a:cubicBezTo>
                    <a:pt x="567738" y="211364"/>
                    <a:pt x="567513" y="210441"/>
                    <a:pt x="567172" y="209526"/>
                  </a:cubicBezTo>
                  <a:cubicBezTo>
                    <a:pt x="566939" y="208603"/>
                    <a:pt x="566598" y="207803"/>
                    <a:pt x="566249" y="206888"/>
                  </a:cubicBezTo>
                  <a:cubicBezTo>
                    <a:pt x="565333" y="204018"/>
                    <a:pt x="564185" y="201031"/>
                    <a:pt x="563037" y="198045"/>
                  </a:cubicBezTo>
                  <a:cubicBezTo>
                    <a:pt x="562463" y="196555"/>
                    <a:pt x="561889" y="195066"/>
                    <a:pt x="561198" y="193569"/>
                  </a:cubicBezTo>
                  <a:cubicBezTo>
                    <a:pt x="559825" y="190124"/>
                    <a:pt x="558328" y="186680"/>
                    <a:pt x="556606" y="183468"/>
                  </a:cubicBezTo>
                  <a:cubicBezTo>
                    <a:pt x="555458" y="181172"/>
                    <a:pt x="554201" y="178992"/>
                    <a:pt x="552937" y="176929"/>
                  </a:cubicBezTo>
                  <a:cubicBezTo>
                    <a:pt x="552327" y="175868"/>
                    <a:pt x="551675" y="174834"/>
                    <a:pt x="550982" y="173826"/>
                  </a:cubicBezTo>
                  <a:cubicBezTo>
                    <a:pt x="547538" y="169117"/>
                    <a:pt x="543985" y="165564"/>
                    <a:pt x="540191" y="163958"/>
                  </a:cubicBezTo>
                  <a:cubicBezTo>
                    <a:pt x="520449" y="155348"/>
                    <a:pt x="463749" y="143068"/>
                    <a:pt x="458924" y="143068"/>
                  </a:cubicBezTo>
                  <a:cubicBezTo>
                    <a:pt x="454107" y="143068"/>
                    <a:pt x="433216" y="131928"/>
                    <a:pt x="433216" y="131928"/>
                  </a:cubicBezTo>
                  <a:lnTo>
                    <a:pt x="433332" y="131819"/>
                  </a:lnTo>
                  <a:lnTo>
                    <a:pt x="433216" y="131703"/>
                  </a:lnTo>
                  <a:lnTo>
                    <a:pt x="458924" y="103582"/>
                  </a:lnTo>
                  <a:lnTo>
                    <a:pt x="458924" y="84064"/>
                  </a:lnTo>
                  <a:lnTo>
                    <a:pt x="446761" y="53423"/>
                  </a:lnTo>
                  <a:lnTo>
                    <a:pt x="413590" y="53423"/>
                  </a:lnTo>
                  <a:cubicBezTo>
                    <a:pt x="413590" y="53423"/>
                    <a:pt x="384088" y="14046"/>
                    <a:pt x="363197" y="9112"/>
                  </a:cubicBezTo>
                  <a:cubicBezTo>
                    <a:pt x="349195" y="5784"/>
                    <a:pt x="341733" y="11408"/>
                    <a:pt x="338405" y="15427"/>
                  </a:cubicBezTo>
                  <a:cubicBezTo>
                    <a:pt x="337488" y="16510"/>
                    <a:pt x="336717" y="17706"/>
                    <a:pt x="336108" y="18987"/>
                  </a:cubicBezTo>
                  <a:lnTo>
                    <a:pt x="305459" y="23921"/>
                  </a:lnTo>
                  <a:lnTo>
                    <a:pt x="266090" y="501"/>
                  </a:lnTo>
                  <a:lnTo>
                    <a:pt x="226721" y="18987"/>
                  </a:lnTo>
                  <a:lnTo>
                    <a:pt x="199290" y="12556"/>
                  </a:lnTo>
                  <a:lnTo>
                    <a:pt x="189873" y="10376"/>
                  </a:lnTo>
                  <a:lnTo>
                    <a:pt x="173233" y="18871"/>
                  </a:lnTo>
                  <a:lnTo>
                    <a:pt x="178974" y="51584"/>
                  </a:lnTo>
                  <a:lnTo>
                    <a:pt x="179656" y="79472"/>
                  </a:lnTo>
                  <a:lnTo>
                    <a:pt x="161868" y="116553"/>
                  </a:lnTo>
                  <a:cubicBezTo>
                    <a:pt x="161868" y="116553"/>
                    <a:pt x="161752" y="116778"/>
                    <a:pt x="161636" y="117127"/>
                  </a:cubicBezTo>
                  <a:cubicBezTo>
                    <a:pt x="160604" y="119997"/>
                    <a:pt x="155670" y="133425"/>
                    <a:pt x="144189" y="154083"/>
                  </a:cubicBezTo>
                  <a:cubicBezTo>
                    <a:pt x="142700" y="156837"/>
                    <a:pt x="141094" y="159707"/>
                    <a:pt x="139255" y="162810"/>
                  </a:cubicBezTo>
                  <a:cubicBezTo>
                    <a:pt x="131026" y="176794"/>
                    <a:pt x="122098" y="190355"/>
                    <a:pt x="112508" y="203444"/>
                  </a:cubicBezTo>
                  <a:cubicBezTo>
                    <a:pt x="112283" y="203785"/>
                    <a:pt x="112050" y="204018"/>
                    <a:pt x="111825" y="204359"/>
                  </a:cubicBezTo>
                  <a:cubicBezTo>
                    <a:pt x="108955" y="208261"/>
                    <a:pt x="105968" y="212280"/>
                    <a:pt x="102757" y="216298"/>
                  </a:cubicBezTo>
                  <a:cubicBezTo>
                    <a:pt x="98048" y="222263"/>
                    <a:pt x="92998" y="228578"/>
                    <a:pt x="87606" y="235009"/>
                  </a:cubicBezTo>
                  <a:cubicBezTo>
                    <a:pt x="35034" y="297332"/>
                    <a:pt x="6107" y="288721"/>
                    <a:pt x="1289" y="286658"/>
                  </a:cubicBezTo>
                  <a:lnTo>
                    <a:pt x="599" y="286317"/>
                  </a:lnTo>
                  <a:lnTo>
                    <a:pt x="6339" y="304104"/>
                  </a:lnTo>
                  <a:lnTo>
                    <a:pt x="23437" y="325569"/>
                  </a:lnTo>
                  <a:lnTo>
                    <a:pt x="52706" y="369763"/>
                  </a:lnTo>
                  <a:lnTo>
                    <a:pt x="83355" y="410397"/>
                  </a:lnTo>
                  <a:lnTo>
                    <a:pt x="121119" y="440356"/>
                  </a:lnTo>
                  <a:lnTo>
                    <a:pt x="170246" y="482138"/>
                  </a:lnTo>
                  <a:lnTo>
                    <a:pt x="179431" y="497172"/>
                  </a:lnTo>
                  <a:lnTo>
                    <a:pt x="197103" y="518978"/>
                  </a:lnTo>
                  <a:lnTo>
                    <a:pt x="237395" y="549286"/>
                  </a:lnTo>
                  <a:lnTo>
                    <a:pt x="319694" y="585327"/>
                  </a:lnTo>
                  <a:lnTo>
                    <a:pt x="358264" y="597150"/>
                  </a:lnTo>
                  <a:cubicBezTo>
                    <a:pt x="358264" y="597150"/>
                    <a:pt x="427134" y="599671"/>
                    <a:pt x="480048" y="619763"/>
                  </a:cubicBezTo>
                  <a:cubicBezTo>
                    <a:pt x="532845" y="639963"/>
                    <a:pt x="583237" y="638241"/>
                    <a:pt x="583237" y="638241"/>
                  </a:cubicBezTo>
                  <a:lnTo>
                    <a:pt x="611017" y="647426"/>
                  </a:lnTo>
                  <a:lnTo>
                    <a:pt x="632823" y="664298"/>
                  </a:lnTo>
                  <a:cubicBezTo>
                    <a:pt x="632823" y="664298"/>
                    <a:pt x="658764" y="671869"/>
                    <a:pt x="673115" y="669348"/>
                  </a:cubicBezTo>
                  <a:cubicBezTo>
                    <a:pt x="687342" y="666819"/>
                    <a:pt x="741869" y="686911"/>
                    <a:pt x="741869" y="686911"/>
                  </a:cubicBezTo>
                  <a:lnTo>
                    <a:pt x="779291" y="698276"/>
                  </a:lnTo>
                  <a:lnTo>
                    <a:pt x="783535" y="687827"/>
                  </a:lnTo>
                  <a:cubicBezTo>
                    <a:pt x="783535" y="687827"/>
                    <a:pt x="786289" y="651095"/>
                    <a:pt x="791571" y="652359"/>
                  </a:cubicBezTo>
                  <a:lnTo>
                    <a:pt x="776762" y="613789"/>
                  </a:lnTo>
                  <a:lnTo>
                    <a:pt x="776879" y="613673"/>
                  </a:lnTo>
                  <a:lnTo>
                    <a:pt x="776762" y="613564"/>
                  </a:lnTo>
                  <a:lnTo>
                    <a:pt x="789500" y="596801"/>
                  </a:lnTo>
                  <a:lnTo>
                    <a:pt x="804767" y="576717"/>
                  </a:lnTo>
                  <a:close/>
                </a:path>
              </a:pathLst>
            </a:custGeom>
            <a:solidFill>
              <a:srgbClr val="EBC0A0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C3F6797-CD19-72B2-DD8D-2935D5CC1194}"/>
                </a:ext>
              </a:extLst>
            </p:cNvPr>
            <p:cNvSpPr/>
            <p:nvPr/>
          </p:nvSpPr>
          <p:spPr>
            <a:xfrm flipV="1">
              <a:off x="7081016" y="4414056"/>
              <a:ext cx="820815" cy="706936"/>
            </a:xfrm>
            <a:custGeom>
              <a:avLst/>
              <a:gdLst>
                <a:gd name="connsiteX0" fmla="*/ 581601 w 820815"/>
                <a:gd name="connsiteY0" fmla="*/ 638717 h 706936"/>
                <a:gd name="connsiteX1" fmla="*/ 588738 w 820815"/>
                <a:gd name="connsiteY1" fmla="*/ 638795 h 706936"/>
                <a:gd name="connsiteX2" fmla="*/ 581601 w 820815"/>
                <a:gd name="connsiteY2" fmla="*/ 638717 h 706936"/>
                <a:gd name="connsiteX3" fmla="*/ 565543 w 820815"/>
                <a:gd name="connsiteY3" fmla="*/ 637864 h 706936"/>
                <a:gd name="connsiteX4" fmla="*/ 574464 w 820815"/>
                <a:gd name="connsiteY4" fmla="*/ 638485 h 706936"/>
                <a:gd name="connsiteX5" fmla="*/ 565543 w 820815"/>
                <a:gd name="connsiteY5" fmla="*/ 637864 h 706936"/>
                <a:gd name="connsiteX6" fmla="*/ 780192 w 820815"/>
                <a:gd name="connsiteY6" fmla="*/ 507229 h 706936"/>
                <a:gd name="connsiteX7" fmla="*/ 750946 w 820815"/>
                <a:gd name="connsiteY7" fmla="*/ 487990 h 706936"/>
                <a:gd name="connsiteX8" fmla="*/ 702850 w 820815"/>
                <a:gd name="connsiteY8" fmla="*/ 482793 h 706936"/>
                <a:gd name="connsiteX9" fmla="*/ 702850 w 820815"/>
                <a:gd name="connsiteY9" fmla="*/ 469915 h 706936"/>
                <a:gd name="connsiteX10" fmla="*/ 692300 w 820815"/>
                <a:gd name="connsiteY10" fmla="*/ 433688 h 706936"/>
                <a:gd name="connsiteX11" fmla="*/ 668407 w 820815"/>
                <a:gd name="connsiteY11" fmla="*/ 414450 h 706936"/>
                <a:gd name="connsiteX12" fmla="*/ 651729 w 820815"/>
                <a:gd name="connsiteY12" fmla="*/ 397849 h 706936"/>
                <a:gd name="connsiteX13" fmla="*/ 613639 w 820815"/>
                <a:gd name="connsiteY13" fmla="*/ 372016 h 706936"/>
                <a:gd name="connsiteX14" fmla="*/ 612398 w 820815"/>
                <a:gd name="connsiteY14" fmla="*/ 370930 h 706936"/>
                <a:gd name="connsiteX15" fmla="*/ 611933 w 820815"/>
                <a:gd name="connsiteY15" fmla="*/ 370620 h 706936"/>
                <a:gd name="connsiteX16" fmla="*/ 605960 w 820815"/>
                <a:gd name="connsiteY16" fmla="*/ 343779 h 706936"/>
                <a:gd name="connsiteX17" fmla="*/ 605882 w 820815"/>
                <a:gd name="connsiteY17" fmla="*/ 341762 h 706936"/>
                <a:gd name="connsiteX18" fmla="*/ 620388 w 820815"/>
                <a:gd name="connsiteY18" fmla="*/ 313448 h 706936"/>
                <a:gd name="connsiteX19" fmla="*/ 620466 w 820815"/>
                <a:gd name="connsiteY19" fmla="*/ 313448 h 706936"/>
                <a:gd name="connsiteX20" fmla="*/ 621630 w 820815"/>
                <a:gd name="connsiteY20" fmla="*/ 311120 h 706936"/>
                <a:gd name="connsiteX21" fmla="*/ 601460 w 820815"/>
                <a:gd name="connsiteY21" fmla="*/ 298243 h 706936"/>
                <a:gd name="connsiteX22" fmla="*/ 575085 w 820815"/>
                <a:gd name="connsiteY22" fmla="*/ 269540 h 706936"/>
                <a:gd name="connsiteX23" fmla="*/ 575085 w 820815"/>
                <a:gd name="connsiteY23" fmla="*/ 236261 h 706936"/>
                <a:gd name="connsiteX24" fmla="*/ 572060 w 820815"/>
                <a:gd name="connsiteY24" fmla="*/ 225013 h 706936"/>
                <a:gd name="connsiteX25" fmla="*/ 571051 w 820815"/>
                <a:gd name="connsiteY25" fmla="*/ 221289 h 706936"/>
                <a:gd name="connsiteX26" fmla="*/ 570043 w 820815"/>
                <a:gd name="connsiteY26" fmla="*/ 218031 h 706936"/>
                <a:gd name="connsiteX27" fmla="*/ 569577 w 820815"/>
                <a:gd name="connsiteY27" fmla="*/ 216480 h 706936"/>
                <a:gd name="connsiteX28" fmla="*/ 569034 w 820815"/>
                <a:gd name="connsiteY28" fmla="*/ 214850 h 706936"/>
                <a:gd name="connsiteX29" fmla="*/ 568491 w 820815"/>
                <a:gd name="connsiteY29" fmla="*/ 213299 h 706936"/>
                <a:gd name="connsiteX30" fmla="*/ 568181 w 820815"/>
                <a:gd name="connsiteY30" fmla="*/ 212523 h 706936"/>
                <a:gd name="connsiteX31" fmla="*/ 565000 w 820815"/>
                <a:gd name="connsiteY31" fmla="*/ 203835 h 706936"/>
                <a:gd name="connsiteX32" fmla="*/ 563216 w 820815"/>
                <a:gd name="connsiteY32" fmla="*/ 199413 h 706936"/>
                <a:gd name="connsiteX33" fmla="*/ 558794 w 820815"/>
                <a:gd name="connsiteY33" fmla="*/ 189639 h 706936"/>
                <a:gd name="connsiteX34" fmla="*/ 555148 w 820815"/>
                <a:gd name="connsiteY34" fmla="*/ 183200 h 706936"/>
                <a:gd name="connsiteX35" fmla="*/ 553364 w 820815"/>
                <a:gd name="connsiteY35" fmla="*/ 180407 h 706936"/>
                <a:gd name="connsiteX36" fmla="*/ 544288 w 820815"/>
                <a:gd name="connsiteY36" fmla="*/ 171952 h 706936"/>
                <a:gd name="connsiteX37" fmla="*/ 464541 w 820815"/>
                <a:gd name="connsiteY37" fmla="*/ 151395 h 706936"/>
                <a:gd name="connsiteX38" fmla="*/ 437002 w 820815"/>
                <a:gd name="connsiteY38" fmla="*/ 139758 h 706936"/>
                <a:gd name="connsiteX39" fmla="*/ 435296 w 820815"/>
                <a:gd name="connsiteY39" fmla="*/ 138750 h 706936"/>
                <a:gd name="connsiteX40" fmla="*/ 435063 w 820815"/>
                <a:gd name="connsiteY40" fmla="*/ 138672 h 706936"/>
                <a:gd name="connsiteX41" fmla="*/ 432658 w 820815"/>
                <a:gd name="connsiteY41" fmla="*/ 137276 h 706936"/>
                <a:gd name="connsiteX42" fmla="*/ 432503 w 820815"/>
                <a:gd name="connsiteY42" fmla="*/ 137198 h 706936"/>
                <a:gd name="connsiteX43" fmla="*/ 460663 w 820815"/>
                <a:gd name="connsiteY43" fmla="*/ 106479 h 706936"/>
                <a:gd name="connsiteX44" fmla="*/ 460663 w 820815"/>
                <a:gd name="connsiteY44" fmla="*/ 89257 h 706936"/>
                <a:gd name="connsiteX45" fmla="*/ 449725 w 820815"/>
                <a:gd name="connsiteY45" fmla="*/ 61718 h 706936"/>
                <a:gd name="connsiteX46" fmla="*/ 417299 w 820815"/>
                <a:gd name="connsiteY46" fmla="*/ 61718 h 706936"/>
                <a:gd name="connsiteX47" fmla="*/ 416135 w 820815"/>
                <a:gd name="connsiteY47" fmla="*/ 60167 h 706936"/>
                <a:gd name="connsiteX48" fmla="*/ 367884 w 820815"/>
                <a:gd name="connsiteY48" fmla="*/ 17268 h 706936"/>
                <a:gd name="connsiteX49" fmla="*/ 347016 w 820815"/>
                <a:gd name="connsiteY49" fmla="*/ 22311 h 706936"/>
                <a:gd name="connsiteX50" fmla="*/ 345309 w 820815"/>
                <a:gd name="connsiteY50" fmla="*/ 24948 h 706936"/>
                <a:gd name="connsiteX51" fmla="*/ 344456 w 820815"/>
                <a:gd name="connsiteY51" fmla="*/ 26888 h 706936"/>
                <a:gd name="connsiteX52" fmla="*/ 310323 w 820815"/>
                <a:gd name="connsiteY52" fmla="*/ 32395 h 706936"/>
                <a:gd name="connsiteX53" fmla="*/ 271459 w 820815"/>
                <a:gd name="connsiteY53" fmla="*/ 9278 h 706936"/>
                <a:gd name="connsiteX54" fmla="*/ 232749 w 820815"/>
                <a:gd name="connsiteY54" fmla="*/ 27508 h 706936"/>
                <a:gd name="connsiteX55" fmla="*/ 195979 w 820815"/>
                <a:gd name="connsiteY55" fmla="*/ 18897 h 706936"/>
                <a:gd name="connsiteX56" fmla="*/ 183179 w 820815"/>
                <a:gd name="connsiteY56" fmla="*/ 25414 h 706936"/>
                <a:gd name="connsiteX57" fmla="*/ 188454 w 820815"/>
                <a:gd name="connsiteY57" fmla="*/ 55900 h 706936"/>
                <a:gd name="connsiteX58" fmla="*/ 189152 w 820815"/>
                <a:gd name="connsiteY58" fmla="*/ 84758 h 706936"/>
                <a:gd name="connsiteX59" fmla="*/ 170922 w 820815"/>
                <a:gd name="connsiteY59" fmla="*/ 122847 h 706936"/>
                <a:gd name="connsiteX60" fmla="*/ 153235 w 820815"/>
                <a:gd name="connsiteY60" fmla="*/ 160316 h 706936"/>
                <a:gd name="connsiteX61" fmla="*/ 148193 w 820815"/>
                <a:gd name="connsiteY61" fmla="*/ 169159 h 706936"/>
                <a:gd name="connsiteX62" fmla="*/ 121352 w 820815"/>
                <a:gd name="connsiteY62" fmla="*/ 209963 h 706936"/>
                <a:gd name="connsiteX63" fmla="*/ 120576 w 820815"/>
                <a:gd name="connsiteY63" fmla="*/ 211049 h 706936"/>
                <a:gd name="connsiteX64" fmla="*/ 111422 w 820815"/>
                <a:gd name="connsiteY64" fmla="*/ 223151 h 706936"/>
                <a:gd name="connsiteX65" fmla="*/ 96218 w 820815"/>
                <a:gd name="connsiteY65" fmla="*/ 241924 h 706936"/>
                <a:gd name="connsiteX66" fmla="*/ 90788 w 820815"/>
                <a:gd name="connsiteY66" fmla="*/ 248130 h 706936"/>
                <a:gd name="connsiteX67" fmla="*/ 85590 w 820815"/>
                <a:gd name="connsiteY67" fmla="*/ 253948 h 706936"/>
                <a:gd name="connsiteX68" fmla="*/ 80548 w 820815"/>
                <a:gd name="connsiteY68" fmla="*/ 259223 h 706936"/>
                <a:gd name="connsiteX69" fmla="*/ 75661 w 820815"/>
                <a:gd name="connsiteY69" fmla="*/ 264110 h 706936"/>
                <a:gd name="connsiteX70" fmla="*/ 63326 w 820815"/>
                <a:gd name="connsiteY70" fmla="*/ 275048 h 706936"/>
                <a:gd name="connsiteX71" fmla="*/ 57663 w 820815"/>
                <a:gd name="connsiteY71" fmla="*/ 279470 h 706936"/>
                <a:gd name="connsiteX72" fmla="*/ 54871 w 820815"/>
                <a:gd name="connsiteY72" fmla="*/ 281487 h 706936"/>
                <a:gd name="connsiteX73" fmla="*/ 44631 w 820815"/>
                <a:gd name="connsiteY73" fmla="*/ 288003 h 706936"/>
                <a:gd name="connsiteX74" fmla="*/ 44553 w 820815"/>
                <a:gd name="connsiteY74" fmla="*/ 288003 h 706936"/>
                <a:gd name="connsiteX75" fmla="*/ 37649 w 820815"/>
                <a:gd name="connsiteY75" fmla="*/ 291494 h 706936"/>
                <a:gd name="connsiteX76" fmla="*/ 35477 w 820815"/>
                <a:gd name="connsiteY76" fmla="*/ 292425 h 706936"/>
                <a:gd name="connsiteX77" fmla="*/ 32607 w 820815"/>
                <a:gd name="connsiteY77" fmla="*/ 293511 h 706936"/>
                <a:gd name="connsiteX78" fmla="*/ 29426 w 820815"/>
                <a:gd name="connsiteY78" fmla="*/ 294597 h 706936"/>
                <a:gd name="connsiteX79" fmla="*/ 22522 w 820815"/>
                <a:gd name="connsiteY79" fmla="*/ 296148 h 706936"/>
                <a:gd name="connsiteX80" fmla="*/ 12127 w 820815"/>
                <a:gd name="connsiteY80" fmla="*/ 296381 h 706936"/>
                <a:gd name="connsiteX81" fmla="*/ 12127 w 820815"/>
                <a:gd name="connsiteY81" fmla="*/ 296459 h 706936"/>
                <a:gd name="connsiteX82" fmla="*/ 15463 w 820815"/>
                <a:gd name="connsiteY82" fmla="*/ 306621 h 706936"/>
                <a:gd name="connsiteX83" fmla="*/ 32296 w 820815"/>
                <a:gd name="connsiteY83" fmla="*/ 327876 h 706936"/>
                <a:gd name="connsiteX84" fmla="*/ 61387 w 820815"/>
                <a:gd name="connsiteY84" fmla="*/ 371861 h 706936"/>
                <a:gd name="connsiteX85" fmla="*/ 91796 w 820815"/>
                <a:gd name="connsiteY85" fmla="*/ 412122 h 706936"/>
                <a:gd name="connsiteX86" fmla="*/ 129265 w 820815"/>
                <a:gd name="connsiteY86" fmla="*/ 441833 h 706936"/>
                <a:gd name="connsiteX87" fmla="*/ 178369 w 820815"/>
                <a:gd name="connsiteY87" fmla="*/ 483568 h 706936"/>
                <a:gd name="connsiteX88" fmla="*/ 188066 w 820815"/>
                <a:gd name="connsiteY88" fmla="*/ 499161 h 706936"/>
                <a:gd name="connsiteX89" fmla="*/ 205443 w 820815"/>
                <a:gd name="connsiteY89" fmla="*/ 520571 h 706936"/>
                <a:gd name="connsiteX90" fmla="*/ 245006 w 820815"/>
                <a:gd name="connsiteY90" fmla="*/ 550360 h 706936"/>
                <a:gd name="connsiteX91" fmla="*/ 326459 w 820815"/>
                <a:gd name="connsiteY91" fmla="*/ 586044 h 706936"/>
                <a:gd name="connsiteX92" fmla="*/ 364548 w 820815"/>
                <a:gd name="connsiteY92" fmla="*/ 597680 h 706936"/>
                <a:gd name="connsiteX93" fmla="*/ 487038 w 820815"/>
                <a:gd name="connsiteY93" fmla="*/ 620565 h 706936"/>
                <a:gd name="connsiteX94" fmla="*/ 507905 w 820815"/>
                <a:gd name="connsiteY94" fmla="*/ 627469 h 706936"/>
                <a:gd name="connsiteX95" fmla="*/ 515818 w 820815"/>
                <a:gd name="connsiteY95" fmla="*/ 629564 h 706936"/>
                <a:gd name="connsiteX96" fmla="*/ 520085 w 820815"/>
                <a:gd name="connsiteY96" fmla="*/ 630650 h 706936"/>
                <a:gd name="connsiteX97" fmla="*/ 527842 w 820815"/>
                <a:gd name="connsiteY97" fmla="*/ 632356 h 706936"/>
                <a:gd name="connsiteX98" fmla="*/ 531721 w 820815"/>
                <a:gd name="connsiteY98" fmla="*/ 633132 h 706936"/>
                <a:gd name="connsiteX99" fmla="*/ 545452 w 820815"/>
                <a:gd name="connsiteY99" fmla="*/ 635537 h 706936"/>
                <a:gd name="connsiteX100" fmla="*/ 552123 w 820815"/>
                <a:gd name="connsiteY100" fmla="*/ 636468 h 706936"/>
                <a:gd name="connsiteX101" fmla="*/ 565543 w 820815"/>
                <a:gd name="connsiteY101" fmla="*/ 637864 h 706936"/>
                <a:gd name="connsiteX102" fmla="*/ 574464 w 820815"/>
                <a:gd name="connsiteY102" fmla="*/ 638485 h 706936"/>
                <a:gd name="connsiteX103" fmla="*/ 579041 w 820815"/>
                <a:gd name="connsiteY103" fmla="*/ 638640 h 706936"/>
                <a:gd name="connsiteX104" fmla="*/ 581601 w 820815"/>
                <a:gd name="connsiteY104" fmla="*/ 638717 h 706936"/>
                <a:gd name="connsiteX105" fmla="*/ 588738 w 820815"/>
                <a:gd name="connsiteY105" fmla="*/ 638795 h 706936"/>
                <a:gd name="connsiteX106" fmla="*/ 589436 w 820815"/>
                <a:gd name="connsiteY106" fmla="*/ 638795 h 706936"/>
                <a:gd name="connsiteX107" fmla="*/ 617828 w 820815"/>
                <a:gd name="connsiteY107" fmla="*/ 648181 h 706936"/>
                <a:gd name="connsiteX108" fmla="*/ 640248 w 820815"/>
                <a:gd name="connsiteY108" fmla="*/ 665170 h 706936"/>
                <a:gd name="connsiteX109" fmla="*/ 678026 w 820815"/>
                <a:gd name="connsiteY109" fmla="*/ 669980 h 706936"/>
                <a:gd name="connsiteX110" fmla="*/ 748619 w 820815"/>
                <a:gd name="connsiteY110" fmla="*/ 687589 h 706936"/>
                <a:gd name="connsiteX111" fmla="*/ 782597 w 820815"/>
                <a:gd name="connsiteY111" fmla="*/ 697984 h 706936"/>
                <a:gd name="connsiteX112" fmla="*/ 782674 w 820815"/>
                <a:gd name="connsiteY112" fmla="*/ 697984 h 706936"/>
                <a:gd name="connsiteX113" fmla="*/ 785312 w 820815"/>
                <a:gd name="connsiteY113" fmla="*/ 691313 h 706936"/>
                <a:gd name="connsiteX114" fmla="*/ 786320 w 820815"/>
                <a:gd name="connsiteY114" fmla="*/ 680685 h 706936"/>
                <a:gd name="connsiteX115" fmla="*/ 787018 w 820815"/>
                <a:gd name="connsiteY115" fmla="*/ 675410 h 706936"/>
                <a:gd name="connsiteX116" fmla="*/ 792138 w 820815"/>
                <a:gd name="connsiteY116" fmla="*/ 655939 h 706936"/>
                <a:gd name="connsiteX117" fmla="*/ 792449 w 820815"/>
                <a:gd name="connsiteY117" fmla="*/ 655318 h 706936"/>
                <a:gd name="connsiteX118" fmla="*/ 778873 w 820815"/>
                <a:gd name="connsiteY118" fmla="*/ 620022 h 706936"/>
                <a:gd name="connsiteX119" fmla="*/ 777244 w 820815"/>
                <a:gd name="connsiteY119" fmla="*/ 618315 h 706936"/>
                <a:gd name="connsiteX120" fmla="*/ 778020 w 820815"/>
                <a:gd name="connsiteY120" fmla="*/ 617307 h 706936"/>
                <a:gd name="connsiteX121" fmla="*/ 778020 w 820815"/>
                <a:gd name="connsiteY121" fmla="*/ 617229 h 706936"/>
                <a:gd name="connsiteX122" fmla="*/ 806800 w 820815"/>
                <a:gd name="connsiteY122" fmla="*/ 579450 h 706936"/>
                <a:gd name="connsiteX123" fmla="*/ 813394 w 820815"/>
                <a:gd name="connsiteY123" fmla="*/ 553541 h 706936"/>
                <a:gd name="connsiteX124" fmla="*/ 806955 w 820815"/>
                <a:gd name="connsiteY124" fmla="*/ 533061 h 706936"/>
                <a:gd name="connsiteX125" fmla="*/ 780192 w 820815"/>
                <a:gd name="connsiteY125" fmla="*/ 507229 h 706936"/>
                <a:gd name="connsiteX126" fmla="*/ 814247 w 820815"/>
                <a:gd name="connsiteY126" fmla="*/ 581778 h 706936"/>
                <a:gd name="connsiteX127" fmla="*/ 814169 w 820815"/>
                <a:gd name="connsiteY127" fmla="*/ 582088 h 706936"/>
                <a:gd name="connsiteX128" fmla="*/ 787406 w 820815"/>
                <a:gd name="connsiteY128" fmla="*/ 617772 h 706936"/>
                <a:gd name="connsiteX129" fmla="*/ 787794 w 820815"/>
                <a:gd name="connsiteY129" fmla="*/ 618160 h 706936"/>
                <a:gd name="connsiteX130" fmla="*/ 786941 w 820815"/>
                <a:gd name="connsiteY130" fmla="*/ 619013 h 706936"/>
                <a:gd name="connsiteX131" fmla="*/ 786863 w 820815"/>
                <a:gd name="connsiteY131" fmla="*/ 619091 h 706936"/>
                <a:gd name="connsiteX132" fmla="*/ 799973 w 820815"/>
                <a:gd name="connsiteY132" fmla="*/ 653301 h 706936"/>
                <a:gd name="connsiteX133" fmla="*/ 800051 w 820815"/>
                <a:gd name="connsiteY133" fmla="*/ 653301 h 706936"/>
                <a:gd name="connsiteX134" fmla="*/ 801447 w 820815"/>
                <a:gd name="connsiteY134" fmla="*/ 656947 h 706936"/>
                <a:gd name="connsiteX135" fmla="*/ 801525 w 820815"/>
                <a:gd name="connsiteY135" fmla="*/ 657180 h 706936"/>
                <a:gd name="connsiteX136" fmla="*/ 802921 w 820815"/>
                <a:gd name="connsiteY136" fmla="*/ 660826 h 706936"/>
                <a:gd name="connsiteX137" fmla="*/ 802999 w 820815"/>
                <a:gd name="connsiteY137" fmla="*/ 661136 h 706936"/>
                <a:gd name="connsiteX138" fmla="*/ 803464 w 820815"/>
                <a:gd name="connsiteY138" fmla="*/ 662300 h 706936"/>
                <a:gd name="connsiteX139" fmla="*/ 798034 w 820815"/>
                <a:gd name="connsiteY139" fmla="*/ 660981 h 706936"/>
                <a:gd name="connsiteX140" fmla="*/ 795707 w 820815"/>
                <a:gd name="connsiteY140" fmla="*/ 670213 h 706936"/>
                <a:gd name="connsiteX141" fmla="*/ 795241 w 820815"/>
                <a:gd name="connsiteY141" fmla="*/ 672928 h 706936"/>
                <a:gd name="connsiteX142" fmla="*/ 793923 w 820815"/>
                <a:gd name="connsiteY142" fmla="*/ 682857 h 706936"/>
                <a:gd name="connsiteX143" fmla="*/ 792992 w 820815"/>
                <a:gd name="connsiteY143" fmla="*/ 692554 h 706936"/>
                <a:gd name="connsiteX144" fmla="*/ 790044 w 820815"/>
                <a:gd name="connsiteY144" fmla="*/ 700234 h 706936"/>
                <a:gd name="connsiteX145" fmla="*/ 787717 w 820815"/>
                <a:gd name="connsiteY145" fmla="*/ 706129 h 706936"/>
                <a:gd name="connsiteX146" fmla="*/ 787174 w 820815"/>
                <a:gd name="connsiteY146" fmla="*/ 707448 h 706936"/>
                <a:gd name="connsiteX147" fmla="*/ 787018 w 820815"/>
                <a:gd name="connsiteY147" fmla="*/ 707448 h 706936"/>
                <a:gd name="connsiteX148" fmla="*/ 783450 w 820815"/>
                <a:gd name="connsiteY148" fmla="*/ 706285 h 706936"/>
                <a:gd name="connsiteX149" fmla="*/ 779726 w 820815"/>
                <a:gd name="connsiteY149" fmla="*/ 705199 h 706936"/>
                <a:gd name="connsiteX150" fmla="*/ 779649 w 820815"/>
                <a:gd name="connsiteY150" fmla="*/ 705199 h 706936"/>
                <a:gd name="connsiteX151" fmla="*/ 779649 w 820815"/>
                <a:gd name="connsiteY151" fmla="*/ 705121 h 706936"/>
                <a:gd name="connsiteX152" fmla="*/ 746137 w 820815"/>
                <a:gd name="connsiteY152" fmla="*/ 694959 h 706936"/>
                <a:gd name="connsiteX153" fmla="*/ 679423 w 820815"/>
                <a:gd name="connsiteY153" fmla="*/ 677582 h 706936"/>
                <a:gd name="connsiteX154" fmla="*/ 637377 w 820815"/>
                <a:gd name="connsiteY154" fmla="*/ 672462 h 706936"/>
                <a:gd name="connsiteX155" fmla="*/ 614803 w 820815"/>
                <a:gd name="connsiteY155" fmla="*/ 655318 h 706936"/>
                <a:gd name="connsiteX156" fmla="*/ 588273 w 820815"/>
                <a:gd name="connsiteY156" fmla="*/ 646552 h 706936"/>
                <a:gd name="connsiteX157" fmla="*/ 484323 w 820815"/>
                <a:gd name="connsiteY157" fmla="*/ 627779 h 706936"/>
                <a:gd name="connsiteX158" fmla="*/ 363772 w 820815"/>
                <a:gd name="connsiteY158" fmla="*/ 605438 h 706936"/>
                <a:gd name="connsiteX159" fmla="*/ 323744 w 820815"/>
                <a:gd name="connsiteY159" fmla="*/ 593259 h 706936"/>
                <a:gd name="connsiteX160" fmla="*/ 241437 w 820815"/>
                <a:gd name="connsiteY160" fmla="*/ 557264 h 706936"/>
                <a:gd name="connsiteX161" fmla="*/ 200400 w 820815"/>
                <a:gd name="connsiteY161" fmla="*/ 526467 h 706936"/>
                <a:gd name="connsiteX162" fmla="*/ 181705 w 820815"/>
                <a:gd name="connsiteY162" fmla="*/ 503583 h 706936"/>
                <a:gd name="connsiteX163" fmla="*/ 172861 w 820815"/>
                <a:gd name="connsiteY163" fmla="*/ 489076 h 706936"/>
                <a:gd name="connsiteX164" fmla="*/ 124300 w 820815"/>
                <a:gd name="connsiteY164" fmla="*/ 447807 h 706936"/>
                <a:gd name="connsiteX165" fmla="*/ 86599 w 820815"/>
                <a:gd name="connsiteY165" fmla="*/ 417863 h 706936"/>
                <a:gd name="connsiteX166" fmla="*/ 55103 w 820815"/>
                <a:gd name="connsiteY166" fmla="*/ 376360 h 706936"/>
                <a:gd name="connsiteX167" fmla="*/ 26013 w 820815"/>
                <a:gd name="connsiteY167" fmla="*/ 332376 h 706936"/>
                <a:gd name="connsiteX168" fmla="*/ 8947 w 820815"/>
                <a:gd name="connsiteY168" fmla="*/ 310965 h 706936"/>
                <a:gd name="connsiteX169" fmla="*/ 2741 w 820815"/>
                <a:gd name="connsiteY169" fmla="*/ 292658 h 706936"/>
                <a:gd name="connsiteX170" fmla="*/ 2508 w 820815"/>
                <a:gd name="connsiteY170" fmla="*/ 291959 h 706936"/>
                <a:gd name="connsiteX171" fmla="*/ 2275 w 820815"/>
                <a:gd name="connsiteY171" fmla="*/ 290951 h 706936"/>
                <a:gd name="connsiteX172" fmla="*/ 568 w 820815"/>
                <a:gd name="connsiteY172" fmla="*/ 284124 h 706936"/>
                <a:gd name="connsiteX173" fmla="*/ 879 w 820815"/>
                <a:gd name="connsiteY173" fmla="*/ 284280 h 706936"/>
                <a:gd name="connsiteX174" fmla="*/ 956 w 820815"/>
                <a:gd name="connsiteY174" fmla="*/ 284280 h 706936"/>
                <a:gd name="connsiteX175" fmla="*/ 8404 w 820815"/>
                <a:gd name="connsiteY175" fmla="*/ 287538 h 706936"/>
                <a:gd name="connsiteX176" fmla="*/ 8636 w 820815"/>
                <a:gd name="connsiteY176" fmla="*/ 287615 h 706936"/>
                <a:gd name="connsiteX177" fmla="*/ 8791 w 820815"/>
                <a:gd name="connsiteY177" fmla="*/ 287693 h 706936"/>
                <a:gd name="connsiteX178" fmla="*/ 9645 w 820815"/>
                <a:gd name="connsiteY178" fmla="*/ 287926 h 706936"/>
                <a:gd name="connsiteX179" fmla="*/ 19574 w 820815"/>
                <a:gd name="connsiteY179" fmla="*/ 288546 h 706936"/>
                <a:gd name="connsiteX180" fmla="*/ 20971 w 820815"/>
                <a:gd name="connsiteY180" fmla="*/ 288391 h 706936"/>
                <a:gd name="connsiteX181" fmla="*/ 37649 w 820815"/>
                <a:gd name="connsiteY181" fmla="*/ 282728 h 706936"/>
                <a:gd name="connsiteX182" fmla="*/ 40985 w 820815"/>
                <a:gd name="connsiteY182" fmla="*/ 281021 h 706936"/>
                <a:gd name="connsiteX183" fmla="*/ 41373 w 820815"/>
                <a:gd name="connsiteY183" fmla="*/ 280789 h 706936"/>
                <a:gd name="connsiteX184" fmla="*/ 48044 w 820815"/>
                <a:gd name="connsiteY184" fmla="*/ 276677 h 706936"/>
                <a:gd name="connsiteX185" fmla="*/ 53785 w 820815"/>
                <a:gd name="connsiteY185" fmla="*/ 272643 h 706936"/>
                <a:gd name="connsiteX186" fmla="*/ 58362 w 820815"/>
                <a:gd name="connsiteY186" fmla="*/ 268997 h 706936"/>
                <a:gd name="connsiteX187" fmla="*/ 63171 w 820815"/>
                <a:gd name="connsiteY187" fmla="*/ 264964 h 706936"/>
                <a:gd name="connsiteX188" fmla="*/ 73411 w 820815"/>
                <a:gd name="connsiteY188" fmla="*/ 255344 h 706936"/>
                <a:gd name="connsiteX189" fmla="*/ 76669 w 820815"/>
                <a:gd name="connsiteY189" fmla="*/ 252086 h 706936"/>
                <a:gd name="connsiteX190" fmla="*/ 79927 w 820815"/>
                <a:gd name="connsiteY190" fmla="*/ 248595 h 706936"/>
                <a:gd name="connsiteX191" fmla="*/ 86754 w 820815"/>
                <a:gd name="connsiteY191" fmla="*/ 241071 h 706936"/>
                <a:gd name="connsiteX192" fmla="*/ 90245 w 820815"/>
                <a:gd name="connsiteY192" fmla="*/ 236959 h 706936"/>
                <a:gd name="connsiteX193" fmla="*/ 105372 w 820815"/>
                <a:gd name="connsiteY193" fmla="*/ 218264 h 706936"/>
                <a:gd name="connsiteX194" fmla="*/ 114215 w 820815"/>
                <a:gd name="connsiteY194" fmla="*/ 206628 h 706936"/>
                <a:gd name="connsiteX195" fmla="*/ 114991 w 820815"/>
                <a:gd name="connsiteY195" fmla="*/ 205542 h 706936"/>
                <a:gd name="connsiteX196" fmla="*/ 141521 w 820815"/>
                <a:gd name="connsiteY196" fmla="*/ 165280 h 706936"/>
                <a:gd name="connsiteX197" fmla="*/ 146409 w 820815"/>
                <a:gd name="connsiteY197" fmla="*/ 156592 h 706936"/>
                <a:gd name="connsiteX198" fmla="*/ 163552 w 820815"/>
                <a:gd name="connsiteY198" fmla="*/ 120287 h 706936"/>
                <a:gd name="connsiteX199" fmla="*/ 181395 w 820815"/>
                <a:gd name="connsiteY199" fmla="*/ 83051 h 706936"/>
                <a:gd name="connsiteX200" fmla="*/ 180774 w 820815"/>
                <a:gd name="connsiteY200" fmla="*/ 56676 h 706936"/>
                <a:gd name="connsiteX201" fmla="*/ 174568 w 820815"/>
                <a:gd name="connsiteY201" fmla="*/ 21147 h 706936"/>
                <a:gd name="connsiteX202" fmla="*/ 187756 w 820815"/>
                <a:gd name="connsiteY202" fmla="*/ 14398 h 706936"/>
                <a:gd name="connsiteX203" fmla="*/ 188144 w 820815"/>
                <a:gd name="connsiteY203" fmla="*/ 14165 h 706936"/>
                <a:gd name="connsiteX204" fmla="*/ 191712 w 820815"/>
                <a:gd name="connsiteY204" fmla="*/ 12304 h 706936"/>
                <a:gd name="connsiteX205" fmla="*/ 191945 w 820815"/>
                <a:gd name="connsiteY205" fmla="*/ 12226 h 706936"/>
                <a:gd name="connsiteX206" fmla="*/ 194970 w 820815"/>
                <a:gd name="connsiteY206" fmla="*/ 10674 h 706936"/>
                <a:gd name="connsiteX207" fmla="*/ 197142 w 820815"/>
                <a:gd name="connsiteY207" fmla="*/ 11217 h 706936"/>
                <a:gd name="connsiteX208" fmla="*/ 197220 w 820815"/>
                <a:gd name="connsiteY208" fmla="*/ 11217 h 706936"/>
                <a:gd name="connsiteX209" fmla="*/ 231896 w 820815"/>
                <a:gd name="connsiteY209" fmla="*/ 19285 h 706936"/>
                <a:gd name="connsiteX210" fmla="*/ 271924 w 820815"/>
                <a:gd name="connsiteY210" fmla="*/ 512 h 706936"/>
                <a:gd name="connsiteX211" fmla="*/ 311875 w 820815"/>
                <a:gd name="connsiteY211" fmla="*/ 24250 h 706936"/>
                <a:gd name="connsiteX212" fmla="*/ 339259 w 820815"/>
                <a:gd name="connsiteY212" fmla="*/ 19906 h 706936"/>
                <a:gd name="connsiteX213" fmla="*/ 341043 w 820815"/>
                <a:gd name="connsiteY213" fmla="*/ 17346 h 706936"/>
                <a:gd name="connsiteX214" fmla="*/ 369745 w 820815"/>
                <a:gd name="connsiteY214" fmla="*/ 9744 h 706936"/>
                <a:gd name="connsiteX215" fmla="*/ 421100 w 820815"/>
                <a:gd name="connsiteY215" fmla="*/ 53961 h 706936"/>
                <a:gd name="connsiteX216" fmla="*/ 455000 w 820815"/>
                <a:gd name="connsiteY216" fmla="*/ 53961 h 706936"/>
                <a:gd name="connsiteX217" fmla="*/ 468187 w 820815"/>
                <a:gd name="connsiteY217" fmla="*/ 87085 h 706936"/>
                <a:gd name="connsiteX218" fmla="*/ 468420 w 820815"/>
                <a:gd name="connsiteY218" fmla="*/ 109504 h 706936"/>
                <a:gd name="connsiteX219" fmla="*/ 444993 w 820815"/>
                <a:gd name="connsiteY219" fmla="*/ 135181 h 706936"/>
                <a:gd name="connsiteX220" fmla="*/ 464541 w 820815"/>
                <a:gd name="connsiteY220" fmla="*/ 143637 h 706936"/>
                <a:gd name="connsiteX221" fmla="*/ 547313 w 820815"/>
                <a:gd name="connsiteY221" fmla="*/ 164815 h 706936"/>
                <a:gd name="connsiteX222" fmla="*/ 559880 w 820815"/>
                <a:gd name="connsiteY222" fmla="*/ 176218 h 706936"/>
                <a:gd name="connsiteX223" fmla="*/ 561742 w 820815"/>
                <a:gd name="connsiteY223" fmla="*/ 179166 h 706936"/>
                <a:gd name="connsiteX224" fmla="*/ 565621 w 820815"/>
                <a:gd name="connsiteY224" fmla="*/ 186070 h 706936"/>
                <a:gd name="connsiteX225" fmla="*/ 570353 w 820815"/>
                <a:gd name="connsiteY225" fmla="*/ 196388 h 706936"/>
                <a:gd name="connsiteX226" fmla="*/ 572370 w 820815"/>
                <a:gd name="connsiteY226" fmla="*/ 201430 h 706936"/>
                <a:gd name="connsiteX227" fmla="*/ 575706 w 820815"/>
                <a:gd name="connsiteY227" fmla="*/ 210584 h 706936"/>
                <a:gd name="connsiteX228" fmla="*/ 576404 w 820815"/>
                <a:gd name="connsiteY228" fmla="*/ 212601 h 706936"/>
                <a:gd name="connsiteX229" fmla="*/ 576947 w 820815"/>
                <a:gd name="connsiteY229" fmla="*/ 214230 h 706936"/>
                <a:gd name="connsiteX230" fmla="*/ 577412 w 820815"/>
                <a:gd name="connsiteY230" fmla="*/ 215471 h 706936"/>
                <a:gd name="connsiteX231" fmla="*/ 578498 w 820815"/>
                <a:gd name="connsiteY231" fmla="*/ 219272 h 706936"/>
                <a:gd name="connsiteX232" fmla="*/ 579584 w 820815"/>
                <a:gd name="connsiteY232" fmla="*/ 223228 h 706936"/>
                <a:gd name="connsiteX233" fmla="*/ 582765 w 820815"/>
                <a:gd name="connsiteY233" fmla="*/ 234787 h 706936"/>
                <a:gd name="connsiteX234" fmla="*/ 582842 w 820815"/>
                <a:gd name="connsiteY234" fmla="*/ 266282 h 706936"/>
                <a:gd name="connsiteX235" fmla="*/ 582842 w 820815"/>
                <a:gd name="connsiteY235" fmla="*/ 266515 h 706936"/>
                <a:gd name="connsiteX236" fmla="*/ 606037 w 820815"/>
                <a:gd name="connsiteY236" fmla="*/ 291959 h 706936"/>
                <a:gd name="connsiteX237" fmla="*/ 631792 w 820815"/>
                <a:gd name="connsiteY237" fmla="*/ 308405 h 706936"/>
                <a:gd name="connsiteX238" fmla="*/ 613795 w 820815"/>
                <a:gd name="connsiteY238" fmla="*/ 343236 h 706936"/>
                <a:gd name="connsiteX239" fmla="*/ 617518 w 820815"/>
                <a:gd name="connsiteY239" fmla="*/ 358829 h 706936"/>
                <a:gd name="connsiteX240" fmla="*/ 617751 w 820815"/>
                <a:gd name="connsiteY240" fmla="*/ 359915 h 706936"/>
                <a:gd name="connsiteX241" fmla="*/ 619225 w 820815"/>
                <a:gd name="connsiteY241" fmla="*/ 366198 h 706936"/>
                <a:gd name="connsiteX242" fmla="*/ 619302 w 820815"/>
                <a:gd name="connsiteY242" fmla="*/ 366431 h 706936"/>
                <a:gd name="connsiteX243" fmla="*/ 656693 w 820815"/>
                <a:gd name="connsiteY243" fmla="*/ 391875 h 706936"/>
                <a:gd name="connsiteX244" fmla="*/ 673605 w 820815"/>
                <a:gd name="connsiteY244" fmla="*/ 408709 h 706936"/>
                <a:gd name="connsiteX245" fmla="*/ 699127 w 820815"/>
                <a:gd name="connsiteY245" fmla="*/ 429189 h 706936"/>
                <a:gd name="connsiteX246" fmla="*/ 710452 w 820815"/>
                <a:gd name="connsiteY246" fmla="*/ 468286 h 706936"/>
                <a:gd name="connsiteX247" fmla="*/ 710608 w 820815"/>
                <a:gd name="connsiteY247" fmla="*/ 475578 h 706936"/>
                <a:gd name="connsiteX248" fmla="*/ 710608 w 820815"/>
                <a:gd name="connsiteY248" fmla="*/ 475811 h 706936"/>
                <a:gd name="connsiteX249" fmla="*/ 753661 w 820815"/>
                <a:gd name="connsiteY249" fmla="*/ 480465 h 706936"/>
                <a:gd name="connsiteX250" fmla="*/ 754437 w 820815"/>
                <a:gd name="connsiteY250" fmla="*/ 481008 h 706936"/>
                <a:gd name="connsiteX251" fmla="*/ 784458 w 820815"/>
                <a:gd name="connsiteY251" fmla="*/ 500712 h 706936"/>
                <a:gd name="connsiteX252" fmla="*/ 813083 w 820815"/>
                <a:gd name="connsiteY252" fmla="*/ 528251 h 706936"/>
                <a:gd name="connsiteX253" fmla="*/ 813782 w 820815"/>
                <a:gd name="connsiteY253" fmla="*/ 528872 h 706936"/>
                <a:gd name="connsiteX254" fmla="*/ 821384 w 820815"/>
                <a:gd name="connsiteY254" fmla="*/ 553385 h 706936"/>
                <a:gd name="connsiteX255" fmla="*/ 574464 w 820815"/>
                <a:gd name="connsiteY255" fmla="*/ 638485 h 706936"/>
                <a:gd name="connsiteX256" fmla="*/ 565543 w 820815"/>
                <a:gd name="connsiteY256" fmla="*/ 637864 h 706936"/>
                <a:gd name="connsiteX257" fmla="*/ 574464 w 820815"/>
                <a:gd name="connsiteY257" fmla="*/ 638485 h 706936"/>
                <a:gd name="connsiteX258" fmla="*/ 581601 w 820815"/>
                <a:gd name="connsiteY258" fmla="*/ 638717 h 706936"/>
                <a:gd name="connsiteX259" fmla="*/ 588738 w 820815"/>
                <a:gd name="connsiteY259" fmla="*/ 638795 h 706936"/>
                <a:gd name="connsiteX260" fmla="*/ 581601 w 820815"/>
                <a:gd name="connsiteY260" fmla="*/ 638717 h 7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820815" h="706936">
                  <a:moveTo>
                    <a:pt x="581601" y="638717"/>
                  </a:moveTo>
                  <a:cubicBezTo>
                    <a:pt x="586101" y="638872"/>
                    <a:pt x="588583" y="638795"/>
                    <a:pt x="588738" y="638795"/>
                  </a:cubicBezTo>
                  <a:cubicBezTo>
                    <a:pt x="588583" y="638872"/>
                    <a:pt x="586101" y="638950"/>
                    <a:pt x="581601" y="638717"/>
                  </a:cubicBezTo>
                  <a:moveTo>
                    <a:pt x="565543" y="637864"/>
                  </a:moveTo>
                  <a:cubicBezTo>
                    <a:pt x="568801" y="638097"/>
                    <a:pt x="571827" y="638329"/>
                    <a:pt x="574464" y="638485"/>
                  </a:cubicBezTo>
                  <a:cubicBezTo>
                    <a:pt x="571749" y="638329"/>
                    <a:pt x="568801" y="638174"/>
                    <a:pt x="565543" y="637864"/>
                  </a:cubicBezTo>
                  <a:moveTo>
                    <a:pt x="780192" y="507229"/>
                  </a:moveTo>
                  <a:cubicBezTo>
                    <a:pt x="778563" y="506065"/>
                    <a:pt x="755523" y="491016"/>
                    <a:pt x="750946" y="487990"/>
                  </a:cubicBezTo>
                  <a:lnTo>
                    <a:pt x="702850" y="482793"/>
                  </a:lnTo>
                  <a:lnTo>
                    <a:pt x="702850" y="469915"/>
                  </a:lnTo>
                  <a:lnTo>
                    <a:pt x="692300" y="433688"/>
                  </a:lnTo>
                  <a:lnTo>
                    <a:pt x="668407" y="414450"/>
                  </a:lnTo>
                  <a:lnTo>
                    <a:pt x="651729" y="397849"/>
                  </a:lnTo>
                  <a:lnTo>
                    <a:pt x="613639" y="372016"/>
                  </a:lnTo>
                  <a:lnTo>
                    <a:pt x="612398" y="370930"/>
                  </a:lnTo>
                  <a:lnTo>
                    <a:pt x="611933" y="370620"/>
                  </a:lnTo>
                  <a:lnTo>
                    <a:pt x="605960" y="343779"/>
                  </a:lnTo>
                  <a:lnTo>
                    <a:pt x="605882" y="341762"/>
                  </a:lnTo>
                  <a:lnTo>
                    <a:pt x="620388" y="313448"/>
                  </a:lnTo>
                  <a:lnTo>
                    <a:pt x="620466" y="313448"/>
                  </a:lnTo>
                  <a:lnTo>
                    <a:pt x="621630" y="311120"/>
                  </a:lnTo>
                  <a:lnTo>
                    <a:pt x="601460" y="298243"/>
                  </a:lnTo>
                  <a:lnTo>
                    <a:pt x="575085" y="269540"/>
                  </a:lnTo>
                  <a:lnTo>
                    <a:pt x="575085" y="236261"/>
                  </a:lnTo>
                  <a:cubicBezTo>
                    <a:pt x="574775" y="234942"/>
                    <a:pt x="573689" y="230831"/>
                    <a:pt x="572060" y="225013"/>
                  </a:cubicBezTo>
                  <a:cubicBezTo>
                    <a:pt x="571809" y="223750"/>
                    <a:pt x="571472" y="222506"/>
                    <a:pt x="571051" y="221289"/>
                  </a:cubicBezTo>
                  <a:cubicBezTo>
                    <a:pt x="570741" y="220203"/>
                    <a:pt x="570431" y="219117"/>
                    <a:pt x="570043" y="218031"/>
                  </a:cubicBezTo>
                  <a:cubicBezTo>
                    <a:pt x="569887" y="217566"/>
                    <a:pt x="569732" y="217023"/>
                    <a:pt x="569577" y="216480"/>
                  </a:cubicBezTo>
                  <a:lnTo>
                    <a:pt x="569034" y="214850"/>
                  </a:lnTo>
                  <a:cubicBezTo>
                    <a:pt x="568879" y="214307"/>
                    <a:pt x="568724" y="213842"/>
                    <a:pt x="568491" y="213299"/>
                  </a:cubicBezTo>
                  <a:lnTo>
                    <a:pt x="568181" y="212523"/>
                  </a:lnTo>
                  <a:cubicBezTo>
                    <a:pt x="567328" y="209808"/>
                    <a:pt x="566241" y="207015"/>
                    <a:pt x="565000" y="203835"/>
                  </a:cubicBezTo>
                  <a:cubicBezTo>
                    <a:pt x="564457" y="202439"/>
                    <a:pt x="563914" y="201042"/>
                    <a:pt x="563216" y="199413"/>
                  </a:cubicBezTo>
                  <a:cubicBezTo>
                    <a:pt x="561587" y="195457"/>
                    <a:pt x="560191" y="192354"/>
                    <a:pt x="558794" y="189639"/>
                  </a:cubicBezTo>
                  <a:cubicBezTo>
                    <a:pt x="557708" y="187467"/>
                    <a:pt x="556622" y="185450"/>
                    <a:pt x="555148" y="183200"/>
                  </a:cubicBezTo>
                  <a:cubicBezTo>
                    <a:pt x="554602" y="182240"/>
                    <a:pt x="554006" y="181307"/>
                    <a:pt x="553364" y="180407"/>
                  </a:cubicBezTo>
                  <a:cubicBezTo>
                    <a:pt x="550106" y="175908"/>
                    <a:pt x="547081" y="173115"/>
                    <a:pt x="544288" y="171952"/>
                  </a:cubicBezTo>
                  <a:cubicBezTo>
                    <a:pt x="524351" y="163263"/>
                    <a:pt x="468575" y="151472"/>
                    <a:pt x="464541" y="151395"/>
                  </a:cubicBezTo>
                  <a:cubicBezTo>
                    <a:pt x="459344" y="151395"/>
                    <a:pt x="443519" y="143249"/>
                    <a:pt x="437002" y="139758"/>
                  </a:cubicBezTo>
                  <a:lnTo>
                    <a:pt x="435296" y="138750"/>
                  </a:lnTo>
                  <a:lnTo>
                    <a:pt x="435063" y="138672"/>
                  </a:lnTo>
                  <a:lnTo>
                    <a:pt x="432658" y="137276"/>
                  </a:lnTo>
                  <a:lnTo>
                    <a:pt x="432503" y="137198"/>
                  </a:lnTo>
                  <a:lnTo>
                    <a:pt x="460663" y="106479"/>
                  </a:lnTo>
                  <a:lnTo>
                    <a:pt x="460663" y="89257"/>
                  </a:lnTo>
                  <a:lnTo>
                    <a:pt x="449725" y="61718"/>
                  </a:lnTo>
                  <a:lnTo>
                    <a:pt x="417299" y="61718"/>
                  </a:lnTo>
                  <a:lnTo>
                    <a:pt x="416135" y="60167"/>
                  </a:lnTo>
                  <a:cubicBezTo>
                    <a:pt x="408145" y="49539"/>
                    <a:pt x="383941" y="21069"/>
                    <a:pt x="367884" y="17268"/>
                  </a:cubicBezTo>
                  <a:cubicBezTo>
                    <a:pt x="355782" y="14398"/>
                    <a:pt x="349576" y="19208"/>
                    <a:pt x="347016" y="22311"/>
                  </a:cubicBezTo>
                  <a:cubicBezTo>
                    <a:pt x="345852" y="23785"/>
                    <a:pt x="345309" y="24948"/>
                    <a:pt x="345309" y="24948"/>
                  </a:cubicBezTo>
                  <a:lnTo>
                    <a:pt x="344456" y="26888"/>
                  </a:lnTo>
                  <a:lnTo>
                    <a:pt x="310323" y="32395"/>
                  </a:lnTo>
                  <a:lnTo>
                    <a:pt x="271459" y="9278"/>
                  </a:lnTo>
                  <a:lnTo>
                    <a:pt x="232749" y="27508"/>
                  </a:lnTo>
                  <a:lnTo>
                    <a:pt x="195979" y="18897"/>
                  </a:lnTo>
                  <a:lnTo>
                    <a:pt x="183179" y="25414"/>
                  </a:lnTo>
                  <a:lnTo>
                    <a:pt x="188454" y="55900"/>
                  </a:lnTo>
                  <a:lnTo>
                    <a:pt x="189152" y="84758"/>
                  </a:lnTo>
                  <a:lnTo>
                    <a:pt x="170922" y="122847"/>
                  </a:lnTo>
                  <a:cubicBezTo>
                    <a:pt x="169215" y="127657"/>
                    <a:pt x="164018" y="140922"/>
                    <a:pt x="153235" y="160316"/>
                  </a:cubicBezTo>
                  <a:cubicBezTo>
                    <a:pt x="151684" y="163108"/>
                    <a:pt x="149977" y="166134"/>
                    <a:pt x="148193" y="169159"/>
                  </a:cubicBezTo>
                  <a:cubicBezTo>
                    <a:pt x="140668" y="182192"/>
                    <a:pt x="131592" y="195922"/>
                    <a:pt x="121352" y="209963"/>
                  </a:cubicBezTo>
                  <a:cubicBezTo>
                    <a:pt x="121197" y="210274"/>
                    <a:pt x="121042" y="210506"/>
                    <a:pt x="120576" y="211049"/>
                  </a:cubicBezTo>
                  <a:cubicBezTo>
                    <a:pt x="117628" y="215006"/>
                    <a:pt x="114681" y="219117"/>
                    <a:pt x="111422" y="223151"/>
                  </a:cubicBezTo>
                  <a:cubicBezTo>
                    <a:pt x="106690" y="229124"/>
                    <a:pt x="101648" y="235485"/>
                    <a:pt x="96218" y="241924"/>
                  </a:cubicBezTo>
                  <a:cubicBezTo>
                    <a:pt x="94434" y="244096"/>
                    <a:pt x="92572" y="246191"/>
                    <a:pt x="90788" y="248130"/>
                  </a:cubicBezTo>
                  <a:cubicBezTo>
                    <a:pt x="89081" y="250147"/>
                    <a:pt x="87297" y="252086"/>
                    <a:pt x="85590" y="253948"/>
                  </a:cubicBezTo>
                  <a:lnTo>
                    <a:pt x="80548" y="259223"/>
                  </a:lnTo>
                  <a:cubicBezTo>
                    <a:pt x="78919" y="260930"/>
                    <a:pt x="77290" y="262481"/>
                    <a:pt x="75661" y="264110"/>
                  </a:cubicBezTo>
                  <a:cubicBezTo>
                    <a:pt x="71316" y="268222"/>
                    <a:pt x="67205" y="271868"/>
                    <a:pt x="63326" y="275048"/>
                  </a:cubicBezTo>
                  <a:cubicBezTo>
                    <a:pt x="61387" y="276600"/>
                    <a:pt x="59525" y="278074"/>
                    <a:pt x="57663" y="279470"/>
                  </a:cubicBezTo>
                  <a:cubicBezTo>
                    <a:pt x="56732" y="280168"/>
                    <a:pt x="55724" y="280866"/>
                    <a:pt x="54871" y="281487"/>
                  </a:cubicBezTo>
                  <a:cubicBezTo>
                    <a:pt x="51225" y="283969"/>
                    <a:pt x="47889" y="286141"/>
                    <a:pt x="44631" y="288003"/>
                  </a:cubicBezTo>
                  <a:lnTo>
                    <a:pt x="44553" y="288003"/>
                  </a:lnTo>
                  <a:cubicBezTo>
                    <a:pt x="42148" y="289322"/>
                    <a:pt x="39821" y="290486"/>
                    <a:pt x="37649" y="291494"/>
                  </a:cubicBezTo>
                  <a:cubicBezTo>
                    <a:pt x="36951" y="291804"/>
                    <a:pt x="36175" y="292115"/>
                    <a:pt x="35477" y="292425"/>
                  </a:cubicBezTo>
                  <a:cubicBezTo>
                    <a:pt x="34469" y="292813"/>
                    <a:pt x="33538" y="293201"/>
                    <a:pt x="32607" y="293511"/>
                  </a:cubicBezTo>
                  <a:cubicBezTo>
                    <a:pt x="31521" y="293899"/>
                    <a:pt x="30435" y="294287"/>
                    <a:pt x="29426" y="294597"/>
                  </a:cubicBezTo>
                  <a:cubicBezTo>
                    <a:pt x="26944" y="295295"/>
                    <a:pt x="24617" y="295838"/>
                    <a:pt x="22522" y="296148"/>
                  </a:cubicBezTo>
                  <a:cubicBezTo>
                    <a:pt x="18411" y="296769"/>
                    <a:pt x="14920" y="296769"/>
                    <a:pt x="12127" y="296381"/>
                  </a:cubicBezTo>
                  <a:lnTo>
                    <a:pt x="12127" y="296459"/>
                  </a:lnTo>
                  <a:lnTo>
                    <a:pt x="15463" y="306621"/>
                  </a:lnTo>
                  <a:lnTo>
                    <a:pt x="32296" y="327876"/>
                  </a:lnTo>
                  <a:lnTo>
                    <a:pt x="61387" y="371861"/>
                  </a:lnTo>
                  <a:lnTo>
                    <a:pt x="91796" y="412122"/>
                  </a:lnTo>
                  <a:lnTo>
                    <a:pt x="129265" y="441833"/>
                  </a:lnTo>
                  <a:lnTo>
                    <a:pt x="178369" y="483568"/>
                  </a:lnTo>
                  <a:lnTo>
                    <a:pt x="188066" y="499161"/>
                  </a:lnTo>
                  <a:lnTo>
                    <a:pt x="205443" y="520571"/>
                  </a:lnTo>
                  <a:lnTo>
                    <a:pt x="245006" y="550360"/>
                  </a:lnTo>
                  <a:lnTo>
                    <a:pt x="326459" y="586044"/>
                  </a:lnTo>
                  <a:lnTo>
                    <a:pt x="364548" y="597680"/>
                  </a:lnTo>
                  <a:cubicBezTo>
                    <a:pt x="371064" y="597991"/>
                    <a:pt x="436537" y="601404"/>
                    <a:pt x="487038" y="620565"/>
                  </a:cubicBezTo>
                  <a:cubicBezTo>
                    <a:pt x="494097" y="623280"/>
                    <a:pt x="501079" y="625530"/>
                    <a:pt x="507905" y="627469"/>
                  </a:cubicBezTo>
                  <a:cubicBezTo>
                    <a:pt x="510543" y="628245"/>
                    <a:pt x="513181" y="628943"/>
                    <a:pt x="515818" y="629564"/>
                  </a:cubicBezTo>
                  <a:cubicBezTo>
                    <a:pt x="517214" y="629951"/>
                    <a:pt x="518688" y="630339"/>
                    <a:pt x="520085" y="630650"/>
                  </a:cubicBezTo>
                  <a:cubicBezTo>
                    <a:pt x="522722" y="631270"/>
                    <a:pt x="525282" y="631891"/>
                    <a:pt x="527842" y="632356"/>
                  </a:cubicBezTo>
                  <a:cubicBezTo>
                    <a:pt x="529161" y="632666"/>
                    <a:pt x="530402" y="632899"/>
                    <a:pt x="531721" y="633132"/>
                  </a:cubicBezTo>
                  <a:cubicBezTo>
                    <a:pt x="536453" y="634140"/>
                    <a:pt x="541107" y="634916"/>
                    <a:pt x="545452" y="635537"/>
                  </a:cubicBezTo>
                  <a:cubicBezTo>
                    <a:pt x="547779" y="635925"/>
                    <a:pt x="549951" y="636235"/>
                    <a:pt x="552123" y="636468"/>
                  </a:cubicBezTo>
                  <a:cubicBezTo>
                    <a:pt x="557010" y="637088"/>
                    <a:pt x="561509" y="637554"/>
                    <a:pt x="565543" y="637864"/>
                  </a:cubicBezTo>
                  <a:cubicBezTo>
                    <a:pt x="568801" y="638097"/>
                    <a:pt x="571827" y="638329"/>
                    <a:pt x="574464" y="638485"/>
                  </a:cubicBezTo>
                  <a:cubicBezTo>
                    <a:pt x="576171" y="638562"/>
                    <a:pt x="577645" y="638640"/>
                    <a:pt x="579041" y="638640"/>
                  </a:cubicBezTo>
                  <a:cubicBezTo>
                    <a:pt x="579972" y="638640"/>
                    <a:pt x="580825" y="638717"/>
                    <a:pt x="581601" y="638717"/>
                  </a:cubicBezTo>
                  <a:cubicBezTo>
                    <a:pt x="586101" y="638872"/>
                    <a:pt x="588583" y="638795"/>
                    <a:pt x="588738" y="638795"/>
                  </a:cubicBezTo>
                  <a:lnTo>
                    <a:pt x="589436" y="638795"/>
                  </a:lnTo>
                  <a:lnTo>
                    <a:pt x="617828" y="648181"/>
                  </a:lnTo>
                  <a:lnTo>
                    <a:pt x="640248" y="665170"/>
                  </a:lnTo>
                  <a:cubicBezTo>
                    <a:pt x="644359" y="666334"/>
                    <a:pt x="665925" y="672074"/>
                    <a:pt x="678026" y="669980"/>
                  </a:cubicBezTo>
                  <a:cubicBezTo>
                    <a:pt x="692843" y="667342"/>
                    <a:pt x="743111" y="685572"/>
                    <a:pt x="748619" y="687589"/>
                  </a:cubicBezTo>
                  <a:lnTo>
                    <a:pt x="782597" y="697984"/>
                  </a:lnTo>
                  <a:lnTo>
                    <a:pt x="782674" y="697984"/>
                  </a:lnTo>
                  <a:lnTo>
                    <a:pt x="785312" y="691313"/>
                  </a:lnTo>
                  <a:cubicBezTo>
                    <a:pt x="785544" y="687822"/>
                    <a:pt x="785932" y="684254"/>
                    <a:pt x="786320" y="680685"/>
                  </a:cubicBezTo>
                  <a:lnTo>
                    <a:pt x="787018" y="675410"/>
                  </a:lnTo>
                  <a:cubicBezTo>
                    <a:pt x="788182" y="667110"/>
                    <a:pt x="789811" y="659740"/>
                    <a:pt x="792138" y="655939"/>
                  </a:cubicBezTo>
                  <a:cubicBezTo>
                    <a:pt x="792210" y="655718"/>
                    <a:pt x="792314" y="655508"/>
                    <a:pt x="792449" y="655318"/>
                  </a:cubicBezTo>
                  <a:lnTo>
                    <a:pt x="778873" y="620022"/>
                  </a:lnTo>
                  <a:lnTo>
                    <a:pt x="777244" y="618315"/>
                  </a:lnTo>
                  <a:lnTo>
                    <a:pt x="778020" y="617307"/>
                  </a:lnTo>
                  <a:lnTo>
                    <a:pt x="778020" y="617229"/>
                  </a:lnTo>
                  <a:lnTo>
                    <a:pt x="806800" y="579450"/>
                  </a:lnTo>
                  <a:lnTo>
                    <a:pt x="813394" y="553541"/>
                  </a:lnTo>
                  <a:lnTo>
                    <a:pt x="806955" y="533061"/>
                  </a:lnTo>
                  <a:cubicBezTo>
                    <a:pt x="797258" y="523519"/>
                    <a:pt x="781976" y="508547"/>
                    <a:pt x="780192" y="507229"/>
                  </a:cubicBezTo>
                  <a:moveTo>
                    <a:pt x="814247" y="581778"/>
                  </a:moveTo>
                  <a:lnTo>
                    <a:pt x="814169" y="582088"/>
                  </a:lnTo>
                  <a:lnTo>
                    <a:pt x="787406" y="617772"/>
                  </a:lnTo>
                  <a:lnTo>
                    <a:pt x="787794" y="618160"/>
                  </a:lnTo>
                  <a:lnTo>
                    <a:pt x="786941" y="619013"/>
                  </a:lnTo>
                  <a:lnTo>
                    <a:pt x="786863" y="619091"/>
                  </a:lnTo>
                  <a:lnTo>
                    <a:pt x="799973" y="653301"/>
                  </a:lnTo>
                  <a:lnTo>
                    <a:pt x="800051" y="653301"/>
                  </a:lnTo>
                  <a:lnTo>
                    <a:pt x="801447" y="656947"/>
                  </a:lnTo>
                  <a:lnTo>
                    <a:pt x="801525" y="657180"/>
                  </a:lnTo>
                  <a:lnTo>
                    <a:pt x="802921" y="660826"/>
                  </a:lnTo>
                  <a:lnTo>
                    <a:pt x="802999" y="661136"/>
                  </a:lnTo>
                  <a:lnTo>
                    <a:pt x="803464" y="662300"/>
                  </a:lnTo>
                  <a:lnTo>
                    <a:pt x="798034" y="660981"/>
                  </a:lnTo>
                  <a:cubicBezTo>
                    <a:pt x="797258" y="662688"/>
                    <a:pt x="796482" y="666024"/>
                    <a:pt x="795707" y="670213"/>
                  </a:cubicBezTo>
                  <a:cubicBezTo>
                    <a:pt x="795552" y="671066"/>
                    <a:pt x="795396" y="671997"/>
                    <a:pt x="795241" y="672928"/>
                  </a:cubicBezTo>
                  <a:cubicBezTo>
                    <a:pt x="794776" y="675953"/>
                    <a:pt x="794310" y="679366"/>
                    <a:pt x="793923" y="682857"/>
                  </a:cubicBezTo>
                  <a:cubicBezTo>
                    <a:pt x="793535" y="686115"/>
                    <a:pt x="793224" y="689373"/>
                    <a:pt x="792992" y="692554"/>
                  </a:cubicBezTo>
                  <a:lnTo>
                    <a:pt x="790044" y="700234"/>
                  </a:lnTo>
                  <a:lnTo>
                    <a:pt x="787717" y="706129"/>
                  </a:lnTo>
                  <a:lnTo>
                    <a:pt x="787174" y="707448"/>
                  </a:lnTo>
                  <a:lnTo>
                    <a:pt x="787018" y="707448"/>
                  </a:lnTo>
                  <a:lnTo>
                    <a:pt x="783450" y="706285"/>
                  </a:lnTo>
                  <a:lnTo>
                    <a:pt x="779726" y="705199"/>
                  </a:lnTo>
                  <a:lnTo>
                    <a:pt x="779649" y="705199"/>
                  </a:lnTo>
                  <a:lnTo>
                    <a:pt x="779649" y="705121"/>
                  </a:lnTo>
                  <a:lnTo>
                    <a:pt x="746137" y="694959"/>
                  </a:lnTo>
                  <a:cubicBezTo>
                    <a:pt x="724649" y="687046"/>
                    <a:pt x="689042" y="675875"/>
                    <a:pt x="679423" y="677582"/>
                  </a:cubicBezTo>
                  <a:cubicBezTo>
                    <a:pt x="664296" y="680220"/>
                    <a:pt x="638463" y="672772"/>
                    <a:pt x="637377" y="672462"/>
                  </a:cubicBezTo>
                  <a:lnTo>
                    <a:pt x="614803" y="655318"/>
                  </a:lnTo>
                  <a:lnTo>
                    <a:pt x="588273" y="646552"/>
                  </a:lnTo>
                  <a:cubicBezTo>
                    <a:pt x="581756" y="646707"/>
                    <a:pt x="534514" y="647018"/>
                    <a:pt x="484323" y="627779"/>
                  </a:cubicBezTo>
                  <a:cubicBezTo>
                    <a:pt x="432581" y="608153"/>
                    <a:pt x="364393" y="605438"/>
                    <a:pt x="363772" y="605438"/>
                  </a:cubicBezTo>
                  <a:lnTo>
                    <a:pt x="323744" y="593259"/>
                  </a:lnTo>
                  <a:lnTo>
                    <a:pt x="241437" y="557264"/>
                  </a:lnTo>
                  <a:lnTo>
                    <a:pt x="200400" y="526467"/>
                  </a:lnTo>
                  <a:lnTo>
                    <a:pt x="181705" y="503583"/>
                  </a:lnTo>
                  <a:lnTo>
                    <a:pt x="172861" y="489076"/>
                  </a:lnTo>
                  <a:lnTo>
                    <a:pt x="124300" y="447807"/>
                  </a:lnTo>
                  <a:lnTo>
                    <a:pt x="86599" y="417863"/>
                  </a:lnTo>
                  <a:lnTo>
                    <a:pt x="55103" y="376360"/>
                  </a:lnTo>
                  <a:lnTo>
                    <a:pt x="26013" y="332376"/>
                  </a:lnTo>
                  <a:lnTo>
                    <a:pt x="8947" y="310965"/>
                  </a:lnTo>
                  <a:lnTo>
                    <a:pt x="2741" y="292658"/>
                  </a:lnTo>
                  <a:lnTo>
                    <a:pt x="2508" y="291959"/>
                  </a:lnTo>
                  <a:lnTo>
                    <a:pt x="2275" y="290951"/>
                  </a:lnTo>
                  <a:lnTo>
                    <a:pt x="568" y="284124"/>
                  </a:lnTo>
                  <a:lnTo>
                    <a:pt x="879" y="284280"/>
                  </a:lnTo>
                  <a:lnTo>
                    <a:pt x="956" y="284280"/>
                  </a:lnTo>
                  <a:lnTo>
                    <a:pt x="8404" y="287538"/>
                  </a:lnTo>
                  <a:cubicBezTo>
                    <a:pt x="8481" y="287538"/>
                    <a:pt x="8559" y="287615"/>
                    <a:pt x="8636" y="287615"/>
                  </a:cubicBezTo>
                  <a:cubicBezTo>
                    <a:pt x="8714" y="287615"/>
                    <a:pt x="8714" y="287615"/>
                    <a:pt x="8791" y="287693"/>
                  </a:cubicBezTo>
                  <a:cubicBezTo>
                    <a:pt x="9024" y="287770"/>
                    <a:pt x="9257" y="287848"/>
                    <a:pt x="9645" y="287926"/>
                  </a:cubicBezTo>
                  <a:cubicBezTo>
                    <a:pt x="11429" y="288469"/>
                    <a:pt x="14765" y="289089"/>
                    <a:pt x="19574" y="288546"/>
                  </a:cubicBezTo>
                  <a:cubicBezTo>
                    <a:pt x="20040" y="288546"/>
                    <a:pt x="20505" y="288469"/>
                    <a:pt x="20971" y="288391"/>
                  </a:cubicBezTo>
                  <a:cubicBezTo>
                    <a:pt x="25392" y="287693"/>
                    <a:pt x="30900" y="286141"/>
                    <a:pt x="37649" y="282728"/>
                  </a:cubicBezTo>
                  <a:cubicBezTo>
                    <a:pt x="38735" y="282263"/>
                    <a:pt x="39821" y="281642"/>
                    <a:pt x="40985" y="281021"/>
                  </a:cubicBezTo>
                  <a:cubicBezTo>
                    <a:pt x="41140" y="280944"/>
                    <a:pt x="41217" y="280866"/>
                    <a:pt x="41373" y="280789"/>
                  </a:cubicBezTo>
                  <a:cubicBezTo>
                    <a:pt x="43467" y="279625"/>
                    <a:pt x="45717" y="278229"/>
                    <a:pt x="48044" y="276677"/>
                  </a:cubicBezTo>
                  <a:cubicBezTo>
                    <a:pt x="49906" y="275436"/>
                    <a:pt x="51845" y="274117"/>
                    <a:pt x="53785" y="272643"/>
                  </a:cubicBezTo>
                  <a:cubicBezTo>
                    <a:pt x="55259" y="271480"/>
                    <a:pt x="56810" y="270316"/>
                    <a:pt x="58362" y="268997"/>
                  </a:cubicBezTo>
                  <a:cubicBezTo>
                    <a:pt x="59913" y="267756"/>
                    <a:pt x="61542" y="266437"/>
                    <a:pt x="63171" y="264964"/>
                  </a:cubicBezTo>
                  <a:cubicBezTo>
                    <a:pt x="66429" y="262093"/>
                    <a:pt x="69842" y="258913"/>
                    <a:pt x="73411" y="255344"/>
                  </a:cubicBezTo>
                  <a:lnTo>
                    <a:pt x="76669" y="252086"/>
                  </a:lnTo>
                  <a:cubicBezTo>
                    <a:pt x="77755" y="250923"/>
                    <a:pt x="78841" y="249837"/>
                    <a:pt x="79927" y="248595"/>
                  </a:cubicBezTo>
                  <a:cubicBezTo>
                    <a:pt x="82177" y="246191"/>
                    <a:pt x="84427" y="243708"/>
                    <a:pt x="86754" y="241071"/>
                  </a:cubicBezTo>
                  <a:cubicBezTo>
                    <a:pt x="87917" y="239752"/>
                    <a:pt x="89081" y="238355"/>
                    <a:pt x="90245" y="236959"/>
                  </a:cubicBezTo>
                  <a:cubicBezTo>
                    <a:pt x="95597" y="230520"/>
                    <a:pt x="100640" y="224237"/>
                    <a:pt x="105372" y="218264"/>
                  </a:cubicBezTo>
                  <a:cubicBezTo>
                    <a:pt x="108552" y="214307"/>
                    <a:pt x="111500" y="210351"/>
                    <a:pt x="114215" y="206628"/>
                  </a:cubicBezTo>
                  <a:cubicBezTo>
                    <a:pt x="114370" y="206395"/>
                    <a:pt x="114525" y="206162"/>
                    <a:pt x="114991" y="205542"/>
                  </a:cubicBezTo>
                  <a:cubicBezTo>
                    <a:pt x="124491" y="192566"/>
                    <a:pt x="133346" y="179129"/>
                    <a:pt x="141521" y="165280"/>
                  </a:cubicBezTo>
                  <a:cubicBezTo>
                    <a:pt x="143228" y="162333"/>
                    <a:pt x="144935" y="159385"/>
                    <a:pt x="146409" y="156592"/>
                  </a:cubicBezTo>
                  <a:cubicBezTo>
                    <a:pt x="156959" y="137664"/>
                    <a:pt x="161923" y="124864"/>
                    <a:pt x="163552" y="120287"/>
                  </a:cubicBezTo>
                  <a:lnTo>
                    <a:pt x="181395" y="83051"/>
                  </a:lnTo>
                  <a:lnTo>
                    <a:pt x="180774" y="56676"/>
                  </a:lnTo>
                  <a:lnTo>
                    <a:pt x="174568" y="21147"/>
                  </a:lnTo>
                  <a:lnTo>
                    <a:pt x="187756" y="14398"/>
                  </a:lnTo>
                  <a:lnTo>
                    <a:pt x="188144" y="14165"/>
                  </a:lnTo>
                  <a:lnTo>
                    <a:pt x="191712" y="12304"/>
                  </a:lnTo>
                  <a:lnTo>
                    <a:pt x="191945" y="12226"/>
                  </a:lnTo>
                  <a:lnTo>
                    <a:pt x="194970" y="10674"/>
                  </a:lnTo>
                  <a:lnTo>
                    <a:pt x="197142" y="11217"/>
                  </a:lnTo>
                  <a:lnTo>
                    <a:pt x="197220" y="11217"/>
                  </a:lnTo>
                  <a:lnTo>
                    <a:pt x="231896" y="19285"/>
                  </a:lnTo>
                  <a:lnTo>
                    <a:pt x="271924" y="512"/>
                  </a:lnTo>
                  <a:lnTo>
                    <a:pt x="311875" y="24250"/>
                  </a:lnTo>
                  <a:lnTo>
                    <a:pt x="339259" y="19906"/>
                  </a:lnTo>
                  <a:cubicBezTo>
                    <a:pt x="339646" y="19130"/>
                    <a:pt x="340267" y="18277"/>
                    <a:pt x="341043" y="17346"/>
                  </a:cubicBezTo>
                  <a:cubicBezTo>
                    <a:pt x="344766" y="12847"/>
                    <a:pt x="353377" y="5865"/>
                    <a:pt x="369745" y="9744"/>
                  </a:cubicBezTo>
                  <a:cubicBezTo>
                    <a:pt x="389527" y="14398"/>
                    <a:pt x="415282" y="46359"/>
                    <a:pt x="421100" y="53961"/>
                  </a:cubicBezTo>
                  <a:lnTo>
                    <a:pt x="455000" y="53961"/>
                  </a:lnTo>
                  <a:lnTo>
                    <a:pt x="468187" y="87085"/>
                  </a:lnTo>
                  <a:lnTo>
                    <a:pt x="468420" y="109504"/>
                  </a:lnTo>
                  <a:lnTo>
                    <a:pt x="444993" y="135181"/>
                  </a:lnTo>
                  <a:cubicBezTo>
                    <a:pt x="453448" y="139526"/>
                    <a:pt x="462447" y="143482"/>
                    <a:pt x="464541" y="143637"/>
                  </a:cubicBezTo>
                  <a:cubicBezTo>
                    <a:pt x="470747" y="143637"/>
                    <a:pt x="527997" y="156359"/>
                    <a:pt x="547313" y="164815"/>
                  </a:cubicBezTo>
                  <a:cubicBezTo>
                    <a:pt x="551425" y="166522"/>
                    <a:pt x="555536" y="170168"/>
                    <a:pt x="559880" y="176218"/>
                  </a:cubicBezTo>
                  <a:cubicBezTo>
                    <a:pt x="560656" y="177304"/>
                    <a:pt x="561354" y="178390"/>
                    <a:pt x="561742" y="179166"/>
                  </a:cubicBezTo>
                  <a:cubicBezTo>
                    <a:pt x="563216" y="181416"/>
                    <a:pt x="564457" y="183743"/>
                    <a:pt x="565621" y="186070"/>
                  </a:cubicBezTo>
                  <a:cubicBezTo>
                    <a:pt x="567172" y="188941"/>
                    <a:pt x="568724" y="192276"/>
                    <a:pt x="570353" y="196388"/>
                  </a:cubicBezTo>
                  <a:cubicBezTo>
                    <a:pt x="571051" y="197939"/>
                    <a:pt x="571672" y="199491"/>
                    <a:pt x="572370" y="201430"/>
                  </a:cubicBezTo>
                  <a:cubicBezTo>
                    <a:pt x="573533" y="204378"/>
                    <a:pt x="574697" y="207326"/>
                    <a:pt x="575706" y="210584"/>
                  </a:cubicBezTo>
                  <a:cubicBezTo>
                    <a:pt x="576016" y="211360"/>
                    <a:pt x="576326" y="212135"/>
                    <a:pt x="576404" y="212601"/>
                  </a:cubicBezTo>
                  <a:cubicBezTo>
                    <a:pt x="576636" y="213144"/>
                    <a:pt x="576792" y="213687"/>
                    <a:pt x="576947" y="214230"/>
                  </a:cubicBezTo>
                  <a:lnTo>
                    <a:pt x="577412" y="215471"/>
                  </a:lnTo>
                  <a:cubicBezTo>
                    <a:pt x="577800" y="216790"/>
                    <a:pt x="578188" y="218031"/>
                    <a:pt x="578498" y="219272"/>
                  </a:cubicBezTo>
                  <a:cubicBezTo>
                    <a:pt x="579041" y="220746"/>
                    <a:pt x="579429" y="222220"/>
                    <a:pt x="579584" y="223228"/>
                  </a:cubicBezTo>
                  <a:cubicBezTo>
                    <a:pt x="581601" y="230210"/>
                    <a:pt x="582765" y="234787"/>
                    <a:pt x="582765" y="234787"/>
                  </a:cubicBezTo>
                  <a:lnTo>
                    <a:pt x="582842" y="266282"/>
                  </a:lnTo>
                  <a:lnTo>
                    <a:pt x="582842" y="266515"/>
                  </a:lnTo>
                  <a:lnTo>
                    <a:pt x="606037" y="291959"/>
                  </a:lnTo>
                  <a:lnTo>
                    <a:pt x="631792" y="308405"/>
                  </a:lnTo>
                  <a:lnTo>
                    <a:pt x="613795" y="343236"/>
                  </a:lnTo>
                  <a:lnTo>
                    <a:pt x="617518" y="358829"/>
                  </a:lnTo>
                  <a:lnTo>
                    <a:pt x="617751" y="359915"/>
                  </a:lnTo>
                  <a:lnTo>
                    <a:pt x="619225" y="366198"/>
                  </a:lnTo>
                  <a:lnTo>
                    <a:pt x="619302" y="366431"/>
                  </a:lnTo>
                  <a:lnTo>
                    <a:pt x="656693" y="391875"/>
                  </a:lnTo>
                  <a:lnTo>
                    <a:pt x="673605" y="408709"/>
                  </a:lnTo>
                  <a:lnTo>
                    <a:pt x="699127" y="429189"/>
                  </a:lnTo>
                  <a:lnTo>
                    <a:pt x="710452" y="468286"/>
                  </a:lnTo>
                  <a:lnTo>
                    <a:pt x="710608" y="475578"/>
                  </a:lnTo>
                  <a:lnTo>
                    <a:pt x="710608" y="475811"/>
                  </a:lnTo>
                  <a:lnTo>
                    <a:pt x="753661" y="480465"/>
                  </a:lnTo>
                  <a:lnTo>
                    <a:pt x="754437" y="481008"/>
                  </a:lnTo>
                  <a:cubicBezTo>
                    <a:pt x="754437" y="481008"/>
                    <a:pt x="782752" y="499549"/>
                    <a:pt x="784458" y="500712"/>
                  </a:cubicBezTo>
                  <a:cubicBezTo>
                    <a:pt x="786243" y="501876"/>
                    <a:pt x="801059" y="516305"/>
                    <a:pt x="813083" y="528251"/>
                  </a:cubicBezTo>
                  <a:lnTo>
                    <a:pt x="813782" y="528872"/>
                  </a:lnTo>
                  <a:lnTo>
                    <a:pt x="821384" y="553385"/>
                  </a:lnTo>
                  <a:close/>
                  <a:moveTo>
                    <a:pt x="574464" y="638485"/>
                  </a:moveTo>
                  <a:cubicBezTo>
                    <a:pt x="571749" y="638329"/>
                    <a:pt x="568801" y="638174"/>
                    <a:pt x="565543" y="637864"/>
                  </a:cubicBezTo>
                  <a:cubicBezTo>
                    <a:pt x="568801" y="638097"/>
                    <a:pt x="571827" y="638329"/>
                    <a:pt x="574464" y="638485"/>
                  </a:cubicBezTo>
                  <a:moveTo>
                    <a:pt x="581601" y="638717"/>
                  </a:moveTo>
                  <a:cubicBezTo>
                    <a:pt x="586101" y="638872"/>
                    <a:pt x="588583" y="638795"/>
                    <a:pt x="588738" y="638795"/>
                  </a:cubicBezTo>
                  <a:cubicBezTo>
                    <a:pt x="588583" y="638872"/>
                    <a:pt x="586101" y="638950"/>
                    <a:pt x="581601" y="638717"/>
                  </a:cubicBezTo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1C3D0AC9-C8CE-94F5-05B9-2DA8AF10CF7F}"/>
                </a:ext>
              </a:extLst>
            </p:cNvPr>
            <p:cNvSpPr/>
            <p:nvPr/>
          </p:nvSpPr>
          <p:spPr>
            <a:xfrm flipV="1">
              <a:off x="6988982" y="4828855"/>
              <a:ext cx="286955" cy="341109"/>
            </a:xfrm>
            <a:custGeom>
              <a:avLst/>
              <a:gdLst>
                <a:gd name="connsiteX0" fmla="*/ 287483 w 286955"/>
                <a:gd name="connsiteY0" fmla="*/ 63732 h 341109"/>
                <a:gd name="connsiteX1" fmla="*/ 238355 w 286955"/>
                <a:gd name="connsiteY1" fmla="*/ 31710 h 341109"/>
                <a:gd name="connsiteX2" fmla="*/ 200251 w 286955"/>
                <a:gd name="connsiteY2" fmla="*/ 13340 h 341109"/>
                <a:gd name="connsiteX3" fmla="*/ 156630 w 286955"/>
                <a:gd name="connsiteY3" fmla="*/ 4163 h 341109"/>
                <a:gd name="connsiteX4" fmla="*/ 139409 w 286955"/>
                <a:gd name="connsiteY4" fmla="*/ 486 h 341109"/>
                <a:gd name="connsiteX5" fmla="*/ 113243 w 286955"/>
                <a:gd name="connsiteY5" fmla="*/ 27234 h 341109"/>
                <a:gd name="connsiteX6" fmla="*/ 91778 w 286955"/>
                <a:gd name="connsiteY6" fmla="*/ 65796 h 341109"/>
                <a:gd name="connsiteX7" fmla="*/ 63308 w 286955"/>
                <a:gd name="connsiteY7" fmla="*/ 96446 h 341109"/>
                <a:gd name="connsiteX8" fmla="*/ 40587 w 286955"/>
                <a:gd name="connsiteY8" fmla="*/ 123651 h 341109"/>
                <a:gd name="connsiteX9" fmla="*/ 19812 w 286955"/>
                <a:gd name="connsiteY9" fmla="*/ 148560 h 341109"/>
                <a:gd name="connsiteX10" fmla="*/ 636 w 286955"/>
                <a:gd name="connsiteY10" fmla="*/ 172663 h 341109"/>
                <a:gd name="connsiteX11" fmla="*/ 527 w 286955"/>
                <a:gd name="connsiteY11" fmla="*/ 172779 h 341109"/>
                <a:gd name="connsiteX12" fmla="*/ 8331 w 286955"/>
                <a:gd name="connsiteY12" fmla="*/ 215592 h 341109"/>
                <a:gd name="connsiteX13" fmla="*/ 14072 w 286955"/>
                <a:gd name="connsiteY13" fmla="*/ 223396 h 341109"/>
                <a:gd name="connsiteX14" fmla="*/ 30487 w 286955"/>
                <a:gd name="connsiteY14" fmla="*/ 232007 h 341109"/>
                <a:gd name="connsiteX15" fmla="*/ 44031 w 286955"/>
                <a:gd name="connsiteY15" fmla="*/ 274014 h 341109"/>
                <a:gd name="connsiteX16" fmla="*/ 98209 w 286955"/>
                <a:gd name="connsiteY16" fmla="*/ 339673 h 341109"/>
                <a:gd name="connsiteX17" fmla="*/ 98892 w 286955"/>
                <a:gd name="connsiteY17" fmla="*/ 340014 h 341109"/>
                <a:gd name="connsiteX18" fmla="*/ 185209 w 286955"/>
                <a:gd name="connsiteY18" fmla="*/ 288365 h 341109"/>
                <a:gd name="connsiteX19" fmla="*/ 200359 w 286955"/>
                <a:gd name="connsiteY19" fmla="*/ 269654 h 341109"/>
                <a:gd name="connsiteX20" fmla="*/ 209428 w 286955"/>
                <a:gd name="connsiteY20" fmla="*/ 257715 h 341109"/>
                <a:gd name="connsiteX21" fmla="*/ 210118 w 286955"/>
                <a:gd name="connsiteY21" fmla="*/ 256800 h 341109"/>
                <a:gd name="connsiteX22" fmla="*/ 236866 w 286955"/>
                <a:gd name="connsiteY22" fmla="*/ 216166 h 341109"/>
                <a:gd name="connsiteX23" fmla="*/ 241799 w 286955"/>
                <a:gd name="connsiteY23" fmla="*/ 207439 h 341109"/>
                <a:gd name="connsiteX24" fmla="*/ 259246 w 286955"/>
                <a:gd name="connsiteY24" fmla="*/ 170483 h 341109"/>
                <a:gd name="connsiteX25" fmla="*/ 259479 w 286955"/>
                <a:gd name="connsiteY25" fmla="*/ 169909 h 341109"/>
                <a:gd name="connsiteX26" fmla="*/ 277266 w 286955"/>
                <a:gd name="connsiteY26" fmla="*/ 132836 h 341109"/>
                <a:gd name="connsiteX27" fmla="*/ 276576 w 286955"/>
                <a:gd name="connsiteY27" fmla="*/ 104940 h 341109"/>
                <a:gd name="connsiteX28" fmla="*/ 270836 w 286955"/>
                <a:gd name="connsiteY28" fmla="*/ 72227 h 34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955" h="341109">
                  <a:moveTo>
                    <a:pt x="287483" y="63732"/>
                  </a:moveTo>
                  <a:lnTo>
                    <a:pt x="238355" y="31710"/>
                  </a:lnTo>
                  <a:lnTo>
                    <a:pt x="200251" y="13340"/>
                  </a:lnTo>
                  <a:lnTo>
                    <a:pt x="156630" y="4163"/>
                  </a:lnTo>
                  <a:lnTo>
                    <a:pt x="139409" y="486"/>
                  </a:lnTo>
                  <a:lnTo>
                    <a:pt x="113243" y="27234"/>
                  </a:lnTo>
                  <a:lnTo>
                    <a:pt x="91778" y="65796"/>
                  </a:lnTo>
                  <a:lnTo>
                    <a:pt x="63308" y="96446"/>
                  </a:lnTo>
                  <a:lnTo>
                    <a:pt x="40587" y="123651"/>
                  </a:lnTo>
                  <a:lnTo>
                    <a:pt x="19812" y="148560"/>
                  </a:lnTo>
                  <a:lnTo>
                    <a:pt x="636" y="172663"/>
                  </a:lnTo>
                  <a:lnTo>
                    <a:pt x="527" y="172779"/>
                  </a:lnTo>
                  <a:lnTo>
                    <a:pt x="8331" y="215592"/>
                  </a:lnTo>
                  <a:lnTo>
                    <a:pt x="14072" y="223396"/>
                  </a:lnTo>
                  <a:lnTo>
                    <a:pt x="30487" y="232007"/>
                  </a:lnTo>
                  <a:lnTo>
                    <a:pt x="44031" y="274014"/>
                  </a:lnTo>
                  <a:lnTo>
                    <a:pt x="98209" y="339673"/>
                  </a:lnTo>
                  <a:lnTo>
                    <a:pt x="98892" y="340014"/>
                  </a:lnTo>
                  <a:cubicBezTo>
                    <a:pt x="103717" y="342085"/>
                    <a:pt x="132637" y="350688"/>
                    <a:pt x="185209" y="288365"/>
                  </a:cubicBezTo>
                  <a:cubicBezTo>
                    <a:pt x="190356" y="282207"/>
                    <a:pt x="195407" y="275969"/>
                    <a:pt x="200359" y="269654"/>
                  </a:cubicBezTo>
                  <a:cubicBezTo>
                    <a:pt x="203578" y="265636"/>
                    <a:pt x="206557" y="261617"/>
                    <a:pt x="209428" y="257715"/>
                  </a:cubicBezTo>
                  <a:cubicBezTo>
                    <a:pt x="209660" y="257374"/>
                    <a:pt x="209893" y="257141"/>
                    <a:pt x="210118" y="256800"/>
                  </a:cubicBezTo>
                  <a:cubicBezTo>
                    <a:pt x="219711" y="243713"/>
                    <a:pt x="228638" y="230151"/>
                    <a:pt x="236866" y="216166"/>
                  </a:cubicBezTo>
                  <a:cubicBezTo>
                    <a:pt x="238588" y="213180"/>
                    <a:pt x="240310" y="210193"/>
                    <a:pt x="241799" y="207439"/>
                  </a:cubicBezTo>
                  <a:cubicBezTo>
                    <a:pt x="253280" y="186781"/>
                    <a:pt x="258214" y="173353"/>
                    <a:pt x="259246" y="170483"/>
                  </a:cubicBezTo>
                  <a:cubicBezTo>
                    <a:pt x="259362" y="170134"/>
                    <a:pt x="259479" y="169909"/>
                    <a:pt x="259479" y="169909"/>
                  </a:cubicBezTo>
                  <a:lnTo>
                    <a:pt x="277266" y="132836"/>
                  </a:lnTo>
                  <a:lnTo>
                    <a:pt x="276576" y="104940"/>
                  </a:lnTo>
                  <a:lnTo>
                    <a:pt x="270836" y="72227"/>
                  </a:lnTo>
                  <a:close/>
                </a:path>
              </a:pathLst>
            </a:custGeom>
            <a:solidFill>
              <a:srgbClr val="EBC0A0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E60E3500-9CD1-32F9-03E2-54375FDBC741}"/>
                </a:ext>
              </a:extLst>
            </p:cNvPr>
            <p:cNvSpPr/>
            <p:nvPr/>
          </p:nvSpPr>
          <p:spPr>
            <a:xfrm flipV="1">
              <a:off x="6984521" y="4824872"/>
              <a:ext cx="299158" cy="349327"/>
            </a:xfrm>
            <a:custGeom>
              <a:avLst/>
              <a:gdLst>
                <a:gd name="connsiteX0" fmla="*/ 120815 w 299158"/>
                <a:gd name="connsiteY0" fmla="*/ 33808 h 349327"/>
                <a:gd name="connsiteX1" fmla="*/ 145135 w 299158"/>
                <a:gd name="connsiteY1" fmla="*/ 8968 h 349327"/>
                <a:gd name="connsiteX2" fmla="*/ 203424 w 299158"/>
                <a:gd name="connsiteY2" fmla="*/ 21279 h 349327"/>
                <a:gd name="connsiteX3" fmla="*/ 241118 w 299158"/>
                <a:gd name="connsiteY3" fmla="*/ 39440 h 349327"/>
                <a:gd name="connsiteX4" fmla="*/ 284203 w 299158"/>
                <a:gd name="connsiteY4" fmla="*/ 67560 h 349327"/>
                <a:gd name="connsiteX5" fmla="*/ 270961 w 299158"/>
                <a:gd name="connsiteY5" fmla="*/ 74309 h 349327"/>
                <a:gd name="connsiteX6" fmla="*/ 277198 w 299158"/>
                <a:gd name="connsiteY6" fmla="*/ 109846 h 349327"/>
                <a:gd name="connsiteX7" fmla="*/ 277803 w 299158"/>
                <a:gd name="connsiteY7" fmla="*/ 136229 h 349327"/>
                <a:gd name="connsiteX8" fmla="*/ 260000 w 299158"/>
                <a:gd name="connsiteY8" fmla="*/ 173488 h 349327"/>
                <a:gd name="connsiteX9" fmla="*/ 242840 w 299158"/>
                <a:gd name="connsiteY9" fmla="*/ 209793 h 349327"/>
                <a:gd name="connsiteX10" fmla="*/ 237945 w 299158"/>
                <a:gd name="connsiteY10" fmla="*/ 218466 h 349327"/>
                <a:gd name="connsiteX11" fmla="*/ 211422 w 299158"/>
                <a:gd name="connsiteY11" fmla="*/ 258750 h 349327"/>
                <a:gd name="connsiteX12" fmla="*/ 201780 w 299158"/>
                <a:gd name="connsiteY12" fmla="*/ 271465 h 349327"/>
                <a:gd name="connsiteX13" fmla="*/ 186676 w 299158"/>
                <a:gd name="connsiteY13" fmla="*/ 290106 h 349327"/>
                <a:gd name="connsiteX14" fmla="*/ 105099 w 299158"/>
                <a:gd name="connsiteY14" fmla="*/ 340778 h 349327"/>
                <a:gd name="connsiteX15" fmla="*/ 51929 w 299158"/>
                <a:gd name="connsiteY15" fmla="*/ 276360 h 349327"/>
                <a:gd name="connsiteX16" fmla="*/ 38129 w 299158"/>
                <a:gd name="connsiteY16" fmla="*/ 233546 h 349327"/>
                <a:gd name="connsiteX17" fmla="*/ 21101 w 299158"/>
                <a:gd name="connsiteY17" fmla="*/ 224618 h 349327"/>
                <a:gd name="connsiteX18" fmla="*/ 16431 w 299158"/>
                <a:gd name="connsiteY18" fmla="*/ 218249 h 349327"/>
                <a:gd name="connsiteX19" fmla="*/ 9085 w 299158"/>
                <a:gd name="connsiteY19" fmla="*/ 177995 h 349327"/>
                <a:gd name="connsiteX20" fmla="*/ 27284 w 299158"/>
                <a:gd name="connsiteY20" fmla="*/ 155204 h 349327"/>
                <a:gd name="connsiteX21" fmla="*/ 70726 w 299158"/>
                <a:gd name="connsiteY21" fmla="*/ 103167 h 349327"/>
                <a:gd name="connsiteX22" fmla="*/ 99607 w 299158"/>
                <a:gd name="connsiteY22" fmla="*/ 71920 h 349327"/>
                <a:gd name="connsiteX23" fmla="*/ 142575 w 299158"/>
                <a:gd name="connsiteY23" fmla="*/ 482 h 349327"/>
                <a:gd name="connsiteX24" fmla="*/ 114291 w 299158"/>
                <a:gd name="connsiteY24" fmla="*/ 29580 h 349327"/>
                <a:gd name="connsiteX25" fmla="*/ 93059 w 299158"/>
                <a:gd name="connsiteY25" fmla="*/ 67739 h 349327"/>
                <a:gd name="connsiteX26" fmla="*/ 64908 w 299158"/>
                <a:gd name="connsiteY26" fmla="*/ 98047 h 349327"/>
                <a:gd name="connsiteX27" fmla="*/ 21272 w 299158"/>
                <a:gd name="connsiteY27" fmla="*/ 150309 h 349327"/>
                <a:gd name="connsiteX28" fmla="*/ 505 w 299158"/>
                <a:gd name="connsiteY28" fmla="*/ 175924 h 349327"/>
                <a:gd name="connsiteX29" fmla="*/ 1141 w 299158"/>
                <a:gd name="connsiteY29" fmla="*/ 177708 h 349327"/>
                <a:gd name="connsiteX30" fmla="*/ 9116 w 299158"/>
                <a:gd name="connsiteY30" fmla="*/ 221406 h 349327"/>
                <a:gd name="connsiteX31" fmla="*/ 15912 w 299158"/>
                <a:gd name="connsiteY31" fmla="*/ 230645 h 349327"/>
                <a:gd name="connsiteX32" fmla="*/ 31721 w 299158"/>
                <a:gd name="connsiteY32" fmla="*/ 238938 h 349327"/>
                <a:gd name="connsiteX33" fmla="*/ 45475 w 299158"/>
                <a:gd name="connsiteY33" fmla="*/ 280719 h 349327"/>
                <a:gd name="connsiteX34" fmla="*/ 101802 w 299158"/>
                <a:gd name="connsiteY34" fmla="*/ 347821 h 349327"/>
                <a:gd name="connsiteX35" fmla="*/ 192611 w 299158"/>
                <a:gd name="connsiteY35" fmla="*/ 295102 h 349327"/>
                <a:gd name="connsiteX36" fmla="*/ 207846 w 299158"/>
                <a:gd name="connsiteY36" fmla="*/ 276290 h 349327"/>
                <a:gd name="connsiteX37" fmla="*/ 216992 w 299158"/>
                <a:gd name="connsiteY37" fmla="*/ 264250 h 349327"/>
                <a:gd name="connsiteX38" fmla="*/ 244655 w 299158"/>
                <a:gd name="connsiteY38" fmla="*/ 222360 h 349327"/>
                <a:gd name="connsiteX39" fmla="*/ 249643 w 299158"/>
                <a:gd name="connsiteY39" fmla="*/ 213524 h 349327"/>
                <a:gd name="connsiteX40" fmla="*/ 267338 w 299158"/>
                <a:gd name="connsiteY40" fmla="*/ 176025 h 349327"/>
                <a:gd name="connsiteX41" fmla="*/ 285607 w 299158"/>
                <a:gd name="connsiteY41" fmla="*/ 137905 h 349327"/>
                <a:gd name="connsiteX42" fmla="*/ 284893 w 299158"/>
                <a:gd name="connsiteY42" fmla="*/ 109078 h 349327"/>
                <a:gd name="connsiteX43" fmla="*/ 279595 w 299158"/>
                <a:gd name="connsiteY43" fmla="*/ 78607 h 349327"/>
                <a:gd name="connsiteX44" fmla="*/ 299663 w 299158"/>
                <a:gd name="connsiteY44" fmla="*/ 68375 h 349327"/>
                <a:gd name="connsiteX45" fmla="*/ 244919 w 299158"/>
                <a:gd name="connsiteY45" fmla="*/ 32691 h 349327"/>
                <a:gd name="connsiteX46" fmla="*/ 205480 w 299158"/>
                <a:gd name="connsiteY46" fmla="*/ 13786 h 34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99158" h="349327">
                  <a:moveTo>
                    <a:pt x="120815" y="33808"/>
                  </a:moveTo>
                  <a:lnTo>
                    <a:pt x="145135" y="8968"/>
                  </a:lnTo>
                  <a:lnTo>
                    <a:pt x="203424" y="21279"/>
                  </a:lnTo>
                  <a:lnTo>
                    <a:pt x="241118" y="39440"/>
                  </a:lnTo>
                  <a:lnTo>
                    <a:pt x="284203" y="67560"/>
                  </a:lnTo>
                  <a:lnTo>
                    <a:pt x="270961" y="74309"/>
                  </a:lnTo>
                  <a:lnTo>
                    <a:pt x="277198" y="109846"/>
                  </a:lnTo>
                  <a:lnTo>
                    <a:pt x="277803" y="136229"/>
                  </a:lnTo>
                  <a:lnTo>
                    <a:pt x="260000" y="173488"/>
                  </a:lnTo>
                  <a:cubicBezTo>
                    <a:pt x="258370" y="178034"/>
                    <a:pt x="253375" y="190849"/>
                    <a:pt x="242840" y="209793"/>
                  </a:cubicBezTo>
                  <a:cubicBezTo>
                    <a:pt x="241351" y="212562"/>
                    <a:pt x="239644" y="215510"/>
                    <a:pt x="237945" y="218466"/>
                  </a:cubicBezTo>
                  <a:cubicBezTo>
                    <a:pt x="230529" y="231196"/>
                    <a:pt x="221592" y="244756"/>
                    <a:pt x="211422" y="258750"/>
                  </a:cubicBezTo>
                  <a:cubicBezTo>
                    <a:pt x="208301" y="263058"/>
                    <a:pt x="205086" y="267297"/>
                    <a:pt x="201780" y="271465"/>
                  </a:cubicBezTo>
                  <a:cubicBezTo>
                    <a:pt x="197071" y="277422"/>
                    <a:pt x="192052" y="283714"/>
                    <a:pt x="186676" y="290106"/>
                  </a:cubicBezTo>
                  <a:cubicBezTo>
                    <a:pt x="136299" y="349838"/>
                    <a:pt x="109063" y="342329"/>
                    <a:pt x="105099" y="340778"/>
                  </a:cubicBezTo>
                  <a:lnTo>
                    <a:pt x="51929" y="276360"/>
                  </a:lnTo>
                  <a:lnTo>
                    <a:pt x="38129" y="233546"/>
                  </a:lnTo>
                  <a:lnTo>
                    <a:pt x="21101" y="224618"/>
                  </a:lnTo>
                  <a:lnTo>
                    <a:pt x="16431" y="218249"/>
                  </a:lnTo>
                  <a:lnTo>
                    <a:pt x="9085" y="177995"/>
                  </a:lnTo>
                  <a:lnTo>
                    <a:pt x="27284" y="155204"/>
                  </a:lnTo>
                  <a:lnTo>
                    <a:pt x="70726" y="103167"/>
                  </a:lnTo>
                  <a:lnTo>
                    <a:pt x="99607" y="71920"/>
                  </a:lnTo>
                  <a:close/>
                  <a:moveTo>
                    <a:pt x="142575" y="482"/>
                  </a:moveTo>
                  <a:lnTo>
                    <a:pt x="114291" y="29580"/>
                  </a:lnTo>
                  <a:lnTo>
                    <a:pt x="93059" y="67739"/>
                  </a:lnTo>
                  <a:lnTo>
                    <a:pt x="64908" y="98047"/>
                  </a:lnTo>
                  <a:lnTo>
                    <a:pt x="21272" y="150309"/>
                  </a:lnTo>
                  <a:lnTo>
                    <a:pt x="505" y="175924"/>
                  </a:lnTo>
                  <a:lnTo>
                    <a:pt x="1141" y="177708"/>
                  </a:lnTo>
                  <a:lnTo>
                    <a:pt x="9116" y="221406"/>
                  </a:lnTo>
                  <a:lnTo>
                    <a:pt x="15912" y="230645"/>
                  </a:lnTo>
                  <a:lnTo>
                    <a:pt x="31721" y="238938"/>
                  </a:lnTo>
                  <a:lnTo>
                    <a:pt x="45475" y="280719"/>
                  </a:lnTo>
                  <a:lnTo>
                    <a:pt x="101802" y="347821"/>
                  </a:lnTo>
                  <a:cubicBezTo>
                    <a:pt x="109792" y="351227"/>
                    <a:pt x="139945" y="357549"/>
                    <a:pt x="192611" y="295102"/>
                  </a:cubicBezTo>
                  <a:cubicBezTo>
                    <a:pt x="197788" y="288912"/>
                    <a:pt x="202868" y="282641"/>
                    <a:pt x="207846" y="276290"/>
                  </a:cubicBezTo>
                  <a:cubicBezTo>
                    <a:pt x="211081" y="272256"/>
                    <a:pt x="214091" y="268199"/>
                    <a:pt x="216992" y="264250"/>
                  </a:cubicBezTo>
                  <a:cubicBezTo>
                    <a:pt x="226930" y="250773"/>
                    <a:pt x="236162" y="236791"/>
                    <a:pt x="244655" y="222360"/>
                  </a:cubicBezTo>
                  <a:cubicBezTo>
                    <a:pt x="246401" y="219327"/>
                    <a:pt x="248138" y="216302"/>
                    <a:pt x="249643" y="213524"/>
                  </a:cubicBezTo>
                  <a:cubicBezTo>
                    <a:pt x="260426" y="194115"/>
                    <a:pt x="265608" y="180835"/>
                    <a:pt x="267338" y="176025"/>
                  </a:cubicBezTo>
                  <a:lnTo>
                    <a:pt x="285607" y="137905"/>
                  </a:lnTo>
                  <a:lnTo>
                    <a:pt x="284893" y="109078"/>
                  </a:lnTo>
                  <a:lnTo>
                    <a:pt x="279595" y="78607"/>
                  </a:lnTo>
                  <a:lnTo>
                    <a:pt x="299663" y="68375"/>
                  </a:lnTo>
                  <a:lnTo>
                    <a:pt x="244919" y="32691"/>
                  </a:lnTo>
                  <a:lnTo>
                    <a:pt x="205480" y="13786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63909E7D-9298-6F1F-5EEC-E59951150497}"/>
                </a:ext>
              </a:extLst>
            </p:cNvPr>
            <p:cNvSpPr/>
            <p:nvPr/>
          </p:nvSpPr>
          <p:spPr>
            <a:xfrm flipV="1">
              <a:off x="6738866" y="4998246"/>
              <a:ext cx="388772" cy="315883"/>
            </a:xfrm>
            <a:custGeom>
              <a:avLst/>
              <a:gdLst>
                <a:gd name="connsiteX0" fmla="*/ 389285 w 388772"/>
                <a:gd name="connsiteY0" fmla="*/ 144454 h 315883"/>
                <a:gd name="connsiteX1" fmla="*/ 356913 w 388772"/>
                <a:gd name="connsiteY1" fmla="*/ 137565 h 315883"/>
                <a:gd name="connsiteX2" fmla="*/ 335107 w 388772"/>
                <a:gd name="connsiteY2" fmla="*/ 130568 h 315883"/>
                <a:gd name="connsiteX3" fmla="*/ 311113 w 388772"/>
                <a:gd name="connsiteY3" fmla="*/ 120693 h 315883"/>
                <a:gd name="connsiteX4" fmla="*/ 288508 w 388772"/>
                <a:gd name="connsiteY4" fmla="*/ 97390 h 315883"/>
                <a:gd name="connsiteX5" fmla="*/ 268075 w 388772"/>
                <a:gd name="connsiteY5" fmla="*/ 76848 h 315883"/>
                <a:gd name="connsiteX6" fmla="*/ 231569 w 388772"/>
                <a:gd name="connsiteY6" fmla="*/ 39310 h 315883"/>
                <a:gd name="connsiteX7" fmla="*/ 113919 w 388772"/>
                <a:gd name="connsiteY7" fmla="*/ 7744 h 315883"/>
                <a:gd name="connsiteX8" fmla="*/ 98994 w 388772"/>
                <a:gd name="connsiteY8" fmla="*/ 631 h 315883"/>
                <a:gd name="connsiteX9" fmla="*/ 98769 w 388772"/>
                <a:gd name="connsiteY9" fmla="*/ 515 h 315883"/>
                <a:gd name="connsiteX10" fmla="*/ 85224 w 388772"/>
                <a:gd name="connsiteY10" fmla="*/ 20490 h 315883"/>
                <a:gd name="connsiteX11" fmla="*/ 73976 w 388772"/>
                <a:gd name="connsiteY11" fmla="*/ 32429 h 315883"/>
                <a:gd name="connsiteX12" fmla="*/ 52744 w 388772"/>
                <a:gd name="connsiteY12" fmla="*/ 60666 h 315883"/>
                <a:gd name="connsiteX13" fmla="*/ 40914 w 388772"/>
                <a:gd name="connsiteY13" fmla="*/ 83961 h 315883"/>
                <a:gd name="connsiteX14" fmla="*/ 36554 w 388772"/>
                <a:gd name="connsiteY14" fmla="*/ 92456 h 315883"/>
                <a:gd name="connsiteX15" fmla="*/ 24507 w 388772"/>
                <a:gd name="connsiteY15" fmla="*/ 102331 h 315883"/>
                <a:gd name="connsiteX16" fmla="*/ 513 w 388772"/>
                <a:gd name="connsiteY16" fmla="*/ 134811 h 315883"/>
                <a:gd name="connsiteX17" fmla="*/ 13941 w 388772"/>
                <a:gd name="connsiteY17" fmla="*/ 147549 h 315883"/>
                <a:gd name="connsiteX18" fmla="*/ 36554 w 388772"/>
                <a:gd name="connsiteY18" fmla="*/ 160295 h 315883"/>
                <a:gd name="connsiteX19" fmla="*/ 71106 w 388772"/>
                <a:gd name="connsiteY19" fmla="*/ 168673 h 315883"/>
                <a:gd name="connsiteX20" fmla="*/ 97279 w 388772"/>
                <a:gd name="connsiteY20" fmla="*/ 182791 h 315883"/>
                <a:gd name="connsiteX21" fmla="*/ 126890 w 388772"/>
                <a:gd name="connsiteY21" fmla="*/ 200470 h 315883"/>
                <a:gd name="connsiteX22" fmla="*/ 163621 w 388772"/>
                <a:gd name="connsiteY22" fmla="*/ 226636 h 315883"/>
                <a:gd name="connsiteX23" fmla="*/ 195302 w 388772"/>
                <a:gd name="connsiteY23" fmla="*/ 247069 h 315883"/>
                <a:gd name="connsiteX24" fmla="*/ 215844 w 388772"/>
                <a:gd name="connsiteY24" fmla="*/ 276687 h 315883"/>
                <a:gd name="connsiteX25" fmla="*/ 250629 w 388772"/>
                <a:gd name="connsiteY25" fmla="*/ 316281 h 315883"/>
                <a:gd name="connsiteX26" fmla="*/ 250745 w 388772"/>
                <a:gd name="connsiteY26" fmla="*/ 316398 h 315883"/>
                <a:gd name="connsiteX27" fmla="*/ 269914 w 388772"/>
                <a:gd name="connsiteY27" fmla="*/ 292295 h 315883"/>
                <a:gd name="connsiteX28" fmla="*/ 290455 w 388772"/>
                <a:gd name="connsiteY28" fmla="*/ 267619 h 315883"/>
                <a:gd name="connsiteX29" fmla="*/ 313410 w 388772"/>
                <a:gd name="connsiteY29" fmla="*/ 240181 h 315883"/>
                <a:gd name="connsiteX30" fmla="*/ 341879 w 388772"/>
                <a:gd name="connsiteY30" fmla="*/ 209539 h 315883"/>
                <a:gd name="connsiteX31" fmla="*/ 363344 w 388772"/>
                <a:gd name="connsiteY31" fmla="*/ 170969 h 31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88772" h="315883">
                  <a:moveTo>
                    <a:pt x="389285" y="144454"/>
                  </a:moveTo>
                  <a:lnTo>
                    <a:pt x="356913" y="137565"/>
                  </a:lnTo>
                  <a:lnTo>
                    <a:pt x="335107" y="130568"/>
                  </a:lnTo>
                  <a:lnTo>
                    <a:pt x="311113" y="120693"/>
                  </a:lnTo>
                  <a:lnTo>
                    <a:pt x="288508" y="97390"/>
                  </a:lnTo>
                  <a:lnTo>
                    <a:pt x="268075" y="76848"/>
                  </a:lnTo>
                  <a:lnTo>
                    <a:pt x="231569" y="39310"/>
                  </a:lnTo>
                  <a:cubicBezTo>
                    <a:pt x="200927" y="31855"/>
                    <a:pt x="150077" y="23244"/>
                    <a:pt x="113919" y="7744"/>
                  </a:cubicBezTo>
                  <a:cubicBezTo>
                    <a:pt x="108808" y="5670"/>
                    <a:pt x="103824" y="3295"/>
                    <a:pt x="98994" y="631"/>
                  </a:cubicBezTo>
                  <a:cubicBezTo>
                    <a:pt x="98885" y="631"/>
                    <a:pt x="98885" y="515"/>
                    <a:pt x="98769" y="515"/>
                  </a:cubicBezTo>
                  <a:lnTo>
                    <a:pt x="85224" y="20490"/>
                  </a:lnTo>
                  <a:lnTo>
                    <a:pt x="73976" y="32429"/>
                  </a:lnTo>
                  <a:lnTo>
                    <a:pt x="52744" y="60666"/>
                  </a:lnTo>
                  <a:lnTo>
                    <a:pt x="40914" y="83961"/>
                  </a:lnTo>
                  <a:lnTo>
                    <a:pt x="36554" y="92456"/>
                  </a:lnTo>
                  <a:lnTo>
                    <a:pt x="24507" y="102331"/>
                  </a:lnTo>
                  <a:lnTo>
                    <a:pt x="513" y="134811"/>
                  </a:lnTo>
                  <a:lnTo>
                    <a:pt x="13941" y="147549"/>
                  </a:lnTo>
                  <a:lnTo>
                    <a:pt x="36554" y="160295"/>
                  </a:lnTo>
                  <a:lnTo>
                    <a:pt x="71106" y="168673"/>
                  </a:lnTo>
                  <a:lnTo>
                    <a:pt x="97279" y="182791"/>
                  </a:lnTo>
                  <a:lnTo>
                    <a:pt x="126890" y="200470"/>
                  </a:lnTo>
                  <a:lnTo>
                    <a:pt x="163621" y="226636"/>
                  </a:lnTo>
                  <a:lnTo>
                    <a:pt x="195302" y="247069"/>
                  </a:lnTo>
                  <a:lnTo>
                    <a:pt x="215844" y="276687"/>
                  </a:lnTo>
                  <a:lnTo>
                    <a:pt x="250629" y="316281"/>
                  </a:lnTo>
                  <a:lnTo>
                    <a:pt x="250745" y="316398"/>
                  </a:lnTo>
                  <a:lnTo>
                    <a:pt x="269914" y="292295"/>
                  </a:lnTo>
                  <a:lnTo>
                    <a:pt x="290455" y="267619"/>
                  </a:lnTo>
                  <a:lnTo>
                    <a:pt x="313410" y="240181"/>
                  </a:lnTo>
                  <a:lnTo>
                    <a:pt x="341879" y="209539"/>
                  </a:lnTo>
                  <a:lnTo>
                    <a:pt x="363344" y="170969"/>
                  </a:lnTo>
                  <a:close/>
                </a:path>
              </a:pathLst>
            </a:custGeom>
            <a:solidFill>
              <a:schemeClr val="bg1">
                <a:alpha val="86667"/>
              </a:schemeClr>
            </a:solidFill>
            <a:ln w="7757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B123B4E-AE9A-05E6-D49E-DF54B6D8195B}"/>
                </a:ext>
              </a:extLst>
            </p:cNvPr>
            <p:cNvSpPr/>
            <p:nvPr/>
          </p:nvSpPr>
          <p:spPr>
            <a:xfrm flipV="1">
              <a:off x="6733708" y="4992304"/>
              <a:ext cx="401602" cy="325735"/>
            </a:xfrm>
            <a:custGeom>
              <a:avLst/>
              <a:gdLst>
                <a:gd name="connsiteX0" fmla="*/ 314757 w 401602"/>
                <a:gd name="connsiteY0" fmla="*/ 128199 h 325735"/>
                <a:gd name="connsiteX1" fmla="*/ 279383 w 401602"/>
                <a:gd name="connsiteY1" fmla="*/ 92205 h 325735"/>
                <a:gd name="connsiteX2" fmla="*/ 234700 w 401602"/>
                <a:gd name="connsiteY2" fmla="*/ 46746 h 325735"/>
                <a:gd name="connsiteX3" fmla="*/ 210419 w 401602"/>
                <a:gd name="connsiteY3" fmla="*/ 41238 h 325735"/>
                <a:gd name="connsiteX4" fmla="*/ 117640 w 401602"/>
                <a:gd name="connsiteY4" fmla="*/ 15251 h 325735"/>
                <a:gd name="connsiteX5" fmla="*/ 105151 w 401602"/>
                <a:gd name="connsiteY5" fmla="*/ 9510 h 325735"/>
                <a:gd name="connsiteX6" fmla="*/ 93204 w 401602"/>
                <a:gd name="connsiteY6" fmla="*/ 27042 h 325735"/>
                <a:gd name="connsiteX7" fmla="*/ 82189 w 401602"/>
                <a:gd name="connsiteY7" fmla="*/ 38678 h 325735"/>
                <a:gd name="connsiteX8" fmla="*/ 61321 w 401602"/>
                <a:gd name="connsiteY8" fmla="*/ 66295 h 325735"/>
                <a:gd name="connsiteX9" fmla="*/ 45186 w 401602"/>
                <a:gd name="connsiteY9" fmla="*/ 98100 h 325735"/>
                <a:gd name="connsiteX10" fmla="*/ 32463 w 401602"/>
                <a:gd name="connsiteY10" fmla="*/ 108961 h 325735"/>
                <a:gd name="connsiteX11" fmla="*/ 10820 w 401602"/>
                <a:gd name="connsiteY11" fmla="*/ 138284 h 325735"/>
                <a:gd name="connsiteX12" fmla="*/ 21370 w 401602"/>
                <a:gd name="connsiteY12" fmla="*/ 148291 h 325735"/>
                <a:gd name="connsiteX13" fmla="*/ 43169 w 401602"/>
                <a:gd name="connsiteY13" fmla="*/ 160548 h 325735"/>
                <a:gd name="connsiteX14" fmla="*/ 77146 w 401602"/>
                <a:gd name="connsiteY14" fmla="*/ 168771 h 325735"/>
                <a:gd name="connsiteX15" fmla="*/ 104375 w 401602"/>
                <a:gd name="connsiteY15" fmla="*/ 183355 h 325735"/>
                <a:gd name="connsiteX16" fmla="*/ 134319 w 401602"/>
                <a:gd name="connsiteY16" fmla="*/ 201197 h 325735"/>
                <a:gd name="connsiteX17" fmla="*/ 170856 w 401602"/>
                <a:gd name="connsiteY17" fmla="*/ 227262 h 325735"/>
                <a:gd name="connsiteX18" fmla="*/ 202584 w 401602"/>
                <a:gd name="connsiteY18" fmla="*/ 247741 h 325735"/>
                <a:gd name="connsiteX19" fmla="*/ 223917 w 401602"/>
                <a:gd name="connsiteY19" fmla="*/ 277996 h 325735"/>
                <a:gd name="connsiteX20" fmla="*/ 255723 w 401602"/>
                <a:gd name="connsiteY20" fmla="*/ 314300 h 325735"/>
                <a:gd name="connsiteX21" fmla="*/ 272091 w 401602"/>
                <a:gd name="connsiteY21" fmla="*/ 293743 h 325735"/>
                <a:gd name="connsiteX22" fmla="*/ 293114 w 401602"/>
                <a:gd name="connsiteY22" fmla="*/ 268531 h 325735"/>
                <a:gd name="connsiteX23" fmla="*/ 293191 w 401602"/>
                <a:gd name="connsiteY23" fmla="*/ 268454 h 325735"/>
                <a:gd name="connsiteX24" fmla="*/ 315688 w 401602"/>
                <a:gd name="connsiteY24" fmla="*/ 241458 h 325735"/>
                <a:gd name="connsiteX25" fmla="*/ 343847 w 401602"/>
                <a:gd name="connsiteY25" fmla="*/ 211126 h 325735"/>
                <a:gd name="connsiteX26" fmla="*/ 365103 w 401602"/>
                <a:gd name="connsiteY26" fmla="*/ 172960 h 325735"/>
                <a:gd name="connsiteX27" fmla="*/ 385427 w 401602"/>
                <a:gd name="connsiteY27" fmla="*/ 152015 h 325735"/>
                <a:gd name="connsiteX28" fmla="*/ 386746 w 401602"/>
                <a:gd name="connsiteY28" fmla="*/ 150696 h 325735"/>
                <a:gd name="connsiteX29" fmla="*/ 386591 w 401602"/>
                <a:gd name="connsiteY29" fmla="*/ 150696 h 325735"/>
                <a:gd name="connsiteX30" fmla="*/ 364172 w 401602"/>
                <a:gd name="connsiteY30" fmla="*/ 145886 h 325735"/>
                <a:gd name="connsiteX31" fmla="*/ 360914 w 401602"/>
                <a:gd name="connsiteY31" fmla="*/ 145188 h 325735"/>
                <a:gd name="connsiteX32" fmla="*/ 338805 w 401602"/>
                <a:gd name="connsiteY32" fmla="*/ 138051 h 325735"/>
                <a:gd name="connsiteX33" fmla="*/ 315920 w 401602"/>
                <a:gd name="connsiteY33" fmla="*/ 128665 h 325735"/>
                <a:gd name="connsiteX34" fmla="*/ 401950 w 401602"/>
                <a:gd name="connsiteY34" fmla="*/ 146197 h 325735"/>
                <a:gd name="connsiteX35" fmla="*/ 399313 w 401602"/>
                <a:gd name="connsiteY35" fmla="*/ 148912 h 325735"/>
                <a:gd name="connsiteX36" fmla="*/ 399158 w 401602"/>
                <a:gd name="connsiteY36" fmla="*/ 149067 h 325735"/>
                <a:gd name="connsiteX37" fmla="*/ 398925 w 401602"/>
                <a:gd name="connsiteY37" fmla="*/ 149300 h 325735"/>
                <a:gd name="connsiteX38" fmla="*/ 398770 w 401602"/>
                <a:gd name="connsiteY38" fmla="*/ 149455 h 325735"/>
                <a:gd name="connsiteX39" fmla="*/ 395745 w 401602"/>
                <a:gd name="connsiteY39" fmla="*/ 152558 h 325735"/>
                <a:gd name="connsiteX40" fmla="*/ 371619 w 401602"/>
                <a:gd name="connsiteY40" fmla="*/ 177226 h 325735"/>
                <a:gd name="connsiteX41" fmla="*/ 350441 w 401602"/>
                <a:gd name="connsiteY41" fmla="*/ 215315 h 325735"/>
                <a:gd name="connsiteX42" fmla="*/ 321506 w 401602"/>
                <a:gd name="connsiteY42" fmla="*/ 246578 h 325735"/>
                <a:gd name="connsiteX43" fmla="*/ 300871 w 401602"/>
                <a:gd name="connsiteY43" fmla="*/ 271247 h 325735"/>
                <a:gd name="connsiteX44" fmla="*/ 278064 w 401602"/>
                <a:gd name="connsiteY44" fmla="*/ 298630 h 325735"/>
                <a:gd name="connsiteX45" fmla="*/ 258903 w 401602"/>
                <a:gd name="connsiteY45" fmla="*/ 322756 h 325735"/>
                <a:gd name="connsiteX46" fmla="*/ 256654 w 401602"/>
                <a:gd name="connsiteY46" fmla="*/ 325471 h 325735"/>
                <a:gd name="connsiteX47" fmla="*/ 255955 w 401602"/>
                <a:gd name="connsiteY47" fmla="*/ 326247 h 325735"/>
                <a:gd name="connsiteX48" fmla="*/ 251999 w 401602"/>
                <a:gd name="connsiteY48" fmla="*/ 321748 h 325735"/>
                <a:gd name="connsiteX49" fmla="*/ 251921 w 401602"/>
                <a:gd name="connsiteY49" fmla="*/ 321670 h 325735"/>
                <a:gd name="connsiteX50" fmla="*/ 251921 w 401602"/>
                <a:gd name="connsiteY50" fmla="*/ 321592 h 325735"/>
                <a:gd name="connsiteX51" fmla="*/ 217789 w 401602"/>
                <a:gd name="connsiteY51" fmla="*/ 282805 h 325735"/>
                <a:gd name="connsiteX52" fmla="*/ 197697 w 401602"/>
                <a:gd name="connsiteY52" fmla="*/ 253792 h 325735"/>
                <a:gd name="connsiteX53" fmla="*/ 166512 w 401602"/>
                <a:gd name="connsiteY53" fmla="*/ 233701 h 325735"/>
                <a:gd name="connsiteX54" fmla="*/ 130052 w 401602"/>
                <a:gd name="connsiteY54" fmla="*/ 207713 h 325735"/>
                <a:gd name="connsiteX55" fmla="*/ 100574 w 401602"/>
                <a:gd name="connsiteY55" fmla="*/ 190104 h 325735"/>
                <a:gd name="connsiteX56" fmla="*/ 74819 w 401602"/>
                <a:gd name="connsiteY56" fmla="*/ 176218 h 325735"/>
                <a:gd name="connsiteX57" fmla="*/ 40764 w 401602"/>
                <a:gd name="connsiteY57" fmla="*/ 167995 h 325735"/>
                <a:gd name="connsiteX58" fmla="*/ 17181 w 401602"/>
                <a:gd name="connsiteY58" fmla="*/ 154807 h 325735"/>
                <a:gd name="connsiteX59" fmla="*/ 3838 w 401602"/>
                <a:gd name="connsiteY59" fmla="*/ 142240 h 325735"/>
                <a:gd name="connsiteX60" fmla="*/ 3761 w 401602"/>
                <a:gd name="connsiteY60" fmla="*/ 142163 h 325735"/>
                <a:gd name="connsiteX61" fmla="*/ 3683 w 401602"/>
                <a:gd name="connsiteY61" fmla="*/ 142163 h 325735"/>
                <a:gd name="connsiteX62" fmla="*/ 503 w 401602"/>
                <a:gd name="connsiteY62" fmla="*/ 139137 h 325735"/>
                <a:gd name="connsiteX63" fmla="*/ 1666 w 401602"/>
                <a:gd name="connsiteY63" fmla="*/ 137586 h 325735"/>
                <a:gd name="connsiteX64" fmla="*/ 4071 w 401602"/>
                <a:gd name="connsiteY64" fmla="*/ 134250 h 325735"/>
                <a:gd name="connsiteX65" fmla="*/ 4149 w 401602"/>
                <a:gd name="connsiteY65" fmla="*/ 134250 h 325735"/>
                <a:gd name="connsiteX66" fmla="*/ 26490 w 401602"/>
                <a:gd name="connsiteY66" fmla="*/ 103918 h 325735"/>
                <a:gd name="connsiteX67" fmla="*/ 38592 w 401602"/>
                <a:gd name="connsiteY67" fmla="*/ 93911 h 325735"/>
                <a:gd name="connsiteX68" fmla="*/ 38592 w 401602"/>
                <a:gd name="connsiteY68" fmla="*/ 93834 h 325735"/>
                <a:gd name="connsiteX69" fmla="*/ 54805 w 401602"/>
                <a:gd name="connsiteY69" fmla="*/ 62261 h 325735"/>
                <a:gd name="connsiteX70" fmla="*/ 76293 w 401602"/>
                <a:gd name="connsiteY70" fmla="*/ 33636 h 325735"/>
                <a:gd name="connsiteX71" fmla="*/ 87153 w 401602"/>
                <a:gd name="connsiteY71" fmla="*/ 22233 h 325735"/>
                <a:gd name="connsiteX72" fmla="*/ 98324 w 401602"/>
                <a:gd name="connsiteY72" fmla="*/ 5709 h 325735"/>
                <a:gd name="connsiteX73" fmla="*/ 98402 w 401602"/>
                <a:gd name="connsiteY73" fmla="*/ 5709 h 325735"/>
                <a:gd name="connsiteX74" fmla="*/ 100574 w 401602"/>
                <a:gd name="connsiteY74" fmla="*/ 2451 h 325735"/>
                <a:gd name="connsiteX75" fmla="*/ 101892 w 401602"/>
                <a:gd name="connsiteY75" fmla="*/ 512 h 325735"/>
                <a:gd name="connsiteX76" fmla="*/ 103909 w 401602"/>
                <a:gd name="connsiteY76" fmla="*/ 512 h 325735"/>
                <a:gd name="connsiteX77" fmla="*/ 105073 w 401602"/>
                <a:gd name="connsiteY77" fmla="*/ 589 h 325735"/>
                <a:gd name="connsiteX78" fmla="*/ 105616 w 401602"/>
                <a:gd name="connsiteY78" fmla="*/ 589 h 325735"/>
                <a:gd name="connsiteX79" fmla="*/ 106392 w 401602"/>
                <a:gd name="connsiteY79" fmla="*/ 1287 h 325735"/>
                <a:gd name="connsiteX80" fmla="*/ 120588 w 401602"/>
                <a:gd name="connsiteY80" fmla="*/ 8114 h 325735"/>
                <a:gd name="connsiteX81" fmla="*/ 212126 w 401602"/>
                <a:gd name="connsiteY81" fmla="*/ 33714 h 325735"/>
                <a:gd name="connsiteX82" fmla="*/ 237648 w 401602"/>
                <a:gd name="connsiteY82" fmla="*/ 39454 h 325735"/>
                <a:gd name="connsiteX83" fmla="*/ 238734 w 401602"/>
                <a:gd name="connsiteY83" fmla="*/ 39687 h 325735"/>
                <a:gd name="connsiteX84" fmla="*/ 241759 w 401602"/>
                <a:gd name="connsiteY84" fmla="*/ 42712 h 325735"/>
                <a:gd name="connsiteX85" fmla="*/ 290011 w 401602"/>
                <a:gd name="connsiteY85" fmla="*/ 92205 h 325735"/>
                <a:gd name="connsiteX86" fmla="*/ 290088 w 401602"/>
                <a:gd name="connsiteY86" fmla="*/ 92205 h 325735"/>
                <a:gd name="connsiteX87" fmla="*/ 318480 w 401602"/>
                <a:gd name="connsiteY87" fmla="*/ 121295 h 325735"/>
                <a:gd name="connsiteX88" fmla="*/ 336322 w 401602"/>
                <a:gd name="connsiteY88" fmla="*/ 128665 h 325735"/>
                <a:gd name="connsiteX89" fmla="*/ 341442 w 401602"/>
                <a:gd name="connsiteY89" fmla="*/ 130759 h 325735"/>
                <a:gd name="connsiteX90" fmla="*/ 360060 w 401602"/>
                <a:gd name="connsiteY90" fmla="*/ 136732 h 325735"/>
                <a:gd name="connsiteX91" fmla="*/ 362853 w 401602"/>
                <a:gd name="connsiteY91" fmla="*/ 137663 h 325735"/>
                <a:gd name="connsiteX92" fmla="*/ 402106 w 401602"/>
                <a:gd name="connsiteY92" fmla="*/ 146041 h 325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401602" h="325735">
                  <a:moveTo>
                    <a:pt x="314757" y="128199"/>
                  </a:moveTo>
                  <a:lnTo>
                    <a:pt x="279383" y="92205"/>
                  </a:lnTo>
                  <a:lnTo>
                    <a:pt x="234700" y="46746"/>
                  </a:lnTo>
                  <a:cubicBezTo>
                    <a:pt x="227563" y="44962"/>
                    <a:pt x="219340" y="43178"/>
                    <a:pt x="210419" y="41238"/>
                  </a:cubicBezTo>
                  <a:cubicBezTo>
                    <a:pt x="181406" y="34955"/>
                    <a:pt x="145257" y="27120"/>
                    <a:pt x="117640" y="15251"/>
                  </a:cubicBezTo>
                  <a:cubicBezTo>
                    <a:pt x="113373" y="13544"/>
                    <a:pt x="109262" y="11605"/>
                    <a:pt x="105151" y="9510"/>
                  </a:cubicBezTo>
                  <a:lnTo>
                    <a:pt x="93204" y="27042"/>
                  </a:lnTo>
                  <a:lnTo>
                    <a:pt x="82189" y="38678"/>
                  </a:lnTo>
                  <a:lnTo>
                    <a:pt x="61321" y="66295"/>
                  </a:lnTo>
                  <a:lnTo>
                    <a:pt x="45186" y="98100"/>
                  </a:lnTo>
                  <a:lnTo>
                    <a:pt x="32463" y="108961"/>
                  </a:lnTo>
                  <a:lnTo>
                    <a:pt x="10820" y="138284"/>
                  </a:lnTo>
                  <a:lnTo>
                    <a:pt x="21370" y="148291"/>
                  </a:lnTo>
                  <a:lnTo>
                    <a:pt x="43169" y="160548"/>
                  </a:lnTo>
                  <a:lnTo>
                    <a:pt x="77146" y="168771"/>
                  </a:lnTo>
                  <a:lnTo>
                    <a:pt x="104375" y="183355"/>
                  </a:lnTo>
                  <a:lnTo>
                    <a:pt x="134319" y="201197"/>
                  </a:lnTo>
                  <a:lnTo>
                    <a:pt x="170856" y="227262"/>
                  </a:lnTo>
                  <a:lnTo>
                    <a:pt x="202584" y="247741"/>
                  </a:lnTo>
                  <a:lnTo>
                    <a:pt x="223917" y="277996"/>
                  </a:lnTo>
                  <a:lnTo>
                    <a:pt x="255723" y="314300"/>
                  </a:lnTo>
                  <a:lnTo>
                    <a:pt x="272091" y="293743"/>
                  </a:lnTo>
                  <a:lnTo>
                    <a:pt x="293114" y="268531"/>
                  </a:lnTo>
                  <a:lnTo>
                    <a:pt x="293191" y="268454"/>
                  </a:lnTo>
                  <a:lnTo>
                    <a:pt x="315688" y="241458"/>
                  </a:lnTo>
                  <a:lnTo>
                    <a:pt x="343847" y="211126"/>
                  </a:lnTo>
                  <a:lnTo>
                    <a:pt x="365103" y="172960"/>
                  </a:lnTo>
                  <a:lnTo>
                    <a:pt x="385427" y="152015"/>
                  </a:lnTo>
                  <a:lnTo>
                    <a:pt x="386746" y="150696"/>
                  </a:lnTo>
                  <a:lnTo>
                    <a:pt x="386591" y="150696"/>
                  </a:lnTo>
                  <a:lnTo>
                    <a:pt x="364172" y="145886"/>
                  </a:lnTo>
                  <a:lnTo>
                    <a:pt x="360914" y="145188"/>
                  </a:lnTo>
                  <a:lnTo>
                    <a:pt x="338805" y="138051"/>
                  </a:lnTo>
                  <a:lnTo>
                    <a:pt x="315920" y="128665"/>
                  </a:lnTo>
                  <a:close/>
                  <a:moveTo>
                    <a:pt x="401950" y="146197"/>
                  </a:moveTo>
                  <a:lnTo>
                    <a:pt x="399313" y="148912"/>
                  </a:lnTo>
                  <a:lnTo>
                    <a:pt x="399158" y="149067"/>
                  </a:lnTo>
                  <a:lnTo>
                    <a:pt x="398925" y="149300"/>
                  </a:lnTo>
                  <a:lnTo>
                    <a:pt x="398770" y="149455"/>
                  </a:lnTo>
                  <a:lnTo>
                    <a:pt x="395745" y="152558"/>
                  </a:lnTo>
                  <a:lnTo>
                    <a:pt x="371619" y="177226"/>
                  </a:lnTo>
                  <a:lnTo>
                    <a:pt x="350441" y="215315"/>
                  </a:lnTo>
                  <a:lnTo>
                    <a:pt x="321506" y="246578"/>
                  </a:lnTo>
                  <a:lnTo>
                    <a:pt x="300871" y="271247"/>
                  </a:lnTo>
                  <a:lnTo>
                    <a:pt x="278064" y="298630"/>
                  </a:lnTo>
                  <a:lnTo>
                    <a:pt x="258903" y="322756"/>
                  </a:lnTo>
                  <a:lnTo>
                    <a:pt x="256654" y="325471"/>
                  </a:lnTo>
                  <a:lnTo>
                    <a:pt x="255955" y="326247"/>
                  </a:lnTo>
                  <a:lnTo>
                    <a:pt x="251999" y="321748"/>
                  </a:lnTo>
                  <a:lnTo>
                    <a:pt x="251921" y="321670"/>
                  </a:lnTo>
                  <a:lnTo>
                    <a:pt x="251921" y="321592"/>
                  </a:lnTo>
                  <a:lnTo>
                    <a:pt x="217789" y="282805"/>
                  </a:lnTo>
                  <a:lnTo>
                    <a:pt x="197697" y="253792"/>
                  </a:lnTo>
                  <a:lnTo>
                    <a:pt x="166512" y="233701"/>
                  </a:lnTo>
                  <a:lnTo>
                    <a:pt x="130052" y="207713"/>
                  </a:lnTo>
                  <a:lnTo>
                    <a:pt x="100574" y="190104"/>
                  </a:lnTo>
                  <a:lnTo>
                    <a:pt x="74819" y="176218"/>
                  </a:lnTo>
                  <a:lnTo>
                    <a:pt x="40764" y="167995"/>
                  </a:lnTo>
                  <a:lnTo>
                    <a:pt x="17181" y="154807"/>
                  </a:lnTo>
                  <a:lnTo>
                    <a:pt x="3838" y="142240"/>
                  </a:lnTo>
                  <a:lnTo>
                    <a:pt x="3761" y="142163"/>
                  </a:lnTo>
                  <a:lnTo>
                    <a:pt x="3683" y="142163"/>
                  </a:lnTo>
                  <a:lnTo>
                    <a:pt x="503" y="139137"/>
                  </a:lnTo>
                  <a:lnTo>
                    <a:pt x="1666" y="137586"/>
                  </a:lnTo>
                  <a:lnTo>
                    <a:pt x="4071" y="134250"/>
                  </a:lnTo>
                  <a:lnTo>
                    <a:pt x="4149" y="134250"/>
                  </a:lnTo>
                  <a:lnTo>
                    <a:pt x="26490" y="103918"/>
                  </a:lnTo>
                  <a:lnTo>
                    <a:pt x="38592" y="93911"/>
                  </a:lnTo>
                  <a:lnTo>
                    <a:pt x="38592" y="93834"/>
                  </a:lnTo>
                  <a:lnTo>
                    <a:pt x="54805" y="62261"/>
                  </a:lnTo>
                  <a:lnTo>
                    <a:pt x="76293" y="33636"/>
                  </a:lnTo>
                  <a:lnTo>
                    <a:pt x="87153" y="22233"/>
                  </a:lnTo>
                  <a:lnTo>
                    <a:pt x="98324" y="5709"/>
                  </a:lnTo>
                  <a:lnTo>
                    <a:pt x="98402" y="5709"/>
                  </a:lnTo>
                  <a:lnTo>
                    <a:pt x="100574" y="2451"/>
                  </a:lnTo>
                  <a:lnTo>
                    <a:pt x="101892" y="512"/>
                  </a:lnTo>
                  <a:lnTo>
                    <a:pt x="103909" y="512"/>
                  </a:lnTo>
                  <a:lnTo>
                    <a:pt x="105073" y="589"/>
                  </a:lnTo>
                  <a:lnTo>
                    <a:pt x="105616" y="589"/>
                  </a:lnTo>
                  <a:lnTo>
                    <a:pt x="106392" y="1287"/>
                  </a:lnTo>
                  <a:cubicBezTo>
                    <a:pt x="111046" y="3925"/>
                    <a:pt x="115701" y="6097"/>
                    <a:pt x="120588" y="8114"/>
                  </a:cubicBezTo>
                  <a:cubicBezTo>
                    <a:pt x="147584" y="19673"/>
                    <a:pt x="183346" y="27430"/>
                    <a:pt x="212126" y="33714"/>
                  </a:cubicBezTo>
                  <a:cubicBezTo>
                    <a:pt x="221435" y="35730"/>
                    <a:pt x="230123" y="37592"/>
                    <a:pt x="237648" y="39454"/>
                  </a:cubicBezTo>
                  <a:lnTo>
                    <a:pt x="238734" y="39687"/>
                  </a:lnTo>
                  <a:lnTo>
                    <a:pt x="241759" y="42712"/>
                  </a:lnTo>
                  <a:lnTo>
                    <a:pt x="290011" y="92205"/>
                  </a:lnTo>
                  <a:lnTo>
                    <a:pt x="290088" y="92205"/>
                  </a:lnTo>
                  <a:lnTo>
                    <a:pt x="318480" y="121295"/>
                  </a:lnTo>
                  <a:lnTo>
                    <a:pt x="336322" y="128665"/>
                  </a:lnTo>
                  <a:lnTo>
                    <a:pt x="341442" y="130759"/>
                  </a:lnTo>
                  <a:lnTo>
                    <a:pt x="360060" y="136732"/>
                  </a:lnTo>
                  <a:lnTo>
                    <a:pt x="362853" y="137663"/>
                  </a:lnTo>
                  <a:lnTo>
                    <a:pt x="402106" y="146041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68B69682-82EF-4228-E639-09D0CD51D555}"/>
                </a:ext>
              </a:extLst>
            </p:cNvPr>
            <p:cNvSpPr/>
            <p:nvPr/>
          </p:nvSpPr>
          <p:spPr>
            <a:xfrm flipV="1">
              <a:off x="6477852" y="5179832"/>
              <a:ext cx="359270" cy="284775"/>
            </a:xfrm>
            <a:custGeom>
              <a:avLst/>
              <a:gdLst>
                <a:gd name="connsiteX0" fmla="*/ 359753 w 359270"/>
                <a:gd name="connsiteY0" fmla="*/ 151014 h 284775"/>
                <a:gd name="connsiteX1" fmla="*/ 336449 w 359270"/>
                <a:gd name="connsiteY1" fmla="*/ 130813 h 284775"/>
                <a:gd name="connsiteX2" fmla="*/ 260232 w 359270"/>
                <a:gd name="connsiteY2" fmla="*/ 98791 h 284775"/>
                <a:gd name="connsiteX3" fmla="*/ 231995 w 359270"/>
                <a:gd name="connsiteY3" fmla="*/ 87767 h 284775"/>
                <a:gd name="connsiteX4" fmla="*/ 182984 w 359270"/>
                <a:gd name="connsiteY4" fmla="*/ 30835 h 284775"/>
                <a:gd name="connsiteX5" fmla="*/ 179082 w 359270"/>
                <a:gd name="connsiteY5" fmla="*/ 26359 h 284775"/>
                <a:gd name="connsiteX6" fmla="*/ 136043 w 359270"/>
                <a:gd name="connsiteY6" fmla="*/ 535 h 284775"/>
                <a:gd name="connsiteX7" fmla="*/ 135694 w 359270"/>
                <a:gd name="connsiteY7" fmla="*/ 535 h 284775"/>
                <a:gd name="connsiteX8" fmla="*/ 128697 w 359270"/>
                <a:gd name="connsiteY8" fmla="*/ 11667 h 284775"/>
                <a:gd name="connsiteX9" fmla="*/ 121925 w 359270"/>
                <a:gd name="connsiteY9" fmla="*/ 21193 h 284775"/>
                <a:gd name="connsiteX10" fmla="*/ 113772 w 359270"/>
                <a:gd name="connsiteY10" fmla="*/ 36118 h 284775"/>
                <a:gd name="connsiteX11" fmla="*/ 110211 w 359270"/>
                <a:gd name="connsiteY11" fmla="*/ 36118 h 284775"/>
                <a:gd name="connsiteX12" fmla="*/ 92082 w 359270"/>
                <a:gd name="connsiteY12" fmla="*/ 51385 h 284775"/>
                <a:gd name="connsiteX13" fmla="*/ 42954 w 359270"/>
                <a:gd name="connsiteY13" fmla="*/ 51385 h 284775"/>
                <a:gd name="connsiteX14" fmla="*/ 32047 w 359270"/>
                <a:gd name="connsiteY14" fmla="*/ 55054 h 284775"/>
                <a:gd name="connsiteX15" fmla="*/ 14484 w 359270"/>
                <a:gd name="connsiteY15" fmla="*/ 61369 h 284775"/>
                <a:gd name="connsiteX16" fmla="*/ 482 w 359270"/>
                <a:gd name="connsiteY16" fmla="*/ 79389 h 284775"/>
                <a:gd name="connsiteX17" fmla="*/ 3120 w 359270"/>
                <a:gd name="connsiteY17" fmla="*/ 104298 h 284775"/>
                <a:gd name="connsiteX18" fmla="*/ 19876 w 359270"/>
                <a:gd name="connsiteY18" fmla="*/ 141255 h 284775"/>
                <a:gd name="connsiteX19" fmla="*/ 34801 w 359270"/>
                <a:gd name="connsiteY19" fmla="*/ 158019 h 284775"/>
                <a:gd name="connsiteX20" fmla="*/ 46507 w 359270"/>
                <a:gd name="connsiteY20" fmla="*/ 183269 h 284775"/>
                <a:gd name="connsiteX21" fmla="*/ 78072 w 359270"/>
                <a:gd name="connsiteY21" fmla="*/ 205766 h 284775"/>
                <a:gd name="connsiteX22" fmla="*/ 103439 w 359270"/>
                <a:gd name="connsiteY22" fmla="*/ 218046 h 284775"/>
                <a:gd name="connsiteX23" fmla="*/ 125936 w 359270"/>
                <a:gd name="connsiteY23" fmla="*/ 223903 h 284775"/>
                <a:gd name="connsiteX24" fmla="*/ 157501 w 359270"/>
                <a:gd name="connsiteY24" fmla="*/ 243762 h 284775"/>
                <a:gd name="connsiteX25" fmla="*/ 182410 w 359270"/>
                <a:gd name="connsiteY25" fmla="*/ 259944 h 284775"/>
                <a:gd name="connsiteX26" fmla="*/ 204107 w 359270"/>
                <a:gd name="connsiteY26" fmla="*/ 270385 h 284775"/>
                <a:gd name="connsiteX27" fmla="*/ 221670 w 359270"/>
                <a:gd name="connsiteY27" fmla="*/ 273946 h 284775"/>
                <a:gd name="connsiteX28" fmla="*/ 261497 w 359270"/>
                <a:gd name="connsiteY28" fmla="*/ 285311 h 284775"/>
                <a:gd name="connsiteX29" fmla="*/ 285491 w 359270"/>
                <a:gd name="connsiteY29" fmla="*/ 252830 h 284775"/>
                <a:gd name="connsiteX30" fmla="*/ 297538 w 359270"/>
                <a:gd name="connsiteY30" fmla="*/ 242955 h 284775"/>
                <a:gd name="connsiteX31" fmla="*/ 301905 w 359270"/>
                <a:gd name="connsiteY31" fmla="*/ 234461 h 284775"/>
                <a:gd name="connsiteX32" fmla="*/ 313728 w 359270"/>
                <a:gd name="connsiteY32" fmla="*/ 211157 h 284775"/>
                <a:gd name="connsiteX33" fmla="*/ 334960 w 359270"/>
                <a:gd name="connsiteY33" fmla="*/ 182920 h 284775"/>
                <a:gd name="connsiteX34" fmla="*/ 346208 w 359270"/>
                <a:gd name="connsiteY34" fmla="*/ 170989 h 2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59270" h="284775">
                  <a:moveTo>
                    <a:pt x="359753" y="151014"/>
                  </a:moveTo>
                  <a:cubicBezTo>
                    <a:pt x="349311" y="145273"/>
                    <a:pt x="341158" y="138617"/>
                    <a:pt x="336449" y="130813"/>
                  </a:cubicBezTo>
                  <a:cubicBezTo>
                    <a:pt x="315559" y="96378"/>
                    <a:pt x="260232" y="98791"/>
                    <a:pt x="260232" y="98791"/>
                  </a:cubicBezTo>
                  <a:lnTo>
                    <a:pt x="231995" y="87767"/>
                  </a:lnTo>
                  <a:lnTo>
                    <a:pt x="182984" y="30835"/>
                  </a:lnTo>
                  <a:lnTo>
                    <a:pt x="179082" y="26359"/>
                  </a:lnTo>
                  <a:lnTo>
                    <a:pt x="136043" y="535"/>
                  </a:lnTo>
                  <a:lnTo>
                    <a:pt x="135694" y="535"/>
                  </a:lnTo>
                  <a:lnTo>
                    <a:pt x="128697" y="11667"/>
                  </a:lnTo>
                  <a:lnTo>
                    <a:pt x="121925" y="21193"/>
                  </a:lnTo>
                  <a:lnTo>
                    <a:pt x="113772" y="36118"/>
                  </a:lnTo>
                  <a:lnTo>
                    <a:pt x="110211" y="36118"/>
                  </a:lnTo>
                  <a:lnTo>
                    <a:pt x="92082" y="51385"/>
                  </a:lnTo>
                  <a:lnTo>
                    <a:pt x="42954" y="51385"/>
                  </a:lnTo>
                  <a:lnTo>
                    <a:pt x="32047" y="55054"/>
                  </a:lnTo>
                  <a:lnTo>
                    <a:pt x="14484" y="61369"/>
                  </a:lnTo>
                  <a:lnTo>
                    <a:pt x="482" y="79389"/>
                  </a:lnTo>
                  <a:lnTo>
                    <a:pt x="3120" y="104298"/>
                  </a:lnTo>
                  <a:lnTo>
                    <a:pt x="19876" y="141255"/>
                  </a:lnTo>
                  <a:lnTo>
                    <a:pt x="34801" y="158019"/>
                  </a:lnTo>
                  <a:lnTo>
                    <a:pt x="46507" y="183269"/>
                  </a:lnTo>
                  <a:lnTo>
                    <a:pt x="78072" y="205766"/>
                  </a:lnTo>
                  <a:lnTo>
                    <a:pt x="103439" y="218046"/>
                  </a:lnTo>
                  <a:lnTo>
                    <a:pt x="125936" y="223903"/>
                  </a:lnTo>
                  <a:lnTo>
                    <a:pt x="157501" y="243762"/>
                  </a:lnTo>
                  <a:lnTo>
                    <a:pt x="182410" y="259944"/>
                  </a:lnTo>
                  <a:lnTo>
                    <a:pt x="204107" y="270385"/>
                  </a:lnTo>
                  <a:lnTo>
                    <a:pt x="221670" y="273946"/>
                  </a:lnTo>
                  <a:lnTo>
                    <a:pt x="261497" y="285311"/>
                  </a:lnTo>
                  <a:lnTo>
                    <a:pt x="285491" y="252830"/>
                  </a:lnTo>
                  <a:lnTo>
                    <a:pt x="297538" y="242955"/>
                  </a:lnTo>
                  <a:lnTo>
                    <a:pt x="301905" y="234461"/>
                  </a:lnTo>
                  <a:lnTo>
                    <a:pt x="313728" y="211157"/>
                  </a:lnTo>
                  <a:lnTo>
                    <a:pt x="334960" y="182920"/>
                  </a:lnTo>
                  <a:lnTo>
                    <a:pt x="346208" y="170989"/>
                  </a:lnTo>
                  <a:close/>
                </a:path>
              </a:pathLst>
            </a:custGeom>
            <a:solidFill>
              <a:srgbClr val="F0B07F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D43B7772-8431-4A47-5E34-6A44BF75755D}"/>
                </a:ext>
              </a:extLst>
            </p:cNvPr>
            <p:cNvSpPr/>
            <p:nvPr/>
          </p:nvSpPr>
          <p:spPr>
            <a:xfrm flipV="1">
              <a:off x="6473833" y="5175372"/>
              <a:ext cx="368866" cy="293153"/>
            </a:xfrm>
            <a:custGeom>
              <a:avLst/>
              <a:gdLst>
                <a:gd name="connsiteX0" fmla="*/ 341729 w 368866"/>
                <a:gd name="connsiteY0" fmla="*/ 142882 h 293153"/>
                <a:gd name="connsiteX1" fmla="*/ 340255 w 368866"/>
                <a:gd name="connsiteY1" fmla="*/ 141098 h 293153"/>
                <a:gd name="connsiteX2" fmla="*/ 337152 w 368866"/>
                <a:gd name="connsiteY2" fmla="*/ 136754 h 293153"/>
                <a:gd name="connsiteX3" fmla="*/ 335679 w 368866"/>
                <a:gd name="connsiteY3" fmla="*/ 134582 h 293153"/>
                <a:gd name="connsiteX4" fmla="*/ 264388 w 368866"/>
                <a:gd name="connsiteY4" fmla="*/ 106577 h 293153"/>
                <a:gd name="connsiteX5" fmla="*/ 263612 w 368866"/>
                <a:gd name="connsiteY5" fmla="*/ 106577 h 293153"/>
                <a:gd name="connsiteX6" fmla="*/ 242046 w 368866"/>
                <a:gd name="connsiteY6" fmla="*/ 98199 h 293153"/>
                <a:gd name="connsiteX7" fmla="*/ 233668 w 368866"/>
                <a:gd name="connsiteY7" fmla="*/ 94941 h 293153"/>
                <a:gd name="connsiteX8" fmla="*/ 184098 w 368866"/>
                <a:gd name="connsiteY8" fmla="*/ 37303 h 293153"/>
                <a:gd name="connsiteX9" fmla="*/ 180607 w 368866"/>
                <a:gd name="connsiteY9" fmla="*/ 33270 h 293153"/>
                <a:gd name="connsiteX10" fmla="*/ 141044 w 368866"/>
                <a:gd name="connsiteY10" fmla="*/ 9609 h 293153"/>
                <a:gd name="connsiteX11" fmla="*/ 135847 w 368866"/>
                <a:gd name="connsiteY11" fmla="*/ 17832 h 293153"/>
                <a:gd name="connsiteX12" fmla="*/ 129330 w 368866"/>
                <a:gd name="connsiteY12" fmla="*/ 26986 h 293153"/>
                <a:gd name="connsiteX13" fmla="*/ 120099 w 368866"/>
                <a:gd name="connsiteY13" fmla="*/ 43897 h 293153"/>
                <a:gd name="connsiteX14" fmla="*/ 115677 w 368866"/>
                <a:gd name="connsiteY14" fmla="*/ 43897 h 293153"/>
                <a:gd name="connsiteX15" fmla="*/ 97525 w 368866"/>
                <a:gd name="connsiteY15" fmla="*/ 59179 h 293153"/>
                <a:gd name="connsiteX16" fmla="*/ 47567 w 368866"/>
                <a:gd name="connsiteY16" fmla="*/ 59179 h 293153"/>
                <a:gd name="connsiteX17" fmla="*/ 20881 w 368866"/>
                <a:gd name="connsiteY17" fmla="*/ 68566 h 293153"/>
                <a:gd name="connsiteX18" fmla="*/ 8547 w 368866"/>
                <a:gd name="connsiteY18" fmla="*/ 84469 h 293153"/>
                <a:gd name="connsiteX19" fmla="*/ 10021 w 368866"/>
                <a:gd name="connsiteY19" fmla="*/ 98199 h 293153"/>
                <a:gd name="connsiteX20" fmla="*/ 10952 w 368866"/>
                <a:gd name="connsiteY20" fmla="*/ 107198 h 293153"/>
                <a:gd name="connsiteX21" fmla="*/ 23364 w 368866"/>
                <a:gd name="connsiteY21" fmla="*/ 134582 h 293153"/>
                <a:gd name="connsiteX22" fmla="*/ 27165 w 368866"/>
                <a:gd name="connsiteY22" fmla="*/ 143037 h 293153"/>
                <a:gd name="connsiteX23" fmla="*/ 41671 w 368866"/>
                <a:gd name="connsiteY23" fmla="*/ 159328 h 293153"/>
                <a:gd name="connsiteX24" fmla="*/ 53618 w 368866"/>
                <a:gd name="connsiteY24" fmla="*/ 184617 h 293153"/>
                <a:gd name="connsiteX25" fmla="*/ 83794 w 368866"/>
                <a:gd name="connsiteY25" fmla="*/ 206183 h 293153"/>
                <a:gd name="connsiteX26" fmla="*/ 108463 w 368866"/>
                <a:gd name="connsiteY26" fmla="*/ 218207 h 293153"/>
                <a:gd name="connsiteX27" fmla="*/ 130959 w 368866"/>
                <a:gd name="connsiteY27" fmla="*/ 224103 h 293153"/>
                <a:gd name="connsiteX28" fmla="*/ 163618 w 368866"/>
                <a:gd name="connsiteY28" fmla="*/ 244427 h 293153"/>
                <a:gd name="connsiteX29" fmla="*/ 188132 w 368866"/>
                <a:gd name="connsiteY29" fmla="*/ 260408 h 293153"/>
                <a:gd name="connsiteX30" fmla="*/ 209387 w 368866"/>
                <a:gd name="connsiteY30" fmla="*/ 270570 h 293153"/>
                <a:gd name="connsiteX31" fmla="*/ 226764 w 368866"/>
                <a:gd name="connsiteY31" fmla="*/ 274138 h 293153"/>
                <a:gd name="connsiteX32" fmla="*/ 263922 w 368866"/>
                <a:gd name="connsiteY32" fmla="*/ 284766 h 293153"/>
                <a:gd name="connsiteX33" fmla="*/ 264000 w 368866"/>
                <a:gd name="connsiteY33" fmla="*/ 284766 h 293153"/>
                <a:gd name="connsiteX34" fmla="*/ 286341 w 368866"/>
                <a:gd name="connsiteY34" fmla="*/ 254434 h 293153"/>
                <a:gd name="connsiteX35" fmla="*/ 298443 w 368866"/>
                <a:gd name="connsiteY35" fmla="*/ 244350 h 293153"/>
                <a:gd name="connsiteX36" fmla="*/ 314656 w 368866"/>
                <a:gd name="connsiteY36" fmla="*/ 212777 h 293153"/>
                <a:gd name="connsiteX37" fmla="*/ 336144 w 368866"/>
                <a:gd name="connsiteY37" fmla="*/ 184152 h 293153"/>
                <a:gd name="connsiteX38" fmla="*/ 347004 w 368866"/>
                <a:gd name="connsiteY38" fmla="*/ 172748 h 293153"/>
                <a:gd name="connsiteX39" fmla="*/ 358175 w 368866"/>
                <a:gd name="connsiteY39" fmla="*/ 156225 h 293153"/>
                <a:gd name="connsiteX40" fmla="*/ 346617 w 368866"/>
                <a:gd name="connsiteY40" fmla="*/ 147770 h 293153"/>
                <a:gd name="connsiteX41" fmla="*/ 344057 w 368866"/>
                <a:gd name="connsiteY41" fmla="*/ 145365 h 293153"/>
                <a:gd name="connsiteX42" fmla="*/ 341729 w 368866"/>
                <a:gd name="connsiteY42" fmla="*/ 142882 h 293153"/>
                <a:gd name="connsiteX43" fmla="*/ 367406 w 368866"/>
                <a:gd name="connsiteY43" fmla="*/ 156380 h 293153"/>
                <a:gd name="connsiteX44" fmla="*/ 367251 w 368866"/>
                <a:gd name="connsiteY44" fmla="*/ 156691 h 293153"/>
                <a:gd name="connsiteX45" fmla="*/ 365234 w 368866"/>
                <a:gd name="connsiteY45" fmla="*/ 159638 h 293153"/>
                <a:gd name="connsiteX46" fmla="*/ 365002 w 368866"/>
                <a:gd name="connsiteY46" fmla="*/ 160026 h 293153"/>
                <a:gd name="connsiteX47" fmla="*/ 353055 w 368866"/>
                <a:gd name="connsiteY47" fmla="*/ 177558 h 293153"/>
                <a:gd name="connsiteX48" fmla="*/ 342040 w 368866"/>
                <a:gd name="connsiteY48" fmla="*/ 189194 h 293153"/>
                <a:gd name="connsiteX49" fmla="*/ 321172 w 368866"/>
                <a:gd name="connsiteY49" fmla="*/ 216811 h 293153"/>
                <a:gd name="connsiteX50" fmla="*/ 305037 w 368866"/>
                <a:gd name="connsiteY50" fmla="*/ 248616 h 293153"/>
                <a:gd name="connsiteX51" fmla="*/ 292314 w 368866"/>
                <a:gd name="connsiteY51" fmla="*/ 259477 h 293153"/>
                <a:gd name="connsiteX52" fmla="*/ 270671 w 368866"/>
                <a:gd name="connsiteY52" fmla="*/ 288800 h 293153"/>
                <a:gd name="connsiteX53" fmla="*/ 268344 w 368866"/>
                <a:gd name="connsiteY53" fmla="*/ 291980 h 293153"/>
                <a:gd name="connsiteX54" fmla="*/ 267025 w 368866"/>
                <a:gd name="connsiteY54" fmla="*/ 293687 h 293153"/>
                <a:gd name="connsiteX55" fmla="*/ 263689 w 368866"/>
                <a:gd name="connsiteY55" fmla="*/ 292756 h 293153"/>
                <a:gd name="connsiteX56" fmla="*/ 263612 w 368866"/>
                <a:gd name="connsiteY56" fmla="*/ 292679 h 293153"/>
                <a:gd name="connsiteX57" fmla="*/ 263534 w 368866"/>
                <a:gd name="connsiteY57" fmla="*/ 292679 h 293153"/>
                <a:gd name="connsiteX58" fmla="*/ 224902 w 368866"/>
                <a:gd name="connsiteY58" fmla="*/ 281663 h 293153"/>
                <a:gd name="connsiteX59" fmla="*/ 207370 w 368866"/>
                <a:gd name="connsiteY59" fmla="*/ 278095 h 293153"/>
                <a:gd name="connsiteX60" fmla="*/ 184331 w 368866"/>
                <a:gd name="connsiteY60" fmla="*/ 267079 h 293153"/>
                <a:gd name="connsiteX61" fmla="*/ 159429 w 368866"/>
                <a:gd name="connsiteY61" fmla="*/ 250944 h 293153"/>
                <a:gd name="connsiteX62" fmla="*/ 128400 w 368866"/>
                <a:gd name="connsiteY62" fmla="*/ 231395 h 293153"/>
                <a:gd name="connsiteX63" fmla="*/ 105748 w 368866"/>
                <a:gd name="connsiteY63" fmla="*/ 225499 h 293153"/>
                <a:gd name="connsiteX64" fmla="*/ 79838 w 368866"/>
                <a:gd name="connsiteY64" fmla="*/ 212854 h 293153"/>
                <a:gd name="connsiteX65" fmla="*/ 47412 w 368866"/>
                <a:gd name="connsiteY65" fmla="*/ 189737 h 293153"/>
                <a:gd name="connsiteX66" fmla="*/ 35543 w 368866"/>
                <a:gd name="connsiteY66" fmla="*/ 164060 h 293153"/>
                <a:gd name="connsiteX67" fmla="*/ 20959 w 368866"/>
                <a:gd name="connsiteY67" fmla="*/ 147770 h 293153"/>
                <a:gd name="connsiteX68" fmla="*/ 14908 w 368866"/>
                <a:gd name="connsiteY68" fmla="*/ 134582 h 293153"/>
                <a:gd name="connsiteX69" fmla="*/ 3582 w 368866"/>
                <a:gd name="connsiteY69" fmla="*/ 109836 h 293153"/>
                <a:gd name="connsiteX70" fmla="*/ 2263 w 368866"/>
                <a:gd name="connsiteY70" fmla="*/ 98199 h 293153"/>
                <a:gd name="connsiteX71" fmla="*/ 479 w 368866"/>
                <a:gd name="connsiteY71" fmla="*/ 82142 h 293153"/>
                <a:gd name="connsiteX72" fmla="*/ 16149 w 368866"/>
                <a:gd name="connsiteY72" fmla="*/ 62050 h 293153"/>
                <a:gd name="connsiteX73" fmla="*/ 45705 w 368866"/>
                <a:gd name="connsiteY73" fmla="*/ 51655 h 293153"/>
                <a:gd name="connsiteX74" fmla="*/ 94655 w 368866"/>
                <a:gd name="connsiteY74" fmla="*/ 51422 h 293153"/>
                <a:gd name="connsiteX75" fmla="*/ 112807 w 368866"/>
                <a:gd name="connsiteY75" fmla="*/ 36140 h 293153"/>
                <a:gd name="connsiteX76" fmla="*/ 115522 w 368866"/>
                <a:gd name="connsiteY76" fmla="*/ 36140 h 293153"/>
                <a:gd name="connsiteX77" fmla="*/ 122814 w 368866"/>
                <a:gd name="connsiteY77" fmla="*/ 22875 h 293153"/>
                <a:gd name="connsiteX78" fmla="*/ 129408 w 368866"/>
                <a:gd name="connsiteY78" fmla="*/ 13488 h 293153"/>
                <a:gd name="connsiteX79" fmla="*/ 133287 w 368866"/>
                <a:gd name="connsiteY79" fmla="*/ 7360 h 293153"/>
                <a:gd name="connsiteX80" fmla="*/ 133287 w 368866"/>
                <a:gd name="connsiteY80" fmla="*/ 7282 h 293153"/>
                <a:gd name="connsiteX81" fmla="*/ 135536 w 368866"/>
                <a:gd name="connsiteY81" fmla="*/ 3791 h 293153"/>
                <a:gd name="connsiteX82" fmla="*/ 136390 w 368866"/>
                <a:gd name="connsiteY82" fmla="*/ 2395 h 293153"/>
                <a:gd name="connsiteX83" fmla="*/ 137941 w 368866"/>
                <a:gd name="connsiteY83" fmla="*/ 533 h 293153"/>
                <a:gd name="connsiteX84" fmla="*/ 141122 w 368866"/>
                <a:gd name="connsiteY84" fmla="*/ 533 h 293153"/>
                <a:gd name="connsiteX85" fmla="*/ 141510 w 368866"/>
                <a:gd name="connsiteY85" fmla="*/ 766 h 293153"/>
                <a:gd name="connsiteX86" fmla="*/ 141587 w 368866"/>
                <a:gd name="connsiteY86" fmla="*/ 766 h 293153"/>
                <a:gd name="connsiteX87" fmla="*/ 145156 w 368866"/>
                <a:gd name="connsiteY87" fmla="*/ 2938 h 293153"/>
                <a:gd name="connsiteX88" fmla="*/ 185106 w 368866"/>
                <a:gd name="connsiteY88" fmla="*/ 26986 h 293153"/>
                <a:gd name="connsiteX89" fmla="*/ 238323 w 368866"/>
                <a:gd name="connsiteY89" fmla="*/ 88425 h 293153"/>
                <a:gd name="connsiteX90" fmla="*/ 263379 w 368866"/>
                <a:gd name="connsiteY90" fmla="*/ 98199 h 293153"/>
                <a:gd name="connsiteX91" fmla="*/ 264931 w 368866"/>
                <a:gd name="connsiteY91" fmla="*/ 98820 h 293153"/>
                <a:gd name="connsiteX92" fmla="*/ 343746 w 368866"/>
                <a:gd name="connsiteY92" fmla="*/ 132720 h 293153"/>
                <a:gd name="connsiteX93" fmla="*/ 344987 w 368866"/>
                <a:gd name="connsiteY93" fmla="*/ 134582 h 293153"/>
                <a:gd name="connsiteX94" fmla="*/ 345763 w 368866"/>
                <a:gd name="connsiteY94" fmla="*/ 135590 h 293153"/>
                <a:gd name="connsiteX95" fmla="*/ 347470 w 368866"/>
                <a:gd name="connsiteY95" fmla="*/ 137685 h 293153"/>
                <a:gd name="connsiteX96" fmla="*/ 349021 w 368866"/>
                <a:gd name="connsiteY96" fmla="*/ 139391 h 293153"/>
                <a:gd name="connsiteX97" fmla="*/ 350961 w 368866"/>
                <a:gd name="connsiteY97" fmla="*/ 141253 h 293153"/>
                <a:gd name="connsiteX98" fmla="*/ 352357 w 368866"/>
                <a:gd name="connsiteY98" fmla="*/ 142494 h 293153"/>
                <a:gd name="connsiteX99" fmla="*/ 355227 w 368866"/>
                <a:gd name="connsiteY99" fmla="*/ 144822 h 293153"/>
                <a:gd name="connsiteX100" fmla="*/ 358098 w 368866"/>
                <a:gd name="connsiteY100" fmla="*/ 146916 h 293153"/>
                <a:gd name="connsiteX101" fmla="*/ 359339 w 368866"/>
                <a:gd name="connsiteY101" fmla="*/ 147770 h 293153"/>
                <a:gd name="connsiteX102" fmla="*/ 362597 w 368866"/>
                <a:gd name="connsiteY102" fmla="*/ 149709 h 293153"/>
                <a:gd name="connsiteX103" fmla="*/ 364924 w 368866"/>
                <a:gd name="connsiteY103" fmla="*/ 151105 h 293153"/>
                <a:gd name="connsiteX104" fmla="*/ 365622 w 368866"/>
                <a:gd name="connsiteY104" fmla="*/ 151493 h 293153"/>
                <a:gd name="connsiteX105" fmla="*/ 366243 w 368866"/>
                <a:gd name="connsiteY105" fmla="*/ 151803 h 293153"/>
                <a:gd name="connsiteX106" fmla="*/ 369346 w 368866"/>
                <a:gd name="connsiteY106" fmla="*/ 153588 h 293153"/>
                <a:gd name="connsiteX107" fmla="*/ 298443 w 368866"/>
                <a:gd name="connsiteY107" fmla="*/ 244350 h 293153"/>
                <a:gd name="connsiteX108" fmla="*/ 298443 w 368866"/>
                <a:gd name="connsiteY108" fmla="*/ 244427 h 293153"/>
                <a:gd name="connsiteX109" fmla="*/ 286341 w 368866"/>
                <a:gd name="connsiteY109" fmla="*/ 254434 h 293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68866" h="293153">
                  <a:moveTo>
                    <a:pt x="341729" y="142882"/>
                  </a:moveTo>
                  <a:cubicBezTo>
                    <a:pt x="341186" y="142262"/>
                    <a:pt x="340721" y="141719"/>
                    <a:pt x="340255" y="141098"/>
                  </a:cubicBezTo>
                  <a:cubicBezTo>
                    <a:pt x="339092" y="139702"/>
                    <a:pt x="338083" y="138228"/>
                    <a:pt x="337152" y="136754"/>
                  </a:cubicBezTo>
                  <a:cubicBezTo>
                    <a:pt x="336687" y="135978"/>
                    <a:pt x="336222" y="135280"/>
                    <a:pt x="335679" y="134582"/>
                  </a:cubicBezTo>
                  <a:cubicBezTo>
                    <a:pt x="315276" y="104793"/>
                    <a:pt x="265008" y="106500"/>
                    <a:pt x="264388" y="106577"/>
                  </a:cubicBezTo>
                  <a:lnTo>
                    <a:pt x="263612" y="106577"/>
                  </a:lnTo>
                  <a:lnTo>
                    <a:pt x="242046" y="98199"/>
                  </a:lnTo>
                  <a:lnTo>
                    <a:pt x="233668" y="94941"/>
                  </a:lnTo>
                  <a:lnTo>
                    <a:pt x="184098" y="37303"/>
                  </a:lnTo>
                  <a:lnTo>
                    <a:pt x="180607" y="33270"/>
                  </a:lnTo>
                  <a:lnTo>
                    <a:pt x="141044" y="9609"/>
                  </a:lnTo>
                  <a:lnTo>
                    <a:pt x="135847" y="17832"/>
                  </a:lnTo>
                  <a:lnTo>
                    <a:pt x="129330" y="26986"/>
                  </a:lnTo>
                  <a:lnTo>
                    <a:pt x="120099" y="43897"/>
                  </a:lnTo>
                  <a:lnTo>
                    <a:pt x="115677" y="43897"/>
                  </a:lnTo>
                  <a:lnTo>
                    <a:pt x="97525" y="59179"/>
                  </a:lnTo>
                  <a:lnTo>
                    <a:pt x="47567" y="59179"/>
                  </a:lnTo>
                  <a:lnTo>
                    <a:pt x="20881" y="68566"/>
                  </a:lnTo>
                  <a:lnTo>
                    <a:pt x="8547" y="84469"/>
                  </a:lnTo>
                  <a:lnTo>
                    <a:pt x="10021" y="98199"/>
                  </a:lnTo>
                  <a:lnTo>
                    <a:pt x="10952" y="107198"/>
                  </a:lnTo>
                  <a:lnTo>
                    <a:pt x="23364" y="134582"/>
                  </a:lnTo>
                  <a:lnTo>
                    <a:pt x="27165" y="143037"/>
                  </a:lnTo>
                  <a:lnTo>
                    <a:pt x="41671" y="159328"/>
                  </a:lnTo>
                  <a:lnTo>
                    <a:pt x="53618" y="184617"/>
                  </a:lnTo>
                  <a:lnTo>
                    <a:pt x="83794" y="206183"/>
                  </a:lnTo>
                  <a:lnTo>
                    <a:pt x="108463" y="218207"/>
                  </a:lnTo>
                  <a:lnTo>
                    <a:pt x="130959" y="224103"/>
                  </a:lnTo>
                  <a:lnTo>
                    <a:pt x="163618" y="244427"/>
                  </a:lnTo>
                  <a:lnTo>
                    <a:pt x="188132" y="260408"/>
                  </a:lnTo>
                  <a:lnTo>
                    <a:pt x="209387" y="270570"/>
                  </a:lnTo>
                  <a:lnTo>
                    <a:pt x="226764" y="274138"/>
                  </a:lnTo>
                  <a:lnTo>
                    <a:pt x="263922" y="284766"/>
                  </a:lnTo>
                  <a:lnTo>
                    <a:pt x="264000" y="284766"/>
                  </a:lnTo>
                  <a:lnTo>
                    <a:pt x="286341" y="254434"/>
                  </a:lnTo>
                  <a:lnTo>
                    <a:pt x="298443" y="244350"/>
                  </a:lnTo>
                  <a:lnTo>
                    <a:pt x="314656" y="212777"/>
                  </a:lnTo>
                  <a:lnTo>
                    <a:pt x="336144" y="184152"/>
                  </a:lnTo>
                  <a:lnTo>
                    <a:pt x="347004" y="172748"/>
                  </a:lnTo>
                  <a:lnTo>
                    <a:pt x="358175" y="156225"/>
                  </a:lnTo>
                  <a:cubicBezTo>
                    <a:pt x="353753" y="153510"/>
                    <a:pt x="349952" y="150717"/>
                    <a:pt x="346617" y="147770"/>
                  </a:cubicBezTo>
                  <a:cubicBezTo>
                    <a:pt x="345686" y="146994"/>
                    <a:pt x="344832" y="146218"/>
                    <a:pt x="344057" y="145365"/>
                  </a:cubicBezTo>
                  <a:cubicBezTo>
                    <a:pt x="343203" y="144511"/>
                    <a:pt x="342427" y="143736"/>
                    <a:pt x="341729" y="142882"/>
                  </a:cubicBezTo>
                  <a:moveTo>
                    <a:pt x="367406" y="156380"/>
                  </a:moveTo>
                  <a:lnTo>
                    <a:pt x="367251" y="156691"/>
                  </a:lnTo>
                  <a:lnTo>
                    <a:pt x="365234" y="159638"/>
                  </a:lnTo>
                  <a:lnTo>
                    <a:pt x="365002" y="160026"/>
                  </a:lnTo>
                  <a:lnTo>
                    <a:pt x="353055" y="177558"/>
                  </a:lnTo>
                  <a:lnTo>
                    <a:pt x="342040" y="189194"/>
                  </a:lnTo>
                  <a:lnTo>
                    <a:pt x="321172" y="216811"/>
                  </a:lnTo>
                  <a:lnTo>
                    <a:pt x="305037" y="248616"/>
                  </a:lnTo>
                  <a:lnTo>
                    <a:pt x="292314" y="259477"/>
                  </a:lnTo>
                  <a:lnTo>
                    <a:pt x="270671" y="288800"/>
                  </a:lnTo>
                  <a:lnTo>
                    <a:pt x="268344" y="291980"/>
                  </a:lnTo>
                  <a:lnTo>
                    <a:pt x="267025" y="293687"/>
                  </a:lnTo>
                  <a:lnTo>
                    <a:pt x="263689" y="292756"/>
                  </a:lnTo>
                  <a:lnTo>
                    <a:pt x="263612" y="292679"/>
                  </a:lnTo>
                  <a:lnTo>
                    <a:pt x="263534" y="292679"/>
                  </a:lnTo>
                  <a:lnTo>
                    <a:pt x="224902" y="281663"/>
                  </a:lnTo>
                  <a:lnTo>
                    <a:pt x="207370" y="278095"/>
                  </a:lnTo>
                  <a:lnTo>
                    <a:pt x="184331" y="267079"/>
                  </a:lnTo>
                  <a:lnTo>
                    <a:pt x="159429" y="250944"/>
                  </a:lnTo>
                  <a:lnTo>
                    <a:pt x="128400" y="231395"/>
                  </a:lnTo>
                  <a:lnTo>
                    <a:pt x="105748" y="225499"/>
                  </a:lnTo>
                  <a:lnTo>
                    <a:pt x="79838" y="212854"/>
                  </a:lnTo>
                  <a:lnTo>
                    <a:pt x="47412" y="189737"/>
                  </a:lnTo>
                  <a:lnTo>
                    <a:pt x="35543" y="164060"/>
                  </a:lnTo>
                  <a:lnTo>
                    <a:pt x="20959" y="147770"/>
                  </a:lnTo>
                  <a:lnTo>
                    <a:pt x="14908" y="134582"/>
                  </a:lnTo>
                  <a:lnTo>
                    <a:pt x="3582" y="109836"/>
                  </a:lnTo>
                  <a:lnTo>
                    <a:pt x="2263" y="98199"/>
                  </a:lnTo>
                  <a:lnTo>
                    <a:pt x="479" y="82142"/>
                  </a:lnTo>
                  <a:lnTo>
                    <a:pt x="16149" y="62050"/>
                  </a:lnTo>
                  <a:lnTo>
                    <a:pt x="45705" y="51655"/>
                  </a:lnTo>
                  <a:lnTo>
                    <a:pt x="94655" y="51422"/>
                  </a:lnTo>
                  <a:lnTo>
                    <a:pt x="112807" y="36140"/>
                  </a:lnTo>
                  <a:lnTo>
                    <a:pt x="115522" y="36140"/>
                  </a:lnTo>
                  <a:lnTo>
                    <a:pt x="122814" y="22875"/>
                  </a:lnTo>
                  <a:lnTo>
                    <a:pt x="129408" y="13488"/>
                  </a:lnTo>
                  <a:lnTo>
                    <a:pt x="133287" y="7360"/>
                  </a:lnTo>
                  <a:lnTo>
                    <a:pt x="133287" y="7282"/>
                  </a:lnTo>
                  <a:lnTo>
                    <a:pt x="135536" y="3791"/>
                  </a:lnTo>
                  <a:lnTo>
                    <a:pt x="136390" y="2395"/>
                  </a:lnTo>
                  <a:lnTo>
                    <a:pt x="137941" y="533"/>
                  </a:lnTo>
                  <a:lnTo>
                    <a:pt x="141122" y="533"/>
                  </a:lnTo>
                  <a:lnTo>
                    <a:pt x="141510" y="766"/>
                  </a:lnTo>
                  <a:lnTo>
                    <a:pt x="141587" y="766"/>
                  </a:lnTo>
                  <a:lnTo>
                    <a:pt x="145156" y="2938"/>
                  </a:lnTo>
                  <a:lnTo>
                    <a:pt x="185106" y="26986"/>
                  </a:lnTo>
                  <a:lnTo>
                    <a:pt x="238323" y="88425"/>
                  </a:lnTo>
                  <a:lnTo>
                    <a:pt x="263379" y="98199"/>
                  </a:lnTo>
                  <a:lnTo>
                    <a:pt x="264931" y="98820"/>
                  </a:lnTo>
                  <a:cubicBezTo>
                    <a:pt x="272378" y="98587"/>
                    <a:pt x="323111" y="98665"/>
                    <a:pt x="343746" y="132720"/>
                  </a:cubicBezTo>
                  <a:cubicBezTo>
                    <a:pt x="344134" y="133341"/>
                    <a:pt x="344600" y="133961"/>
                    <a:pt x="344987" y="134582"/>
                  </a:cubicBezTo>
                  <a:cubicBezTo>
                    <a:pt x="345220" y="134970"/>
                    <a:pt x="345530" y="135280"/>
                    <a:pt x="345763" y="135590"/>
                  </a:cubicBezTo>
                  <a:cubicBezTo>
                    <a:pt x="346229" y="136289"/>
                    <a:pt x="346849" y="136987"/>
                    <a:pt x="347470" y="137685"/>
                  </a:cubicBezTo>
                  <a:cubicBezTo>
                    <a:pt x="347935" y="138228"/>
                    <a:pt x="348478" y="138848"/>
                    <a:pt x="349021" y="139391"/>
                  </a:cubicBezTo>
                  <a:cubicBezTo>
                    <a:pt x="349642" y="140012"/>
                    <a:pt x="350263" y="140633"/>
                    <a:pt x="350961" y="141253"/>
                  </a:cubicBezTo>
                  <a:cubicBezTo>
                    <a:pt x="351426" y="141719"/>
                    <a:pt x="351892" y="142107"/>
                    <a:pt x="352357" y="142494"/>
                  </a:cubicBezTo>
                  <a:cubicBezTo>
                    <a:pt x="353210" y="143270"/>
                    <a:pt x="354219" y="144046"/>
                    <a:pt x="355227" y="144822"/>
                  </a:cubicBezTo>
                  <a:cubicBezTo>
                    <a:pt x="356158" y="145520"/>
                    <a:pt x="357089" y="146218"/>
                    <a:pt x="358098" y="146916"/>
                  </a:cubicBezTo>
                  <a:cubicBezTo>
                    <a:pt x="358485" y="147226"/>
                    <a:pt x="358951" y="147537"/>
                    <a:pt x="359339" y="147770"/>
                  </a:cubicBezTo>
                  <a:cubicBezTo>
                    <a:pt x="360347" y="148468"/>
                    <a:pt x="361433" y="149088"/>
                    <a:pt x="362597" y="149709"/>
                  </a:cubicBezTo>
                  <a:cubicBezTo>
                    <a:pt x="363373" y="150252"/>
                    <a:pt x="364148" y="150640"/>
                    <a:pt x="364924" y="151105"/>
                  </a:cubicBezTo>
                  <a:cubicBezTo>
                    <a:pt x="365157" y="151260"/>
                    <a:pt x="365390" y="151338"/>
                    <a:pt x="365622" y="151493"/>
                  </a:cubicBezTo>
                  <a:lnTo>
                    <a:pt x="366243" y="151803"/>
                  </a:lnTo>
                  <a:lnTo>
                    <a:pt x="369346" y="153588"/>
                  </a:lnTo>
                  <a:close/>
                  <a:moveTo>
                    <a:pt x="298443" y="244350"/>
                  </a:moveTo>
                  <a:lnTo>
                    <a:pt x="298443" y="244427"/>
                  </a:lnTo>
                  <a:lnTo>
                    <a:pt x="286341" y="254434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F4AB1C59-A268-9C31-E394-B205F42C3854}"/>
                </a:ext>
              </a:extLst>
            </p:cNvPr>
            <p:cNvSpPr/>
            <p:nvPr/>
          </p:nvSpPr>
          <p:spPr>
            <a:xfrm flipV="1">
              <a:off x="6043970" y="5051043"/>
              <a:ext cx="405760" cy="407017"/>
            </a:xfrm>
            <a:custGeom>
              <a:avLst/>
              <a:gdLst>
                <a:gd name="connsiteX0" fmla="*/ 406203 w 405760"/>
                <a:gd name="connsiteY0" fmla="*/ 288641 h 407017"/>
                <a:gd name="connsiteX1" fmla="*/ 390362 w 405760"/>
                <a:gd name="connsiteY1" fmla="*/ 274290 h 407017"/>
                <a:gd name="connsiteX2" fmla="*/ 367175 w 405760"/>
                <a:gd name="connsiteY2" fmla="*/ 278774 h 407017"/>
                <a:gd name="connsiteX3" fmla="*/ 357075 w 405760"/>
                <a:gd name="connsiteY3" fmla="*/ 273258 h 407017"/>
                <a:gd name="connsiteX4" fmla="*/ 341925 w 405760"/>
                <a:gd name="connsiteY4" fmla="*/ 257076 h 407017"/>
                <a:gd name="connsiteX5" fmla="*/ 357075 w 405760"/>
                <a:gd name="connsiteY5" fmla="*/ 190618 h 407017"/>
                <a:gd name="connsiteX6" fmla="*/ 331941 w 405760"/>
                <a:gd name="connsiteY6" fmla="*/ 168696 h 407017"/>
                <a:gd name="connsiteX7" fmla="*/ 331941 w 405760"/>
                <a:gd name="connsiteY7" fmla="*/ 152048 h 407017"/>
                <a:gd name="connsiteX8" fmla="*/ 303704 w 405760"/>
                <a:gd name="connsiteY8" fmla="*/ 115317 h 407017"/>
                <a:gd name="connsiteX9" fmla="*/ 286599 w 405760"/>
                <a:gd name="connsiteY9" fmla="*/ 84101 h 407017"/>
                <a:gd name="connsiteX10" fmla="*/ 263412 w 405760"/>
                <a:gd name="connsiteY10" fmla="*/ 46795 h 407017"/>
                <a:gd name="connsiteX11" fmla="*/ 196837 w 405760"/>
                <a:gd name="connsiteY11" fmla="*/ 15571 h 407017"/>
                <a:gd name="connsiteX12" fmla="*/ 167685 w 405760"/>
                <a:gd name="connsiteY12" fmla="*/ 538 h 407017"/>
                <a:gd name="connsiteX13" fmla="*/ 137726 w 405760"/>
                <a:gd name="connsiteY13" fmla="*/ 20622 h 407017"/>
                <a:gd name="connsiteX14" fmla="*/ 105811 w 405760"/>
                <a:gd name="connsiteY14" fmla="*/ 55864 h 407017"/>
                <a:gd name="connsiteX15" fmla="*/ 73905 w 405760"/>
                <a:gd name="connsiteY15" fmla="*/ 89151 h 407017"/>
                <a:gd name="connsiteX16" fmla="*/ 57839 w 405760"/>
                <a:gd name="connsiteY16" fmla="*/ 119335 h 407017"/>
                <a:gd name="connsiteX17" fmla="*/ 42681 w 405760"/>
                <a:gd name="connsiteY17" fmla="*/ 136665 h 407017"/>
                <a:gd name="connsiteX18" fmla="*/ 21566 w 405760"/>
                <a:gd name="connsiteY18" fmla="*/ 163987 h 407017"/>
                <a:gd name="connsiteX19" fmla="*/ 9510 w 405760"/>
                <a:gd name="connsiteY19" fmla="*/ 183613 h 407017"/>
                <a:gd name="connsiteX20" fmla="*/ 2397 w 405760"/>
                <a:gd name="connsiteY20" fmla="*/ 204962 h 407017"/>
                <a:gd name="connsiteX21" fmla="*/ 442 w 405760"/>
                <a:gd name="connsiteY21" fmla="*/ 211509 h 407017"/>
                <a:gd name="connsiteX22" fmla="*/ 10317 w 405760"/>
                <a:gd name="connsiteY22" fmla="*/ 221951 h 407017"/>
                <a:gd name="connsiteX23" fmla="*/ 45784 w 405760"/>
                <a:gd name="connsiteY23" fmla="*/ 237791 h 407017"/>
                <a:gd name="connsiteX24" fmla="*/ 51641 w 405760"/>
                <a:gd name="connsiteY24" fmla="*/ 240437 h 407017"/>
                <a:gd name="connsiteX25" fmla="*/ 64720 w 405760"/>
                <a:gd name="connsiteY25" fmla="*/ 258915 h 407017"/>
                <a:gd name="connsiteX26" fmla="*/ 63572 w 405760"/>
                <a:gd name="connsiteY26" fmla="*/ 278541 h 407017"/>
                <a:gd name="connsiteX27" fmla="*/ 94105 w 405760"/>
                <a:gd name="connsiteY27" fmla="*/ 315614 h 407017"/>
                <a:gd name="connsiteX28" fmla="*/ 98581 w 405760"/>
                <a:gd name="connsiteY28" fmla="*/ 329391 h 407017"/>
                <a:gd name="connsiteX29" fmla="*/ 98698 w 405760"/>
                <a:gd name="connsiteY29" fmla="*/ 329733 h 407017"/>
                <a:gd name="connsiteX30" fmla="*/ 117292 w 405760"/>
                <a:gd name="connsiteY30" fmla="*/ 328010 h 407017"/>
                <a:gd name="connsiteX31" fmla="*/ 147252 w 405760"/>
                <a:gd name="connsiteY31" fmla="*/ 337886 h 407017"/>
                <a:gd name="connsiteX32" fmla="*/ 160563 w 405760"/>
                <a:gd name="connsiteY32" fmla="*/ 342362 h 407017"/>
                <a:gd name="connsiteX33" fmla="*/ 171703 w 405760"/>
                <a:gd name="connsiteY33" fmla="*/ 344999 h 407017"/>
                <a:gd name="connsiteX34" fmla="*/ 192819 w 405760"/>
                <a:gd name="connsiteY34" fmla="*/ 349933 h 407017"/>
                <a:gd name="connsiteX35" fmla="*/ 230124 w 405760"/>
                <a:gd name="connsiteY35" fmla="*/ 373353 h 407017"/>
                <a:gd name="connsiteX36" fmla="*/ 275467 w 405760"/>
                <a:gd name="connsiteY36" fmla="*/ 393437 h 407017"/>
                <a:gd name="connsiteX37" fmla="*/ 292223 w 405760"/>
                <a:gd name="connsiteY37" fmla="*/ 396656 h 407017"/>
                <a:gd name="connsiteX38" fmla="*/ 348007 w 405760"/>
                <a:gd name="connsiteY38" fmla="*/ 407555 h 407017"/>
                <a:gd name="connsiteX39" fmla="*/ 366144 w 405760"/>
                <a:gd name="connsiteY39" fmla="*/ 385059 h 407017"/>
                <a:gd name="connsiteX40" fmla="*/ 381177 w 405760"/>
                <a:gd name="connsiteY40" fmla="*/ 360149 h 407017"/>
                <a:gd name="connsiteX41" fmla="*/ 400462 w 405760"/>
                <a:gd name="connsiteY41" fmla="*/ 328010 h 407017"/>
                <a:gd name="connsiteX42" fmla="*/ 405055 w 405760"/>
                <a:gd name="connsiteY42" fmla="*/ 296329 h 40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05760" h="407017">
                  <a:moveTo>
                    <a:pt x="406203" y="288641"/>
                  </a:moveTo>
                  <a:lnTo>
                    <a:pt x="390362" y="274290"/>
                  </a:lnTo>
                  <a:lnTo>
                    <a:pt x="367175" y="278774"/>
                  </a:lnTo>
                  <a:lnTo>
                    <a:pt x="357075" y="273258"/>
                  </a:lnTo>
                  <a:lnTo>
                    <a:pt x="341925" y="257076"/>
                  </a:lnTo>
                  <a:lnTo>
                    <a:pt x="357075" y="190618"/>
                  </a:lnTo>
                  <a:lnTo>
                    <a:pt x="331941" y="168696"/>
                  </a:lnTo>
                  <a:lnTo>
                    <a:pt x="331941" y="152048"/>
                  </a:lnTo>
                  <a:lnTo>
                    <a:pt x="303704" y="115317"/>
                  </a:lnTo>
                  <a:lnTo>
                    <a:pt x="286599" y="84101"/>
                  </a:lnTo>
                  <a:lnTo>
                    <a:pt x="263412" y="46795"/>
                  </a:lnTo>
                  <a:lnTo>
                    <a:pt x="196837" y="15571"/>
                  </a:lnTo>
                  <a:lnTo>
                    <a:pt x="167685" y="538"/>
                  </a:lnTo>
                  <a:lnTo>
                    <a:pt x="137726" y="20622"/>
                  </a:lnTo>
                  <a:lnTo>
                    <a:pt x="105811" y="55864"/>
                  </a:lnTo>
                  <a:lnTo>
                    <a:pt x="73905" y="89151"/>
                  </a:lnTo>
                  <a:lnTo>
                    <a:pt x="57839" y="119335"/>
                  </a:lnTo>
                  <a:lnTo>
                    <a:pt x="42681" y="136665"/>
                  </a:lnTo>
                  <a:lnTo>
                    <a:pt x="21566" y="163987"/>
                  </a:lnTo>
                  <a:lnTo>
                    <a:pt x="9510" y="183613"/>
                  </a:lnTo>
                  <a:lnTo>
                    <a:pt x="2397" y="204962"/>
                  </a:lnTo>
                  <a:lnTo>
                    <a:pt x="442" y="211509"/>
                  </a:lnTo>
                  <a:lnTo>
                    <a:pt x="10317" y="221951"/>
                  </a:lnTo>
                  <a:lnTo>
                    <a:pt x="45784" y="237791"/>
                  </a:lnTo>
                  <a:lnTo>
                    <a:pt x="51641" y="240437"/>
                  </a:lnTo>
                  <a:lnTo>
                    <a:pt x="64720" y="258915"/>
                  </a:lnTo>
                  <a:lnTo>
                    <a:pt x="63572" y="278541"/>
                  </a:lnTo>
                  <a:lnTo>
                    <a:pt x="94105" y="315614"/>
                  </a:lnTo>
                  <a:lnTo>
                    <a:pt x="98581" y="329391"/>
                  </a:lnTo>
                  <a:lnTo>
                    <a:pt x="98698" y="329733"/>
                  </a:lnTo>
                  <a:lnTo>
                    <a:pt x="117292" y="328010"/>
                  </a:lnTo>
                  <a:lnTo>
                    <a:pt x="147252" y="337886"/>
                  </a:lnTo>
                  <a:lnTo>
                    <a:pt x="160563" y="342362"/>
                  </a:lnTo>
                  <a:lnTo>
                    <a:pt x="171703" y="344999"/>
                  </a:lnTo>
                  <a:lnTo>
                    <a:pt x="192819" y="349933"/>
                  </a:lnTo>
                  <a:lnTo>
                    <a:pt x="230124" y="373353"/>
                  </a:lnTo>
                  <a:lnTo>
                    <a:pt x="275467" y="393437"/>
                  </a:lnTo>
                  <a:lnTo>
                    <a:pt x="292223" y="396656"/>
                  </a:lnTo>
                  <a:lnTo>
                    <a:pt x="348007" y="407555"/>
                  </a:lnTo>
                  <a:lnTo>
                    <a:pt x="366144" y="385059"/>
                  </a:lnTo>
                  <a:lnTo>
                    <a:pt x="381177" y="360149"/>
                  </a:lnTo>
                  <a:lnTo>
                    <a:pt x="400462" y="328010"/>
                  </a:lnTo>
                  <a:lnTo>
                    <a:pt x="405055" y="296329"/>
                  </a:lnTo>
                  <a:close/>
                </a:path>
              </a:pathLst>
            </a:custGeom>
            <a:solidFill>
              <a:srgbClr val="F7F7F7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4FE26454-87DF-B448-317C-9D19D17399E7}"/>
                </a:ext>
              </a:extLst>
            </p:cNvPr>
            <p:cNvSpPr/>
            <p:nvPr/>
          </p:nvSpPr>
          <p:spPr>
            <a:xfrm flipV="1">
              <a:off x="6039579" y="5046753"/>
              <a:ext cx="414325" cy="415799"/>
            </a:xfrm>
            <a:custGeom>
              <a:avLst/>
              <a:gdLst>
                <a:gd name="connsiteX0" fmla="*/ 342071 w 414325"/>
                <a:gd name="connsiteY0" fmla="*/ 262735 h 415799"/>
                <a:gd name="connsiteX1" fmla="*/ 357198 w 414325"/>
                <a:gd name="connsiteY1" fmla="*/ 196487 h 415799"/>
                <a:gd name="connsiteX2" fmla="*/ 332452 w 414325"/>
                <a:gd name="connsiteY2" fmla="*/ 174921 h 415799"/>
                <a:gd name="connsiteX3" fmla="*/ 332452 w 414325"/>
                <a:gd name="connsiteY3" fmla="*/ 157855 h 415799"/>
                <a:gd name="connsiteX4" fmla="*/ 304680 w 414325"/>
                <a:gd name="connsiteY4" fmla="*/ 121705 h 415799"/>
                <a:gd name="connsiteX5" fmla="*/ 287691 w 414325"/>
                <a:gd name="connsiteY5" fmla="*/ 90598 h 415799"/>
                <a:gd name="connsiteX6" fmla="*/ 265117 w 414325"/>
                <a:gd name="connsiteY6" fmla="*/ 54293 h 415799"/>
                <a:gd name="connsiteX7" fmla="*/ 199412 w 414325"/>
                <a:gd name="connsiteY7" fmla="*/ 23496 h 415799"/>
                <a:gd name="connsiteX8" fmla="*/ 172338 w 414325"/>
                <a:gd name="connsiteY8" fmla="*/ 9532 h 415799"/>
                <a:gd name="connsiteX9" fmla="*/ 144644 w 414325"/>
                <a:gd name="connsiteY9" fmla="*/ 28073 h 415799"/>
                <a:gd name="connsiteX10" fmla="*/ 112994 w 414325"/>
                <a:gd name="connsiteY10" fmla="*/ 63059 h 415799"/>
                <a:gd name="connsiteX11" fmla="*/ 81498 w 414325"/>
                <a:gd name="connsiteY11" fmla="*/ 95950 h 415799"/>
                <a:gd name="connsiteX12" fmla="*/ 65673 w 414325"/>
                <a:gd name="connsiteY12" fmla="*/ 125661 h 415799"/>
                <a:gd name="connsiteX13" fmla="*/ 50158 w 414325"/>
                <a:gd name="connsiteY13" fmla="*/ 143503 h 415799"/>
                <a:gd name="connsiteX14" fmla="*/ 29213 w 414325"/>
                <a:gd name="connsiteY14" fmla="*/ 170499 h 415799"/>
                <a:gd name="connsiteX15" fmla="*/ 17422 w 414325"/>
                <a:gd name="connsiteY15" fmla="*/ 189738 h 415799"/>
                <a:gd name="connsiteX16" fmla="*/ 10518 w 414325"/>
                <a:gd name="connsiteY16" fmla="*/ 210528 h 415799"/>
                <a:gd name="connsiteX17" fmla="*/ 9199 w 414325"/>
                <a:gd name="connsiteY17" fmla="*/ 214949 h 415799"/>
                <a:gd name="connsiteX18" fmla="*/ 9199 w 414325"/>
                <a:gd name="connsiteY18" fmla="*/ 215027 h 415799"/>
                <a:gd name="connsiteX19" fmla="*/ 16957 w 414325"/>
                <a:gd name="connsiteY19" fmla="*/ 223250 h 415799"/>
                <a:gd name="connsiteX20" fmla="*/ 58614 w 414325"/>
                <a:gd name="connsiteY20" fmla="*/ 241790 h 415799"/>
                <a:gd name="connsiteX21" fmla="*/ 73043 w 414325"/>
                <a:gd name="connsiteY21" fmla="*/ 262270 h 415799"/>
                <a:gd name="connsiteX22" fmla="*/ 71879 w 414325"/>
                <a:gd name="connsiteY22" fmla="*/ 281741 h 415799"/>
                <a:gd name="connsiteX23" fmla="*/ 101513 w 414325"/>
                <a:gd name="connsiteY23" fmla="*/ 317658 h 415799"/>
                <a:gd name="connsiteX24" fmla="*/ 105779 w 414325"/>
                <a:gd name="connsiteY24" fmla="*/ 330070 h 415799"/>
                <a:gd name="connsiteX25" fmla="*/ 122147 w 414325"/>
                <a:gd name="connsiteY25" fmla="*/ 328596 h 415799"/>
                <a:gd name="connsiteX26" fmla="*/ 165822 w 414325"/>
                <a:gd name="connsiteY26" fmla="*/ 343102 h 415799"/>
                <a:gd name="connsiteX27" fmla="*/ 198093 w 414325"/>
                <a:gd name="connsiteY27" fmla="*/ 350627 h 415799"/>
                <a:gd name="connsiteX28" fmla="*/ 236104 w 414325"/>
                <a:gd name="connsiteY28" fmla="*/ 374287 h 415799"/>
                <a:gd name="connsiteX29" fmla="*/ 281020 w 414325"/>
                <a:gd name="connsiteY29" fmla="*/ 394224 h 415799"/>
                <a:gd name="connsiteX30" fmla="*/ 350837 w 414325"/>
                <a:gd name="connsiteY30" fmla="*/ 407800 h 415799"/>
                <a:gd name="connsiteX31" fmla="*/ 367205 w 414325"/>
                <a:gd name="connsiteY31" fmla="*/ 387553 h 415799"/>
                <a:gd name="connsiteX32" fmla="*/ 401105 w 414325"/>
                <a:gd name="connsiteY32" fmla="*/ 331156 h 415799"/>
                <a:gd name="connsiteX33" fmla="*/ 406458 w 414325"/>
                <a:gd name="connsiteY33" fmla="*/ 294618 h 415799"/>
                <a:gd name="connsiteX34" fmla="*/ 393581 w 414325"/>
                <a:gd name="connsiteY34" fmla="*/ 282982 h 415799"/>
                <a:gd name="connsiteX35" fmla="*/ 370929 w 414325"/>
                <a:gd name="connsiteY35" fmla="*/ 287326 h 415799"/>
                <a:gd name="connsiteX36" fmla="*/ 359603 w 414325"/>
                <a:gd name="connsiteY36" fmla="*/ 281120 h 415799"/>
                <a:gd name="connsiteX37" fmla="*/ 408708 w 414325"/>
                <a:gd name="connsiteY37" fmla="*/ 333018 h 415799"/>
                <a:gd name="connsiteX38" fmla="*/ 373566 w 414325"/>
                <a:gd name="connsiteY38" fmla="*/ 391974 h 415799"/>
                <a:gd name="connsiteX39" fmla="*/ 353940 w 414325"/>
                <a:gd name="connsiteY39" fmla="*/ 416333 h 415799"/>
                <a:gd name="connsiteX40" fmla="*/ 279081 w 414325"/>
                <a:gd name="connsiteY40" fmla="*/ 401749 h 415799"/>
                <a:gd name="connsiteX41" fmla="*/ 232458 w 414325"/>
                <a:gd name="connsiteY41" fmla="*/ 381114 h 415799"/>
                <a:gd name="connsiteX42" fmla="*/ 195688 w 414325"/>
                <a:gd name="connsiteY42" fmla="*/ 358074 h 415799"/>
                <a:gd name="connsiteX43" fmla="*/ 163727 w 414325"/>
                <a:gd name="connsiteY43" fmla="*/ 350550 h 415799"/>
                <a:gd name="connsiteX44" fmla="*/ 121217 w 414325"/>
                <a:gd name="connsiteY44" fmla="*/ 336431 h 415799"/>
                <a:gd name="connsiteX45" fmla="*/ 108262 w 414325"/>
                <a:gd name="connsiteY45" fmla="*/ 337595 h 415799"/>
                <a:gd name="connsiteX46" fmla="*/ 104305 w 414325"/>
                <a:gd name="connsiteY46" fmla="*/ 337983 h 415799"/>
                <a:gd name="connsiteX47" fmla="*/ 104228 w 414325"/>
                <a:gd name="connsiteY47" fmla="*/ 337983 h 415799"/>
                <a:gd name="connsiteX48" fmla="*/ 103452 w 414325"/>
                <a:gd name="connsiteY48" fmla="*/ 338060 h 415799"/>
                <a:gd name="connsiteX49" fmla="*/ 100271 w 414325"/>
                <a:gd name="connsiteY49" fmla="*/ 338060 h 415799"/>
                <a:gd name="connsiteX50" fmla="*/ 97867 w 414325"/>
                <a:gd name="connsiteY50" fmla="*/ 330768 h 415799"/>
                <a:gd name="connsiteX51" fmla="*/ 94996 w 414325"/>
                <a:gd name="connsiteY51" fmla="*/ 322002 h 415799"/>
                <a:gd name="connsiteX52" fmla="*/ 63967 w 414325"/>
                <a:gd name="connsiteY52" fmla="*/ 284301 h 415799"/>
                <a:gd name="connsiteX53" fmla="*/ 65130 w 414325"/>
                <a:gd name="connsiteY53" fmla="*/ 264520 h 415799"/>
                <a:gd name="connsiteX54" fmla="*/ 53494 w 414325"/>
                <a:gd name="connsiteY54" fmla="*/ 247996 h 415799"/>
                <a:gd name="connsiteX55" fmla="*/ 13078 w 414325"/>
                <a:gd name="connsiteY55" fmla="*/ 229999 h 415799"/>
                <a:gd name="connsiteX56" fmla="*/ 6639 w 414325"/>
                <a:gd name="connsiteY56" fmla="*/ 223405 h 415799"/>
                <a:gd name="connsiteX57" fmla="*/ 2605 w 414325"/>
                <a:gd name="connsiteY57" fmla="*/ 219216 h 415799"/>
                <a:gd name="connsiteX58" fmla="*/ 433 w 414325"/>
                <a:gd name="connsiteY58" fmla="*/ 217044 h 415799"/>
                <a:gd name="connsiteX59" fmla="*/ 433 w 414325"/>
                <a:gd name="connsiteY59" fmla="*/ 216966 h 415799"/>
                <a:gd name="connsiteX60" fmla="*/ 511 w 414325"/>
                <a:gd name="connsiteY60" fmla="*/ 216811 h 415799"/>
                <a:gd name="connsiteX61" fmla="*/ 1830 w 414325"/>
                <a:gd name="connsiteY61" fmla="*/ 212777 h 415799"/>
                <a:gd name="connsiteX62" fmla="*/ 3148 w 414325"/>
                <a:gd name="connsiteY62" fmla="*/ 208588 h 415799"/>
                <a:gd name="connsiteX63" fmla="*/ 10208 w 414325"/>
                <a:gd name="connsiteY63" fmla="*/ 186868 h 415799"/>
                <a:gd name="connsiteX64" fmla="*/ 22852 w 414325"/>
                <a:gd name="connsiteY64" fmla="*/ 166078 h 415799"/>
                <a:gd name="connsiteX65" fmla="*/ 44185 w 414325"/>
                <a:gd name="connsiteY65" fmla="*/ 138616 h 415799"/>
                <a:gd name="connsiteX66" fmla="*/ 59002 w 414325"/>
                <a:gd name="connsiteY66" fmla="*/ 121627 h 415799"/>
                <a:gd name="connsiteX67" fmla="*/ 74827 w 414325"/>
                <a:gd name="connsiteY67" fmla="*/ 91839 h 415799"/>
                <a:gd name="connsiteX68" fmla="*/ 107331 w 414325"/>
                <a:gd name="connsiteY68" fmla="*/ 57706 h 415799"/>
                <a:gd name="connsiteX69" fmla="*/ 139214 w 414325"/>
                <a:gd name="connsiteY69" fmla="*/ 22487 h 415799"/>
                <a:gd name="connsiteX70" fmla="*/ 171795 w 414325"/>
                <a:gd name="connsiteY70" fmla="*/ 534 h 415799"/>
                <a:gd name="connsiteX71" fmla="*/ 202825 w 414325"/>
                <a:gd name="connsiteY71" fmla="*/ 16514 h 415799"/>
                <a:gd name="connsiteX72" fmla="*/ 270470 w 414325"/>
                <a:gd name="connsiteY72" fmla="*/ 48242 h 415799"/>
                <a:gd name="connsiteX73" fmla="*/ 294363 w 414325"/>
                <a:gd name="connsiteY73" fmla="*/ 86719 h 415799"/>
                <a:gd name="connsiteX74" fmla="*/ 311119 w 414325"/>
                <a:gd name="connsiteY74" fmla="*/ 117438 h 415799"/>
                <a:gd name="connsiteX75" fmla="*/ 340209 w 414325"/>
                <a:gd name="connsiteY75" fmla="*/ 155217 h 415799"/>
                <a:gd name="connsiteX76" fmla="*/ 340209 w 414325"/>
                <a:gd name="connsiteY76" fmla="*/ 171430 h 415799"/>
                <a:gd name="connsiteX77" fmla="*/ 365731 w 414325"/>
                <a:gd name="connsiteY77" fmla="*/ 193694 h 415799"/>
                <a:gd name="connsiteX78" fmla="*/ 350527 w 414325"/>
                <a:gd name="connsiteY78" fmla="*/ 260408 h 415799"/>
                <a:gd name="connsiteX79" fmla="*/ 363870 w 414325"/>
                <a:gd name="connsiteY79" fmla="*/ 274604 h 415799"/>
                <a:gd name="connsiteX80" fmla="*/ 372170 w 414325"/>
                <a:gd name="connsiteY80" fmla="*/ 279181 h 415799"/>
                <a:gd name="connsiteX81" fmla="*/ 395908 w 414325"/>
                <a:gd name="connsiteY81" fmla="*/ 274604 h 415799"/>
                <a:gd name="connsiteX82" fmla="*/ 414758 w 414325"/>
                <a:gd name="connsiteY82" fmla="*/ 291671 h 41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14325" h="415799">
                  <a:moveTo>
                    <a:pt x="342071" y="262735"/>
                  </a:moveTo>
                  <a:lnTo>
                    <a:pt x="357198" y="196487"/>
                  </a:lnTo>
                  <a:lnTo>
                    <a:pt x="332452" y="174921"/>
                  </a:lnTo>
                  <a:lnTo>
                    <a:pt x="332452" y="157855"/>
                  </a:lnTo>
                  <a:lnTo>
                    <a:pt x="304680" y="121705"/>
                  </a:lnTo>
                  <a:lnTo>
                    <a:pt x="287691" y="90598"/>
                  </a:lnTo>
                  <a:lnTo>
                    <a:pt x="265117" y="54293"/>
                  </a:lnTo>
                  <a:lnTo>
                    <a:pt x="199412" y="23496"/>
                  </a:lnTo>
                  <a:lnTo>
                    <a:pt x="172338" y="9532"/>
                  </a:lnTo>
                  <a:lnTo>
                    <a:pt x="144644" y="28073"/>
                  </a:lnTo>
                  <a:lnTo>
                    <a:pt x="112994" y="63059"/>
                  </a:lnTo>
                  <a:lnTo>
                    <a:pt x="81498" y="95950"/>
                  </a:lnTo>
                  <a:lnTo>
                    <a:pt x="65673" y="125661"/>
                  </a:lnTo>
                  <a:lnTo>
                    <a:pt x="50158" y="143503"/>
                  </a:lnTo>
                  <a:lnTo>
                    <a:pt x="29213" y="170499"/>
                  </a:lnTo>
                  <a:lnTo>
                    <a:pt x="17422" y="189738"/>
                  </a:lnTo>
                  <a:lnTo>
                    <a:pt x="10518" y="210528"/>
                  </a:lnTo>
                  <a:lnTo>
                    <a:pt x="9199" y="214949"/>
                  </a:lnTo>
                  <a:lnTo>
                    <a:pt x="9199" y="215027"/>
                  </a:lnTo>
                  <a:lnTo>
                    <a:pt x="16957" y="223250"/>
                  </a:lnTo>
                  <a:lnTo>
                    <a:pt x="58614" y="241790"/>
                  </a:lnTo>
                  <a:lnTo>
                    <a:pt x="73043" y="262270"/>
                  </a:lnTo>
                  <a:lnTo>
                    <a:pt x="71879" y="281741"/>
                  </a:lnTo>
                  <a:lnTo>
                    <a:pt x="101513" y="317658"/>
                  </a:lnTo>
                  <a:lnTo>
                    <a:pt x="105779" y="330070"/>
                  </a:lnTo>
                  <a:lnTo>
                    <a:pt x="122147" y="328596"/>
                  </a:lnTo>
                  <a:lnTo>
                    <a:pt x="165822" y="343102"/>
                  </a:lnTo>
                  <a:lnTo>
                    <a:pt x="198093" y="350627"/>
                  </a:lnTo>
                  <a:lnTo>
                    <a:pt x="236104" y="374287"/>
                  </a:lnTo>
                  <a:lnTo>
                    <a:pt x="281020" y="394224"/>
                  </a:lnTo>
                  <a:lnTo>
                    <a:pt x="350837" y="407800"/>
                  </a:lnTo>
                  <a:lnTo>
                    <a:pt x="367205" y="387553"/>
                  </a:lnTo>
                  <a:lnTo>
                    <a:pt x="401105" y="331156"/>
                  </a:lnTo>
                  <a:lnTo>
                    <a:pt x="406458" y="294618"/>
                  </a:lnTo>
                  <a:lnTo>
                    <a:pt x="393581" y="282982"/>
                  </a:lnTo>
                  <a:lnTo>
                    <a:pt x="370929" y="287326"/>
                  </a:lnTo>
                  <a:lnTo>
                    <a:pt x="359603" y="281120"/>
                  </a:lnTo>
                  <a:close/>
                  <a:moveTo>
                    <a:pt x="408708" y="333018"/>
                  </a:moveTo>
                  <a:lnTo>
                    <a:pt x="373566" y="391974"/>
                  </a:lnTo>
                  <a:lnTo>
                    <a:pt x="353940" y="416333"/>
                  </a:lnTo>
                  <a:lnTo>
                    <a:pt x="279081" y="401749"/>
                  </a:lnTo>
                  <a:lnTo>
                    <a:pt x="232458" y="381114"/>
                  </a:lnTo>
                  <a:lnTo>
                    <a:pt x="195688" y="358074"/>
                  </a:lnTo>
                  <a:lnTo>
                    <a:pt x="163727" y="350550"/>
                  </a:lnTo>
                  <a:lnTo>
                    <a:pt x="121217" y="336431"/>
                  </a:lnTo>
                  <a:lnTo>
                    <a:pt x="108262" y="337595"/>
                  </a:lnTo>
                  <a:lnTo>
                    <a:pt x="104305" y="337983"/>
                  </a:lnTo>
                  <a:lnTo>
                    <a:pt x="104228" y="337983"/>
                  </a:lnTo>
                  <a:lnTo>
                    <a:pt x="103452" y="338060"/>
                  </a:lnTo>
                  <a:lnTo>
                    <a:pt x="100271" y="338060"/>
                  </a:lnTo>
                  <a:lnTo>
                    <a:pt x="97867" y="330768"/>
                  </a:lnTo>
                  <a:lnTo>
                    <a:pt x="94996" y="322002"/>
                  </a:lnTo>
                  <a:lnTo>
                    <a:pt x="63967" y="284301"/>
                  </a:lnTo>
                  <a:lnTo>
                    <a:pt x="65130" y="264520"/>
                  </a:lnTo>
                  <a:lnTo>
                    <a:pt x="53494" y="247996"/>
                  </a:lnTo>
                  <a:lnTo>
                    <a:pt x="13078" y="229999"/>
                  </a:lnTo>
                  <a:lnTo>
                    <a:pt x="6639" y="223405"/>
                  </a:lnTo>
                  <a:lnTo>
                    <a:pt x="2605" y="219216"/>
                  </a:lnTo>
                  <a:lnTo>
                    <a:pt x="433" y="217044"/>
                  </a:lnTo>
                  <a:lnTo>
                    <a:pt x="433" y="216966"/>
                  </a:lnTo>
                  <a:lnTo>
                    <a:pt x="511" y="216811"/>
                  </a:lnTo>
                  <a:lnTo>
                    <a:pt x="1830" y="212777"/>
                  </a:lnTo>
                  <a:lnTo>
                    <a:pt x="3148" y="208588"/>
                  </a:lnTo>
                  <a:lnTo>
                    <a:pt x="10208" y="186868"/>
                  </a:lnTo>
                  <a:lnTo>
                    <a:pt x="22852" y="166078"/>
                  </a:lnTo>
                  <a:lnTo>
                    <a:pt x="44185" y="138616"/>
                  </a:lnTo>
                  <a:lnTo>
                    <a:pt x="59002" y="121627"/>
                  </a:lnTo>
                  <a:lnTo>
                    <a:pt x="74827" y="91839"/>
                  </a:lnTo>
                  <a:lnTo>
                    <a:pt x="107331" y="57706"/>
                  </a:lnTo>
                  <a:lnTo>
                    <a:pt x="139214" y="22487"/>
                  </a:lnTo>
                  <a:lnTo>
                    <a:pt x="171795" y="534"/>
                  </a:lnTo>
                  <a:lnTo>
                    <a:pt x="202825" y="16514"/>
                  </a:lnTo>
                  <a:lnTo>
                    <a:pt x="270470" y="48242"/>
                  </a:lnTo>
                  <a:lnTo>
                    <a:pt x="294363" y="86719"/>
                  </a:lnTo>
                  <a:lnTo>
                    <a:pt x="311119" y="117438"/>
                  </a:lnTo>
                  <a:lnTo>
                    <a:pt x="340209" y="155217"/>
                  </a:lnTo>
                  <a:lnTo>
                    <a:pt x="340209" y="171430"/>
                  </a:lnTo>
                  <a:lnTo>
                    <a:pt x="365731" y="193694"/>
                  </a:lnTo>
                  <a:lnTo>
                    <a:pt x="350527" y="260408"/>
                  </a:lnTo>
                  <a:lnTo>
                    <a:pt x="363870" y="274604"/>
                  </a:lnTo>
                  <a:lnTo>
                    <a:pt x="372170" y="279181"/>
                  </a:lnTo>
                  <a:lnTo>
                    <a:pt x="395908" y="274604"/>
                  </a:lnTo>
                  <a:lnTo>
                    <a:pt x="414758" y="291671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4090D2A-BECF-BA4C-FA5D-EB69848B93C9}"/>
                </a:ext>
              </a:extLst>
            </p:cNvPr>
            <p:cNvSpPr/>
            <p:nvPr/>
          </p:nvSpPr>
          <p:spPr>
            <a:xfrm flipV="1">
              <a:off x="6285708" y="4251468"/>
              <a:ext cx="468541" cy="661267"/>
            </a:xfrm>
            <a:custGeom>
              <a:avLst/>
              <a:gdLst>
                <a:gd name="connsiteX0" fmla="*/ 469017 w 468541"/>
                <a:gd name="connsiteY0" fmla="*/ 327362 h 661267"/>
                <a:gd name="connsiteX1" fmla="*/ 459948 w 468541"/>
                <a:gd name="connsiteY1" fmla="*/ 301080 h 661267"/>
                <a:gd name="connsiteX2" fmla="*/ 441811 w 468541"/>
                <a:gd name="connsiteY2" fmla="*/ 266870 h 661267"/>
                <a:gd name="connsiteX3" fmla="*/ 418624 w 468541"/>
                <a:gd name="connsiteY3" fmla="*/ 248733 h 661267"/>
                <a:gd name="connsiteX4" fmla="*/ 400495 w 468541"/>
                <a:gd name="connsiteY4" fmla="*/ 240130 h 661267"/>
                <a:gd name="connsiteX5" fmla="*/ 386485 w 468541"/>
                <a:gd name="connsiteY5" fmla="*/ 240130 h 661267"/>
                <a:gd name="connsiteX6" fmla="*/ 373290 w 468541"/>
                <a:gd name="connsiteY6" fmla="*/ 250804 h 661267"/>
                <a:gd name="connsiteX7" fmla="*/ 361235 w 468541"/>
                <a:gd name="connsiteY7" fmla="*/ 250804 h 661267"/>
                <a:gd name="connsiteX8" fmla="*/ 345278 w 468541"/>
                <a:gd name="connsiteY8" fmla="*/ 240130 h 661267"/>
                <a:gd name="connsiteX9" fmla="*/ 355153 w 468541"/>
                <a:gd name="connsiteY9" fmla="*/ 227617 h 661267"/>
                <a:gd name="connsiteX10" fmla="*/ 375353 w 468541"/>
                <a:gd name="connsiteY10" fmla="*/ 227617 h 661267"/>
                <a:gd name="connsiteX11" fmla="*/ 381319 w 468541"/>
                <a:gd name="connsiteY11" fmla="*/ 205462 h 661267"/>
                <a:gd name="connsiteX12" fmla="*/ 386485 w 468541"/>
                <a:gd name="connsiteY12" fmla="*/ 199380 h 661267"/>
                <a:gd name="connsiteX13" fmla="*/ 380403 w 468541"/>
                <a:gd name="connsiteY13" fmla="*/ 183198 h 661267"/>
                <a:gd name="connsiteX14" fmla="*/ 352166 w 468541"/>
                <a:gd name="connsiteY14" fmla="*/ 154037 h 661267"/>
                <a:gd name="connsiteX15" fmla="*/ 335061 w 468541"/>
                <a:gd name="connsiteY15" fmla="*/ 143937 h 661267"/>
                <a:gd name="connsiteX16" fmla="*/ 308779 w 468541"/>
                <a:gd name="connsiteY16" fmla="*/ 143937 h 661267"/>
                <a:gd name="connsiteX17" fmla="*/ 301774 w 468541"/>
                <a:gd name="connsiteY17" fmla="*/ 120750 h 661267"/>
                <a:gd name="connsiteX18" fmla="*/ 322897 w 468541"/>
                <a:gd name="connsiteY18" fmla="*/ 114785 h 661267"/>
                <a:gd name="connsiteX19" fmla="*/ 328979 w 468541"/>
                <a:gd name="connsiteY19" fmla="*/ 110650 h 661267"/>
                <a:gd name="connsiteX20" fmla="*/ 327948 w 468541"/>
                <a:gd name="connsiteY20" fmla="*/ 96648 h 661267"/>
                <a:gd name="connsiteX21" fmla="*/ 315093 w 468541"/>
                <a:gd name="connsiteY21" fmla="*/ 70358 h 661267"/>
                <a:gd name="connsiteX22" fmla="*/ 301774 w 468541"/>
                <a:gd name="connsiteY22" fmla="*/ 50274 h 661267"/>
                <a:gd name="connsiteX23" fmla="*/ 293745 w 468541"/>
                <a:gd name="connsiteY23" fmla="*/ 24108 h 661267"/>
                <a:gd name="connsiteX24" fmla="*/ 285708 w 468541"/>
                <a:gd name="connsiteY24" fmla="*/ 11937 h 661267"/>
                <a:gd name="connsiteX25" fmla="*/ 285708 w 468541"/>
                <a:gd name="connsiteY25" fmla="*/ 456 h 661267"/>
                <a:gd name="connsiteX26" fmla="*/ 279052 w 468541"/>
                <a:gd name="connsiteY26" fmla="*/ 921 h 661267"/>
                <a:gd name="connsiteX27" fmla="*/ 223152 w 468541"/>
                <a:gd name="connsiteY27" fmla="*/ 18018 h 661267"/>
                <a:gd name="connsiteX28" fmla="*/ 200997 w 468541"/>
                <a:gd name="connsiteY28" fmla="*/ 29042 h 661267"/>
                <a:gd name="connsiteX29" fmla="*/ 192960 w 468541"/>
                <a:gd name="connsiteY29" fmla="*/ 33975 h 661267"/>
                <a:gd name="connsiteX30" fmla="*/ 174823 w 468541"/>
                <a:gd name="connsiteY30" fmla="*/ 45224 h 661267"/>
                <a:gd name="connsiteX31" fmla="*/ 154623 w 468541"/>
                <a:gd name="connsiteY31" fmla="*/ 46256 h 661267"/>
                <a:gd name="connsiteX32" fmla="*/ 124439 w 468541"/>
                <a:gd name="connsiteY32" fmla="*/ 52229 h 661267"/>
                <a:gd name="connsiteX33" fmla="*/ 101252 w 468541"/>
                <a:gd name="connsiteY33" fmla="*/ 60374 h 661267"/>
                <a:gd name="connsiteX34" fmla="*/ 82083 w 468541"/>
                <a:gd name="connsiteY34" fmla="*/ 84368 h 661267"/>
                <a:gd name="connsiteX35" fmla="*/ 61991 w 468541"/>
                <a:gd name="connsiteY35" fmla="*/ 84368 h 661267"/>
                <a:gd name="connsiteX36" fmla="*/ 55227 w 468541"/>
                <a:gd name="connsiteY36" fmla="*/ 98029 h 661267"/>
                <a:gd name="connsiteX37" fmla="*/ 50859 w 468541"/>
                <a:gd name="connsiteY37" fmla="*/ 106632 h 661267"/>
                <a:gd name="connsiteX38" fmla="*/ 41100 w 468541"/>
                <a:gd name="connsiteY38" fmla="*/ 133030 h 661267"/>
                <a:gd name="connsiteX39" fmla="*/ 59928 w 468541"/>
                <a:gd name="connsiteY39" fmla="*/ 155992 h 661267"/>
                <a:gd name="connsiteX40" fmla="*/ 71060 w 468541"/>
                <a:gd name="connsiteY40" fmla="*/ 187325 h 661267"/>
                <a:gd name="connsiteX41" fmla="*/ 71060 w 468541"/>
                <a:gd name="connsiteY41" fmla="*/ 207416 h 661267"/>
                <a:gd name="connsiteX42" fmla="*/ 46841 w 468541"/>
                <a:gd name="connsiteY42" fmla="*/ 229564 h 661267"/>
                <a:gd name="connsiteX43" fmla="*/ 46841 w 468541"/>
                <a:gd name="connsiteY43" fmla="*/ 278234 h 661267"/>
                <a:gd name="connsiteX44" fmla="*/ 33762 w 468541"/>
                <a:gd name="connsiteY44" fmla="*/ 306130 h 661267"/>
                <a:gd name="connsiteX45" fmla="*/ 25035 w 468541"/>
                <a:gd name="connsiteY45" fmla="*/ 307503 h 661267"/>
                <a:gd name="connsiteX46" fmla="*/ 475 w 468541"/>
                <a:gd name="connsiteY46" fmla="*/ 311180 h 661267"/>
                <a:gd name="connsiteX47" fmla="*/ 475 w 468541"/>
                <a:gd name="connsiteY47" fmla="*/ 349517 h 661267"/>
                <a:gd name="connsiteX48" fmla="*/ 7588 w 468541"/>
                <a:gd name="connsiteY48" fmla="*/ 354451 h 661267"/>
                <a:gd name="connsiteX49" fmla="*/ 19643 w 468541"/>
                <a:gd name="connsiteY49" fmla="*/ 362604 h 661267"/>
                <a:gd name="connsiteX50" fmla="*/ 19643 w 468541"/>
                <a:gd name="connsiteY50" fmla="*/ 398870 h 661267"/>
                <a:gd name="connsiteX51" fmla="*/ 7588 w 468541"/>
                <a:gd name="connsiteY51" fmla="*/ 417007 h 661267"/>
                <a:gd name="connsiteX52" fmla="*/ 12638 w 468541"/>
                <a:gd name="connsiteY52" fmla="*/ 448456 h 661267"/>
                <a:gd name="connsiteX53" fmla="*/ 13670 w 468541"/>
                <a:gd name="connsiteY53" fmla="*/ 494372 h 661267"/>
                <a:gd name="connsiteX54" fmla="*/ 30775 w 468541"/>
                <a:gd name="connsiteY54" fmla="*/ 523757 h 661267"/>
                <a:gd name="connsiteX55" fmla="*/ 46841 w 468541"/>
                <a:gd name="connsiteY55" fmla="*/ 554058 h 661267"/>
                <a:gd name="connsiteX56" fmla="*/ 72099 w 468541"/>
                <a:gd name="connsiteY56" fmla="*/ 558076 h 661267"/>
                <a:gd name="connsiteX57" fmla="*/ 98265 w 468541"/>
                <a:gd name="connsiteY57" fmla="*/ 553026 h 661267"/>
                <a:gd name="connsiteX58" fmla="*/ 117434 w 468541"/>
                <a:gd name="connsiteY58" fmla="*/ 565081 h 661267"/>
                <a:gd name="connsiteX59" fmla="*/ 126502 w 468541"/>
                <a:gd name="connsiteY59" fmla="*/ 586313 h 661267"/>
                <a:gd name="connsiteX60" fmla="*/ 131552 w 468541"/>
                <a:gd name="connsiteY60" fmla="*/ 605366 h 661267"/>
                <a:gd name="connsiteX61" fmla="*/ 155655 w 468541"/>
                <a:gd name="connsiteY61" fmla="*/ 620516 h 661267"/>
                <a:gd name="connsiteX62" fmla="*/ 164498 w 468541"/>
                <a:gd name="connsiteY62" fmla="*/ 642671 h 661267"/>
                <a:gd name="connsiteX63" fmla="*/ 181945 w 468541"/>
                <a:gd name="connsiteY63" fmla="*/ 652771 h 661267"/>
                <a:gd name="connsiteX64" fmla="*/ 211671 w 468541"/>
                <a:gd name="connsiteY64" fmla="*/ 661724 h 661267"/>
                <a:gd name="connsiteX65" fmla="*/ 223152 w 468541"/>
                <a:gd name="connsiteY65" fmla="*/ 653121 h 661267"/>
                <a:gd name="connsiteX66" fmla="*/ 237154 w 468541"/>
                <a:gd name="connsiteY66" fmla="*/ 642671 h 661267"/>
                <a:gd name="connsiteX67" fmla="*/ 265966 w 468541"/>
                <a:gd name="connsiteY67" fmla="*/ 616963 h 661267"/>
                <a:gd name="connsiteX68" fmla="*/ 253453 w 468541"/>
                <a:gd name="connsiteY68" fmla="*/ 606397 h 661267"/>
                <a:gd name="connsiteX69" fmla="*/ 240366 w 468541"/>
                <a:gd name="connsiteY69" fmla="*/ 590332 h 661267"/>
                <a:gd name="connsiteX70" fmla="*/ 231298 w 468541"/>
                <a:gd name="connsiteY70" fmla="*/ 573110 h 661267"/>
                <a:gd name="connsiteX71" fmla="*/ 230266 w 468541"/>
                <a:gd name="connsiteY71" fmla="*/ 554981 h 661267"/>
                <a:gd name="connsiteX72" fmla="*/ 242321 w 468541"/>
                <a:gd name="connsiteY72" fmla="*/ 539939 h 661267"/>
                <a:gd name="connsiteX73" fmla="*/ 262064 w 468541"/>
                <a:gd name="connsiteY73" fmla="*/ 528807 h 661267"/>
                <a:gd name="connsiteX74" fmla="*/ 274576 w 468541"/>
                <a:gd name="connsiteY74" fmla="*/ 513541 h 661267"/>
                <a:gd name="connsiteX75" fmla="*/ 270558 w 468541"/>
                <a:gd name="connsiteY75" fmla="*/ 503666 h 661267"/>
                <a:gd name="connsiteX76" fmla="*/ 286624 w 468541"/>
                <a:gd name="connsiteY76" fmla="*/ 486568 h 661267"/>
                <a:gd name="connsiteX77" fmla="*/ 293745 w 468541"/>
                <a:gd name="connsiteY77" fmla="*/ 478415 h 661267"/>
                <a:gd name="connsiteX78" fmla="*/ 299710 w 468541"/>
                <a:gd name="connsiteY78" fmla="*/ 459363 h 661267"/>
                <a:gd name="connsiteX79" fmla="*/ 302813 w 468541"/>
                <a:gd name="connsiteY79" fmla="*/ 435144 h 661267"/>
                <a:gd name="connsiteX80" fmla="*/ 289727 w 468541"/>
                <a:gd name="connsiteY80" fmla="*/ 430094 h 661267"/>
                <a:gd name="connsiteX81" fmla="*/ 270558 w 468541"/>
                <a:gd name="connsiteY81" fmla="*/ 414944 h 661267"/>
                <a:gd name="connsiteX82" fmla="*/ 285708 w 468541"/>
                <a:gd name="connsiteY82" fmla="*/ 394852 h 661267"/>
                <a:gd name="connsiteX83" fmla="*/ 296724 w 468541"/>
                <a:gd name="connsiteY83" fmla="*/ 384752 h 661267"/>
                <a:gd name="connsiteX84" fmla="*/ 315093 w 468541"/>
                <a:gd name="connsiteY84" fmla="*/ 369601 h 661267"/>
                <a:gd name="connsiteX85" fmla="*/ 349180 w 468541"/>
                <a:gd name="connsiteY85" fmla="*/ 360533 h 661267"/>
                <a:gd name="connsiteX86" fmla="*/ 368240 w 468541"/>
                <a:gd name="connsiteY86" fmla="*/ 352496 h 661267"/>
                <a:gd name="connsiteX87" fmla="*/ 386485 w 468541"/>
                <a:gd name="connsiteY87" fmla="*/ 405875 h 661267"/>
                <a:gd name="connsiteX88" fmla="*/ 398540 w 468541"/>
                <a:gd name="connsiteY88" fmla="*/ 396807 h 661267"/>
                <a:gd name="connsiteX89" fmla="*/ 406577 w 468541"/>
                <a:gd name="connsiteY89" fmla="*/ 379702 h 661267"/>
                <a:gd name="connsiteX90" fmla="*/ 417593 w 468541"/>
                <a:gd name="connsiteY90" fmla="*/ 363636 h 661267"/>
                <a:gd name="connsiteX91" fmla="*/ 429764 w 468541"/>
                <a:gd name="connsiteY91" fmla="*/ 400825 h 661267"/>
                <a:gd name="connsiteX92" fmla="*/ 453634 w 468541"/>
                <a:gd name="connsiteY92" fmla="*/ 369601 h 661267"/>
                <a:gd name="connsiteX93" fmla="*/ 458001 w 468541"/>
                <a:gd name="connsiteY93" fmla="*/ 361565 h 66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468541" h="661267">
                  <a:moveTo>
                    <a:pt x="469017" y="327362"/>
                  </a:moveTo>
                  <a:lnTo>
                    <a:pt x="459948" y="301080"/>
                  </a:lnTo>
                  <a:lnTo>
                    <a:pt x="441811" y="266870"/>
                  </a:lnTo>
                  <a:lnTo>
                    <a:pt x="418624" y="248733"/>
                  </a:lnTo>
                  <a:lnTo>
                    <a:pt x="400495" y="240130"/>
                  </a:lnTo>
                  <a:lnTo>
                    <a:pt x="386485" y="240130"/>
                  </a:lnTo>
                  <a:lnTo>
                    <a:pt x="373290" y="250804"/>
                  </a:lnTo>
                  <a:lnTo>
                    <a:pt x="361235" y="250804"/>
                  </a:lnTo>
                  <a:lnTo>
                    <a:pt x="345278" y="240130"/>
                  </a:lnTo>
                  <a:lnTo>
                    <a:pt x="355153" y="227617"/>
                  </a:lnTo>
                  <a:lnTo>
                    <a:pt x="375353" y="227617"/>
                  </a:lnTo>
                  <a:lnTo>
                    <a:pt x="381319" y="205462"/>
                  </a:lnTo>
                  <a:lnTo>
                    <a:pt x="386485" y="199380"/>
                  </a:lnTo>
                  <a:lnTo>
                    <a:pt x="380403" y="183198"/>
                  </a:lnTo>
                  <a:lnTo>
                    <a:pt x="352166" y="154037"/>
                  </a:lnTo>
                  <a:lnTo>
                    <a:pt x="335061" y="143937"/>
                  </a:lnTo>
                  <a:lnTo>
                    <a:pt x="308779" y="143937"/>
                  </a:lnTo>
                  <a:lnTo>
                    <a:pt x="301774" y="120750"/>
                  </a:lnTo>
                  <a:lnTo>
                    <a:pt x="322897" y="114785"/>
                  </a:lnTo>
                  <a:lnTo>
                    <a:pt x="328979" y="110650"/>
                  </a:lnTo>
                  <a:lnTo>
                    <a:pt x="327948" y="96648"/>
                  </a:lnTo>
                  <a:lnTo>
                    <a:pt x="315093" y="70358"/>
                  </a:lnTo>
                  <a:lnTo>
                    <a:pt x="301774" y="50274"/>
                  </a:lnTo>
                  <a:lnTo>
                    <a:pt x="293745" y="24108"/>
                  </a:lnTo>
                  <a:lnTo>
                    <a:pt x="285708" y="11937"/>
                  </a:lnTo>
                  <a:lnTo>
                    <a:pt x="285708" y="456"/>
                  </a:lnTo>
                  <a:lnTo>
                    <a:pt x="279052" y="921"/>
                  </a:lnTo>
                  <a:lnTo>
                    <a:pt x="223152" y="18018"/>
                  </a:lnTo>
                  <a:lnTo>
                    <a:pt x="200997" y="29042"/>
                  </a:lnTo>
                  <a:lnTo>
                    <a:pt x="192960" y="33975"/>
                  </a:lnTo>
                  <a:lnTo>
                    <a:pt x="174823" y="45224"/>
                  </a:lnTo>
                  <a:cubicBezTo>
                    <a:pt x="174823" y="45224"/>
                    <a:pt x="157726" y="45224"/>
                    <a:pt x="154623" y="46256"/>
                  </a:cubicBezTo>
                  <a:cubicBezTo>
                    <a:pt x="151644" y="47179"/>
                    <a:pt x="124439" y="52229"/>
                    <a:pt x="124439" y="52229"/>
                  </a:cubicBezTo>
                  <a:lnTo>
                    <a:pt x="101252" y="60374"/>
                  </a:lnTo>
                  <a:lnTo>
                    <a:pt x="82083" y="84368"/>
                  </a:lnTo>
                  <a:lnTo>
                    <a:pt x="61991" y="84368"/>
                  </a:lnTo>
                  <a:lnTo>
                    <a:pt x="55227" y="98029"/>
                  </a:lnTo>
                  <a:lnTo>
                    <a:pt x="50859" y="106632"/>
                  </a:lnTo>
                  <a:lnTo>
                    <a:pt x="41100" y="133030"/>
                  </a:lnTo>
                  <a:lnTo>
                    <a:pt x="59928" y="155992"/>
                  </a:lnTo>
                  <a:lnTo>
                    <a:pt x="71060" y="187325"/>
                  </a:lnTo>
                  <a:lnTo>
                    <a:pt x="71060" y="207416"/>
                  </a:lnTo>
                  <a:lnTo>
                    <a:pt x="46841" y="229564"/>
                  </a:lnTo>
                  <a:lnTo>
                    <a:pt x="46841" y="278234"/>
                  </a:lnTo>
                  <a:lnTo>
                    <a:pt x="33762" y="306130"/>
                  </a:lnTo>
                  <a:lnTo>
                    <a:pt x="25035" y="307503"/>
                  </a:lnTo>
                  <a:lnTo>
                    <a:pt x="475" y="311180"/>
                  </a:lnTo>
                  <a:lnTo>
                    <a:pt x="475" y="349517"/>
                  </a:lnTo>
                  <a:lnTo>
                    <a:pt x="7588" y="354451"/>
                  </a:lnTo>
                  <a:lnTo>
                    <a:pt x="19643" y="362604"/>
                  </a:lnTo>
                  <a:lnTo>
                    <a:pt x="19643" y="398870"/>
                  </a:lnTo>
                  <a:lnTo>
                    <a:pt x="7588" y="417007"/>
                  </a:lnTo>
                  <a:lnTo>
                    <a:pt x="12638" y="448456"/>
                  </a:lnTo>
                  <a:lnTo>
                    <a:pt x="13670" y="494372"/>
                  </a:lnTo>
                  <a:lnTo>
                    <a:pt x="30775" y="523757"/>
                  </a:lnTo>
                  <a:lnTo>
                    <a:pt x="46841" y="554058"/>
                  </a:lnTo>
                  <a:lnTo>
                    <a:pt x="72099" y="558076"/>
                  </a:lnTo>
                  <a:lnTo>
                    <a:pt x="98265" y="553026"/>
                  </a:lnTo>
                  <a:lnTo>
                    <a:pt x="117434" y="565081"/>
                  </a:lnTo>
                  <a:lnTo>
                    <a:pt x="126502" y="586313"/>
                  </a:lnTo>
                  <a:lnTo>
                    <a:pt x="131552" y="605366"/>
                  </a:lnTo>
                  <a:lnTo>
                    <a:pt x="155655" y="620516"/>
                  </a:lnTo>
                  <a:lnTo>
                    <a:pt x="164498" y="642671"/>
                  </a:lnTo>
                  <a:lnTo>
                    <a:pt x="181945" y="652771"/>
                  </a:lnTo>
                  <a:lnTo>
                    <a:pt x="211671" y="661724"/>
                  </a:lnTo>
                  <a:lnTo>
                    <a:pt x="223152" y="653121"/>
                  </a:lnTo>
                  <a:lnTo>
                    <a:pt x="237154" y="642671"/>
                  </a:lnTo>
                  <a:cubicBezTo>
                    <a:pt x="237154" y="642671"/>
                    <a:pt x="251847" y="628095"/>
                    <a:pt x="265966" y="616963"/>
                  </a:cubicBezTo>
                  <a:lnTo>
                    <a:pt x="253453" y="606397"/>
                  </a:lnTo>
                  <a:lnTo>
                    <a:pt x="240366" y="590332"/>
                  </a:lnTo>
                  <a:lnTo>
                    <a:pt x="231298" y="573110"/>
                  </a:lnTo>
                  <a:lnTo>
                    <a:pt x="230266" y="554981"/>
                  </a:lnTo>
                  <a:lnTo>
                    <a:pt x="242321" y="539939"/>
                  </a:lnTo>
                  <a:lnTo>
                    <a:pt x="262064" y="528807"/>
                  </a:lnTo>
                  <a:lnTo>
                    <a:pt x="274576" y="513541"/>
                  </a:lnTo>
                  <a:lnTo>
                    <a:pt x="270558" y="503666"/>
                  </a:lnTo>
                  <a:lnTo>
                    <a:pt x="286624" y="486568"/>
                  </a:lnTo>
                  <a:lnTo>
                    <a:pt x="293745" y="478415"/>
                  </a:lnTo>
                  <a:lnTo>
                    <a:pt x="299710" y="459363"/>
                  </a:lnTo>
                  <a:lnTo>
                    <a:pt x="302813" y="435144"/>
                  </a:lnTo>
                  <a:lnTo>
                    <a:pt x="289727" y="430094"/>
                  </a:lnTo>
                  <a:lnTo>
                    <a:pt x="270558" y="414944"/>
                  </a:lnTo>
                  <a:lnTo>
                    <a:pt x="285708" y="394852"/>
                  </a:lnTo>
                  <a:lnTo>
                    <a:pt x="296724" y="384752"/>
                  </a:lnTo>
                  <a:lnTo>
                    <a:pt x="315093" y="369601"/>
                  </a:lnTo>
                  <a:lnTo>
                    <a:pt x="349180" y="360533"/>
                  </a:lnTo>
                  <a:lnTo>
                    <a:pt x="368240" y="352496"/>
                  </a:lnTo>
                  <a:lnTo>
                    <a:pt x="386485" y="405875"/>
                  </a:lnTo>
                  <a:lnTo>
                    <a:pt x="398540" y="396807"/>
                  </a:lnTo>
                  <a:lnTo>
                    <a:pt x="406577" y="379702"/>
                  </a:lnTo>
                  <a:lnTo>
                    <a:pt x="417593" y="363636"/>
                  </a:lnTo>
                  <a:lnTo>
                    <a:pt x="429764" y="400825"/>
                  </a:lnTo>
                  <a:lnTo>
                    <a:pt x="453634" y="369601"/>
                  </a:lnTo>
                  <a:lnTo>
                    <a:pt x="458001" y="361565"/>
                  </a:lnTo>
                  <a:close/>
                </a:path>
              </a:pathLst>
            </a:custGeom>
            <a:solidFill>
              <a:srgbClr val="F7F7F7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711378D1-C976-AA26-C4FF-C71F650EAC97}"/>
                </a:ext>
              </a:extLst>
            </p:cNvPr>
            <p:cNvSpPr/>
            <p:nvPr/>
          </p:nvSpPr>
          <p:spPr>
            <a:xfrm flipV="1">
              <a:off x="6281844" y="4247201"/>
              <a:ext cx="476462" cy="669700"/>
            </a:xfrm>
            <a:custGeom>
              <a:avLst/>
              <a:gdLst>
                <a:gd name="connsiteX0" fmla="*/ 391750 w 476462"/>
                <a:gd name="connsiteY0" fmla="*/ 248140 h 669700"/>
                <a:gd name="connsiteX1" fmla="*/ 378485 w 476462"/>
                <a:gd name="connsiteY1" fmla="*/ 258845 h 669700"/>
                <a:gd name="connsiteX2" fmla="*/ 363901 w 476462"/>
                <a:gd name="connsiteY2" fmla="*/ 258845 h 669700"/>
                <a:gd name="connsiteX3" fmla="*/ 343499 w 476462"/>
                <a:gd name="connsiteY3" fmla="*/ 245192 h 669700"/>
                <a:gd name="connsiteX4" fmla="*/ 357152 w 476462"/>
                <a:gd name="connsiteY4" fmla="*/ 227893 h 669700"/>
                <a:gd name="connsiteX5" fmla="*/ 376235 w 476462"/>
                <a:gd name="connsiteY5" fmla="*/ 227893 h 669700"/>
                <a:gd name="connsiteX6" fmla="*/ 381432 w 476462"/>
                <a:gd name="connsiteY6" fmla="*/ 208577 h 669700"/>
                <a:gd name="connsiteX7" fmla="*/ 385932 w 476462"/>
                <a:gd name="connsiteY7" fmla="*/ 202759 h 669700"/>
                <a:gd name="connsiteX8" fmla="*/ 380889 w 476462"/>
                <a:gd name="connsiteY8" fmla="*/ 189494 h 669700"/>
                <a:gd name="connsiteX9" fmla="*/ 353583 w 476462"/>
                <a:gd name="connsiteY9" fmla="*/ 161257 h 669700"/>
                <a:gd name="connsiteX10" fmla="*/ 337836 w 476462"/>
                <a:gd name="connsiteY10" fmla="*/ 151948 h 669700"/>
                <a:gd name="connsiteX11" fmla="*/ 309754 w 476462"/>
                <a:gd name="connsiteY11" fmla="*/ 151948 h 669700"/>
                <a:gd name="connsiteX12" fmla="*/ 300755 w 476462"/>
                <a:gd name="connsiteY12" fmla="*/ 122237 h 669700"/>
                <a:gd name="connsiteX13" fmla="*/ 325113 w 476462"/>
                <a:gd name="connsiteY13" fmla="*/ 115410 h 669700"/>
                <a:gd name="connsiteX14" fmla="*/ 328837 w 476462"/>
                <a:gd name="connsiteY14" fmla="*/ 112850 h 669700"/>
                <a:gd name="connsiteX15" fmla="*/ 327984 w 476462"/>
                <a:gd name="connsiteY15" fmla="*/ 101835 h 669700"/>
                <a:gd name="connsiteX16" fmla="*/ 315727 w 476462"/>
                <a:gd name="connsiteY16" fmla="*/ 76623 h 669700"/>
                <a:gd name="connsiteX17" fmla="*/ 302384 w 476462"/>
                <a:gd name="connsiteY17" fmla="*/ 56531 h 669700"/>
                <a:gd name="connsiteX18" fmla="*/ 294084 w 476462"/>
                <a:gd name="connsiteY18" fmla="*/ 29923 h 669700"/>
                <a:gd name="connsiteX19" fmla="*/ 285706 w 476462"/>
                <a:gd name="connsiteY19" fmla="*/ 17278 h 669700"/>
                <a:gd name="connsiteX20" fmla="*/ 285706 w 476462"/>
                <a:gd name="connsiteY20" fmla="*/ 8745 h 669700"/>
                <a:gd name="connsiteX21" fmla="*/ 283611 w 476462"/>
                <a:gd name="connsiteY21" fmla="*/ 8900 h 669700"/>
                <a:gd name="connsiteX22" fmla="*/ 228766 w 476462"/>
                <a:gd name="connsiteY22" fmla="*/ 25657 h 669700"/>
                <a:gd name="connsiteX23" fmla="*/ 206890 w 476462"/>
                <a:gd name="connsiteY23" fmla="*/ 36517 h 669700"/>
                <a:gd name="connsiteX24" fmla="*/ 179816 w 476462"/>
                <a:gd name="connsiteY24" fmla="*/ 53273 h 669700"/>
                <a:gd name="connsiteX25" fmla="*/ 178653 w 476462"/>
                <a:gd name="connsiteY25" fmla="*/ 53273 h 669700"/>
                <a:gd name="connsiteX26" fmla="*/ 159647 w 476462"/>
                <a:gd name="connsiteY26" fmla="*/ 54126 h 669700"/>
                <a:gd name="connsiteX27" fmla="*/ 129548 w 476462"/>
                <a:gd name="connsiteY27" fmla="*/ 60022 h 669700"/>
                <a:gd name="connsiteX28" fmla="*/ 107439 w 476462"/>
                <a:gd name="connsiteY28" fmla="*/ 67857 h 669700"/>
                <a:gd name="connsiteX29" fmla="*/ 87813 w 476462"/>
                <a:gd name="connsiteY29" fmla="*/ 92371 h 669700"/>
                <a:gd name="connsiteX30" fmla="*/ 68264 w 476462"/>
                <a:gd name="connsiteY30" fmla="*/ 92371 h 669700"/>
                <a:gd name="connsiteX31" fmla="*/ 58335 w 476462"/>
                <a:gd name="connsiteY31" fmla="*/ 112152 h 669700"/>
                <a:gd name="connsiteX32" fmla="*/ 49336 w 476462"/>
                <a:gd name="connsiteY32" fmla="*/ 136433 h 669700"/>
                <a:gd name="connsiteX33" fmla="*/ 49336 w 476462"/>
                <a:gd name="connsiteY33" fmla="*/ 136510 h 669700"/>
                <a:gd name="connsiteX34" fmla="*/ 49414 w 476462"/>
                <a:gd name="connsiteY34" fmla="*/ 136510 h 669700"/>
                <a:gd name="connsiteX35" fmla="*/ 66790 w 476462"/>
                <a:gd name="connsiteY35" fmla="*/ 157688 h 669700"/>
                <a:gd name="connsiteX36" fmla="*/ 78582 w 476462"/>
                <a:gd name="connsiteY36" fmla="*/ 190192 h 669700"/>
                <a:gd name="connsiteX37" fmla="*/ 78814 w 476462"/>
                <a:gd name="connsiteY37" fmla="*/ 213309 h 669700"/>
                <a:gd name="connsiteX38" fmla="*/ 54611 w 476462"/>
                <a:gd name="connsiteY38" fmla="*/ 235418 h 669700"/>
                <a:gd name="connsiteX39" fmla="*/ 54611 w 476462"/>
                <a:gd name="connsiteY39" fmla="*/ 282428 h 669700"/>
                <a:gd name="connsiteX40" fmla="*/ 40260 w 476462"/>
                <a:gd name="connsiteY40" fmla="*/ 313768 h 669700"/>
                <a:gd name="connsiteX41" fmla="*/ 8222 w 476462"/>
                <a:gd name="connsiteY41" fmla="*/ 318655 h 669700"/>
                <a:gd name="connsiteX42" fmla="*/ 8222 w 476462"/>
                <a:gd name="connsiteY42" fmla="*/ 351624 h 669700"/>
                <a:gd name="connsiteX43" fmla="*/ 27383 w 476462"/>
                <a:gd name="connsiteY43" fmla="*/ 364657 h 669700"/>
                <a:gd name="connsiteX44" fmla="*/ 27383 w 476462"/>
                <a:gd name="connsiteY44" fmla="*/ 404220 h 669700"/>
                <a:gd name="connsiteX45" fmla="*/ 15514 w 476462"/>
                <a:gd name="connsiteY45" fmla="*/ 422062 h 669700"/>
                <a:gd name="connsiteX46" fmla="*/ 20401 w 476462"/>
                <a:gd name="connsiteY46" fmla="*/ 452549 h 669700"/>
                <a:gd name="connsiteX47" fmla="*/ 21409 w 476462"/>
                <a:gd name="connsiteY47" fmla="*/ 497464 h 669700"/>
                <a:gd name="connsiteX48" fmla="*/ 38088 w 476462"/>
                <a:gd name="connsiteY48" fmla="*/ 526089 h 669700"/>
                <a:gd name="connsiteX49" fmla="*/ 53215 w 476462"/>
                <a:gd name="connsiteY49" fmla="*/ 554714 h 669700"/>
                <a:gd name="connsiteX50" fmla="*/ 75867 w 476462"/>
                <a:gd name="connsiteY50" fmla="*/ 558283 h 669700"/>
                <a:gd name="connsiteX51" fmla="*/ 102863 w 476462"/>
                <a:gd name="connsiteY51" fmla="*/ 553085 h 669700"/>
                <a:gd name="connsiteX52" fmla="*/ 124351 w 476462"/>
                <a:gd name="connsiteY52" fmla="*/ 566583 h 669700"/>
                <a:gd name="connsiteX53" fmla="*/ 134125 w 476462"/>
                <a:gd name="connsiteY53" fmla="*/ 589468 h 669700"/>
                <a:gd name="connsiteX54" fmla="*/ 138780 w 476462"/>
                <a:gd name="connsiteY54" fmla="*/ 607077 h 669700"/>
                <a:gd name="connsiteX55" fmla="*/ 162672 w 476462"/>
                <a:gd name="connsiteY55" fmla="*/ 622049 h 669700"/>
                <a:gd name="connsiteX56" fmla="*/ 171438 w 476462"/>
                <a:gd name="connsiteY56" fmla="*/ 644158 h 669700"/>
                <a:gd name="connsiteX57" fmla="*/ 171516 w 476462"/>
                <a:gd name="connsiteY57" fmla="*/ 644235 h 669700"/>
                <a:gd name="connsiteX58" fmla="*/ 187341 w 476462"/>
                <a:gd name="connsiteY58" fmla="*/ 653311 h 669700"/>
                <a:gd name="connsiteX59" fmla="*/ 214802 w 476462"/>
                <a:gd name="connsiteY59" fmla="*/ 661612 h 669700"/>
                <a:gd name="connsiteX60" fmla="*/ 238308 w 476462"/>
                <a:gd name="connsiteY60" fmla="*/ 644080 h 669700"/>
                <a:gd name="connsiteX61" fmla="*/ 238773 w 476462"/>
                <a:gd name="connsiteY61" fmla="*/ 643537 h 669700"/>
                <a:gd name="connsiteX62" fmla="*/ 239083 w 476462"/>
                <a:gd name="connsiteY62" fmla="*/ 643227 h 669700"/>
                <a:gd name="connsiteX63" fmla="*/ 241876 w 476462"/>
                <a:gd name="connsiteY63" fmla="*/ 640589 h 669700"/>
                <a:gd name="connsiteX64" fmla="*/ 243195 w 476462"/>
                <a:gd name="connsiteY64" fmla="*/ 639270 h 669700"/>
                <a:gd name="connsiteX65" fmla="*/ 254443 w 476462"/>
                <a:gd name="connsiteY65" fmla="*/ 629031 h 669700"/>
                <a:gd name="connsiteX66" fmla="*/ 262123 w 476462"/>
                <a:gd name="connsiteY66" fmla="*/ 622359 h 669700"/>
                <a:gd name="connsiteX67" fmla="*/ 263752 w 476462"/>
                <a:gd name="connsiteY67" fmla="*/ 621041 h 669700"/>
                <a:gd name="connsiteX68" fmla="*/ 254288 w 476462"/>
                <a:gd name="connsiteY68" fmla="*/ 612973 h 669700"/>
                <a:gd name="connsiteX69" fmla="*/ 240790 w 476462"/>
                <a:gd name="connsiteY69" fmla="*/ 596294 h 669700"/>
                <a:gd name="connsiteX70" fmla="*/ 231714 w 476462"/>
                <a:gd name="connsiteY70" fmla="*/ 579073 h 669700"/>
                <a:gd name="connsiteX71" fmla="*/ 230162 w 476462"/>
                <a:gd name="connsiteY71" fmla="*/ 557895 h 669700"/>
                <a:gd name="connsiteX72" fmla="*/ 243117 w 476462"/>
                <a:gd name="connsiteY72" fmla="*/ 541682 h 669700"/>
                <a:gd name="connsiteX73" fmla="*/ 263364 w 476462"/>
                <a:gd name="connsiteY73" fmla="*/ 529968 h 669700"/>
                <a:gd name="connsiteX74" fmla="*/ 273992 w 476462"/>
                <a:gd name="connsiteY74" fmla="*/ 517013 h 669700"/>
                <a:gd name="connsiteX75" fmla="*/ 269880 w 476462"/>
                <a:gd name="connsiteY75" fmla="*/ 507006 h 669700"/>
                <a:gd name="connsiteX76" fmla="*/ 287567 w 476462"/>
                <a:gd name="connsiteY76" fmla="*/ 488155 h 669700"/>
                <a:gd name="connsiteX77" fmla="*/ 294161 w 476462"/>
                <a:gd name="connsiteY77" fmla="*/ 480631 h 669700"/>
                <a:gd name="connsiteX78" fmla="*/ 299747 w 476462"/>
                <a:gd name="connsiteY78" fmla="*/ 463021 h 669700"/>
                <a:gd name="connsiteX79" fmla="*/ 302462 w 476462"/>
                <a:gd name="connsiteY79" fmla="*/ 441843 h 669700"/>
                <a:gd name="connsiteX80" fmla="*/ 292144 w 476462"/>
                <a:gd name="connsiteY80" fmla="*/ 437887 h 669700"/>
                <a:gd name="connsiteX81" fmla="*/ 269027 w 476462"/>
                <a:gd name="connsiteY81" fmla="*/ 419812 h 669700"/>
                <a:gd name="connsiteX82" fmla="*/ 286947 w 476462"/>
                <a:gd name="connsiteY82" fmla="*/ 396152 h 669700"/>
                <a:gd name="connsiteX83" fmla="*/ 298117 w 476462"/>
                <a:gd name="connsiteY83" fmla="*/ 385912 h 669700"/>
                <a:gd name="connsiteX84" fmla="*/ 316503 w 476462"/>
                <a:gd name="connsiteY84" fmla="*/ 370785 h 669700"/>
                <a:gd name="connsiteX85" fmla="*/ 351566 w 476462"/>
                <a:gd name="connsiteY85" fmla="*/ 361088 h 669700"/>
                <a:gd name="connsiteX86" fmla="*/ 374451 w 476462"/>
                <a:gd name="connsiteY86" fmla="*/ 351469 h 669700"/>
                <a:gd name="connsiteX87" fmla="*/ 392293 w 476462"/>
                <a:gd name="connsiteY87" fmla="*/ 403677 h 669700"/>
                <a:gd name="connsiteX88" fmla="*/ 399275 w 476462"/>
                <a:gd name="connsiteY88" fmla="*/ 398402 h 669700"/>
                <a:gd name="connsiteX89" fmla="*/ 407265 w 476462"/>
                <a:gd name="connsiteY89" fmla="*/ 381646 h 669700"/>
                <a:gd name="connsiteX90" fmla="*/ 422702 w 476462"/>
                <a:gd name="connsiteY90" fmla="*/ 359072 h 669700"/>
                <a:gd name="connsiteX91" fmla="*/ 435036 w 476462"/>
                <a:gd name="connsiteY91" fmla="*/ 396773 h 669700"/>
                <a:gd name="connsiteX92" fmla="*/ 454120 w 476462"/>
                <a:gd name="connsiteY92" fmla="*/ 371871 h 669700"/>
                <a:gd name="connsiteX93" fmla="*/ 458154 w 476462"/>
                <a:gd name="connsiteY93" fmla="*/ 364502 h 669700"/>
                <a:gd name="connsiteX94" fmla="*/ 468781 w 476462"/>
                <a:gd name="connsiteY94" fmla="*/ 331533 h 669700"/>
                <a:gd name="connsiteX95" fmla="*/ 460403 w 476462"/>
                <a:gd name="connsiteY95" fmla="*/ 307019 h 669700"/>
                <a:gd name="connsiteX96" fmla="*/ 442639 w 476462"/>
                <a:gd name="connsiteY96" fmla="*/ 273585 h 669700"/>
                <a:gd name="connsiteX97" fmla="*/ 420452 w 476462"/>
                <a:gd name="connsiteY97" fmla="*/ 256208 h 669700"/>
                <a:gd name="connsiteX98" fmla="*/ 403464 w 476462"/>
                <a:gd name="connsiteY98" fmla="*/ 248140 h 669700"/>
                <a:gd name="connsiteX99" fmla="*/ 465290 w 476462"/>
                <a:gd name="connsiteY99" fmla="*/ 367605 h 669700"/>
                <a:gd name="connsiteX100" fmla="*/ 460558 w 476462"/>
                <a:gd name="connsiteY100" fmla="*/ 376138 h 669700"/>
                <a:gd name="connsiteX101" fmla="*/ 432244 w 476462"/>
                <a:gd name="connsiteY101" fmla="*/ 413219 h 669700"/>
                <a:gd name="connsiteX102" fmla="*/ 420220 w 476462"/>
                <a:gd name="connsiteY102" fmla="*/ 376448 h 669700"/>
                <a:gd name="connsiteX103" fmla="*/ 413936 w 476462"/>
                <a:gd name="connsiteY103" fmla="*/ 385524 h 669700"/>
                <a:gd name="connsiteX104" fmla="*/ 405480 w 476462"/>
                <a:gd name="connsiteY104" fmla="*/ 403444 h 669700"/>
                <a:gd name="connsiteX105" fmla="*/ 388414 w 476462"/>
                <a:gd name="connsiteY105" fmla="*/ 416322 h 669700"/>
                <a:gd name="connsiteX106" fmla="*/ 369796 w 476462"/>
                <a:gd name="connsiteY106" fmla="*/ 361864 h 669700"/>
                <a:gd name="connsiteX107" fmla="*/ 354049 w 476462"/>
                <a:gd name="connsiteY107" fmla="*/ 368458 h 669700"/>
                <a:gd name="connsiteX108" fmla="*/ 320769 w 476462"/>
                <a:gd name="connsiteY108" fmla="*/ 377302 h 669700"/>
                <a:gd name="connsiteX109" fmla="*/ 303237 w 476462"/>
                <a:gd name="connsiteY109" fmla="*/ 391730 h 669700"/>
                <a:gd name="connsiteX110" fmla="*/ 292687 w 476462"/>
                <a:gd name="connsiteY110" fmla="*/ 401350 h 669700"/>
                <a:gd name="connsiteX111" fmla="*/ 279810 w 476462"/>
                <a:gd name="connsiteY111" fmla="*/ 418416 h 669700"/>
                <a:gd name="connsiteX112" fmla="*/ 295557 w 476462"/>
                <a:gd name="connsiteY112" fmla="*/ 430828 h 669700"/>
                <a:gd name="connsiteX113" fmla="*/ 310917 w 476462"/>
                <a:gd name="connsiteY113" fmla="*/ 436801 h 669700"/>
                <a:gd name="connsiteX114" fmla="*/ 307271 w 476462"/>
                <a:gd name="connsiteY114" fmla="*/ 464650 h 669700"/>
                <a:gd name="connsiteX115" fmla="*/ 301298 w 476462"/>
                <a:gd name="connsiteY115" fmla="*/ 483734 h 669700"/>
                <a:gd name="connsiteX116" fmla="*/ 293308 w 476462"/>
                <a:gd name="connsiteY116" fmla="*/ 493353 h 669700"/>
                <a:gd name="connsiteX117" fmla="*/ 278957 w 476462"/>
                <a:gd name="connsiteY117" fmla="*/ 508635 h 669700"/>
                <a:gd name="connsiteX118" fmla="*/ 282913 w 476462"/>
                <a:gd name="connsiteY118" fmla="*/ 518409 h 669700"/>
                <a:gd name="connsiteX119" fmla="*/ 268949 w 476462"/>
                <a:gd name="connsiteY119" fmla="*/ 535398 h 669700"/>
                <a:gd name="connsiteX120" fmla="*/ 248703 w 476462"/>
                <a:gd name="connsiteY120" fmla="*/ 547112 h 669700"/>
                <a:gd name="connsiteX121" fmla="*/ 238075 w 476462"/>
                <a:gd name="connsiteY121" fmla="*/ 560377 h 669700"/>
                <a:gd name="connsiteX122" fmla="*/ 239006 w 476462"/>
                <a:gd name="connsiteY122" fmla="*/ 576202 h 669700"/>
                <a:gd name="connsiteX123" fmla="*/ 247229 w 476462"/>
                <a:gd name="connsiteY123" fmla="*/ 592028 h 669700"/>
                <a:gd name="connsiteX124" fmla="*/ 259796 w 476462"/>
                <a:gd name="connsiteY124" fmla="*/ 607620 h 669700"/>
                <a:gd name="connsiteX125" fmla="*/ 269880 w 476462"/>
                <a:gd name="connsiteY125" fmla="*/ 616076 h 669700"/>
                <a:gd name="connsiteX126" fmla="*/ 269880 w 476462"/>
                <a:gd name="connsiteY126" fmla="*/ 616153 h 669700"/>
                <a:gd name="connsiteX127" fmla="*/ 272906 w 476462"/>
                <a:gd name="connsiteY127" fmla="*/ 618636 h 669700"/>
                <a:gd name="connsiteX128" fmla="*/ 275931 w 476462"/>
                <a:gd name="connsiteY128" fmla="*/ 621196 h 669700"/>
                <a:gd name="connsiteX129" fmla="*/ 272208 w 476462"/>
                <a:gd name="connsiteY129" fmla="*/ 624144 h 669700"/>
                <a:gd name="connsiteX130" fmla="*/ 269725 w 476462"/>
                <a:gd name="connsiteY130" fmla="*/ 626160 h 669700"/>
                <a:gd name="connsiteX131" fmla="*/ 255839 w 476462"/>
                <a:gd name="connsiteY131" fmla="*/ 638184 h 669700"/>
                <a:gd name="connsiteX132" fmla="*/ 252814 w 476462"/>
                <a:gd name="connsiteY132" fmla="*/ 640900 h 669700"/>
                <a:gd name="connsiteX133" fmla="*/ 249090 w 476462"/>
                <a:gd name="connsiteY133" fmla="*/ 644390 h 669700"/>
                <a:gd name="connsiteX134" fmla="*/ 245057 w 476462"/>
                <a:gd name="connsiteY134" fmla="*/ 648269 h 669700"/>
                <a:gd name="connsiteX135" fmla="*/ 243350 w 476462"/>
                <a:gd name="connsiteY135" fmla="*/ 649898 h 669700"/>
                <a:gd name="connsiteX136" fmla="*/ 216276 w 476462"/>
                <a:gd name="connsiteY136" fmla="*/ 670145 h 669700"/>
                <a:gd name="connsiteX137" fmla="*/ 184704 w 476462"/>
                <a:gd name="connsiteY137" fmla="*/ 660603 h 669700"/>
                <a:gd name="connsiteX138" fmla="*/ 168491 w 476462"/>
                <a:gd name="connsiteY138" fmla="*/ 651372 h 669700"/>
                <a:gd name="connsiteX139" fmla="*/ 165232 w 476462"/>
                <a:gd name="connsiteY139" fmla="*/ 649510 h 669700"/>
                <a:gd name="connsiteX140" fmla="*/ 165000 w 476462"/>
                <a:gd name="connsiteY140" fmla="*/ 649045 h 669700"/>
                <a:gd name="connsiteX141" fmla="*/ 163603 w 476462"/>
                <a:gd name="connsiteY141" fmla="*/ 645321 h 669700"/>
                <a:gd name="connsiteX142" fmla="*/ 156389 w 476462"/>
                <a:gd name="connsiteY142" fmla="*/ 627324 h 669700"/>
                <a:gd name="connsiteX143" fmla="*/ 132031 w 476462"/>
                <a:gd name="connsiteY143" fmla="*/ 611964 h 669700"/>
                <a:gd name="connsiteX144" fmla="*/ 126755 w 476462"/>
                <a:gd name="connsiteY144" fmla="*/ 592028 h 669700"/>
                <a:gd name="connsiteX145" fmla="*/ 118222 w 476462"/>
                <a:gd name="connsiteY145" fmla="*/ 571858 h 669700"/>
                <a:gd name="connsiteX146" fmla="*/ 101389 w 476462"/>
                <a:gd name="connsiteY146" fmla="*/ 561308 h 669700"/>
                <a:gd name="connsiteX147" fmla="*/ 76022 w 476462"/>
                <a:gd name="connsiteY147" fmla="*/ 566195 h 669700"/>
                <a:gd name="connsiteX148" fmla="*/ 48173 w 476462"/>
                <a:gd name="connsiteY148" fmla="*/ 561774 h 669700"/>
                <a:gd name="connsiteX149" fmla="*/ 31261 w 476462"/>
                <a:gd name="connsiteY149" fmla="*/ 529891 h 669700"/>
                <a:gd name="connsiteX150" fmla="*/ 13652 w 476462"/>
                <a:gd name="connsiteY150" fmla="*/ 499636 h 669700"/>
                <a:gd name="connsiteX151" fmla="*/ 12643 w 476462"/>
                <a:gd name="connsiteY151" fmla="*/ 453247 h 669700"/>
                <a:gd name="connsiteX152" fmla="*/ 7368 w 476462"/>
                <a:gd name="connsiteY152" fmla="*/ 420278 h 669700"/>
                <a:gd name="connsiteX153" fmla="*/ 19625 w 476462"/>
                <a:gd name="connsiteY153" fmla="*/ 401815 h 669700"/>
                <a:gd name="connsiteX154" fmla="*/ 19625 w 476462"/>
                <a:gd name="connsiteY154" fmla="*/ 368846 h 669700"/>
                <a:gd name="connsiteX155" fmla="*/ 464 w 476462"/>
                <a:gd name="connsiteY155" fmla="*/ 355736 h 669700"/>
                <a:gd name="connsiteX156" fmla="*/ 464 w 476462"/>
                <a:gd name="connsiteY156" fmla="*/ 311984 h 669700"/>
                <a:gd name="connsiteX157" fmla="*/ 3567 w 476462"/>
                <a:gd name="connsiteY157" fmla="*/ 311518 h 669700"/>
                <a:gd name="connsiteX158" fmla="*/ 3955 w 476462"/>
                <a:gd name="connsiteY158" fmla="*/ 311441 h 669700"/>
                <a:gd name="connsiteX159" fmla="*/ 4265 w 476462"/>
                <a:gd name="connsiteY159" fmla="*/ 311441 h 669700"/>
                <a:gd name="connsiteX160" fmla="*/ 34985 w 476462"/>
                <a:gd name="connsiteY160" fmla="*/ 306786 h 669700"/>
                <a:gd name="connsiteX161" fmla="*/ 46854 w 476462"/>
                <a:gd name="connsiteY161" fmla="*/ 281497 h 669700"/>
                <a:gd name="connsiteX162" fmla="*/ 46854 w 476462"/>
                <a:gd name="connsiteY162" fmla="*/ 232005 h 669700"/>
                <a:gd name="connsiteX163" fmla="*/ 71057 w 476462"/>
                <a:gd name="connsiteY163" fmla="*/ 209818 h 669700"/>
                <a:gd name="connsiteX164" fmla="*/ 71057 w 476462"/>
                <a:gd name="connsiteY164" fmla="*/ 192131 h 669700"/>
                <a:gd name="connsiteX165" fmla="*/ 60352 w 476462"/>
                <a:gd name="connsiteY165" fmla="*/ 162110 h 669700"/>
                <a:gd name="connsiteX166" fmla="*/ 43130 w 476462"/>
                <a:gd name="connsiteY166" fmla="*/ 141010 h 669700"/>
                <a:gd name="connsiteX167" fmla="*/ 42587 w 476462"/>
                <a:gd name="connsiteY167" fmla="*/ 140389 h 669700"/>
                <a:gd name="connsiteX168" fmla="*/ 40570 w 476462"/>
                <a:gd name="connsiteY168" fmla="*/ 137907 h 669700"/>
                <a:gd name="connsiteX169" fmla="*/ 41036 w 476462"/>
                <a:gd name="connsiteY169" fmla="*/ 136666 h 669700"/>
                <a:gd name="connsiteX170" fmla="*/ 43596 w 476462"/>
                <a:gd name="connsiteY170" fmla="*/ 129684 h 669700"/>
                <a:gd name="connsiteX171" fmla="*/ 43673 w 476462"/>
                <a:gd name="connsiteY171" fmla="*/ 129606 h 669700"/>
                <a:gd name="connsiteX172" fmla="*/ 51276 w 476462"/>
                <a:gd name="connsiteY172" fmla="*/ 109049 h 669700"/>
                <a:gd name="connsiteX173" fmla="*/ 61670 w 476462"/>
                <a:gd name="connsiteY173" fmla="*/ 88182 h 669700"/>
                <a:gd name="connsiteX174" fmla="*/ 63455 w 476462"/>
                <a:gd name="connsiteY174" fmla="*/ 84613 h 669700"/>
                <a:gd name="connsiteX175" fmla="*/ 84090 w 476462"/>
                <a:gd name="connsiteY175" fmla="*/ 84613 h 669700"/>
                <a:gd name="connsiteX176" fmla="*/ 102785 w 476462"/>
                <a:gd name="connsiteY176" fmla="*/ 61263 h 669700"/>
                <a:gd name="connsiteX177" fmla="*/ 127609 w 476462"/>
                <a:gd name="connsiteY177" fmla="*/ 52575 h 669700"/>
                <a:gd name="connsiteX178" fmla="*/ 157242 w 476462"/>
                <a:gd name="connsiteY178" fmla="*/ 46757 h 669700"/>
                <a:gd name="connsiteX179" fmla="*/ 177567 w 476462"/>
                <a:gd name="connsiteY179" fmla="*/ 45516 h 669700"/>
                <a:gd name="connsiteX180" fmla="*/ 203089 w 476462"/>
                <a:gd name="connsiteY180" fmla="*/ 29690 h 669700"/>
                <a:gd name="connsiteX181" fmla="*/ 225896 w 476462"/>
                <a:gd name="connsiteY181" fmla="*/ 18442 h 669700"/>
                <a:gd name="connsiteX182" fmla="*/ 281749 w 476462"/>
                <a:gd name="connsiteY182" fmla="*/ 1376 h 669700"/>
                <a:gd name="connsiteX183" fmla="*/ 293463 w 476462"/>
                <a:gd name="connsiteY183" fmla="*/ 445 h 669700"/>
                <a:gd name="connsiteX184" fmla="*/ 293463 w 476462"/>
                <a:gd name="connsiteY184" fmla="*/ 14951 h 669700"/>
                <a:gd name="connsiteX185" fmla="*/ 300833 w 476462"/>
                <a:gd name="connsiteY185" fmla="*/ 26122 h 669700"/>
                <a:gd name="connsiteX186" fmla="*/ 309211 w 476462"/>
                <a:gd name="connsiteY186" fmla="*/ 52730 h 669700"/>
                <a:gd name="connsiteX187" fmla="*/ 322398 w 476462"/>
                <a:gd name="connsiteY187" fmla="*/ 72822 h 669700"/>
                <a:gd name="connsiteX188" fmla="*/ 335276 w 476462"/>
                <a:gd name="connsiteY188" fmla="*/ 99120 h 669700"/>
                <a:gd name="connsiteX189" fmla="*/ 336827 w 476462"/>
                <a:gd name="connsiteY189" fmla="*/ 116729 h 669700"/>
                <a:gd name="connsiteX190" fmla="*/ 328915 w 476462"/>
                <a:gd name="connsiteY190" fmla="*/ 122159 h 669700"/>
                <a:gd name="connsiteX191" fmla="*/ 310452 w 476462"/>
                <a:gd name="connsiteY191" fmla="*/ 127589 h 669700"/>
                <a:gd name="connsiteX192" fmla="*/ 315494 w 476462"/>
                <a:gd name="connsiteY192" fmla="*/ 144190 h 669700"/>
                <a:gd name="connsiteX193" fmla="*/ 340008 w 476462"/>
                <a:gd name="connsiteY193" fmla="*/ 144190 h 669700"/>
                <a:gd name="connsiteX194" fmla="*/ 358005 w 476462"/>
                <a:gd name="connsiteY194" fmla="*/ 154818 h 669700"/>
                <a:gd name="connsiteX195" fmla="*/ 387018 w 476462"/>
                <a:gd name="connsiteY195" fmla="*/ 184684 h 669700"/>
                <a:gd name="connsiteX196" fmla="*/ 394775 w 476462"/>
                <a:gd name="connsiteY196" fmla="*/ 204311 h 669700"/>
                <a:gd name="connsiteX197" fmla="*/ 388724 w 476462"/>
                <a:gd name="connsiteY197" fmla="*/ 211447 h 669700"/>
                <a:gd name="connsiteX198" fmla="*/ 382208 w 476462"/>
                <a:gd name="connsiteY198" fmla="*/ 235651 h 669700"/>
                <a:gd name="connsiteX199" fmla="*/ 360875 w 476462"/>
                <a:gd name="connsiteY199" fmla="*/ 235651 h 669700"/>
                <a:gd name="connsiteX200" fmla="*/ 354747 w 476462"/>
                <a:gd name="connsiteY200" fmla="*/ 243408 h 669700"/>
                <a:gd name="connsiteX201" fmla="*/ 366228 w 476462"/>
                <a:gd name="connsiteY201" fmla="*/ 251088 h 669700"/>
                <a:gd name="connsiteX202" fmla="*/ 375769 w 476462"/>
                <a:gd name="connsiteY202" fmla="*/ 251088 h 669700"/>
                <a:gd name="connsiteX203" fmla="*/ 388957 w 476462"/>
                <a:gd name="connsiteY203" fmla="*/ 240383 h 669700"/>
                <a:gd name="connsiteX204" fmla="*/ 404317 w 476462"/>
                <a:gd name="connsiteY204" fmla="*/ 240383 h 669700"/>
                <a:gd name="connsiteX205" fmla="*/ 424176 w 476462"/>
                <a:gd name="connsiteY205" fmla="*/ 249381 h 669700"/>
                <a:gd name="connsiteX206" fmla="*/ 448069 w 476462"/>
                <a:gd name="connsiteY206" fmla="*/ 267999 h 669700"/>
                <a:gd name="connsiteX207" fmla="*/ 467462 w 476462"/>
                <a:gd name="connsiteY207" fmla="*/ 303994 h 669700"/>
                <a:gd name="connsiteX208" fmla="*/ 476927 w 476462"/>
                <a:gd name="connsiteY208" fmla="*/ 331455 h 66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</a:cxnLst>
              <a:rect l="l" t="t" r="r" b="b"/>
              <a:pathLst>
                <a:path w="476462" h="669700">
                  <a:moveTo>
                    <a:pt x="391750" y="248140"/>
                  </a:moveTo>
                  <a:lnTo>
                    <a:pt x="378485" y="258845"/>
                  </a:lnTo>
                  <a:lnTo>
                    <a:pt x="363901" y="258845"/>
                  </a:lnTo>
                  <a:lnTo>
                    <a:pt x="343499" y="245192"/>
                  </a:lnTo>
                  <a:lnTo>
                    <a:pt x="357152" y="227893"/>
                  </a:lnTo>
                  <a:lnTo>
                    <a:pt x="376235" y="227893"/>
                  </a:lnTo>
                  <a:lnTo>
                    <a:pt x="381432" y="208577"/>
                  </a:lnTo>
                  <a:lnTo>
                    <a:pt x="385932" y="202759"/>
                  </a:lnTo>
                  <a:lnTo>
                    <a:pt x="380889" y="189494"/>
                  </a:lnTo>
                  <a:lnTo>
                    <a:pt x="353583" y="161257"/>
                  </a:lnTo>
                  <a:lnTo>
                    <a:pt x="337836" y="151948"/>
                  </a:lnTo>
                  <a:lnTo>
                    <a:pt x="309754" y="151948"/>
                  </a:lnTo>
                  <a:lnTo>
                    <a:pt x="300755" y="122237"/>
                  </a:lnTo>
                  <a:lnTo>
                    <a:pt x="325113" y="115410"/>
                  </a:lnTo>
                  <a:lnTo>
                    <a:pt x="328837" y="112850"/>
                  </a:lnTo>
                  <a:lnTo>
                    <a:pt x="327984" y="101835"/>
                  </a:lnTo>
                  <a:lnTo>
                    <a:pt x="315727" y="76623"/>
                  </a:lnTo>
                  <a:lnTo>
                    <a:pt x="302384" y="56531"/>
                  </a:lnTo>
                  <a:lnTo>
                    <a:pt x="294084" y="29923"/>
                  </a:lnTo>
                  <a:lnTo>
                    <a:pt x="285706" y="17278"/>
                  </a:lnTo>
                  <a:lnTo>
                    <a:pt x="285706" y="8745"/>
                  </a:lnTo>
                  <a:lnTo>
                    <a:pt x="283611" y="8900"/>
                  </a:lnTo>
                  <a:lnTo>
                    <a:pt x="228766" y="25657"/>
                  </a:lnTo>
                  <a:lnTo>
                    <a:pt x="206890" y="36517"/>
                  </a:lnTo>
                  <a:lnTo>
                    <a:pt x="179816" y="53273"/>
                  </a:lnTo>
                  <a:lnTo>
                    <a:pt x="178653" y="53273"/>
                  </a:lnTo>
                  <a:cubicBezTo>
                    <a:pt x="170895" y="53273"/>
                    <a:pt x="161431" y="53583"/>
                    <a:pt x="159647" y="54126"/>
                  </a:cubicBezTo>
                  <a:cubicBezTo>
                    <a:pt x="156544" y="55057"/>
                    <a:pt x="133582" y="59324"/>
                    <a:pt x="129548" y="60022"/>
                  </a:cubicBezTo>
                  <a:lnTo>
                    <a:pt x="107439" y="67857"/>
                  </a:lnTo>
                  <a:lnTo>
                    <a:pt x="87813" y="92371"/>
                  </a:lnTo>
                  <a:lnTo>
                    <a:pt x="68264" y="92371"/>
                  </a:lnTo>
                  <a:lnTo>
                    <a:pt x="58335" y="112152"/>
                  </a:lnTo>
                  <a:lnTo>
                    <a:pt x="49336" y="136433"/>
                  </a:lnTo>
                  <a:lnTo>
                    <a:pt x="49336" y="136510"/>
                  </a:lnTo>
                  <a:lnTo>
                    <a:pt x="49414" y="136510"/>
                  </a:lnTo>
                  <a:lnTo>
                    <a:pt x="66790" y="157688"/>
                  </a:lnTo>
                  <a:lnTo>
                    <a:pt x="78582" y="190192"/>
                  </a:lnTo>
                  <a:lnTo>
                    <a:pt x="78814" y="213309"/>
                  </a:lnTo>
                  <a:lnTo>
                    <a:pt x="54611" y="235418"/>
                  </a:lnTo>
                  <a:lnTo>
                    <a:pt x="54611" y="282428"/>
                  </a:lnTo>
                  <a:lnTo>
                    <a:pt x="40260" y="313768"/>
                  </a:lnTo>
                  <a:lnTo>
                    <a:pt x="8222" y="318655"/>
                  </a:lnTo>
                  <a:lnTo>
                    <a:pt x="8222" y="351624"/>
                  </a:lnTo>
                  <a:lnTo>
                    <a:pt x="27383" y="364657"/>
                  </a:lnTo>
                  <a:lnTo>
                    <a:pt x="27383" y="404220"/>
                  </a:lnTo>
                  <a:lnTo>
                    <a:pt x="15514" y="422062"/>
                  </a:lnTo>
                  <a:lnTo>
                    <a:pt x="20401" y="452549"/>
                  </a:lnTo>
                  <a:lnTo>
                    <a:pt x="21409" y="497464"/>
                  </a:lnTo>
                  <a:lnTo>
                    <a:pt x="38088" y="526089"/>
                  </a:lnTo>
                  <a:lnTo>
                    <a:pt x="53215" y="554714"/>
                  </a:lnTo>
                  <a:lnTo>
                    <a:pt x="75867" y="558283"/>
                  </a:lnTo>
                  <a:lnTo>
                    <a:pt x="102863" y="553085"/>
                  </a:lnTo>
                  <a:lnTo>
                    <a:pt x="124351" y="566583"/>
                  </a:lnTo>
                  <a:lnTo>
                    <a:pt x="134125" y="589468"/>
                  </a:lnTo>
                  <a:lnTo>
                    <a:pt x="138780" y="607077"/>
                  </a:lnTo>
                  <a:lnTo>
                    <a:pt x="162672" y="622049"/>
                  </a:lnTo>
                  <a:lnTo>
                    <a:pt x="171438" y="644158"/>
                  </a:lnTo>
                  <a:lnTo>
                    <a:pt x="171516" y="644235"/>
                  </a:lnTo>
                  <a:lnTo>
                    <a:pt x="187341" y="653311"/>
                  </a:lnTo>
                  <a:lnTo>
                    <a:pt x="214802" y="661612"/>
                  </a:lnTo>
                  <a:lnTo>
                    <a:pt x="238308" y="644080"/>
                  </a:lnTo>
                  <a:cubicBezTo>
                    <a:pt x="238385" y="644003"/>
                    <a:pt x="238540" y="643847"/>
                    <a:pt x="238773" y="643537"/>
                  </a:cubicBezTo>
                  <a:cubicBezTo>
                    <a:pt x="238851" y="643537"/>
                    <a:pt x="239006" y="643382"/>
                    <a:pt x="239083" y="643227"/>
                  </a:cubicBezTo>
                  <a:cubicBezTo>
                    <a:pt x="239781" y="642606"/>
                    <a:pt x="240712" y="641753"/>
                    <a:pt x="241876" y="640589"/>
                  </a:cubicBezTo>
                  <a:cubicBezTo>
                    <a:pt x="242264" y="640201"/>
                    <a:pt x="242729" y="639814"/>
                    <a:pt x="243195" y="639270"/>
                  </a:cubicBezTo>
                  <a:cubicBezTo>
                    <a:pt x="246065" y="636633"/>
                    <a:pt x="250021" y="632909"/>
                    <a:pt x="254443" y="629031"/>
                  </a:cubicBezTo>
                  <a:cubicBezTo>
                    <a:pt x="256848" y="626859"/>
                    <a:pt x="259485" y="624609"/>
                    <a:pt x="262123" y="622359"/>
                  </a:cubicBezTo>
                  <a:cubicBezTo>
                    <a:pt x="262666" y="621971"/>
                    <a:pt x="263209" y="621506"/>
                    <a:pt x="263752" y="621041"/>
                  </a:cubicBezTo>
                  <a:lnTo>
                    <a:pt x="254288" y="612973"/>
                  </a:lnTo>
                  <a:lnTo>
                    <a:pt x="240790" y="596294"/>
                  </a:lnTo>
                  <a:lnTo>
                    <a:pt x="231714" y="579073"/>
                  </a:lnTo>
                  <a:lnTo>
                    <a:pt x="230162" y="557895"/>
                  </a:lnTo>
                  <a:lnTo>
                    <a:pt x="243117" y="541682"/>
                  </a:lnTo>
                  <a:lnTo>
                    <a:pt x="263364" y="529968"/>
                  </a:lnTo>
                  <a:lnTo>
                    <a:pt x="273992" y="517013"/>
                  </a:lnTo>
                  <a:lnTo>
                    <a:pt x="269880" y="507006"/>
                  </a:lnTo>
                  <a:lnTo>
                    <a:pt x="287567" y="488155"/>
                  </a:lnTo>
                  <a:lnTo>
                    <a:pt x="294161" y="480631"/>
                  </a:lnTo>
                  <a:lnTo>
                    <a:pt x="299747" y="463021"/>
                  </a:lnTo>
                  <a:lnTo>
                    <a:pt x="302462" y="441843"/>
                  </a:lnTo>
                  <a:lnTo>
                    <a:pt x="292144" y="437887"/>
                  </a:lnTo>
                  <a:lnTo>
                    <a:pt x="269027" y="419812"/>
                  </a:lnTo>
                  <a:lnTo>
                    <a:pt x="286947" y="396152"/>
                  </a:lnTo>
                  <a:lnTo>
                    <a:pt x="298117" y="385912"/>
                  </a:lnTo>
                  <a:lnTo>
                    <a:pt x="316503" y="370785"/>
                  </a:lnTo>
                  <a:lnTo>
                    <a:pt x="351566" y="361088"/>
                  </a:lnTo>
                  <a:lnTo>
                    <a:pt x="374451" y="351469"/>
                  </a:lnTo>
                  <a:lnTo>
                    <a:pt x="392293" y="403677"/>
                  </a:lnTo>
                  <a:lnTo>
                    <a:pt x="399275" y="398402"/>
                  </a:lnTo>
                  <a:lnTo>
                    <a:pt x="407265" y="381646"/>
                  </a:lnTo>
                  <a:lnTo>
                    <a:pt x="422702" y="359072"/>
                  </a:lnTo>
                  <a:lnTo>
                    <a:pt x="435036" y="396773"/>
                  </a:lnTo>
                  <a:lnTo>
                    <a:pt x="454120" y="371871"/>
                  </a:lnTo>
                  <a:lnTo>
                    <a:pt x="458154" y="364502"/>
                  </a:lnTo>
                  <a:lnTo>
                    <a:pt x="468781" y="331533"/>
                  </a:lnTo>
                  <a:lnTo>
                    <a:pt x="460403" y="307019"/>
                  </a:lnTo>
                  <a:lnTo>
                    <a:pt x="442639" y="273585"/>
                  </a:lnTo>
                  <a:lnTo>
                    <a:pt x="420452" y="256208"/>
                  </a:lnTo>
                  <a:lnTo>
                    <a:pt x="403464" y="248140"/>
                  </a:lnTo>
                  <a:close/>
                  <a:moveTo>
                    <a:pt x="465290" y="367605"/>
                  </a:moveTo>
                  <a:lnTo>
                    <a:pt x="460558" y="376138"/>
                  </a:lnTo>
                  <a:lnTo>
                    <a:pt x="432244" y="413219"/>
                  </a:lnTo>
                  <a:lnTo>
                    <a:pt x="420220" y="376448"/>
                  </a:lnTo>
                  <a:lnTo>
                    <a:pt x="413936" y="385524"/>
                  </a:lnTo>
                  <a:lnTo>
                    <a:pt x="405480" y="403444"/>
                  </a:lnTo>
                  <a:lnTo>
                    <a:pt x="388414" y="416322"/>
                  </a:lnTo>
                  <a:lnTo>
                    <a:pt x="369796" y="361864"/>
                  </a:lnTo>
                  <a:lnTo>
                    <a:pt x="354049" y="368458"/>
                  </a:lnTo>
                  <a:lnTo>
                    <a:pt x="320769" y="377302"/>
                  </a:lnTo>
                  <a:lnTo>
                    <a:pt x="303237" y="391730"/>
                  </a:lnTo>
                  <a:lnTo>
                    <a:pt x="292687" y="401350"/>
                  </a:lnTo>
                  <a:lnTo>
                    <a:pt x="279810" y="418416"/>
                  </a:lnTo>
                  <a:lnTo>
                    <a:pt x="295557" y="430828"/>
                  </a:lnTo>
                  <a:lnTo>
                    <a:pt x="310917" y="436801"/>
                  </a:lnTo>
                  <a:lnTo>
                    <a:pt x="307271" y="464650"/>
                  </a:lnTo>
                  <a:lnTo>
                    <a:pt x="301298" y="483734"/>
                  </a:lnTo>
                  <a:lnTo>
                    <a:pt x="293308" y="493353"/>
                  </a:lnTo>
                  <a:lnTo>
                    <a:pt x="278957" y="508635"/>
                  </a:lnTo>
                  <a:lnTo>
                    <a:pt x="282913" y="518409"/>
                  </a:lnTo>
                  <a:lnTo>
                    <a:pt x="268949" y="535398"/>
                  </a:lnTo>
                  <a:lnTo>
                    <a:pt x="248703" y="547112"/>
                  </a:lnTo>
                  <a:lnTo>
                    <a:pt x="238075" y="560377"/>
                  </a:lnTo>
                  <a:lnTo>
                    <a:pt x="239006" y="576202"/>
                  </a:lnTo>
                  <a:lnTo>
                    <a:pt x="247229" y="592028"/>
                  </a:lnTo>
                  <a:lnTo>
                    <a:pt x="259796" y="607620"/>
                  </a:lnTo>
                  <a:lnTo>
                    <a:pt x="269880" y="616076"/>
                  </a:lnTo>
                  <a:lnTo>
                    <a:pt x="269880" y="616153"/>
                  </a:lnTo>
                  <a:lnTo>
                    <a:pt x="272906" y="618636"/>
                  </a:lnTo>
                  <a:lnTo>
                    <a:pt x="275931" y="621196"/>
                  </a:lnTo>
                  <a:lnTo>
                    <a:pt x="272208" y="624144"/>
                  </a:lnTo>
                  <a:cubicBezTo>
                    <a:pt x="271354" y="624764"/>
                    <a:pt x="270579" y="625462"/>
                    <a:pt x="269725" y="626160"/>
                  </a:cubicBezTo>
                  <a:cubicBezTo>
                    <a:pt x="264838" y="630117"/>
                    <a:pt x="260028" y="634383"/>
                    <a:pt x="255839" y="638184"/>
                  </a:cubicBezTo>
                  <a:cubicBezTo>
                    <a:pt x="254753" y="639115"/>
                    <a:pt x="253745" y="640046"/>
                    <a:pt x="252814" y="640900"/>
                  </a:cubicBezTo>
                  <a:cubicBezTo>
                    <a:pt x="251495" y="642141"/>
                    <a:pt x="250254" y="643382"/>
                    <a:pt x="249090" y="644390"/>
                  </a:cubicBezTo>
                  <a:cubicBezTo>
                    <a:pt x="247384" y="646019"/>
                    <a:pt x="246065" y="647338"/>
                    <a:pt x="245057" y="648269"/>
                  </a:cubicBezTo>
                  <a:cubicBezTo>
                    <a:pt x="244048" y="649200"/>
                    <a:pt x="243427" y="649821"/>
                    <a:pt x="243350" y="649898"/>
                  </a:cubicBezTo>
                  <a:lnTo>
                    <a:pt x="216276" y="670145"/>
                  </a:lnTo>
                  <a:lnTo>
                    <a:pt x="184704" y="660603"/>
                  </a:lnTo>
                  <a:lnTo>
                    <a:pt x="168491" y="651372"/>
                  </a:lnTo>
                  <a:lnTo>
                    <a:pt x="165232" y="649510"/>
                  </a:lnTo>
                  <a:lnTo>
                    <a:pt x="165000" y="649045"/>
                  </a:lnTo>
                  <a:lnTo>
                    <a:pt x="163603" y="645321"/>
                  </a:lnTo>
                  <a:lnTo>
                    <a:pt x="156389" y="627324"/>
                  </a:lnTo>
                  <a:lnTo>
                    <a:pt x="132031" y="611964"/>
                  </a:lnTo>
                  <a:lnTo>
                    <a:pt x="126755" y="592028"/>
                  </a:lnTo>
                  <a:lnTo>
                    <a:pt x="118222" y="571858"/>
                  </a:lnTo>
                  <a:lnTo>
                    <a:pt x="101389" y="561308"/>
                  </a:lnTo>
                  <a:lnTo>
                    <a:pt x="76022" y="566195"/>
                  </a:lnTo>
                  <a:lnTo>
                    <a:pt x="48173" y="561774"/>
                  </a:lnTo>
                  <a:lnTo>
                    <a:pt x="31261" y="529891"/>
                  </a:lnTo>
                  <a:lnTo>
                    <a:pt x="13652" y="499636"/>
                  </a:lnTo>
                  <a:lnTo>
                    <a:pt x="12643" y="453247"/>
                  </a:lnTo>
                  <a:lnTo>
                    <a:pt x="7368" y="420278"/>
                  </a:lnTo>
                  <a:lnTo>
                    <a:pt x="19625" y="401815"/>
                  </a:lnTo>
                  <a:lnTo>
                    <a:pt x="19625" y="368846"/>
                  </a:lnTo>
                  <a:lnTo>
                    <a:pt x="464" y="355736"/>
                  </a:lnTo>
                  <a:lnTo>
                    <a:pt x="464" y="311984"/>
                  </a:lnTo>
                  <a:lnTo>
                    <a:pt x="3567" y="311518"/>
                  </a:lnTo>
                  <a:lnTo>
                    <a:pt x="3955" y="311441"/>
                  </a:lnTo>
                  <a:lnTo>
                    <a:pt x="4265" y="311441"/>
                  </a:lnTo>
                  <a:lnTo>
                    <a:pt x="34985" y="306786"/>
                  </a:lnTo>
                  <a:lnTo>
                    <a:pt x="46854" y="281497"/>
                  </a:lnTo>
                  <a:lnTo>
                    <a:pt x="46854" y="232005"/>
                  </a:lnTo>
                  <a:lnTo>
                    <a:pt x="71057" y="209818"/>
                  </a:lnTo>
                  <a:lnTo>
                    <a:pt x="71057" y="192131"/>
                  </a:lnTo>
                  <a:lnTo>
                    <a:pt x="60352" y="162110"/>
                  </a:lnTo>
                  <a:lnTo>
                    <a:pt x="43130" y="141010"/>
                  </a:lnTo>
                  <a:lnTo>
                    <a:pt x="42587" y="140389"/>
                  </a:lnTo>
                  <a:lnTo>
                    <a:pt x="40570" y="137907"/>
                  </a:lnTo>
                  <a:lnTo>
                    <a:pt x="41036" y="136666"/>
                  </a:lnTo>
                  <a:lnTo>
                    <a:pt x="43596" y="129684"/>
                  </a:lnTo>
                  <a:lnTo>
                    <a:pt x="43673" y="129606"/>
                  </a:lnTo>
                  <a:lnTo>
                    <a:pt x="51276" y="109049"/>
                  </a:lnTo>
                  <a:lnTo>
                    <a:pt x="61670" y="88182"/>
                  </a:lnTo>
                  <a:lnTo>
                    <a:pt x="63455" y="84613"/>
                  </a:lnTo>
                  <a:lnTo>
                    <a:pt x="84090" y="84613"/>
                  </a:lnTo>
                  <a:lnTo>
                    <a:pt x="102785" y="61263"/>
                  </a:lnTo>
                  <a:lnTo>
                    <a:pt x="127609" y="52575"/>
                  </a:lnTo>
                  <a:cubicBezTo>
                    <a:pt x="138004" y="50636"/>
                    <a:pt x="155303" y="47300"/>
                    <a:pt x="157242" y="46757"/>
                  </a:cubicBezTo>
                  <a:cubicBezTo>
                    <a:pt x="160345" y="45671"/>
                    <a:pt x="171749" y="45516"/>
                    <a:pt x="177567" y="45516"/>
                  </a:cubicBezTo>
                  <a:lnTo>
                    <a:pt x="203089" y="29690"/>
                  </a:lnTo>
                  <a:lnTo>
                    <a:pt x="225896" y="18442"/>
                  </a:lnTo>
                  <a:lnTo>
                    <a:pt x="281749" y="1376"/>
                  </a:lnTo>
                  <a:lnTo>
                    <a:pt x="293463" y="445"/>
                  </a:lnTo>
                  <a:lnTo>
                    <a:pt x="293463" y="14951"/>
                  </a:lnTo>
                  <a:lnTo>
                    <a:pt x="300833" y="26122"/>
                  </a:lnTo>
                  <a:lnTo>
                    <a:pt x="309211" y="52730"/>
                  </a:lnTo>
                  <a:lnTo>
                    <a:pt x="322398" y="72822"/>
                  </a:lnTo>
                  <a:lnTo>
                    <a:pt x="335276" y="99120"/>
                  </a:lnTo>
                  <a:lnTo>
                    <a:pt x="336827" y="116729"/>
                  </a:lnTo>
                  <a:lnTo>
                    <a:pt x="328915" y="122159"/>
                  </a:lnTo>
                  <a:lnTo>
                    <a:pt x="310452" y="127589"/>
                  </a:lnTo>
                  <a:lnTo>
                    <a:pt x="315494" y="144190"/>
                  </a:lnTo>
                  <a:lnTo>
                    <a:pt x="340008" y="144190"/>
                  </a:lnTo>
                  <a:lnTo>
                    <a:pt x="358005" y="154818"/>
                  </a:lnTo>
                  <a:lnTo>
                    <a:pt x="387018" y="184684"/>
                  </a:lnTo>
                  <a:lnTo>
                    <a:pt x="394775" y="204311"/>
                  </a:lnTo>
                  <a:lnTo>
                    <a:pt x="388724" y="211447"/>
                  </a:lnTo>
                  <a:lnTo>
                    <a:pt x="382208" y="235651"/>
                  </a:lnTo>
                  <a:lnTo>
                    <a:pt x="360875" y="235651"/>
                  </a:lnTo>
                  <a:lnTo>
                    <a:pt x="354747" y="243408"/>
                  </a:lnTo>
                  <a:lnTo>
                    <a:pt x="366228" y="251088"/>
                  </a:lnTo>
                  <a:lnTo>
                    <a:pt x="375769" y="251088"/>
                  </a:lnTo>
                  <a:lnTo>
                    <a:pt x="388957" y="240383"/>
                  </a:lnTo>
                  <a:lnTo>
                    <a:pt x="404317" y="240383"/>
                  </a:lnTo>
                  <a:lnTo>
                    <a:pt x="424176" y="249381"/>
                  </a:lnTo>
                  <a:lnTo>
                    <a:pt x="448069" y="267999"/>
                  </a:lnTo>
                  <a:lnTo>
                    <a:pt x="467462" y="303994"/>
                  </a:lnTo>
                  <a:lnTo>
                    <a:pt x="476927" y="331455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FE86BA4-014F-7C3F-1DB7-8C538752D64C}"/>
                </a:ext>
              </a:extLst>
            </p:cNvPr>
            <p:cNvSpPr/>
            <p:nvPr/>
          </p:nvSpPr>
          <p:spPr>
            <a:xfrm flipV="1">
              <a:off x="5845853" y="4059890"/>
              <a:ext cx="406792" cy="685370"/>
            </a:xfrm>
            <a:custGeom>
              <a:avLst/>
              <a:gdLst>
                <a:gd name="connsiteX0" fmla="*/ 407214 w 406792"/>
                <a:gd name="connsiteY0" fmla="*/ 517331 h 685370"/>
                <a:gd name="connsiteX1" fmla="*/ 398029 w 406792"/>
                <a:gd name="connsiteY1" fmla="*/ 484276 h 685370"/>
                <a:gd name="connsiteX2" fmla="*/ 387929 w 406792"/>
                <a:gd name="connsiteY2" fmla="*/ 459134 h 685370"/>
                <a:gd name="connsiteX3" fmla="*/ 348676 w 406792"/>
                <a:gd name="connsiteY3" fmla="*/ 428834 h 685370"/>
                <a:gd name="connsiteX4" fmla="*/ 314357 w 406792"/>
                <a:gd name="connsiteY4" fmla="*/ 393591 h 685370"/>
                <a:gd name="connsiteX5" fmla="*/ 292202 w 406792"/>
                <a:gd name="connsiteY5" fmla="*/ 365013 h 685370"/>
                <a:gd name="connsiteX6" fmla="*/ 292202 w 406792"/>
                <a:gd name="connsiteY6" fmla="*/ 353307 h 685370"/>
                <a:gd name="connsiteX7" fmla="*/ 286120 w 406792"/>
                <a:gd name="connsiteY7" fmla="*/ 335170 h 685370"/>
                <a:gd name="connsiteX8" fmla="*/ 286120 w 406792"/>
                <a:gd name="connsiteY8" fmla="*/ 310028 h 685370"/>
                <a:gd name="connsiteX9" fmla="*/ 280147 w 406792"/>
                <a:gd name="connsiteY9" fmla="*/ 233354 h 685370"/>
                <a:gd name="connsiteX10" fmla="*/ 280147 w 406792"/>
                <a:gd name="connsiteY10" fmla="*/ 182046 h 685370"/>
                <a:gd name="connsiteX11" fmla="*/ 275097 w 406792"/>
                <a:gd name="connsiteY11" fmla="*/ 162877 h 685370"/>
                <a:gd name="connsiteX12" fmla="*/ 280147 w 406792"/>
                <a:gd name="connsiteY12" fmla="*/ 110771 h 685370"/>
                <a:gd name="connsiteX13" fmla="*/ 272002 w 406792"/>
                <a:gd name="connsiteY13" fmla="*/ 86319 h 685370"/>
                <a:gd name="connsiteX14" fmla="*/ 271079 w 406792"/>
                <a:gd name="connsiteY14" fmla="*/ 55095 h 685370"/>
                <a:gd name="connsiteX15" fmla="*/ 255928 w 406792"/>
                <a:gd name="connsiteY15" fmla="*/ 30877 h 685370"/>
                <a:gd name="connsiteX16" fmla="*/ 255928 w 406792"/>
                <a:gd name="connsiteY16" fmla="*/ 11708 h 685370"/>
                <a:gd name="connsiteX17" fmla="*/ 230794 w 406792"/>
                <a:gd name="connsiteY17" fmla="*/ 7690 h 685370"/>
                <a:gd name="connsiteX18" fmla="*/ 154120 w 406792"/>
                <a:gd name="connsiteY18" fmla="*/ 7690 h 685370"/>
                <a:gd name="connsiteX19" fmla="*/ 106140 w 406792"/>
                <a:gd name="connsiteY19" fmla="*/ 460 h 685370"/>
                <a:gd name="connsiteX20" fmla="*/ 98444 w 406792"/>
                <a:gd name="connsiteY20" fmla="*/ 21808 h 685370"/>
                <a:gd name="connsiteX21" fmla="*/ 98444 w 406792"/>
                <a:gd name="connsiteY21" fmla="*/ 75187 h 685370"/>
                <a:gd name="connsiteX22" fmla="*/ 47253 w 406792"/>
                <a:gd name="connsiteY22" fmla="*/ 131770 h 685370"/>
                <a:gd name="connsiteX23" fmla="*/ 30955 w 406792"/>
                <a:gd name="connsiteY23" fmla="*/ 182969 h 685370"/>
                <a:gd name="connsiteX24" fmla="*/ 23841 w 406792"/>
                <a:gd name="connsiteY24" fmla="*/ 192720 h 685370"/>
                <a:gd name="connsiteX25" fmla="*/ 5820 w 406792"/>
                <a:gd name="connsiteY25" fmla="*/ 233012 h 685370"/>
                <a:gd name="connsiteX26" fmla="*/ 421 w 406792"/>
                <a:gd name="connsiteY26" fmla="*/ 280992 h 685370"/>
                <a:gd name="connsiteX27" fmla="*/ 2601 w 406792"/>
                <a:gd name="connsiteY27" fmla="*/ 293963 h 685370"/>
                <a:gd name="connsiteX28" fmla="*/ 23841 w 406792"/>
                <a:gd name="connsiteY28" fmla="*/ 312557 h 685370"/>
                <a:gd name="connsiteX29" fmla="*/ 23841 w 406792"/>
                <a:gd name="connsiteY29" fmla="*/ 346077 h 685370"/>
                <a:gd name="connsiteX30" fmla="*/ 51613 w 406792"/>
                <a:gd name="connsiteY30" fmla="*/ 385446 h 685370"/>
                <a:gd name="connsiteX31" fmla="*/ 69059 w 406792"/>
                <a:gd name="connsiteY31" fmla="*/ 427918 h 685370"/>
                <a:gd name="connsiteX32" fmla="*/ 98444 w 406792"/>
                <a:gd name="connsiteY32" fmla="*/ 468203 h 685370"/>
                <a:gd name="connsiteX33" fmla="*/ 86855 w 406792"/>
                <a:gd name="connsiteY33" fmla="*/ 493337 h 685370"/>
                <a:gd name="connsiteX34" fmla="*/ 71588 w 406792"/>
                <a:gd name="connsiteY34" fmla="*/ 526166 h 685370"/>
                <a:gd name="connsiteX35" fmla="*/ 41171 w 406792"/>
                <a:gd name="connsiteY35" fmla="*/ 559112 h 685370"/>
                <a:gd name="connsiteX36" fmla="*/ 24756 w 406792"/>
                <a:gd name="connsiteY36" fmla="*/ 580228 h 685370"/>
                <a:gd name="connsiteX37" fmla="*/ 29349 w 406792"/>
                <a:gd name="connsiteY37" fmla="*/ 615354 h 685370"/>
                <a:gd name="connsiteX38" fmla="*/ 71588 w 406792"/>
                <a:gd name="connsiteY38" fmla="*/ 652892 h 685370"/>
                <a:gd name="connsiteX39" fmla="*/ 131507 w 406792"/>
                <a:gd name="connsiteY39" fmla="*/ 656445 h 685370"/>
                <a:gd name="connsiteX40" fmla="*/ 183156 w 406792"/>
                <a:gd name="connsiteY40" fmla="*/ 670563 h 685370"/>
                <a:gd name="connsiteX41" fmla="*/ 229987 w 406792"/>
                <a:gd name="connsiteY41" fmla="*/ 685830 h 685370"/>
                <a:gd name="connsiteX42" fmla="*/ 286462 w 406792"/>
                <a:gd name="connsiteY42" fmla="*/ 648990 h 685370"/>
                <a:gd name="connsiteX43" fmla="*/ 407214 w 406792"/>
                <a:gd name="connsiteY43" fmla="*/ 517331 h 68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6792" h="685370">
                  <a:moveTo>
                    <a:pt x="407214" y="517331"/>
                  </a:moveTo>
                  <a:lnTo>
                    <a:pt x="398029" y="484276"/>
                  </a:lnTo>
                  <a:lnTo>
                    <a:pt x="387929" y="459134"/>
                  </a:lnTo>
                  <a:lnTo>
                    <a:pt x="348676" y="428834"/>
                  </a:lnTo>
                  <a:lnTo>
                    <a:pt x="314357" y="393591"/>
                  </a:lnTo>
                  <a:lnTo>
                    <a:pt x="292202" y="365013"/>
                  </a:lnTo>
                  <a:lnTo>
                    <a:pt x="292202" y="353307"/>
                  </a:lnTo>
                  <a:lnTo>
                    <a:pt x="286120" y="335170"/>
                  </a:lnTo>
                  <a:lnTo>
                    <a:pt x="286120" y="310028"/>
                  </a:lnTo>
                  <a:lnTo>
                    <a:pt x="280147" y="233354"/>
                  </a:lnTo>
                  <a:lnTo>
                    <a:pt x="280147" y="182046"/>
                  </a:lnTo>
                  <a:lnTo>
                    <a:pt x="275097" y="162877"/>
                  </a:lnTo>
                  <a:lnTo>
                    <a:pt x="280147" y="110771"/>
                  </a:lnTo>
                  <a:lnTo>
                    <a:pt x="272002" y="86319"/>
                  </a:lnTo>
                  <a:lnTo>
                    <a:pt x="271079" y="55095"/>
                  </a:lnTo>
                  <a:lnTo>
                    <a:pt x="255928" y="30877"/>
                  </a:lnTo>
                  <a:lnTo>
                    <a:pt x="255928" y="11708"/>
                  </a:lnTo>
                  <a:lnTo>
                    <a:pt x="230794" y="7690"/>
                  </a:lnTo>
                  <a:lnTo>
                    <a:pt x="154120" y="7690"/>
                  </a:lnTo>
                  <a:lnTo>
                    <a:pt x="106140" y="460"/>
                  </a:lnTo>
                  <a:lnTo>
                    <a:pt x="98444" y="21808"/>
                  </a:lnTo>
                  <a:lnTo>
                    <a:pt x="98444" y="75187"/>
                  </a:lnTo>
                  <a:lnTo>
                    <a:pt x="47253" y="131770"/>
                  </a:lnTo>
                  <a:lnTo>
                    <a:pt x="30955" y="182969"/>
                  </a:lnTo>
                  <a:lnTo>
                    <a:pt x="23841" y="192720"/>
                  </a:lnTo>
                  <a:cubicBezTo>
                    <a:pt x="23841" y="192720"/>
                    <a:pt x="11328" y="222105"/>
                    <a:pt x="5820" y="233012"/>
                  </a:cubicBezTo>
                  <a:lnTo>
                    <a:pt x="421" y="280992"/>
                  </a:lnTo>
                  <a:lnTo>
                    <a:pt x="2601" y="293963"/>
                  </a:lnTo>
                  <a:lnTo>
                    <a:pt x="23841" y="312557"/>
                  </a:lnTo>
                  <a:lnTo>
                    <a:pt x="23841" y="346077"/>
                  </a:lnTo>
                  <a:lnTo>
                    <a:pt x="51613" y="385446"/>
                  </a:lnTo>
                  <a:lnTo>
                    <a:pt x="69059" y="427918"/>
                  </a:lnTo>
                  <a:cubicBezTo>
                    <a:pt x="69059" y="427918"/>
                    <a:pt x="97296" y="462811"/>
                    <a:pt x="98444" y="468203"/>
                  </a:cubicBezTo>
                  <a:cubicBezTo>
                    <a:pt x="99476" y="473602"/>
                    <a:pt x="86855" y="493337"/>
                    <a:pt x="86855" y="493337"/>
                  </a:cubicBezTo>
                  <a:lnTo>
                    <a:pt x="71588" y="526166"/>
                  </a:lnTo>
                  <a:lnTo>
                    <a:pt x="41171" y="559112"/>
                  </a:lnTo>
                  <a:lnTo>
                    <a:pt x="24756" y="580228"/>
                  </a:lnTo>
                  <a:cubicBezTo>
                    <a:pt x="24756" y="580228"/>
                    <a:pt x="25905" y="611909"/>
                    <a:pt x="29349" y="615354"/>
                  </a:cubicBezTo>
                  <a:cubicBezTo>
                    <a:pt x="32909" y="618914"/>
                    <a:pt x="71588" y="652892"/>
                    <a:pt x="71588" y="652892"/>
                  </a:cubicBezTo>
                  <a:lnTo>
                    <a:pt x="131507" y="656445"/>
                  </a:lnTo>
                  <a:lnTo>
                    <a:pt x="183156" y="670563"/>
                  </a:lnTo>
                  <a:lnTo>
                    <a:pt x="229987" y="685830"/>
                  </a:lnTo>
                  <a:cubicBezTo>
                    <a:pt x="229987" y="685830"/>
                    <a:pt x="265338" y="670796"/>
                    <a:pt x="286462" y="648990"/>
                  </a:cubicBezTo>
                  <a:cubicBezTo>
                    <a:pt x="307585" y="627176"/>
                    <a:pt x="396997" y="531216"/>
                    <a:pt x="407214" y="517331"/>
                  </a:cubicBezTo>
                </a:path>
              </a:pathLst>
            </a:custGeom>
            <a:solidFill>
              <a:srgbClr val="EBC0A0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9B11EFBE-EC7D-40D5-0333-7D6A4173E7B7}"/>
                </a:ext>
              </a:extLst>
            </p:cNvPr>
            <p:cNvSpPr/>
            <p:nvPr/>
          </p:nvSpPr>
          <p:spPr>
            <a:xfrm flipV="1">
              <a:off x="5841920" y="4055739"/>
              <a:ext cx="414945" cy="693825"/>
            </a:xfrm>
            <a:custGeom>
              <a:avLst/>
              <a:gdLst>
                <a:gd name="connsiteX0" fmla="*/ 410014 w 414945"/>
                <a:gd name="connsiteY0" fmla="*/ 517415 h 693825"/>
                <a:gd name="connsiteX1" fmla="*/ 408075 w 414945"/>
                <a:gd name="connsiteY1" fmla="*/ 519355 h 693825"/>
                <a:gd name="connsiteX2" fmla="*/ 406911 w 414945"/>
                <a:gd name="connsiteY2" fmla="*/ 520829 h 693825"/>
                <a:gd name="connsiteX3" fmla="*/ 398378 w 414945"/>
                <a:gd name="connsiteY3" fmla="*/ 490032 h 693825"/>
                <a:gd name="connsiteX4" fmla="*/ 388681 w 414945"/>
                <a:gd name="connsiteY4" fmla="*/ 465828 h 693825"/>
                <a:gd name="connsiteX5" fmla="*/ 349817 w 414945"/>
                <a:gd name="connsiteY5" fmla="*/ 435807 h 693825"/>
                <a:gd name="connsiteX6" fmla="*/ 315218 w 414945"/>
                <a:gd name="connsiteY6" fmla="*/ 400278 h 693825"/>
                <a:gd name="connsiteX7" fmla="*/ 292256 w 414945"/>
                <a:gd name="connsiteY7" fmla="*/ 370644 h 693825"/>
                <a:gd name="connsiteX8" fmla="*/ 292256 w 414945"/>
                <a:gd name="connsiteY8" fmla="*/ 358233 h 693825"/>
                <a:gd name="connsiteX9" fmla="*/ 286205 w 414945"/>
                <a:gd name="connsiteY9" fmla="*/ 340080 h 693825"/>
                <a:gd name="connsiteX10" fmla="*/ 286205 w 414945"/>
                <a:gd name="connsiteY10" fmla="*/ 314636 h 693825"/>
                <a:gd name="connsiteX11" fmla="*/ 280232 w 414945"/>
                <a:gd name="connsiteY11" fmla="*/ 237682 h 693825"/>
                <a:gd name="connsiteX12" fmla="*/ 280232 w 414945"/>
                <a:gd name="connsiteY12" fmla="*/ 186871 h 693825"/>
                <a:gd name="connsiteX13" fmla="*/ 275112 w 414945"/>
                <a:gd name="connsiteY13" fmla="*/ 167477 h 693825"/>
                <a:gd name="connsiteX14" fmla="*/ 280155 w 414945"/>
                <a:gd name="connsiteY14" fmla="*/ 115502 h 693825"/>
                <a:gd name="connsiteX15" fmla="*/ 272242 w 414945"/>
                <a:gd name="connsiteY15" fmla="*/ 91842 h 693825"/>
                <a:gd name="connsiteX16" fmla="*/ 271156 w 414945"/>
                <a:gd name="connsiteY16" fmla="*/ 60579 h 693825"/>
                <a:gd name="connsiteX17" fmla="*/ 255951 w 414945"/>
                <a:gd name="connsiteY17" fmla="*/ 36299 h 693825"/>
                <a:gd name="connsiteX18" fmla="*/ 255951 w 414945"/>
                <a:gd name="connsiteY18" fmla="*/ 19310 h 693825"/>
                <a:gd name="connsiteX19" fmla="*/ 259675 w 414945"/>
                <a:gd name="connsiteY19" fmla="*/ 19930 h 693825"/>
                <a:gd name="connsiteX20" fmla="*/ 259830 w 414945"/>
                <a:gd name="connsiteY20" fmla="*/ 19930 h 693825"/>
                <a:gd name="connsiteX21" fmla="*/ 263709 w 414945"/>
                <a:gd name="connsiteY21" fmla="*/ 19698 h 693825"/>
                <a:gd name="connsiteX22" fmla="*/ 263709 w 414945"/>
                <a:gd name="connsiteY22" fmla="*/ 34049 h 693825"/>
                <a:gd name="connsiteX23" fmla="*/ 278836 w 414945"/>
                <a:gd name="connsiteY23" fmla="*/ 58252 h 693825"/>
                <a:gd name="connsiteX24" fmla="*/ 279767 w 414945"/>
                <a:gd name="connsiteY24" fmla="*/ 89902 h 693825"/>
                <a:gd name="connsiteX25" fmla="*/ 287990 w 414945"/>
                <a:gd name="connsiteY25" fmla="*/ 114649 h 693825"/>
                <a:gd name="connsiteX26" fmla="*/ 282947 w 414945"/>
                <a:gd name="connsiteY26" fmla="*/ 166856 h 693825"/>
                <a:gd name="connsiteX27" fmla="*/ 285973 w 414945"/>
                <a:gd name="connsiteY27" fmla="*/ 178337 h 693825"/>
                <a:gd name="connsiteX28" fmla="*/ 287059 w 414945"/>
                <a:gd name="connsiteY28" fmla="*/ 182216 h 693825"/>
                <a:gd name="connsiteX29" fmla="*/ 287990 w 414945"/>
                <a:gd name="connsiteY29" fmla="*/ 185862 h 693825"/>
                <a:gd name="connsiteX30" fmla="*/ 287990 w 414945"/>
                <a:gd name="connsiteY30" fmla="*/ 186095 h 693825"/>
                <a:gd name="connsiteX31" fmla="*/ 287912 w 414945"/>
                <a:gd name="connsiteY31" fmla="*/ 215961 h 693825"/>
                <a:gd name="connsiteX32" fmla="*/ 287912 w 414945"/>
                <a:gd name="connsiteY32" fmla="*/ 237372 h 693825"/>
                <a:gd name="connsiteX33" fmla="*/ 293963 w 414945"/>
                <a:gd name="connsiteY33" fmla="*/ 314325 h 693825"/>
                <a:gd name="connsiteX34" fmla="*/ 293963 w 414945"/>
                <a:gd name="connsiteY34" fmla="*/ 338839 h 693825"/>
                <a:gd name="connsiteX35" fmla="*/ 299781 w 414945"/>
                <a:gd name="connsiteY35" fmla="*/ 356371 h 693825"/>
                <a:gd name="connsiteX36" fmla="*/ 300014 w 414945"/>
                <a:gd name="connsiteY36" fmla="*/ 368007 h 693825"/>
                <a:gd name="connsiteX37" fmla="*/ 321036 w 414945"/>
                <a:gd name="connsiteY37" fmla="*/ 395158 h 693825"/>
                <a:gd name="connsiteX38" fmla="*/ 355014 w 414945"/>
                <a:gd name="connsiteY38" fmla="*/ 430066 h 693825"/>
                <a:gd name="connsiteX39" fmla="*/ 395042 w 414945"/>
                <a:gd name="connsiteY39" fmla="*/ 461019 h 693825"/>
                <a:gd name="connsiteX40" fmla="*/ 405670 w 414945"/>
                <a:gd name="connsiteY40" fmla="*/ 487549 h 693825"/>
                <a:gd name="connsiteX41" fmla="*/ 413350 w 414945"/>
                <a:gd name="connsiteY41" fmla="*/ 515243 h 693825"/>
                <a:gd name="connsiteX42" fmla="*/ 410014 w 414945"/>
                <a:gd name="connsiteY42" fmla="*/ 517415 h 693825"/>
                <a:gd name="connsiteX43" fmla="*/ 410014 w 414945"/>
                <a:gd name="connsiteY43" fmla="*/ 517415 h 693825"/>
                <a:gd name="connsiteX44" fmla="*/ 408075 w 414945"/>
                <a:gd name="connsiteY44" fmla="*/ 519355 h 693825"/>
                <a:gd name="connsiteX45" fmla="*/ 406911 w 414945"/>
                <a:gd name="connsiteY45" fmla="*/ 520829 h 693825"/>
                <a:gd name="connsiteX46" fmla="*/ 398378 w 414945"/>
                <a:gd name="connsiteY46" fmla="*/ 490032 h 693825"/>
                <a:gd name="connsiteX47" fmla="*/ 388681 w 414945"/>
                <a:gd name="connsiteY47" fmla="*/ 465828 h 693825"/>
                <a:gd name="connsiteX48" fmla="*/ 349817 w 414945"/>
                <a:gd name="connsiteY48" fmla="*/ 435807 h 693825"/>
                <a:gd name="connsiteX49" fmla="*/ 315218 w 414945"/>
                <a:gd name="connsiteY49" fmla="*/ 400278 h 693825"/>
                <a:gd name="connsiteX50" fmla="*/ 292256 w 414945"/>
                <a:gd name="connsiteY50" fmla="*/ 370644 h 693825"/>
                <a:gd name="connsiteX51" fmla="*/ 292256 w 414945"/>
                <a:gd name="connsiteY51" fmla="*/ 358233 h 693825"/>
                <a:gd name="connsiteX52" fmla="*/ 286205 w 414945"/>
                <a:gd name="connsiteY52" fmla="*/ 340080 h 693825"/>
                <a:gd name="connsiteX53" fmla="*/ 286205 w 414945"/>
                <a:gd name="connsiteY53" fmla="*/ 314636 h 693825"/>
                <a:gd name="connsiteX54" fmla="*/ 280232 w 414945"/>
                <a:gd name="connsiteY54" fmla="*/ 237682 h 693825"/>
                <a:gd name="connsiteX55" fmla="*/ 280232 w 414945"/>
                <a:gd name="connsiteY55" fmla="*/ 186871 h 693825"/>
                <a:gd name="connsiteX56" fmla="*/ 275112 w 414945"/>
                <a:gd name="connsiteY56" fmla="*/ 167477 h 693825"/>
                <a:gd name="connsiteX57" fmla="*/ 280155 w 414945"/>
                <a:gd name="connsiteY57" fmla="*/ 115502 h 693825"/>
                <a:gd name="connsiteX58" fmla="*/ 272242 w 414945"/>
                <a:gd name="connsiteY58" fmla="*/ 91842 h 693825"/>
                <a:gd name="connsiteX59" fmla="*/ 271156 w 414945"/>
                <a:gd name="connsiteY59" fmla="*/ 60579 h 693825"/>
                <a:gd name="connsiteX60" fmla="*/ 255951 w 414945"/>
                <a:gd name="connsiteY60" fmla="*/ 36299 h 693825"/>
                <a:gd name="connsiteX61" fmla="*/ 255951 w 414945"/>
                <a:gd name="connsiteY61" fmla="*/ 19310 h 693825"/>
                <a:gd name="connsiteX62" fmla="*/ 259675 w 414945"/>
                <a:gd name="connsiteY62" fmla="*/ 19930 h 693825"/>
                <a:gd name="connsiteX63" fmla="*/ 259830 w 414945"/>
                <a:gd name="connsiteY63" fmla="*/ 19930 h 693825"/>
                <a:gd name="connsiteX64" fmla="*/ 263709 w 414945"/>
                <a:gd name="connsiteY64" fmla="*/ 19698 h 693825"/>
                <a:gd name="connsiteX65" fmla="*/ 263709 w 414945"/>
                <a:gd name="connsiteY65" fmla="*/ 34049 h 693825"/>
                <a:gd name="connsiteX66" fmla="*/ 278836 w 414945"/>
                <a:gd name="connsiteY66" fmla="*/ 58252 h 693825"/>
                <a:gd name="connsiteX67" fmla="*/ 279767 w 414945"/>
                <a:gd name="connsiteY67" fmla="*/ 89902 h 693825"/>
                <a:gd name="connsiteX68" fmla="*/ 287990 w 414945"/>
                <a:gd name="connsiteY68" fmla="*/ 114649 h 693825"/>
                <a:gd name="connsiteX69" fmla="*/ 282947 w 414945"/>
                <a:gd name="connsiteY69" fmla="*/ 166856 h 693825"/>
                <a:gd name="connsiteX70" fmla="*/ 285973 w 414945"/>
                <a:gd name="connsiteY70" fmla="*/ 178337 h 693825"/>
                <a:gd name="connsiteX71" fmla="*/ 287059 w 414945"/>
                <a:gd name="connsiteY71" fmla="*/ 182216 h 693825"/>
                <a:gd name="connsiteX72" fmla="*/ 287990 w 414945"/>
                <a:gd name="connsiteY72" fmla="*/ 185862 h 693825"/>
                <a:gd name="connsiteX73" fmla="*/ 287990 w 414945"/>
                <a:gd name="connsiteY73" fmla="*/ 186095 h 693825"/>
                <a:gd name="connsiteX74" fmla="*/ 287912 w 414945"/>
                <a:gd name="connsiteY74" fmla="*/ 215961 h 693825"/>
                <a:gd name="connsiteX75" fmla="*/ 287912 w 414945"/>
                <a:gd name="connsiteY75" fmla="*/ 237372 h 693825"/>
                <a:gd name="connsiteX76" fmla="*/ 293963 w 414945"/>
                <a:gd name="connsiteY76" fmla="*/ 314325 h 693825"/>
                <a:gd name="connsiteX77" fmla="*/ 293963 w 414945"/>
                <a:gd name="connsiteY77" fmla="*/ 338839 h 693825"/>
                <a:gd name="connsiteX78" fmla="*/ 299781 w 414945"/>
                <a:gd name="connsiteY78" fmla="*/ 356371 h 693825"/>
                <a:gd name="connsiteX79" fmla="*/ 300014 w 414945"/>
                <a:gd name="connsiteY79" fmla="*/ 368007 h 693825"/>
                <a:gd name="connsiteX80" fmla="*/ 321036 w 414945"/>
                <a:gd name="connsiteY80" fmla="*/ 395158 h 693825"/>
                <a:gd name="connsiteX81" fmla="*/ 355014 w 414945"/>
                <a:gd name="connsiteY81" fmla="*/ 430066 h 693825"/>
                <a:gd name="connsiteX82" fmla="*/ 395042 w 414945"/>
                <a:gd name="connsiteY82" fmla="*/ 461019 h 693825"/>
                <a:gd name="connsiteX83" fmla="*/ 405670 w 414945"/>
                <a:gd name="connsiteY83" fmla="*/ 487549 h 693825"/>
                <a:gd name="connsiteX84" fmla="*/ 413350 w 414945"/>
                <a:gd name="connsiteY84" fmla="*/ 515243 h 693825"/>
                <a:gd name="connsiteX85" fmla="*/ 410014 w 414945"/>
                <a:gd name="connsiteY85" fmla="*/ 517415 h 693825"/>
                <a:gd name="connsiteX86" fmla="*/ 292256 w 414945"/>
                <a:gd name="connsiteY86" fmla="*/ 358233 h 693825"/>
                <a:gd name="connsiteX87" fmla="*/ 286205 w 414945"/>
                <a:gd name="connsiteY87" fmla="*/ 340080 h 693825"/>
                <a:gd name="connsiteX88" fmla="*/ 286205 w 414945"/>
                <a:gd name="connsiteY88" fmla="*/ 314636 h 693825"/>
                <a:gd name="connsiteX89" fmla="*/ 280232 w 414945"/>
                <a:gd name="connsiteY89" fmla="*/ 237682 h 693825"/>
                <a:gd name="connsiteX90" fmla="*/ 280232 w 414945"/>
                <a:gd name="connsiteY90" fmla="*/ 186871 h 693825"/>
                <a:gd name="connsiteX91" fmla="*/ 275112 w 414945"/>
                <a:gd name="connsiteY91" fmla="*/ 167477 h 693825"/>
                <a:gd name="connsiteX92" fmla="*/ 280155 w 414945"/>
                <a:gd name="connsiteY92" fmla="*/ 115502 h 693825"/>
                <a:gd name="connsiteX93" fmla="*/ 272242 w 414945"/>
                <a:gd name="connsiteY93" fmla="*/ 91842 h 693825"/>
                <a:gd name="connsiteX94" fmla="*/ 271156 w 414945"/>
                <a:gd name="connsiteY94" fmla="*/ 60579 h 693825"/>
                <a:gd name="connsiteX95" fmla="*/ 255951 w 414945"/>
                <a:gd name="connsiteY95" fmla="*/ 36299 h 693825"/>
                <a:gd name="connsiteX96" fmla="*/ 255951 w 414945"/>
                <a:gd name="connsiteY96" fmla="*/ 19310 h 693825"/>
                <a:gd name="connsiteX97" fmla="*/ 234696 w 414945"/>
                <a:gd name="connsiteY97" fmla="*/ 15896 h 693825"/>
                <a:gd name="connsiteX98" fmla="*/ 157509 w 414945"/>
                <a:gd name="connsiteY98" fmla="*/ 15819 h 693825"/>
                <a:gd name="connsiteX99" fmla="*/ 112671 w 414945"/>
                <a:gd name="connsiteY99" fmla="*/ 9070 h 693825"/>
                <a:gd name="connsiteX100" fmla="*/ 106233 w 414945"/>
                <a:gd name="connsiteY100" fmla="*/ 26757 h 693825"/>
                <a:gd name="connsiteX101" fmla="*/ 106233 w 414945"/>
                <a:gd name="connsiteY101" fmla="*/ 80981 h 693825"/>
                <a:gd name="connsiteX102" fmla="*/ 54646 w 414945"/>
                <a:gd name="connsiteY102" fmla="*/ 138076 h 693825"/>
                <a:gd name="connsiteX103" fmla="*/ 38588 w 414945"/>
                <a:gd name="connsiteY103" fmla="*/ 188422 h 693825"/>
                <a:gd name="connsiteX104" fmla="*/ 31141 w 414945"/>
                <a:gd name="connsiteY104" fmla="*/ 198972 h 693825"/>
                <a:gd name="connsiteX105" fmla="*/ 13531 w 414945"/>
                <a:gd name="connsiteY105" fmla="*/ 238458 h 693825"/>
                <a:gd name="connsiteX106" fmla="*/ 8256 w 414945"/>
                <a:gd name="connsiteY106" fmla="*/ 285157 h 693825"/>
                <a:gd name="connsiteX107" fmla="*/ 10118 w 414945"/>
                <a:gd name="connsiteY107" fmla="*/ 296251 h 693825"/>
                <a:gd name="connsiteX108" fmla="*/ 31684 w 414945"/>
                <a:gd name="connsiteY108" fmla="*/ 315101 h 693825"/>
                <a:gd name="connsiteX109" fmla="*/ 31684 w 414945"/>
                <a:gd name="connsiteY109" fmla="*/ 349156 h 693825"/>
                <a:gd name="connsiteX110" fmla="*/ 58757 w 414945"/>
                <a:gd name="connsiteY110" fmla="*/ 387556 h 693825"/>
                <a:gd name="connsiteX111" fmla="*/ 76367 w 414945"/>
                <a:gd name="connsiteY111" fmla="*/ 430222 h 693825"/>
                <a:gd name="connsiteX112" fmla="*/ 106155 w 414945"/>
                <a:gd name="connsiteY112" fmla="*/ 471802 h 693825"/>
                <a:gd name="connsiteX113" fmla="*/ 96924 w 414945"/>
                <a:gd name="connsiteY113" fmla="*/ 495151 h 693825"/>
                <a:gd name="connsiteX114" fmla="*/ 95527 w 414945"/>
                <a:gd name="connsiteY114" fmla="*/ 497401 h 693825"/>
                <a:gd name="connsiteX115" fmla="*/ 94364 w 414945"/>
                <a:gd name="connsiteY115" fmla="*/ 499108 h 693825"/>
                <a:gd name="connsiteX116" fmla="*/ 94209 w 414945"/>
                <a:gd name="connsiteY116" fmla="*/ 499496 h 693825"/>
                <a:gd name="connsiteX117" fmla="*/ 94054 w 414945"/>
                <a:gd name="connsiteY117" fmla="*/ 499728 h 693825"/>
                <a:gd name="connsiteX118" fmla="*/ 79004 w 414945"/>
                <a:gd name="connsiteY118" fmla="*/ 532077 h 693825"/>
                <a:gd name="connsiteX119" fmla="*/ 48129 w 414945"/>
                <a:gd name="connsiteY119" fmla="*/ 565822 h 693825"/>
                <a:gd name="connsiteX120" fmla="*/ 32615 w 414945"/>
                <a:gd name="connsiteY120" fmla="*/ 585836 h 693825"/>
                <a:gd name="connsiteX121" fmla="*/ 36028 w 414945"/>
                <a:gd name="connsiteY121" fmla="*/ 616943 h 693825"/>
                <a:gd name="connsiteX122" fmla="*/ 77065 w 414945"/>
                <a:gd name="connsiteY122" fmla="*/ 653403 h 693825"/>
                <a:gd name="connsiteX123" fmla="*/ 135711 w 414945"/>
                <a:gd name="connsiteY123" fmla="*/ 656894 h 693825"/>
                <a:gd name="connsiteX124" fmla="*/ 188307 w 414945"/>
                <a:gd name="connsiteY124" fmla="*/ 671168 h 693825"/>
                <a:gd name="connsiteX125" fmla="*/ 233765 w 414945"/>
                <a:gd name="connsiteY125" fmla="*/ 685985 h 693825"/>
                <a:gd name="connsiteX126" fmla="*/ 234851 w 414945"/>
                <a:gd name="connsiteY126" fmla="*/ 685519 h 693825"/>
                <a:gd name="connsiteX127" fmla="*/ 238032 w 414945"/>
                <a:gd name="connsiteY127" fmla="*/ 683968 h 693825"/>
                <a:gd name="connsiteX128" fmla="*/ 241290 w 414945"/>
                <a:gd name="connsiteY128" fmla="*/ 682416 h 693825"/>
                <a:gd name="connsiteX129" fmla="*/ 242841 w 414945"/>
                <a:gd name="connsiteY129" fmla="*/ 681640 h 693825"/>
                <a:gd name="connsiteX130" fmla="*/ 244626 w 414945"/>
                <a:gd name="connsiteY130" fmla="*/ 680710 h 693825"/>
                <a:gd name="connsiteX131" fmla="*/ 246487 w 414945"/>
                <a:gd name="connsiteY131" fmla="*/ 679701 h 693825"/>
                <a:gd name="connsiteX132" fmla="*/ 248815 w 414945"/>
                <a:gd name="connsiteY132" fmla="*/ 678460 h 693825"/>
                <a:gd name="connsiteX133" fmla="*/ 250909 w 414945"/>
                <a:gd name="connsiteY133" fmla="*/ 677296 h 693825"/>
                <a:gd name="connsiteX134" fmla="*/ 252461 w 414945"/>
                <a:gd name="connsiteY134" fmla="*/ 676365 h 693825"/>
                <a:gd name="connsiteX135" fmla="*/ 256339 w 414945"/>
                <a:gd name="connsiteY135" fmla="*/ 674193 h 693825"/>
                <a:gd name="connsiteX136" fmla="*/ 266346 w 414945"/>
                <a:gd name="connsiteY136" fmla="*/ 667910 h 693825"/>
                <a:gd name="connsiteX137" fmla="*/ 270458 w 414945"/>
                <a:gd name="connsiteY137" fmla="*/ 665040 h 693825"/>
                <a:gd name="connsiteX138" fmla="*/ 274957 w 414945"/>
                <a:gd name="connsiteY138" fmla="*/ 661704 h 693825"/>
                <a:gd name="connsiteX139" fmla="*/ 279379 w 414945"/>
                <a:gd name="connsiteY139" fmla="*/ 658135 h 693825"/>
                <a:gd name="connsiteX140" fmla="*/ 282482 w 414945"/>
                <a:gd name="connsiteY140" fmla="*/ 655498 h 693825"/>
                <a:gd name="connsiteX141" fmla="*/ 282637 w 414945"/>
                <a:gd name="connsiteY141" fmla="*/ 655343 h 693825"/>
                <a:gd name="connsiteX142" fmla="*/ 287602 w 414945"/>
                <a:gd name="connsiteY142" fmla="*/ 650611 h 693825"/>
                <a:gd name="connsiteX143" fmla="*/ 305444 w 414945"/>
                <a:gd name="connsiteY143" fmla="*/ 631838 h 693825"/>
                <a:gd name="connsiteX144" fmla="*/ 313589 w 414945"/>
                <a:gd name="connsiteY144" fmla="*/ 623149 h 693825"/>
                <a:gd name="connsiteX145" fmla="*/ 370839 w 414945"/>
                <a:gd name="connsiteY145" fmla="*/ 561400 h 693825"/>
                <a:gd name="connsiteX146" fmla="*/ 379683 w 414945"/>
                <a:gd name="connsiteY146" fmla="*/ 551703 h 693825"/>
                <a:gd name="connsiteX147" fmla="*/ 391474 w 414945"/>
                <a:gd name="connsiteY147" fmla="*/ 538593 h 693825"/>
                <a:gd name="connsiteX148" fmla="*/ 394887 w 414945"/>
                <a:gd name="connsiteY148" fmla="*/ 534792 h 693825"/>
                <a:gd name="connsiteX149" fmla="*/ 400783 w 414945"/>
                <a:gd name="connsiteY149" fmla="*/ 528121 h 693825"/>
                <a:gd name="connsiteX150" fmla="*/ 401093 w 414945"/>
                <a:gd name="connsiteY150" fmla="*/ 527810 h 693825"/>
                <a:gd name="connsiteX151" fmla="*/ 405282 w 414945"/>
                <a:gd name="connsiteY151" fmla="*/ 522846 h 693825"/>
                <a:gd name="connsiteX152" fmla="*/ 406911 w 414945"/>
                <a:gd name="connsiteY152" fmla="*/ 520906 h 693825"/>
                <a:gd name="connsiteX153" fmla="*/ 406911 w 414945"/>
                <a:gd name="connsiteY153" fmla="*/ 520829 h 693825"/>
                <a:gd name="connsiteX154" fmla="*/ 398378 w 414945"/>
                <a:gd name="connsiteY154" fmla="*/ 490032 h 693825"/>
                <a:gd name="connsiteX155" fmla="*/ 388681 w 414945"/>
                <a:gd name="connsiteY155" fmla="*/ 465828 h 693825"/>
                <a:gd name="connsiteX156" fmla="*/ 349817 w 414945"/>
                <a:gd name="connsiteY156" fmla="*/ 435807 h 693825"/>
                <a:gd name="connsiteX157" fmla="*/ 315218 w 414945"/>
                <a:gd name="connsiteY157" fmla="*/ 400278 h 693825"/>
                <a:gd name="connsiteX158" fmla="*/ 292256 w 414945"/>
                <a:gd name="connsiteY158" fmla="*/ 370644 h 693825"/>
                <a:gd name="connsiteX159" fmla="*/ 414281 w 414945"/>
                <a:gd name="connsiteY159" fmla="*/ 523932 h 693825"/>
                <a:gd name="connsiteX160" fmla="*/ 413428 w 414945"/>
                <a:gd name="connsiteY160" fmla="*/ 525018 h 693825"/>
                <a:gd name="connsiteX161" fmla="*/ 412652 w 414945"/>
                <a:gd name="connsiteY161" fmla="*/ 526026 h 693825"/>
                <a:gd name="connsiteX162" fmla="*/ 409394 w 414945"/>
                <a:gd name="connsiteY162" fmla="*/ 529827 h 693825"/>
                <a:gd name="connsiteX163" fmla="*/ 409316 w 414945"/>
                <a:gd name="connsiteY163" fmla="*/ 529982 h 693825"/>
                <a:gd name="connsiteX164" fmla="*/ 404739 w 414945"/>
                <a:gd name="connsiteY164" fmla="*/ 535257 h 693825"/>
                <a:gd name="connsiteX165" fmla="*/ 402024 w 414945"/>
                <a:gd name="connsiteY165" fmla="*/ 538360 h 693825"/>
                <a:gd name="connsiteX166" fmla="*/ 398999 w 414945"/>
                <a:gd name="connsiteY166" fmla="*/ 541774 h 693825"/>
                <a:gd name="connsiteX167" fmla="*/ 393879 w 414945"/>
                <a:gd name="connsiteY167" fmla="*/ 547514 h 693825"/>
                <a:gd name="connsiteX168" fmla="*/ 386121 w 414945"/>
                <a:gd name="connsiteY168" fmla="*/ 556125 h 693825"/>
                <a:gd name="connsiteX169" fmla="*/ 380846 w 414945"/>
                <a:gd name="connsiteY169" fmla="*/ 561866 h 693825"/>
                <a:gd name="connsiteX170" fmla="*/ 374796 w 414945"/>
                <a:gd name="connsiteY170" fmla="*/ 568537 h 693825"/>
                <a:gd name="connsiteX171" fmla="*/ 368202 w 414945"/>
                <a:gd name="connsiteY171" fmla="*/ 575751 h 693825"/>
                <a:gd name="connsiteX172" fmla="*/ 362539 w 414945"/>
                <a:gd name="connsiteY172" fmla="*/ 581802 h 693825"/>
                <a:gd name="connsiteX173" fmla="*/ 357652 w 414945"/>
                <a:gd name="connsiteY173" fmla="*/ 587155 h 693825"/>
                <a:gd name="connsiteX174" fmla="*/ 305289 w 414945"/>
                <a:gd name="connsiteY174" fmla="*/ 643241 h 693825"/>
                <a:gd name="connsiteX175" fmla="*/ 302496 w 414945"/>
                <a:gd name="connsiteY175" fmla="*/ 646189 h 693825"/>
                <a:gd name="connsiteX176" fmla="*/ 299936 w 414945"/>
                <a:gd name="connsiteY176" fmla="*/ 648904 h 693825"/>
                <a:gd name="connsiteX177" fmla="*/ 295359 w 414945"/>
                <a:gd name="connsiteY177" fmla="*/ 653714 h 693825"/>
                <a:gd name="connsiteX178" fmla="*/ 293187 w 414945"/>
                <a:gd name="connsiteY178" fmla="*/ 655963 h 693825"/>
                <a:gd name="connsiteX179" fmla="*/ 288222 w 414945"/>
                <a:gd name="connsiteY179" fmla="*/ 660695 h 693825"/>
                <a:gd name="connsiteX180" fmla="*/ 273018 w 414945"/>
                <a:gd name="connsiteY180" fmla="*/ 672719 h 693825"/>
                <a:gd name="connsiteX181" fmla="*/ 268751 w 414945"/>
                <a:gd name="connsiteY181" fmla="*/ 675590 h 693825"/>
                <a:gd name="connsiteX182" fmla="*/ 244703 w 414945"/>
                <a:gd name="connsiteY182" fmla="*/ 689320 h 693825"/>
                <a:gd name="connsiteX183" fmla="*/ 242143 w 414945"/>
                <a:gd name="connsiteY183" fmla="*/ 690639 h 693825"/>
                <a:gd name="connsiteX184" fmla="*/ 240514 w 414945"/>
                <a:gd name="connsiteY184" fmla="*/ 691415 h 693825"/>
                <a:gd name="connsiteX185" fmla="*/ 238420 w 414945"/>
                <a:gd name="connsiteY185" fmla="*/ 692346 h 693825"/>
                <a:gd name="connsiteX186" fmla="*/ 236946 w 414945"/>
                <a:gd name="connsiteY186" fmla="*/ 693044 h 693825"/>
                <a:gd name="connsiteX187" fmla="*/ 236868 w 414945"/>
                <a:gd name="connsiteY187" fmla="*/ 693121 h 693825"/>
                <a:gd name="connsiteX188" fmla="*/ 236791 w 414945"/>
                <a:gd name="connsiteY188" fmla="*/ 693121 h 693825"/>
                <a:gd name="connsiteX189" fmla="*/ 235472 w 414945"/>
                <a:gd name="connsiteY189" fmla="*/ 693742 h 693825"/>
                <a:gd name="connsiteX190" fmla="*/ 234075 w 414945"/>
                <a:gd name="connsiteY190" fmla="*/ 694285 h 693825"/>
                <a:gd name="connsiteX191" fmla="*/ 232446 w 414945"/>
                <a:gd name="connsiteY191" fmla="*/ 693742 h 693825"/>
                <a:gd name="connsiteX192" fmla="*/ 228723 w 414945"/>
                <a:gd name="connsiteY192" fmla="*/ 692501 h 693825"/>
                <a:gd name="connsiteX193" fmla="*/ 186057 w 414945"/>
                <a:gd name="connsiteY193" fmla="*/ 678615 h 693825"/>
                <a:gd name="connsiteX194" fmla="*/ 134780 w 414945"/>
                <a:gd name="connsiteY194" fmla="*/ 664574 h 693825"/>
                <a:gd name="connsiteX195" fmla="*/ 73962 w 414945"/>
                <a:gd name="connsiteY195" fmla="*/ 661006 h 693825"/>
                <a:gd name="connsiteX196" fmla="*/ 72953 w 414945"/>
                <a:gd name="connsiteY196" fmla="*/ 660075 h 693825"/>
                <a:gd name="connsiteX197" fmla="*/ 30520 w 414945"/>
                <a:gd name="connsiteY197" fmla="*/ 622374 h 693825"/>
                <a:gd name="connsiteX198" fmla="*/ 24780 w 414945"/>
                <a:gd name="connsiteY198" fmla="*/ 584672 h 693825"/>
                <a:gd name="connsiteX199" fmla="*/ 24780 w 414945"/>
                <a:gd name="connsiteY199" fmla="*/ 583276 h 693825"/>
                <a:gd name="connsiteX200" fmla="*/ 42234 w 414945"/>
                <a:gd name="connsiteY200" fmla="*/ 560779 h 693825"/>
                <a:gd name="connsiteX201" fmla="*/ 72255 w 414945"/>
                <a:gd name="connsiteY201" fmla="*/ 528276 h 693825"/>
                <a:gd name="connsiteX202" fmla="*/ 81642 w 414945"/>
                <a:gd name="connsiteY202" fmla="*/ 508106 h 693825"/>
                <a:gd name="connsiteX203" fmla="*/ 81719 w 414945"/>
                <a:gd name="connsiteY203" fmla="*/ 508106 h 693825"/>
                <a:gd name="connsiteX204" fmla="*/ 84745 w 414945"/>
                <a:gd name="connsiteY204" fmla="*/ 501590 h 693825"/>
                <a:gd name="connsiteX205" fmla="*/ 84745 w 414945"/>
                <a:gd name="connsiteY205" fmla="*/ 501513 h 693825"/>
                <a:gd name="connsiteX206" fmla="*/ 87537 w 414945"/>
                <a:gd name="connsiteY206" fmla="*/ 495539 h 693825"/>
                <a:gd name="connsiteX207" fmla="*/ 87925 w 414945"/>
                <a:gd name="connsiteY207" fmla="*/ 494919 h 693825"/>
                <a:gd name="connsiteX208" fmla="*/ 88003 w 414945"/>
                <a:gd name="connsiteY208" fmla="*/ 494841 h 693825"/>
                <a:gd name="connsiteX209" fmla="*/ 88003 w 414945"/>
                <a:gd name="connsiteY209" fmla="*/ 494764 h 693825"/>
                <a:gd name="connsiteX210" fmla="*/ 89709 w 414945"/>
                <a:gd name="connsiteY210" fmla="*/ 491971 h 693825"/>
                <a:gd name="connsiteX211" fmla="*/ 98630 w 414945"/>
                <a:gd name="connsiteY211" fmla="*/ 473431 h 693825"/>
                <a:gd name="connsiteX212" fmla="*/ 70005 w 414945"/>
                <a:gd name="connsiteY212" fmla="*/ 434643 h 693825"/>
                <a:gd name="connsiteX213" fmla="*/ 52163 w 414945"/>
                <a:gd name="connsiteY213" fmla="*/ 391667 h 693825"/>
                <a:gd name="connsiteX214" fmla="*/ 23926 w 414945"/>
                <a:gd name="connsiteY214" fmla="*/ 351639 h 693825"/>
                <a:gd name="connsiteX215" fmla="*/ 23926 w 414945"/>
                <a:gd name="connsiteY215" fmla="*/ 318592 h 693825"/>
                <a:gd name="connsiteX216" fmla="*/ 2981 w 414945"/>
                <a:gd name="connsiteY216" fmla="*/ 300284 h 693825"/>
                <a:gd name="connsiteX217" fmla="*/ 421 w 414945"/>
                <a:gd name="connsiteY217" fmla="*/ 285390 h 693825"/>
                <a:gd name="connsiteX218" fmla="*/ 5929 w 414945"/>
                <a:gd name="connsiteY218" fmla="*/ 236906 h 693825"/>
                <a:gd name="connsiteX219" fmla="*/ 6317 w 414945"/>
                <a:gd name="connsiteY219" fmla="*/ 235587 h 693825"/>
                <a:gd name="connsiteX220" fmla="*/ 24237 w 414945"/>
                <a:gd name="connsiteY220" fmla="*/ 195481 h 693825"/>
                <a:gd name="connsiteX221" fmla="*/ 31373 w 414945"/>
                <a:gd name="connsiteY221" fmla="*/ 185474 h 693825"/>
                <a:gd name="connsiteX222" fmla="*/ 47509 w 414945"/>
                <a:gd name="connsiteY222" fmla="*/ 134896 h 693825"/>
                <a:gd name="connsiteX223" fmla="*/ 98475 w 414945"/>
                <a:gd name="connsiteY223" fmla="*/ 78034 h 693825"/>
                <a:gd name="connsiteX224" fmla="*/ 98475 w 414945"/>
                <a:gd name="connsiteY224" fmla="*/ 26136 h 693825"/>
                <a:gd name="connsiteX225" fmla="*/ 104836 w 414945"/>
                <a:gd name="connsiteY225" fmla="*/ 7906 h 693825"/>
                <a:gd name="connsiteX226" fmla="*/ 104914 w 414945"/>
                <a:gd name="connsiteY226" fmla="*/ 7906 h 693825"/>
                <a:gd name="connsiteX227" fmla="*/ 106310 w 414945"/>
                <a:gd name="connsiteY227" fmla="*/ 3717 h 693825"/>
                <a:gd name="connsiteX228" fmla="*/ 107474 w 414945"/>
                <a:gd name="connsiteY228" fmla="*/ 459 h 693825"/>
                <a:gd name="connsiteX229" fmla="*/ 107551 w 414945"/>
                <a:gd name="connsiteY229" fmla="*/ 459 h 693825"/>
                <a:gd name="connsiteX230" fmla="*/ 111430 w 414945"/>
                <a:gd name="connsiteY230" fmla="*/ 1080 h 693825"/>
                <a:gd name="connsiteX231" fmla="*/ 115231 w 414945"/>
                <a:gd name="connsiteY231" fmla="*/ 1623 h 693825"/>
                <a:gd name="connsiteX232" fmla="*/ 115309 w 414945"/>
                <a:gd name="connsiteY232" fmla="*/ 1623 h 693825"/>
                <a:gd name="connsiteX233" fmla="*/ 158052 w 414945"/>
                <a:gd name="connsiteY233" fmla="*/ 8139 h 693825"/>
                <a:gd name="connsiteX234" fmla="*/ 235317 w 414945"/>
                <a:gd name="connsiteY234" fmla="*/ 8139 h 693825"/>
                <a:gd name="connsiteX235" fmla="*/ 260063 w 414945"/>
                <a:gd name="connsiteY235" fmla="*/ 12095 h 693825"/>
                <a:gd name="connsiteX236" fmla="*/ 260528 w 414945"/>
                <a:gd name="connsiteY236" fmla="*/ 12095 h 693825"/>
                <a:gd name="connsiteX237" fmla="*/ 263709 w 414945"/>
                <a:gd name="connsiteY237" fmla="*/ 12716 h 693825"/>
                <a:gd name="connsiteX238" fmla="*/ 263709 w 414945"/>
                <a:gd name="connsiteY238" fmla="*/ 34049 h 693825"/>
                <a:gd name="connsiteX239" fmla="*/ 278836 w 414945"/>
                <a:gd name="connsiteY239" fmla="*/ 58252 h 693825"/>
                <a:gd name="connsiteX240" fmla="*/ 279767 w 414945"/>
                <a:gd name="connsiteY240" fmla="*/ 89902 h 693825"/>
                <a:gd name="connsiteX241" fmla="*/ 287990 w 414945"/>
                <a:gd name="connsiteY241" fmla="*/ 114649 h 693825"/>
                <a:gd name="connsiteX242" fmla="*/ 282947 w 414945"/>
                <a:gd name="connsiteY242" fmla="*/ 166856 h 693825"/>
                <a:gd name="connsiteX243" fmla="*/ 285973 w 414945"/>
                <a:gd name="connsiteY243" fmla="*/ 178337 h 693825"/>
                <a:gd name="connsiteX244" fmla="*/ 287059 w 414945"/>
                <a:gd name="connsiteY244" fmla="*/ 182216 h 693825"/>
                <a:gd name="connsiteX245" fmla="*/ 287990 w 414945"/>
                <a:gd name="connsiteY245" fmla="*/ 185862 h 693825"/>
                <a:gd name="connsiteX246" fmla="*/ 287990 w 414945"/>
                <a:gd name="connsiteY246" fmla="*/ 186095 h 693825"/>
                <a:gd name="connsiteX247" fmla="*/ 287912 w 414945"/>
                <a:gd name="connsiteY247" fmla="*/ 215961 h 693825"/>
                <a:gd name="connsiteX248" fmla="*/ 287912 w 414945"/>
                <a:gd name="connsiteY248" fmla="*/ 237372 h 693825"/>
                <a:gd name="connsiteX249" fmla="*/ 293963 w 414945"/>
                <a:gd name="connsiteY249" fmla="*/ 314325 h 693825"/>
                <a:gd name="connsiteX250" fmla="*/ 293963 w 414945"/>
                <a:gd name="connsiteY250" fmla="*/ 338839 h 693825"/>
                <a:gd name="connsiteX251" fmla="*/ 299781 w 414945"/>
                <a:gd name="connsiteY251" fmla="*/ 356371 h 693825"/>
                <a:gd name="connsiteX252" fmla="*/ 300014 w 414945"/>
                <a:gd name="connsiteY252" fmla="*/ 368007 h 693825"/>
                <a:gd name="connsiteX253" fmla="*/ 321036 w 414945"/>
                <a:gd name="connsiteY253" fmla="*/ 395158 h 693825"/>
                <a:gd name="connsiteX254" fmla="*/ 355014 w 414945"/>
                <a:gd name="connsiteY254" fmla="*/ 430066 h 693825"/>
                <a:gd name="connsiteX255" fmla="*/ 395042 w 414945"/>
                <a:gd name="connsiteY255" fmla="*/ 461019 h 693825"/>
                <a:gd name="connsiteX256" fmla="*/ 405670 w 414945"/>
                <a:gd name="connsiteY256" fmla="*/ 487549 h 693825"/>
                <a:gd name="connsiteX257" fmla="*/ 413350 w 414945"/>
                <a:gd name="connsiteY257" fmla="*/ 515243 h 693825"/>
                <a:gd name="connsiteX258" fmla="*/ 413428 w 414945"/>
                <a:gd name="connsiteY258" fmla="*/ 515243 h 693825"/>
                <a:gd name="connsiteX259" fmla="*/ 414436 w 414945"/>
                <a:gd name="connsiteY259" fmla="*/ 518967 h 693825"/>
                <a:gd name="connsiteX260" fmla="*/ 415367 w 414945"/>
                <a:gd name="connsiteY260" fmla="*/ 522380 h 693825"/>
                <a:gd name="connsiteX261" fmla="*/ 410014 w 414945"/>
                <a:gd name="connsiteY261" fmla="*/ 517415 h 693825"/>
                <a:gd name="connsiteX262" fmla="*/ 408075 w 414945"/>
                <a:gd name="connsiteY262" fmla="*/ 519355 h 693825"/>
                <a:gd name="connsiteX263" fmla="*/ 406911 w 414945"/>
                <a:gd name="connsiteY263" fmla="*/ 520829 h 693825"/>
                <a:gd name="connsiteX264" fmla="*/ 398378 w 414945"/>
                <a:gd name="connsiteY264" fmla="*/ 490032 h 693825"/>
                <a:gd name="connsiteX265" fmla="*/ 388681 w 414945"/>
                <a:gd name="connsiteY265" fmla="*/ 465828 h 693825"/>
                <a:gd name="connsiteX266" fmla="*/ 349817 w 414945"/>
                <a:gd name="connsiteY266" fmla="*/ 435807 h 693825"/>
                <a:gd name="connsiteX267" fmla="*/ 315218 w 414945"/>
                <a:gd name="connsiteY267" fmla="*/ 400278 h 693825"/>
                <a:gd name="connsiteX268" fmla="*/ 292256 w 414945"/>
                <a:gd name="connsiteY268" fmla="*/ 370644 h 693825"/>
                <a:gd name="connsiteX269" fmla="*/ 292256 w 414945"/>
                <a:gd name="connsiteY269" fmla="*/ 358233 h 693825"/>
                <a:gd name="connsiteX270" fmla="*/ 286205 w 414945"/>
                <a:gd name="connsiteY270" fmla="*/ 340080 h 693825"/>
                <a:gd name="connsiteX271" fmla="*/ 286205 w 414945"/>
                <a:gd name="connsiteY271" fmla="*/ 314636 h 693825"/>
                <a:gd name="connsiteX272" fmla="*/ 280232 w 414945"/>
                <a:gd name="connsiteY272" fmla="*/ 237682 h 693825"/>
                <a:gd name="connsiteX273" fmla="*/ 280232 w 414945"/>
                <a:gd name="connsiteY273" fmla="*/ 186871 h 693825"/>
                <a:gd name="connsiteX274" fmla="*/ 275112 w 414945"/>
                <a:gd name="connsiteY274" fmla="*/ 167477 h 693825"/>
                <a:gd name="connsiteX275" fmla="*/ 280155 w 414945"/>
                <a:gd name="connsiteY275" fmla="*/ 115502 h 693825"/>
                <a:gd name="connsiteX276" fmla="*/ 272242 w 414945"/>
                <a:gd name="connsiteY276" fmla="*/ 91842 h 693825"/>
                <a:gd name="connsiteX277" fmla="*/ 271156 w 414945"/>
                <a:gd name="connsiteY277" fmla="*/ 60579 h 693825"/>
                <a:gd name="connsiteX278" fmla="*/ 255951 w 414945"/>
                <a:gd name="connsiteY278" fmla="*/ 36299 h 693825"/>
                <a:gd name="connsiteX279" fmla="*/ 255951 w 414945"/>
                <a:gd name="connsiteY279" fmla="*/ 19310 h 693825"/>
                <a:gd name="connsiteX280" fmla="*/ 259675 w 414945"/>
                <a:gd name="connsiteY280" fmla="*/ 19930 h 693825"/>
                <a:gd name="connsiteX281" fmla="*/ 259830 w 414945"/>
                <a:gd name="connsiteY281" fmla="*/ 19930 h 693825"/>
                <a:gd name="connsiteX282" fmla="*/ 263709 w 414945"/>
                <a:gd name="connsiteY282" fmla="*/ 19698 h 693825"/>
                <a:gd name="connsiteX283" fmla="*/ 263709 w 414945"/>
                <a:gd name="connsiteY283" fmla="*/ 34049 h 693825"/>
                <a:gd name="connsiteX284" fmla="*/ 278836 w 414945"/>
                <a:gd name="connsiteY284" fmla="*/ 58252 h 693825"/>
                <a:gd name="connsiteX285" fmla="*/ 279767 w 414945"/>
                <a:gd name="connsiteY285" fmla="*/ 89902 h 693825"/>
                <a:gd name="connsiteX286" fmla="*/ 287990 w 414945"/>
                <a:gd name="connsiteY286" fmla="*/ 114649 h 693825"/>
                <a:gd name="connsiteX287" fmla="*/ 282947 w 414945"/>
                <a:gd name="connsiteY287" fmla="*/ 166856 h 693825"/>
                <a:gd name="connsiteX288" fmla="*/ 285973 w 414945"/>
                <a:gd name="connsiteY288" fmla="*/ 178337 h 693825"/>
                <a:gd name="connsiteX289" fmla="*/ 287059 w 414945"/>
                <a:gd name="connsiteY289" fmla="*/ 182216 h 693825"/>
                <a:gd name="connsiteX290" fmla="*/ 287990 w 414945"/>
                <a:gd name="connsiteY290" fmla="*/ 185862 h 693825"/>
                <a:gd name="connsiteX291" fmla="*/ 287990 w 414945"/>
                <a:gd name="connsiteY291" fmla="*/ 186095 h 693825"/>
                <a:gd name="connsiteX292" fmla="*/ 287912 w 414945"/>
                <a:gd name="connsiteY292" fmla="*/ 215961 h 693825"/>
                <a:gd name="connsiteX293" fmla="*/ 287912 w 414945"/>
                <a:gd name="connsiteY293" fmla="*/ 237372 h 693825"/>
                <a:gd name="connsiteX294" fmla="*/ 293963 w 414945"/>
                <a:gd name="connsiteY294" fmla="*/ 314325 h 693825"/>
                <a:gd name="connsiteX295" fmla="*/ 293963 w 414945"/>
                <a:gd name="connsiteY295" fmla="*/ 338839 h 693825"/>
                <a:gd name="connsiteX296" fmla="*/ 299781 w 414945"/>
                <a:gd name="connsiteY296" fmla="*/ 356371 h 693825"/>
                <a:gd name="connsiteX297" fmla="*/ 300014 w 414945"/>
                <a:gd name="connsiteY297" fmla="*/ 368007 h 693825"/>
                <a:gd name="connsiteX298" fmla="*/ 321036 w 414945"/>
                <a:gd name="connsiteY298" fmla="*/ 395158 h 693825"/>
                <a:gd name="connsiteX299" fmla="*/ 355014 w 414945"/>
                <a:gd name="connsiteY299" fmla="*/ 430066 h 693825"/>
                <a:gd name="connsiteX300" fmla="*/ 395042 w 414945"/>
                <a:gd name="connsiteY300" fmla="*/ 461019 h 693825"/>
                <a:gd name="connsiteX301" fmla="*/ 405670 w 414945"/>
                <a:gd name="connsiteY301" fmla="*/ 487549 h 693825"/>
                <a:gd name="connsiteX302" fmla="*/ 413350 w 414945"/>
                <a:gd name="connsiteY302" fmla="*/ 515243 h 693825"/>
                <a:gd name="connsiteX303" fmla="*/ 410014 w 414945"/>
                <a:gd name="connsiteY303" fmla="*/ 517415 h 693825"/>
                <a:gd name="connsiteX304" fmla="*/ 410014 w 414945"/>
                <a:gd name="connsiteY304" fmla="*/ 517415 h 693825"/>
                <a:gd name="connsiteX305" fmla="*/ 408075 w 414945"/>
                <a:gd name="connsiteY305" fmla="*/ 519355 h 693825"/>
                <a:gd name="connsiteX306" fmla="*/ 406911 w 414945"/>
                <a:gd name="connsiteY306" fmla="*/ 520829 h 693825"/>
                <a:gd name="connsiteX307" fmla="*/ 398378 w 414945"/>
                <a:gd name="connsiteY307" fmla="*/ 490032 h 693825"/>
                <a:gd name="connsiteX308" fmla="*/ 388681 w 414945"/>
                <a:gd name="connsiteY308" fmla="*/ 465828 h 693825"/>
                <a:gd name="connsiteX309" fmla="*/ 349817 w 414945"/>
                <a:gd name="connsiteY309" fmla="*/ 435807 h 693825"/>
                <a:gd name="connsiteX310" fmla="*/ 315218 w 414945"/>
                <a:gd name="connsiteY310" fmla="*/ 400278 h 693825"/>
                <a:gd name="connsiteX311" fmla="*/ 292256 w 414945"/>
                <a:gd name="connsiteY311" fmla="*/ 370644 h 693825"/>
                <a:gd name="connsiteX312" fmla="*/ 292256 w 414945"/>
                <a:gd name="connsiteY312" fmla="*/ 358233 h 693825"/>
                <a:gd name="connsiteX313" fmla="*/ 286205 w 414945"/>
                <a:gd name="connsiteY313" fmla="*/ 340080 h 693825"/>
                <a:gd name="connsiteX314" fmla="*/ 286205 w 414945"/>
                <a:gd name="connsiteY314" fmla="*/ 314636 h 693825"/>
                <a:gd name="connsiteX315" fmla="*/ 280232 w 414945"/>
                <a:gd name="connsiteY315" fmla="*/ 237682 h 693825"/>
                <a:gd name="connsiteX316" fmla="*/ 280232 w 414945"/>
                <a:gd name="connsiteY316" fmla="*/ 186871 h 693825"/>
                <a:gd name="connsiteX317" fmla="*/ 275112 w 414945"/>
                <a:gd name="connsiteY317" fmla="*/ 167477 h 693825"/>
                <a:gd name="connsiteX318" fmla="*/ 280155 w 414945"/>
                <a:gd name="connsiteY318" fmla="*/ 115502 h 693825"/>
                <a:gd name="connsiteX319" fmla="*/ 272242 w 414945"/>
                <a:gd name="connsiteY319" fmla="*/ 91842 h 693825"/>
                <a:gd name="connsiteX320" fmla="*/ 271156 w 414945"/>
                <a:gd name="connsiteY320" fmla="*/ 60579 h 693825"/>
                <a:gd name="connsiteX321" fmla="*/ 255951 w 414945"/>
                <a:gd name="connsiteY321" fmla="*/ 36299 h 693825"/>
                <a:gd name="connsiteX322" fmla="*/ 255951 w 414945"/>
                <a:gd name="connsiteY322" fmla="*/ 19310 h 693825"/>
                <a:gd name="connsiteX323" fmla="*/ 259675 w 414945"/>
                <a:gd name="connsiteY323" fmla="*/ 19930 h 693825"/>
                <a:gd name="connsiteX324" fmla="*/ 259830 w 414945"/>
                <a:gd name="connsiteY324" fmla="*/ 19930 h 693825"/>
                <a:gd name="connsiteX325" fmla="*/ 263709 w 414945"/>
                <a:gd name="connsiteY325" fmla="*/ 19698 h 693825"/>
                <a:gd name="connsiteX326" fmla="*/ 263709 w 414945"/>
                <a:gd name="connsiteY326" fmla="*/ 34049 h 693825"/>
                <a:gd name="connsiteX327" fmla="*/ 278836 w 414945"/>
                <a:gd name="connsiteY327" fmla="*/ 58252 h 693825"/>
                <a:gd name="connsiteX328" fmla="*/ 279767 w 414945"/>
                <a:gd name="connsiteY328" fmla="*/ 89902 h 693825"/>
                <a:gd name="connsiteX329" fmla="*/ 287990 w 414945"/>
                <a:gd name="connsiteY329" fmla="*/ 114649 h 693825"/>
                <a:gd name="connsiteX330" fmla="*/ 282947 w 414945"/>
                <a:gd name="connsiteY330" fmla="*/ 166856 h 693825"/>
                <a:gd name="connsiteX331" fmla="*/ 285973 w 414945"/>
                <a:gd name="connsiteY331" fmla="*/ 178337 h 693825"/>
                <a:gd name="connsiteX332" fmla="*/ 287059 w 414945"/>
                <a:gd name="connsiteY332" fmla="*/ 182216 h 693825"/>
                <a:gd name="connsiteX333" fmla="*/ 287990 w 414945"/>
                <a:gd name="connsiteY333" fmla="*/ 185862 h 693825"/>
                <a:gd name="connsiteX334" fmla="*/ 287990 w 414945"/>
                <a:gd name="connsiteY334" fmla="*/ 186095 h 693825"/>
                <a:gd name="connsiteX335" fmla="*/ 287912 w 414945"/>
                <a:gd name="connsiteY335" fmla="*/ 215961 h 693825"/>
                <a:gd name="connsiteX336" fmla="*/ 287912 w 414945"/>
                <a:gd name="connsiteY336" fmla="*/ 237372 h 693825"/>
                <a:gd name="connsiteX337" fmla="*/ 293963 w 414945"/>
                <a:gd name="connsiteY337" fmla="*/ 314325 h 693825"/>
                <a:gd name="connsiteX338" fmla="*/ 293963 w 414945"/>
                <a:gd name="connsiteY338" fmla="*/ 338839 h 693825"/>
                <a:gd name="connsiteX339" fmla="*/ 299781 w 414945"/>
                <a:gd name="connsiteY339" fmla="*/ 356371 h 693825"/>
                <a:gd name="connsiteX340" fmla="*/ 300014 w 414945"/>
                <a:gd name="connsiteY340" fmla="*/ 368007 h 693825"/>
                <a:gd name="connsiteX341" fmla="*/ 321036 w 414945"/>
                <a:gd name="connsiteY341" fmla="*/ 395158 h 693825"/>
                <a:gd name="connsiteX342" fmla="*/ 355014 w 414945"/>
                <a:gd name="connsiteY342" fmla="*/ 430066 h 693825"/>
                <a:gd name="connsiteX343" fmla="*/ 395042 w 414945"/>
                <a:gd name="connsiteY343" fmla="*/ 461019 h 693825"/>
                <a:gd name="connsiteX344" fmla="*/ 405670 w 414945"/>
                <a:gd name="connsiteY344" fmla="*/ 487549 h 693825"/>
                <a:gd name="connsiteX345" fmla="*/ 413350 w 414945"/>
                <a:gd name="connsiteY345" fmla="*/ 515243 h 693825"/>
                <a:gd name="connsiteX346" fmla="*/ 410014 w 414945"/>
                <a:gd name="connsiteY346" fmla="*/ 517415 h 693825"/>
                <a:gd name="connsiteX347" fmla="*/ 410014 w 414945"/>
                <a:gd name="connsiteY347" fmla="*/ 517415 h 693825"/>
                <a:gd name="connsiteX348" fmla="*/ 408075 w 414945"/>
                <a:gd name="connsiteY348" fmla="*/ 519355 h 693825"/>
                <a:gd name="connsiteX349" fmla="*/ 406911 w 414945"/>
                <a:gd name="connsiteY349" fmla="*/ 520829 h 693825"/>
                <a:gd name="connsiteX350" fmla="*/ 398378 w 414945"/>
                <a:gd name="connsiteY350" fmla="*/ 490032 h 693825"/>
                <a:gd name="connsiteX351" fmla="*/ 388681 w 414945"/>
                <a:gd name="connsiteY351" fmla="*/ 465828 h 693825"/>
                <a:gd name="connsiteX352" fmla="*/ 349817 w 414945"/>
                <a:gd name="connsiteY352" fmla="*/ 435807 h 693825"/>
                <a:gd name="connsiteX353" fmla="*/ 315218 w 414945"/>
                <a:gd name="connsiteY353" fmla="*/ 400278 h 693825"/>
                <a:gd name="connsiteX354" fmla="*/ 292256 w 414945"/>
                <a:gd name="connsiteY354" fmla="*/ 370644 h 693825"/>
                <a:gd name="connsiteX355" fmla="*/ 292256 w 414945"/>
                <a:gd name="connsiteY355" fmla="*/ 358233 h 693825"/>
                <a:gd name="connsiteX356" fmla="*/ 286205 w 414945"/>
                <a:gd name="connsiteY356" fmla="*/ 340080 h 693825"/>
                <a:gd name="connsiteX357" fmla="*/ 286205 w 414945"/>
                <a:gd name="connsiteY357" fmla="*/ 314636 h 693825"/>
                <a:gd name="connsiteX358" fmla="*/ 280232 w 414945"/>
                <a:gd name="connsiteY358" fmla="*/ 237682 h 693825"/>
                <a:gd name="connsiteX359" fmla="*/ 280232 w 414945"/>
                <a:gd name="connsiteY359" fmla="*/ 186871 h 693825"/>
                <a:gd name="connsiteX360" fmla="*/ 284111 w 414945"/>
                <a:gd name="connsiteY360" fmla="*/ 201610 h 693825"/>
                <a:gd name="connsiteX361" fmla="*/ 287912 w 414945"/>
                <a:gd name="connsiteY361" fmla="*/ 215961 h 693825"/>
                <a:gd name="connsiteX362" fmla="*/ 287912 w 414945"/>
                <a:gd name="connsiteY362" fmla="*/ 237372 h 693825"/>
                <a:gd name="connsiteX363" fmla="*/ 293963 w 414945"/>
                <a:gd name="connsiteY363" fmla="*/ 314325 h 693825"/>
                <a:gd name="connsiteX364" fmla="*/ 293963 w 414945"/>
                <a:gd name="connsiteY364" fmla="*/ 338839 h 693825"/>
                <a:gd name="connsiteX365" fmla="*/ 299781 w 414945"/>
                <a:gd name="connsiteY365" fmla="*/ 356371 h 693825"/>
                <a:gd name="connsiteX366" fmla="*/ 300014 w 414945"/>
                <a:gd name="connsiteY366" fmla="*/ 368007 h 693825"/>
                <a:gd name="connsiteX367" fmla="*/ 321036 w 414945"/>
                <a:gd name="connsiteY367" fmla="*/ 395158 h 693825"/>
                <a:gd name="connsiteX368" fmla="*/ 355014 w 414945"/>
                <a:gd name="connsiteY368" fmla="*/ 430066 h 693825"/>
                <a:gd name="connsiteX369" fmla="*/ 395042 w 414945"/>
                <a:gd name="connsiteY369" fmla="*/ 461019 h 693825"/>
                <a:gd name="connsiteX370" fmla="*/ 405670 w 414945"/>
                <a:gd name="connsiteY370" fmla="*/ 487549 h 693825"/>
                <a:gd name="connsiteX371" fmla="*/ 413350 w 414945"/>
                <a:gd name="connsiteY371" fmla="*/ 515243 h 693825"/>
                <a:gd name="connsiteX372" fmla="*/ 410014 w 414945"/>
                <a:gd name="connsiteY372" fmla="*/ 517415 h 69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</a:cxnLst>
              <a:rect l="l" t="t" r="r" b="b"/>
              <a:pathLst>
                <a:path w="414945" h="693825">
                  <a:moveTo>
                    <a:pt x="410014" y="517415"/>
                  </a:moveTo>
                  <a:cubicBezTo>
                    <a:pt x="409239" y="518036"/>
                    <a:pt x="408540" y="518657"/>
                    <a:pt x="408075" y="519355"/>
                  </a:cubicBezTo>
                  <a:cubicBezTo>
                    <a:pt x="407765" y="519743"/>
                    <a:pt x="407377" y="520286"/>
                    <a:pt x="406911" y="520829"/>
                  </a:cubicBezTo>
                  <a:lnTo>
                    <a:pt x="398378" y="490032"/>
                  </a:lnTo>
                  <a:lnTo>
                    <a:pt x="388681" y="465828"/>
                  </a:lnTo>
                  <a:lnTo>
                    <a:pt x="349817" y="435807"/>
                  </a:lnTo>
                  <a:lnTo>
                    <a:pt x="315218" y="400278"/>
                  </a:lnTo>
                  <a:lnTo>
                    <a:pt x="292256" y="370644"/>
                  </a:lnTo>
                  <a:lnTo>
                    <a:pt x="292256" y="358233"/>
                  </a:lnTo>
                  <a:lnTo>
                    <a:pt x="286205" y="340080"/>
                  </a:lnTo>
                  <a:lnTo>
                    <a:pt x="286205" y="314636"/>
                  </a:lnTo>
                  <a:lnTo>
                    <a:pt x="280232" y="237682"/>
                  </a:lnTo>
                  <a:lnTo>
                    <a:pt x="280232" y="186871"/>
                  </a:lnTo>
                  <a:lnTo>
                    <a:pt x="275112" y="167477"/>
                  </a:lnTo>
                  <a:lnTo>
                    <a:pt x="280155" y="115502"/>
                  </a:lnTo>
                  <a:lnTo>
                    <a:pt x="272242" y="91842"/>
                  </a:lnTo>
                  <a:lnTo>
                    <a:pt x="271156" y="60579"/>
                  </a:lnTo>
                  <a:lnTo>
                    <a:pt x="255951" y="36299"/>
                  </a:lnTo>
                  <a:lnTo>
                    <a:pt x="255951" y="19310"/>
                  </a:lnTo>
                  <a:lnTo>
                    <a:pt x="259675" y="19930"/>
                  </a:lnTo>
                  <a:lnTo>
                    <a:pt x="259830" y="19930"/>
                  </a:lnTo>
                  <a:lnTo>
                    <a:pt x="263709" y="19698"/>
                  </a:lnTo>
                  <a:lnTo>
                    <a:pt x="263709" y="34049"/>
                  </a:lnTo>
                  <a:lnTo>
                    <a:pt x="278836" y="58252"/>
                  </a:lnTo>
                  <a:lnTo>
                    <a:pt x="279767" y="89902"/>
                  </a:lnTo>
                  <a:lnTo>
                    <a:pt x="287990" y="114649"/>
                  </a:lnTo>
                  <a:lnTo>
                    <a:pt x="282947" y="166856"/>
                  </a:lnTo>
                  <a:lnTo>
                    <a:pt x="285973" y="178337"/>
                  </a:lnTo>
                  <a:lnTo>
                    <a:pt x="287059" y="182216"/>
                  </a:lnTo>
                  <a:lnTo>
                    <a:pt x="287990" y="185862"/>
                  </a:lnTo>
                  <a:lnTo>
                    <a:pt x="287990" y="186095"/>
                  </a:lnTo>
                  <a:lnTo>
                    <a:pt x="287912" y="215961"/>
                  </a:lnTo>
                  <a:lnTo>
                    <a:pt x="287912" y="237372"/>
                  </a:lnTo>
                  <a:lnTo>
                    <a:pt x="293963" y="314325"/>
                  </a:lnTo>
                  <a:lnTo>
                    <a:pt x="293963" y="338839"/>
                  </a:lnTo>
                  <a:lnTo>
                    <a:pt x="299781" y="356371"/>
                  </a:lnTo>
                  <a:lnTo>
                    <a:pt x="300014" y="368007"/>
                  </a:lnTo>
                  <a:lnTo>
                    <a:pt x="321036" y="395158"/>
                  </a:lnTo>
                  <a:lnTo>
                    <a:pt x="355014" y="430066"/>
                  </a:lnTo>
                  <a:lnTo>
                    <a:pt x="395042" y="461019"/>
                  </a:lnTo>
                  <a:lnTo>
                    <a:pt x="405670" y="487549"/>
                  </a:lnTo>
                  <a:lnTo>
                    <a:pt x="413350" y="515243"/>
                  </a:lnTo>
                  <a:cubicBezTo>
                    <a:pt x="412031" y="515941"/>
                    <a:pt x="410945" y="516640"/>
                    <a:pt x="410014" y="517415"/>
                  </a:cubicBezTo>
                  <a:moveTo>
                    <a:pt x="410014" y="517415"/>
                  </a:moveTo>
                  <a:cubicBezTo>
                    <a:pt x="409239" y="518036"/>
                    <a:pt x="408540" y="518657"/>
                    <a:pt x="408075" y="519355"/>
                  </a:cubicBezTo>
                  <a:cubicBezTo>
                    <a:pt x="407765" y="519743"/>
                    <a:pt x="407377" y="520286"/>
                    <a:pt x="406911" y="520829"/>
                  </a:cubicBezTo>
                  <a:lnTo>
                    <a:pt x="398378" y="490032"/>
                  </a:lnTo>
                  <a:lnTo>
                    <a:pt x="388681" y="465828"/>
                  </a:lnTo>
                  <a:lnTo>
                    <a:pt x="349817" y="435807"/>
                  </a:lnTo>
                  <a:lnTo>
                    <a:pt x="315218" y="400278"/>
                  </a:lnTo>
                  <a:lnTo>
                    <a:pt x="292256" y="370644"/>
                  </a:lnTo>
                  <a:lnTo>
                    <a:pt x="292256" y="358233"/>
                  </a:lnTo>
                  <a:lnTo>
                    <a:pt x="286205" y="340080"/>
                  </a:lnTo>
                  <a:lnTo>
                    <a:pt x="286205" y="314636"/>
                  </a:lnTo>
                  <a:lnTo>
                    <a:pt x="280232" y="237682"/>
                  </a:lnTo>
                  <a:lnTo>
                    <a:pt x="280232" y="186871"/>
                  </a:lnTo>
                  <a:lnTo>
                    <a:pt x="275112" y="167477"/>
                  </a:lnTo>
                  <a:lnTo>
                    <a:pt x="280155" y="115502"/>
                  </a:lnTo>
                  <a:lnTo>
                    <a:pt x="272242" y="91842"/>
                  </a:lnTo>
                  <a:lnTo>
                    <a:pt x="271156" y="60579"/>
                  </a:lnTo>
                  <a:lnTo>
                    <a:pt x="255951" y="36299"/>
                  </a:lnTo>
                  <a:lnTo>
                    <a:pt x="255951" y="19310"/>
                  </a:lnTo>
                  <a:lnTo>
                    <a:pt x="259675" y="19930"/>
                  </a:lnTo>
                  <a:lnTo>
                    <a:pt x="259830" y="19930"/>
                  </a:lnTo>
                  <a:lnTo>
                    <a:pt x="263709" y="19698"/>
                  </a:lnTo>
                  <a:lnTo>
                    <a:pt x="263709" y="34049"/>
                  </a:lnTo>
                  <a:lnTo>
                    <a:pt x="278836" y="58252"/>
                  </a:lnTo>
                  <a:lnTo>
                    <a:pt x="279767" y="89902"/>
                  </a:lnTo>
                  <a:lnTo>
                    <a:pt x="287990" y="114649"/>
                  </a:lnTo>
                  <a:lnTo>
                    <a:pt x="282947" y="166856"/>
                  </a:lnTo>
                  <a:lnTo>
                    <a:pt x="285973" y="178337"/>
                  </a:lnTo>
                  <a:lnTo>
                    <a:pt x="287059" y="182216"/>
                  </a:lnTo>
                  <a:lnTo>
                    <a:pt x="287990" y="185862"/>
                  </a:lnTo>
                  <a:lnTo>
                    <a:pt x="287990" y="186095"/>
                  </a:lnTo>
                  <a:lnTo>
                    <a:pt x="287912" y="215961"/>
                  </a:lnTo>
                  <a:lnTo>
                    <a:pt x="287912" y="237372"/>
                  </a:lnTo>
                  <a:lnTo>
                    <a:pt x="293963" y="314325"/>
                  </a:lnTo>
                  <a:lnTo>
                    <a:pt x="293963" y="338839"/>
                  </a:lnTo>
                  <a:lnTo>
                    <a:pt x="299781" y="356371"/>
                  </a:lnTo>
                  <a:lnTo>
                    <a:pt x="300014" y="368007"/>
                  </a:lnTo>
                  <a:lnTo>
                    <a:pt x="321036" y="395158"/>
                  </a:lnTo>
                  <a:lnTo>
                    <a:pt x="355014" y="430066"/>
                  </a:lnTo>
                  <a:lnTo>
                    <a:pt x="395042" y="461019"/>
                  </a:lnTo>
                  <a:lnTo>
                    <a:pt x="405670" y="487549"/>
                  </a:lnTo>
                  <a:lnTo>
                    <a:pt x="413350" y="515243"/>
                  </a:lnTo>
                  <a:cubicBezTo>
                    <a:pt x="412031" y="515941"/>
                    <a:pt x="410945" y="516640"/>
                    <a:pt x="410014" y="517415"/>
                  </a:cubicBezTo>
                  <a:moveTo>
                    <a:pt x="292256" y="358233"/>
                  </a:moveTo>
                  <a:lnTo>
                    <a:pt x="286205" y="340080"/>
                  </a:lnTo>
                  <a:lnTo>
                    <a:pt x="286205" y="314636"/>
                  </a:lnTo>
                  <a:lnTo>
                    <a:pt x="280232" y="237682"/>
                  </a:lnTo>
                  <a:lnTo>
                    <a:pt x="280232" y="186871"/>
                  </a:lnTo>
                  <a:lnTo>
                    <a:pt x="275112" y="167477"/>
                  </a:lnTo>
                  <a:lnTo>
                    <a:pt x="280155" y="115502"/>
                  </a:lnTo>
                  <a:lnTo>
                    <a:pt x="272242" y="91842"/>
                  </a:lnTo>
                  <a:lnTo>
                    <a:pt x="271156" y="60579"/>
                  </a:lnTo>
                  <a:lnTo>
                    <a:pt x="255951" y="36299"/>
                  </a:lnTo>
                  <a:lnTo>
                    <a:pt x="255951" y="19310"/>
                  </a:lnTo>
                  <a:lnTo>
                    <a:pt x="234696" y="15896"/>
                  </a:lnTo>
                  <a:lnTo>
                    <a:pt x="157509" y="15819"/>
                  </a:lnTo>
                  <a:lnTo>
                    <a:pt x="112671" y="9070"/>
                  </a:lnTo>
                  <a:lnTo>
                    <a:pt x="106233" y="26757"/>
                  </a:lnTo>
                  <a:lnTo>
                    <a:pt x="106233" y="80981"/>
                  </a:lnTo>
                  <a:lnTo>
                    <a:pt x="54646" y="138076"/>
                  </a:lnTo>
                  <a:lnTo>
                    <a:pt x="38588" y="188422"/>
                  </a:lnTo>
                  <a:lnTo>
                    <a:pt x="31141" y="198972"/>
                  </a:lnTo>
                  <a:cubicBezTo>
                    <a:pt x="29589" y="202618"/>
                    <a:pt x="18884" y="227752"/>
                    <a:pt x="13531" y="238458"/>
                  </a:cubicBezTo>
                  <a:lnTo>
                    <a:pt x="8256" y="285157"/>
                  </a:lnTo>
                  <a:lnTo>
                    <a:pt x="10118" y="296251"/>
                  </a:lnTo>
                  <a:lnTo>
                    <a:pt x="31684" y="315101"/>
                  </a:lnTo>
                  <a:lnTo>
                    <a:pt x="31684" y="349156"/>
                  </a:lnTo>
                  <a:lnTo>
                    <a:pt x="58757" y="387556"/>
                  </a:lnTo>
                  <a:lnTo>
                    <a:pt x="76367" y="430222"/>
                  </a:lnTo>
                  <a:cubicBezTo>
                    <a:pt x="85210" y="441160"/>
                    <a:pt x="104992" y="466061"/>
                    <a:pt x="106155" y="471802"/>
                  </a:cubicBezTo>
                  <a:cubicBezTo>
                    <a:pt x="107086" y="476689"/>
                    <a:pt x="101656" y="487161"/>
                    <a:pt x="96924" y="495151"/>
                  </a:cubicBezTo>
                  <a:cubicBezTo>
                    <a:pt x="96458" y="495927"/>
                    <a:pt x="95993" y="496703"/>
                    <a:pt x="95527" y="497401"/>
                  </a:cubicBezTo>
                  <a:cubicBezTo>
                    <a:pt x="95062" y="498022"/>
                    <a:pt x="94752" y="498565"/>
                    <a:pt x="94364" y="499108"/>
                  </a:cubicBezTo>
                  <a:lnTo>
                    <a:pt x="94209" y="499496"/>
                  </a:lnTo>
                  <a:cubicBezTo>
                    <a:pt x="94131" y="499573"/>
                    <a:pt x="94131" y="499651"/>
                    <a:pt x="94054" y="499728"/>
                  </a:cubicBezTo>
                  <a:lnTo>
                    <a:pt x="79004" y="532077"/>
                  </a:lnTo>
                  <a:lnTo>
                    <a:pt x="48129" y="565822"/>
                  </a:lnTo>
                  <a:lnTo>
                    <a:pt x="32615" y="585836"/>
                  </a:lnTo>
                  <a:cubicBezTo>
                    <a:pt x="33158" y="599179"/>
                    <a:pt x="34631" y="614539"/>
                    <a:pt x="36028" y="616943"/>
                  </a:cubicBezTo>
                  <a:cubicBezTo>
                    <a:pt x="38743" y="619581"/>
                    <a:pt x="63489" y="641457"/>
                    <a:pt x="77065" y="653403"/>
                  </a:cubicBezTo>
                  <a:lnTo>
                    <a:pt x="135711" y="656894"/>
                  </a:lnTo>
                  <a:lnTo>
                    <a:pt x="188307" y="671168"/>
                  </a:lnTo>
                  <a:lnTo>
                    <a:pt x="233765" y="685985"/>
                  </a:lnTo>
                  <a:cubicBezTo>
                    <a:pt x="234075" y="685829"/>
                    <a:pt x="234386" y="685674"/>
                    <a:pt x="234851" y="685519"/>
                  </a:cubicBezTo>
                  <a:cubicBezTo>
                    <a:pt x="235704" y="685131"/>
                    <a:pt x="236791" y="684588"/>
                    <a:pt x="238032" y="683968"/>
                  </a:cubicBezTo>
                  <a:cubicBezTo>
                    <a:pt x="239040" y="683502"/>
                    <a:pt x="240126" y="682959"/>
                    <a:pt x="241290" y="682416"/>
                  </a:cubicBezTo>
                  <a:cubicBezTo>
                    <a:pt x="241755" y="682183"/>
                    <a:pt x="242298" y="681951"/>
                    <a:pt x="242841" y="681640"/>
                  </a:cubicBezTo>
                  <a:cubicBezTo>
                    <a:pt x="243462" y="681330"/>
                    <a:pt x="244005" y="681020"/>
                    <a:pt x="244626" y="680710"/>
                  </a:cubicBezTo>
                  <a:cubicBezTo>
                    <a:pt x="245246" y="680322"/>
                    <a:pt x="245867" y="680011"/>
                    <a:pt x="246487" y="679701"/>
                  </a:cubicBezTo>
                  <a:cubicBezTo>
                    <a:pt x="247263" y="679313"/>
                    <a:pt x="248039" y="678925"/>
                    <a:pt x="248815" y="678460"/>
                  </a:cubicBezTo>
                  <a:cubicBezTo>
                    <a:pt x="249513" y="678072"/>
                    <a:pt x="250133" y="677684"/>
                    <a:pt x="250909" y="677296"/>
                  </a:cubicBezTo>
                  <a:cubicBezTo>
                    <a:pt x="251375" y="676986"/>
                    <a:pt x="251918" y="676676"/>
                    <a:pt x="252461" y="676365"/>
                  </a:cubicBezTo>
                  <a:cubicBezTo>
                    <a:pt x="253779" y="675667"/>
                    <a:pt x="255021" y="674891"/>
                    <a:pt x="256339" y="674193"/>
                  </a:cubicBezTo>
                  <a:cubicBezTo>
                    <a:pt x="259520" y="672254"/>
                    <a:pt x="262933" y="670159"/>
                    <a:pt x="266346" y="667910"/>
                  </a:cubicBezTo>
                  <a:cubicBezTo>
                    <a:pt x="267743" y="666979"/>
                    <a:pt x="269062" y="666048"/>
                    <a:pt x="270458" y="665040"/>
                  </a:cubicBezTo>
                  <a:cubicBezTo>
                    <a:pt x="271932" y="663953"/>
                    <a:pt x="273483" y="662867"/>
                    <a:pt x="274957" y="661704"/>
                  </a:cubicBezTo>
                  <a:cubicBezTo>
                    <a:pt x="276431" y="660618"/>
                    <a:pt x="277905" y="659377"/>
                    <a:pt x="279379" y="658135"/>
                  </a:cubicBezTo>
                  <a:cubicBezTo>
                    <a:pt x="280465" y="657282"/>
                    <a:pt x="281473" y="656429"/>
                    <a:pt x="282482" y="655498"/>
                  </a:cubicBezTo>
                  <a:lnTo>
                    <a:pt x="282637" y="655343"/>
                  </a:lnTo>
                  <a:cubicBezTo>
                    <a:pt x="284344" y="653869"/>
                    <a:pt x="286050" y="652240"/>
                    <a:pt x="287602" y="650611"/>
                  </a:cubicBezTo>
                  <a:cubicBezTo>
                    <a:pt x="291403" y="646654"/>
                    <a:pt x="297686" y="640061"/>
                    <a:pt x="305444" y="631838"/>
                  </a:cubicBezTo>
                  <a:cubicBezTo>
                    <a:pt x="308004" y="629123"/>
                    <a:pt x="310719" y="626175"/>
                    <a:pt x="313589" y="623149"/>
                  </a:cubicBezTo>
                  <a:cubicBezTo>
                    <a:pt x="330811" y="604764"/>
                    <a:pt x="352532" y="581414"/>
                    <a:pt x="370839" y="561400"/>
                  </a:cubicBezTo>
                  <a:cubicBezTo>
                    <a:pt x="373942" y="558064"/>
                    <a:pt x="376890" y="554806"/>
                    <a:pt x="379683" y="551703"/>
                  </a:cubicBezTo>
                  <a:cubicBezTo>
                    <a:pt x="384027" y="546971"/>
                    <a:pt x="387983" y="542549"/>
                    <a:pt x="391474" y="538593"/>
                  </a:cubicBezTo>
                  <a:cubicBezTo>
                    <a:pt x="392793" y="537274"/>
                    <a:pt x="393879" y="536033"/>
                    <a:pt x="394887" y="534792"/>
                  </a:cubicBezTo>
                  <a:cubicBezTo>
                    <a:pt x="397137" y="532310"/>
                    <a:pt x="399076" y="530060"/>
                    <a:pt x="400783" y="528121"/>
                  </a:cubicBezTo>
                  <a:lnTo>
                    <a:pt x="401093" y="527810"/>
                  </a:lnTo>
                  <a:cubicBezTo>
                    <a:pt x="402722" y="525871"/>
                    <a:pt x="404196" y="524242"/>
                    <a:pt x="405282" y="522846"/>
                  </a:cubicBezTo>
                  <a:cubicBezTo>
                    <a:pt x="405903" y="522147"/>
                    <a:pt x="406446" y="521449"/>
                    <a:pt x="406911" y="520906"/>
                  </a:cubicBezTo>
                  <a:lnTo>
                    <a:pt x="406911" y="520829"/>
                  </a:lnTo>
                  <a:lnTo>
                    <a:pt x="398378" y="490032"/>
                  </a:lnTo>
                  <a:lnTo>
                    <a:pt x="388681" y="465828"/>
                  </a:lnTo>
                  <a:lnTo>
                    <a:pt x="349817" y="435807"/>
                  </a:lnTo>
                  <a:lnTo>
                    <a:pt x="315218" y="400278"/>
                  </a:lnTo>
                  <a:lnTo>
                    <a:pt x="292256" y="370644"/>
                  </a:lnTo>
                  <a:close/>
                  <a:moveTo>
                    <a:pt x="414281" y="523932"/>
                  </a:moveTo>
                  <a:cubicBezTo>
                    <a:pt x="414048" y="524242"/>
                    <a:pt x="413738" y="524630"/>
                    <a:pt x="413428" y="525018"/>
                  </a:cubicBezTo>
                  <a:cubicBezTo>
                    <a:pt x="413195" y="525328"/>
                    <a:pt x="412962" y="525638"/>
                    <a:pt x="412652" y="526026"/>
                  </a:cubicBezTo>
                  <a:cubicBezTo>
                    <a:pt x="411799" y="527112"/>
                    <a:pt x="410635" y="528353"/>
                    <a:pt x="409394" y="529827"/>
                  </a:cubicBezTo>
                  <a:cubicBezTo>
                    <a:pt x="409316" y="529905"/>
                    <a:pt x="409316" y="529905"/>
                    <a:pt x="409316" y="529982"/>
                  </a:cubicBezTo>
                  <a:cubicBezTo>
                    <a:pt x="407997" y="531534"/>
                    <a:pt x="406446" y="533318"/>
                    <a:pt x="404739" y="535257"/>
                  </a:cubicBezTo>
                  <a:cubicBezTo>
                    <a:pt x="403886" y="536188"/>
                    <a:pt x="402955" y="537274"/>
                    <a:pt x="402024" y="538360"/>
                  </a:cubicBezTo>
                  <a:cubicBezTo>
                    <a:pt x="401093" y="539446"/>
                    <a:pt x="400085" y="540610"/>
                    <a:pt x="398999" y="541774"/>
                  </a:cubicBezTo>
                  <a:cubicBezTo>
                    <a:pt x="397370" y="543558"/>
                    <a:pt x="395663" y="545497"/>
                    <a:pt x="393879" y="547514"/>
                  </a:cubicBezTo>
                  <a:cubicBezTo>
                    <a:pt x="391396" y="550229"/>
                    <a:pt x="388836" y="553100"/>
                    <a:pt x="386121" y="556125"/>
                  </a:cubicBezTo>
                  <a:lnTo>
                    <a:pt x="380846" y="561866"/>
                  </a:lnTo>
                  <a:cubicBezTo>
                    <a:pt x="378907" y="564038"/>
                    <a:pt x="376890" y="566287"/>
                    <a:pt x="374796" y="568537"/>
                  </a:cubicBezTo>
                  <a:cubicBezTo>
                    <a:pt x="372623" y="570864"/>
                    <a:pt x="370451" y="573269"/>
                    <a:pt x="368202" y="575751"/>
                  </a:cubicBezTo>
                  <a:cubicBezTo>
                    <a:pt x="366340" y="577768"/>
                    <a:pt x="364478" y="579785"/>
                    <a:pt x="362539" y="581802"/>
                  </a:cubicBezTo>
                  <a:lnTo>
                    <a:pt x="357652" y="587155"/>
                  </a:lnTo>
                  <a:cubicBezTo>
                    <a:pt x="338568" y="607867"/>
                    <a:pt x="318709" y="629045"/>
                    <a:pt x="305289" y="643241"/>
                  </a:cubicBezTo>
                  <a:cubicBezTo>
                    <a:pt x="304358" y="644250"/>
                    <a:pt x="303427" y="645258"/>
                    <a:pt x="302496" y="646189"/>
                  </a:cubicBezTo>
                  <a:cubicBezTo>
                    <a:pt x="301643" y="647120"/>
                    <a:pt x="300789" y="648051"/>
                    <a:pt x="299936" y="648904"/>
                  </a:cubicBezTo>
                  <a:lnTo>
                    <a:pt x="295359" y="653714"/>
                  </a:lnTo>
                  <a:cubicBezTo>
                    <a:pt x="294584" y="654567"/>
                    <a:pt x="293808" y="655265"/>
                    <a:pt x="293187" y="655963"/>
                  </a:cubicBezTo>
                  <a:cubicBezTo>
                    <a:pt x="291636" y="657592"/>
                    <a:pt x="289929" y="659221"/>
                    <a:pt x="288222" y="660695"/>
                  </a:cubicBezTo>
                  <a:cubicBezTo>
                    <a:pt x="283453" y="665067"/>
                    <a:pt x="278371" y="669086"/>
                    <a:pt x="273018" y="672719"/>
                  </a:cubicBezTo>
                  <a:cubicBezTo>
                    <a:pt x="271621" y="673728"/>
                    <a:pt x="270148" y="674659"/>
                    <a:pt x="268751" y="675590"/>
                  </a:cubicBezTo>
                  <a:cubicBezTo>
                    <a:pt x="259675" y="681563"/>
                    <a:pt x="250987" y="686295"/>
                    <a:pt x="244703" y="689320"/>
                  </a:cubicBezTo>
                  <a:cubicBezTo>
                    <a:pt x="243772" y="689786"/>
                    <a:pt x="242919" y="690251"/>
                    <a:pt x="242143" y="690639"/>
                  </a:cubicBezTo>
                  <a:cubicBezTo>
                    <a:pt x="241600" y="690872"/>
                    <a:pt x="241057" y="691182"/>
                    <a:pt x="240514" y="691415"/>
                  </a:cubicBezTo>
                  <a:cubicBezTo>
                    <a:pt x="239738" y="691803"/>
                    <a:pt x="239040" y="692113"/>
                    <a:pt x="238420" y="692346"/>
                  </a:cubicBezTo>
                  <a:cubicBezTo>
                    <a:pt x="237877" y="692656"/>
                    <a:pt x="237334" y="692889"/>
                    <a:pt x="236946" y="693044"/>
                  </a:cubicBezTo>
                  <a:cubicBezTo>
                    <a:pt x="236868" y="693044"/>
                    <a:pt x="236868" y="693121"/>
                    <a:pt x="236868" y="693121"/>
                  </a:cubicBezTo>
                  <a:lnTo>
                    <a:pt x="236791" y="693121"/>
                  </a:lnTo>
                  <a:cubicBezTo>
                    <a:pt x="236092" y="693432"/>
                    <a:pt x="235627" y="693665"/>
                    <a:pt x="235472" y="693742"/>
                  </a:cubicBezTo>
                  <a:lnTo>
                    <a:pt x="234075" y="694285"/>
                  </a:lnTo>
                  <a:lnTo>
                    <a:pt x="232446" y="693742"/>
                  </a:lnTo>
                  <a:lnTo>
                    <a:pt x="228723" y="692501"/>
                  </a:lnTo>
                  <a:lnTo>
                    <a:pt x="186057" y="678615"/>
                  </a:lnTo>
                  <a:lnTo>
                    <a:pt x="134780" y="664574"/>
                  </a:lnTo>
                  <a:lnTo>
                    <a:pt x="73962" y="661006"/>
                  </a:lnTo>
                  <a:lnTo>
                    <a:pt x="72953" y="660075"/>
                  </a:lnTo>
                  <a:cubicBezTo>
                    <a:pt x="71402" y="658756"/>
                    <a:pt x="34166" y="626020"/>
                    <a:pt x="30520" y="622374"/>
                  </a:cubicBezTo>
                  <a:cubicBezTo>
                    <a:pt x="27572" y="619426"/>
                    <a:pt x="25633" y="606704"/>
                    <a:pt x="24780" y="584672"/>
                  </a:cubicBezTo>
                  <a:lnTo>
                    <a:pt x="24780" y="583276"/>
                  </a:lnTo>
                  <a:lnTo>
                    <a:pt x="42234" y="560779"/>
                  </a:lnTo>
                  <a:lnTo>
                    <a:pt x="72255" y="528276"/>
                  </a:lnTo>
                  <a:lnTo>
                    <a:pt x="81642" y="508106"/>
                  </a:lnTo>
                  <a:lnTo>
                    <a:pt x="81719" y="508106"/>
                  </a:lnTo>
                  <a:lnTo>
                    <a:pt x="84745" y="501590"/>
                  </a:lnTo>
                  <a:lnTo>
                    <a:pt x="84745" y="501513"/>
                  </a:lnTo>
                  <a:lnTo>
                    <a:pt x="87537" y="495539"/>
                  </a:lnTo>
                  <a:cubicBezTo>
                    <a:pt x="87692" y="495307"/>
                    <a:pt x="87770" y="495151"/>
                    <a:pt x="87925" y="494919"/>
                  </a:cubicBezTo>
                  <a:cubicBezTo>
                    <a:pt x="87925" y="494841"/>
                    <a:pt x="88003" y="494841"/>
                    <a:pt x="88003" y="494841"/>
                  </a:cubicBezTo>
                  <a:lnTo>
                    <a:pt x="88003" y="494764"/>
                  </a:lnTo>
                  <a:cubicBezTo>
                    <a:pt x="88623" y="493833"/>
                    <a:pt x="89166" y="492902"/>
                    <a:pt x="89709" y="491971"/>
                  </a:cubicBezTo>
                  <a:cubicBezTo>
                    <a:pt x="94752" y="483593"/>
                    <a:pt x="98708" y="475292"/>
                    <a:pt x="98630" y="473431"/>
                  </a:cubicBezTo>
                  <a:cubicBezTo>
                    <a:pt x="97544" y="470017"/>
                    <a:pt x="83193" y="451012"/>
                    <a:pt x="70005" y="434643"/>
                  </a:cubicBezTo>
                  <a:lnTo>
                    <a:pt x="52163" y="391667"/>
                  </a:lnTo>
                  <a:lnTo>
                    <a:pt x="23926" y="351639"/>
                  </a:lnTo>
                  <a:lnTo>
                    <a:pt x="23926" y="318592"/>
                  </a:lnTo>
                  <a:lnTo>
                    <a:pt x="2981" y="300284"/>
                  </a:lnTo>
                  <a:lnTo>
                    <a:pt x="421" y="285390"/>
                  </a:lnTo>
                  <a:lnTo>
                    <a:pt x="5929" y="236906"/>
                  </a:lnTo>
                  <a:lnTo>
                    <a:pt x="6317" y="235587"/>
                  </a:lnTo>
                  <a:cubicBezTo>
                    <a:pt x="11669" y="224882"/>
                    <a:pt x="24081" y="195792"/>
                    <a:pt x="24237" y="195481"/>
                  </a:cubicBezTo>
                  <a:lnTo>
                    <a:pt x="31373" y="185474"/>
                  </a:lnTo>
                  <a:lnTo>
                    <a:pt x="47509" y="134896"/>
                  </a:lnTo>
                  <a:lnTo>
                    <a:pt x="98475" y="78034"/>
                  </a:lnTo>
                  <a:lnTo>
                    <a:pt x="98475" y="26136"/>
                  </a:lnTo>
                  <a:lnTo>
                    <a:pt x="104836" y="7906"/>
                  </a:lnTo>
                  <a:lnTo>
                    <a:pt x="104914" y="7906"/>
                  </a:lnTo>
                  <a:lnTo>
                    <a:pt x="106310" y="3717"/>
                  </a:lnTo>
                  <a:lnTo>
                    <a:pt x="107474" y="459"/>
                  </a:lnTo>
                  <a:lnTo>
                    <a:pt x="107551" y="459"/>
                  </a:lnTo>
                  <a:lnTo>
                    <a:pt x="111430" y="1080"/>
                  </a:lnTo>
                  <a:lnTo>
                    <a:pt x="115231" y="1623"/>
                  </a:lnTo>
                  <a:lnTo>
                    <a:pt x="115309" y="1623"/>
                  </a:lnTo>
                  <a:lnTo>
                    <a:pt x="158052" y="8139"/>
                  </a:lnTo>
                  <a:lnTo>
                    <a:pt x="235317" y="8139"/>
                  </a:lnTo>
                  <a:lnTo>
                    <a:pt x="260063" y="12095"/>
                  </a:lnTo>
                  <a:lnTo>
                    <a:pt x="260528" y="12095"/>
                  </a:lnTo>
                  <a:lnTo>
                    <a:pt x="263709" y="12716"/>
                  </a:lnTo>
                  <a:lnTo>
                    <a:pt x="263709" y="34049"/>
                  </a:lnTo>
                  <a:lnTo>
                    <a:pt x="278836" y="58252"/>
                  </a:lnTo>
                  <a:lnTo>
                    <a:pt x="279767" y="89902"/>
                  </a:lnTo>
                  <a:lnTo>
                    <a:pt x="287990" y="114649"/>
                  </a:lnTo>
                  <a:lnTo>
                    <a:pt x="282947" y="166856"/>
                  </a:lnTo>
                  <a:lnTo>
                    <a:pt x="285973" y="178337"/>
                  </a:lnTo>
                  <a:lnTo>
                    <a:pt x="287059" y="182216"/>
                  </a:lnTo>
                  <a:lnTo>
                    <a:pt x="287990" y="185862"/>
                  </a:lnTo>
                  <a:lnTo>
                    <a:pt x="287990" y="186095"/>
                  </a:lnTo>
                  <a:lnTo>
                    <a:pt x="287912" y="215961"/>
                  </a:lnTo>
                  <a:lnTo>
                    <a:pt x="287912" y="237372"/>
                  </a:lnTo>
                  <a:lnTo>
                    <a:pt x="293963" y="314325"/>
                  </a:lnTo>
                  <a:lnTo>
                    <a:pt x="293963" y="338839"/>
                  </a:lnTo>
                  <a:lnTo>
                    <a:pt x="299781" y="356371"/>
                  </a:lnTo>
                  <a:lnTo>
                    <a:pt x="300014" y="368007"/>
                  </a:lnTo>
                  <a:lnTo>
                    <a:pt x="321036" y="395158"/>
                  </a:lnTo>
                  <a:lnTo>
                    <a:pt x="355014" y="430066"/>
                  </a:lnTo>
                  <a:lnTo>
                    <a:pt x="395042" y="461019"/>
                  </a:lnTo>
                  <a:lnTo>
                    <a:pt x="405670" y="487549"/>
                  </a:lnTo>
                  <a:lnTo>
                    <a:pt x="413350" y="515243"/>
                  </a:lnTo>
                  <a:lnTo>
                    <a:pt x="413428" y="515243"/>
                  </a:lnTo>
                  <a:lnTo>
                    <a:pt x="414436" y="518967"/>
                  </a:lnTo>
                  <a:lnTo>
                    <a:pt x="415367" y="522380"/>
                  </a:lnTo>
                  <a:close/>
                  <a:moveTo>
                    <a:pt x="410014" y="517415"/>
                  </a:moveTo>
                  <a:cubicBezTo>
                    <a:pt x="409239" y="518036"/>
                    <a:pt x="408540" y="518657"/>
                    <a:pt x="408075" y="519355"/>
                  </a:cubicBezTo>
                  <a:cubicBezTo>
                    <a:pt x="407765" y="519743"/>
                    <a:pt x="407377" y="520286"/>
                    <a:pt x="406911" y="520829"/>
                  </a:cubicBezTo>
                  <a:lnTo>
                    <a:pt x="398378" y="490032"/>
                  </a:lnTo>
                  <a:lnTo>
                    <a:pt x="388681" y="465828"/>
                  </a:lnTo>
                  <a:lnTo>
                    <a:pt x="349817" y="435807"/>
                  </a:lnTo>
                  <a:lnTo>
                    <a:pt x="315218" y="400278"/>
                  </a:lnTo>
                  <a:lnTo>
                    <a:pt x="292256" y="370644"/>
                  </a:lnTo>
                  <a:lnTo>
                    <a:pt x="292256" y="358233"/>
                  </a:lnTo>
                  <a:lnTo>
                    <a:pt x="286205" y="340080"/>
                  </a:lnTo>
                  <a:lnTo>
                    <a:pt x="286205" y="314636"/>
                  </a:lnTo>
                  <a:lnTo>
                    <a:pt x="280232" y="237682"/>
                  </a:lnTo>
                  <a:lnTo>
                    <a:pt x="280232" y="186871"/>
                  </a:lnTo>
                  <a:lnTo>
                    <a:pt x="275112" y="167477"/>
                  </a:lnTo>
                  <a:lnTo>
                    <a:pt x="280155" y="115502"/>
                  </a:lnTo>
                  <a:lnTo>
                    <a:pt x="272242" y="91842"/>
                  </a:lnTo>
                  <a:lnTo>
                    <a:pt x="271156" y="60579"/>
                  </a:lnTo>
                  <a:lnTo>
                    <a:pt x="255951" y="36299"/>
                  </a:lnTo>
                  <a:lnTo>
                    <a:pt x="255951" y="19310"/>
                  </a:lnTo>
                  <a:lnTo>
                    <a:pt x="259675" y="19930"/>
                  </a:lnTo>
                  <a:lnTo>
                    <a:pt x="259830" y="19930"/>
                  </a:lnTo>
                  <a:lnTo>
                    <a:pt x="263709" y="19698"/>
                  </a:lnTo>
                  <a:lnTo>
                    <a:pt x="263709" y="34049"/>
                  </a:lnTo>
                  <a:lnTo>
                    <a:pt x="278836" y="58252"/>
                  </a:lnTo>
                  <a:lnTo>
                    <a:pt x="279767" y="89902"/>
                  </a:lnTo>
                  <a:lnTo>
                    <a:pt x="287990" y="114649"/>
                  </a:lnTo>
                  <a:lnTo>
                    <a:pt x="282947" y="166856"/>
                  </a:lnTo>
                  <a:lnTo>
                    <a:pt x="285973" y="178337"/>
                  </a:lnTo>
                  <a:lnTo>
                    <a:pt x="287059" y="182216"/>
                  </a:lnTo>
                  <a:lnTo>
                    <a:pt x="287990" y="185862"/>
                  </a:lnTo>
                  <a:lnTo>
                    <a:pt x="287990" y="186095"/>
                  </a:lnTo>
                  <a:lnTo>
                    <a:pt x="287912" y="215961"/>
                  </a:lnTo>
                  <a:lnTo>
                    <a:pt x="287912" y="237372"/>
                  </a:lnTo>
                  <a:lnTo>
                    <a:pt x="293963" y="314325"/>
                  </a:lnTo>
                  <a:lnTo>
                    <a:pt x="293963" y="338839"/>
                  </a:lnTo>
                  <a:lnTo>
                    <a:pt x="299781" y="356371"/>
                  </a:lnTo>
                  <a:lnTo>
                    <a:pt x="300014" y="368007"/>
                  </a:lnTo>
                  <a:lnTo>
                    <a:pt x="321036" y="395158"/>
                  </a:lnTo>
                  <a:lnTo>
                    <a:pt x="355014" y="430066"/>
                  </a:lnTo>
                  <a:lnTo>
                    <a:pt x="395042" y="461019"/>
                  </a:lnTo>
                  <a:lnTo>
                    <a:pt x="405670" y="487549"/>
                  </a:lnTo>
                  <a:lnTo>
                    <a:pt x="413350" y="515243"/>
                  </a:lnTo>
                  <a:cubicBezTo>
                    <a:pt x="412031" y="515941"/>
                    <a:pt x="410945" y="516640"/>
                    <a:pt x="410014" y="517415"/>
                  </a:cubicBezTo>
                  <a:moveTo>
                    <a:pt x="410014" y="517415"/>
                  </a:moveTo>
                  <a:cubicBezTo>
                    <a:pt x="409239" y="518036"/>
                    <a:pt x="408540" y="518657"/>
                    <a:pt x="408075" y="519355"/>
                  </a:cubicBezTo>
                  <a:cubicBezTo>
                    <a:pt x="407765" y="519743"/>
                    <a:pt x="407377" y="520286"/>
                    <a:pt x="406911" y="520829"/>
                  </a:cubicBezTo>
                  <a:lnTo>
                    <a:pt x="398378" y="490032"/>
                  </a:lnTo>
                  <a:lnTo>
                    <a:pt x="388681" y="465828"/>
                  </a:lnTo>
                  <a:lnTo>
                    <a:pt x="349817" y="435807"/>
                  </a:lnTo>
                  <a:lnTo>
                    <a:pt x="315218" y="400278"/>
                  </a:lnTo>
                  <a:lnTo>
                    <a:pt x="292256" y="370644"/>
                  </a:lnTo>
                  <a:lnTo>
                    <a:pt x="292256" y="358233"/>
                  </a:lnTo>
                  <a:lnTo>
                    <a:pt x="286205" y="340080"/>
                  </a:lnTo>
                  <a:lnTo>
                    <a:pt x="286205" y="314636"/>
                  </a:lnTo>
                  <a:lnTo>
                    <a:pt x="280232" y="237682"/>
                  </a:lnTo>
                  <a:lnTo>
                    <a:pt x="280232" y="186871"/>
                  </a:lnTo>
                  <a:lnTo>
                    <a:pt x="275112" y="167477"/>
                  </a:lnTo>
                  <a:lnTo>
                    <a:pt x="280155" y="115502"/>
                  </a:lnTo>
                  <a:lnTo>
                    <a:pt x="272242" y="91842"/>
                  </a:lnTo>
                  <a:lnTo>
                    <a:pt x="271156" y="60579"/>
                  </a:lnTo>
                  <a:lnTo>
                    <a:pt x="255951" y="36299"/>
                  </a:lnTo>
                  <a:lnTo>
                    <a:pt x="255951" y="19310"/>
                  </a:lnTo>
                  <a:lnTo>
                    <a:pt x="259675" y="19930"/>
                  </a:lnTo>
                  <a:lnTo>
                    <a:pt x="259830" y="19930"/>
                  </a:lnTo>
                  <a:lnTo>
                    <a:pt x="263709" y="19698"/>
                  </a:lnTo>
                  <a:lnTo>
                    <a:pt x="263709" y="34049"/>
                  </a:lnTo>
                  <a:lnTo>
                    <a:pt x="278836" y="58252"/>
                  </a:lnTo>
                  <a:lnTo>
                    <a:pt x="279767" y="89902"/>
                  </a:lnTo>
                  <a:lnTo>
                    <a:pt x="287990" y="114649"/>
                  </a:lnTo>
                  <a:lnTo>
                    <a:pt x="282947" y="166856"/>
                  </a:lnTo>
                  <a:lnTo>
                    <a:pt x="285973" y="178337"/>
                  </a:lnTo>
                  <a:lnTo>
                    <a:pt x="287059" y="182216"/>
                  </a:lnTo>
                  <a:lnTo>
                    <a:pt x="287990" y="185862"/>
                  </a:lnTo>
                  <a:lnTo>
                    <a:pt x="287990" y="186095"/>
                  </a:lnTo>
                  <a:lnTo>
                    <a:pt x="287912" y="215961"/>
                  </a:lnTo>
                  <a:lnTo>
                    <a:pt x="287912" y="237372"/>
                  </a:lnTo>
                  <a:lnTo>
                    <a:pt x="293963" y="314325"/>
                  </a:lnTo>
                  <a:lnTo>
                    <a:pt x="293963" y="338839"/>
                  </a:lnTo>
                  <a:lnTo>
                    <a:pt x="299781" y="356371"/>
                  </a:lnTo>
                  <a:lnTo>
                    <a:pt x="300014" y="368007"/>
                  </a:lnTo>
                  <a:lnTo>
                    <a:pt x="321036" y="395158"/>
                  </a:lnTo>
                  <a:lnTo>
                    <a:pt x="355014" y="430066"/>
                  </a:lnTo>
                  <a:lnTo>
                    <a:pt x="395042" y="461019"/>
                  </a:lnTo>
                  <a:lnTo>
                    <a:pt x="405670" y="487549"/>
                  </a:lnTo>
                  <a:lnTo>
                    <a:pt x="413350" y="515243"/>
                  </a:lnTo>
                  <a:cubicBezTo>
                    <a:pt x="412031" y="515941"/>
                    <a:pt x="410945" y="516640"/>
                    <a:pt x="410014" y="517415"/>
                  </a:cubicBezTo>
                  <a:moveTo>
                    <a:pt x="410014" y="517415"/>
                  </a:moveTo>
                  <a:cubicBezTo>
                    <a:pt x="409239" y="518036"/>
                    <a:pt x="408540" y="518657"/>
                    <a:pt x="408075" y="519355"/>
                  </a:cubicBezTo>
                  <a:cubicBezTo>
                    <a:pt x="407765" y="519743"/>
                    <a:pt x="407377" y="520286"/>
                    <a:pt x="406911" y="520829"/>
                  </a:cubicBezTo>
                  <a:lnTo>
                    <a:pt x="398378" y="490032"/>
                  </a:lnTo>
                  <a:lnTo>
                    <a:pt x="388681" y="465828"/>
                  </a:lnTo>
                  <a:lnTo>
                    <a:pt x="349817" y="435807"/>
                  </a:lnTo>
                  <a:lnTo>
                    <a:pt x="315218" y="400278"/>
                  </a:lnTo>
                  <a:lnTo>
                    <a:pt x="292256" y="370644"/>
                  </a:lnTo>
                  <a:lnTo>
                    <a:pt x="292256" y="358233"/>
                  </a:lnTo>
                  <a:lnTo>
                    <a:pt x="286205" y="340080"/>
                  </a:lnTo>
                  <a:lnTo>
                    <a:pt x="286205" y="314636"/>
                  </a:lnTo>
                  <a:lnTo>
                    <a:pt x="280232" y="237682"/>
                  </a:lnTo>
                  <a:lnTo>
                    <a:pt x="280232" y="186871"/>
                  </a:lnTo>
                  <a:lnTo>
                    <a:pt x="284111" y="201610"/>
                  </a:lnTo>
                  <a:lnTo>
                    <a:pt x="287912" y="215961"/>
                  </a:lnTo>
                  <a:lnTo>
                    <a:pt x="287912" y="237372"/>
                  </a:lnTo>
                  <a:lnTo>
                    <a:pt x="293963" y="314325"/>
                  </a:lnTo>
                  <a:lnTo>
                    <a:pt x="293963" y="338839"/>
                  </a:lnTo>
                  <a:lnTo>
                    <a:pt x="299781" y="356371"/>
                  </a:lnTo>
                  <a:lnTo>
                    <a:pt x="300014" y="368007"/>
                  </a:lnTo>
                  <a:lnTo>
                    <a:pt x="321036" y="395158"/>
                  </a:lnTo>
                  <a:lnTo>
                    <a:pt x="355014" y="430066"/>
                  </a:lnTo>
                  <a:lnTo>
                    <a:pt x="395042" y="461019"/>
                  </a:lnTo>
                  <a:lnTo>
                    <a:pt x="405670" y="487549"/>
                  </a:lnTo>
                  <a:lnTo>
                    <a:pt x="413350" y="515243"/>
                  </a:lnTo>
                  <a:cubicBezTo>
                    <a:pt x="412031" y="515941"/>
                    <a:pt x="410945" y="516640"/>
                    <a:pt x="410014" y="517415"/>
                  </a:cubicBezTo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1EDA920E-0969-F5F0-1734-1E61C73CB225}"/>
                </a:ext>
              </a:extLst>
            </p:cNvPr>
            <p:cNvSpPr/>
            <p:nvPr/>
          </p:nvSpPr>
          <p:spPr>
            <a:xfrm flipV="1">
              <a:off x="4467004" y="428024"/>
              <a:ext cx="1232845" cy="793669"/>
            </a:xfrm>
            <a:custGeom>
              <a:avLst/>
              <a:gdLst>
                <a:gd name="connsiteX0" fmla="*/ 1233219 w 1232845"/>
                <a:gd name="connsiteY0" fmla="*/ 505750 h 793669"/>
                <a:gd name="connsiteX1" fmla="*/ 1214740 w 1232845"/>
                <a:gd name="connsiteY1" fmla="*/ 364564 h 793669"/>
                <a:gd name="connsiteX2" fmla="*/ 1118323 w 1232845"/>
                <a:gd name="connsiteY2" fmla="*/ 342642 h 793669"/>
                <a:gd name="connsiteX3" fmla="*/ 1078721 w 1232845"/>
                <a:gd name="connsiteY3" fmla="*/ 259885 h 793669"/>
                <a:gd name="connsiteX4" fmla="*/ 947752 w 1232845"/>
                <a:gd name="connsiteY4" fmla="*/ 221548 h 793669"/>
                <a:gd name="connsiteX5" fmla="*/ 866144 w 1232845"/>
                <a:gd name="connsiteY5" fmla="*/ 267232 h 793669"/>
                <a:gd name="connsiteX6" fmla="*/ 790842 w 1232845"/>
                <a:gd name="connsiteY6" fmla="*/ 284562 h 793669"/>
                <a:gd name="connsiteX7" fmla="*/ 754918 w 1232845"/>
                <a:gd name="connsiteY7" fmla="*/ 354239 h 793669"/>
                <a:gd name="connsiteX8" fmla="*/ 690639 w 1232845"/>
                <a:gd name="connsiteY8" fmla="*/ 360205 h 793669"/>
                <a:gd name="connsiteX9" fmla="*/ 633816 w 1232845"/>
                <a:gd name="connsiteY9" fmla="*/ 293172 h 793669"/>
                <a:gd name="connsiteX10" fmla="*/ 560935 w 1232845"/>
                <a:gd name="connsiteY10" fmla="*/ 354239 h 793669"/>
                <a:gd name="connsiteX11" fmla="*/ 526267 w 1232845"/>
                <a:gd name="connsiteY11" fmla="*/ 354239 h 793669"/>
                <a:gd name="connsiteX12" fmla="*/ 463253 w 1232845"/>
                <a:gd name="connsiteY12" fmla="*/ 309238 h 793669"/>
                <a:gd name="connsiteX13" fmla="*/ 413893 w 1232845"/>
                <a:gd name="connsiteY13" fmla="*/ 330245 h 793669"/>
                <a:gd name="connsiteX14" fmla="*/ 396562 w 1232845"/>
                <a:gd name="connsiteY14" fmla="*/ 315436 h 793669"/>
                <a:gd name="connsiteX15" fmla="*/ 349614 w 1232845"/>
                <a:gd name="connsiteY15" fmla="*/ 285826 h 793669"/>
                <a:gd name="connsiteX16" fmla="*/ 354548 w 1232845"/>
                <a:gd name="connsiteY16" fmla="*/ 269753 h 793669"/>
                <a:gd name="connsiteX17" fmla="*/ 400232 w 1232845"/>
                <a:gd name="connsiteY17" fmla="*/ 196872 h 793669"/>
                <a:gd name="connsiteX18" fmla="*/ 392885 w 1232845"/>
                <a:gd name="connsiteY18" fmla="*/ 107793 h 793669"/>
                <a:gd name="connsiteX19" fmla="*/ 443510 w 1232845"/>
                <a:gd name="connsiteY19" fmla="*/ 49713 h 793669"/>
                <a:gd name="connsiteX20" fmla="*/ 443161 w 1232845"/>
                <a:gd name="connsiteY20" fmla="*/ 47533 h 793669"/>
                <a:gd name="connsiteX21" fmla="*/ 436048 w 1232845"/>
                <a:gd name="connsiteY21" fmla="*/ 26301 h 793669"/>
                <a:gd name="connsiteX22" fmla="*/ 293947 w 1232845"/>
                <a:gd name="connsiteY22" fmla="*/ 360 h 793669"/>
                <a:gd name="connsiteX23" fmla="*/ 222322 w 1232845"/>
                <a:gd name="connsiteY23" fmla="*/ 33647 h 793669"/>
                <a:gd name="connsiteX24" fmla="*/ 143235 w 1232845"/>
                <a:gd name="connsiteY24" fmla="*/ 178269 h 793669"/>
                <a:gd name="connsiteX25" fmla="*/ 93766 w 1232845"/>
                <a:gd name="connsiteY25" fmla="*/ 238878 h 793669"/>
                <a:gd name="connsiteX26" fmla="*/ 61627 w 1232845"/>
                <a:gd name="connsiteY26" fmla="*/ 278364 h 793669"/>
                <a:gd name="connsiteX27" fmla="*/ 1018 w 1232845"/>
                <a:gd name="connsiteY27" fmla="*/ 336444 h 793669"/>
                <a:gd name="connsiteX28" fmla="*/ 118443 w 1232845"/>
                <a:gd name="connsiteY28" fmla="*/ 446522 h 793669"/>
                <a:gd name="connsiteX29" fmla="*/ 217389 w 1232845"/>
                <a:gd name="connsiteY29" fmla="*/ 494618 h 793669"/>
                <a:gd name="connsiteX30" fmla="*/ 296468 w 1232845"/>
                <a:gd name="connsiteY30" fmla="*/ 551550 h 793669"/>
                <a:gd name="connsiteX31" fmla="*/ 313806 w 1232845"/>
                <a:gd name="connsiteY31" fmla="*/ 631894 h 793669"/>
                <a:gd name="connsiteX32" fmla="*/ 355813 w 1232845"/>
                <a:gd name="connsiteY32" fmla="*/ 764127 h 793669"/>
                <a:gd name="connsiteX33" fmla="*/ 423768 w 1232845"/>
                <a:gd name="connsiteY33" fmla="*/ 793745 h 793669"/>
                <a:gd name="connsiteX34" fmla="*/ 626470 w 1232845"/>
                <a:gd name="connsiteY34" fmla="*/ 793745 h 793669"/>
                <a:gd name="connsiteX35" fmla="*/ 662286 w 1232845"/>
                <a:gd name="connsiteY35" fmla="*/ 777672 h 793669"/>
                <a:gd name="connsiteX36" fmla="*/ 711755 w 1232845"/>
                <a:gd name="connsiteY36" fmla="*/ 738186 h 793669"/>
                <a:gd name="connsiteX37" fmla="*/ 747571 w 1232845"/>
                <a:gd name="connsiteY37" fmla="*/ 709724 h 793669"/>
                <a:gd name="connsiteX38" fmla="*/ 783380 w 1232845"/>
                <a:gd name="connsiteY38" fmla="*/ 713393 h 793669"/>
                <a:gd name="connsiteX39" fmla="*/ 841460 w 1232845"/>
                <a:gd name="connsiteY39" fmla="*/ 725790 h 793669"/>
                <a:gd name="connsiteX40" fmla="*/ 942819 w 1232845"/>
                <a:gd name="connsiteY40" fmla="*/ 681254 h 793669"/>
                <a:gd name="connsiteX41" fmla="*/ 1039236 w 1232845"/>
                <a:gd name="connsiteY41" fmla="*/ 681254 h 793669"/>
                <a:gd name="connsiteX42" fmla="*/ 1109596 w 1232845"/>
                <a:gd name="connsiteY42" fmla="*/ 661512 h 793669"/>
                <a:gd name="connsiteX43" fmla="*/ 1177660 w 1232845"/>
                <a:gd name="connsiteY43" fmla="*/ 633042 h 793669"/>
                <a:gd name="connsiteX44" fmla="*/ 1183866 w 1232845"/>
                <a:gd name="connsiteY44" fmla="*/ 54535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32845" h="793669">
                  <a:moveTo>
                    <a:pt x="1233219" y="505750"/>
                  </a:moveTo>
                  <a:cubicBezTo>
                    <a:pt x="1233219" y="505750"/>
                    <a:pt x="1224608" y="403251"/>
                    <a:pt x="1214740" y="364564"/>
                  </a:cubicBezTo>
                  <a:cubicBezTo>
                    <a:pt x="1204865" y="325886"/>
                    <a:pt x="1151719" y="342642"/>
                    <a:pt x="1118323" y="342642"/>
                  </a:cubicBezTo>
                  <a:cubicBezTo>
                    <a:pt x="1084919" y="342642"/>
                    <a:pt x="1097316" y="321635"/>
                    <a:pt x="1078721" y="259885"/>
                  </a:cubicBezTo>
                  <a:cubicBezTo>
                    <a:pt x="1060243" y="198020"/>
                    <a:pt x="982304" y="222805"/>
                    <a:pt x="947752" y="221548"/>
                  </a:cubicBezTo>
                  <a:cubicBezTo>
                    <a:pt x="913201" y="220284"/>
                    <a:pt x="882210" y="261150"/>
                    <a:pt x="866144" y="267232"/>
                  </a:cubicBezTo>
                  <a:cubicBezTo>
                    <a:pt x="850071" y="273430"/>
                    <a:pt x="816783" y="279628"/>
                    <a:pt x="790842" y="284562"/>
                  </a:cubicBezTo>
                  <a:cubicBezTo>
                    <a:pt x="764785" y="289495"/>
                    <a:pt x="753770" y="332774"/>
                    <a:pt x="754918" y="354239"/>
                  </a:cubicBezTo>
                  <a:cubicBezTo>
                    <a:pt x="756182" y="375704"/>
                    <a:pt x="705557" y="356303"/>
                    <a:pt x="690639" y="360205"/>
                  </a:cubicBezTo>
                  <a:cubicBezTo>
                    <a:pt x="675831" y="364107"/>
                    <a:pt x="647477" y="298223"/>
                    <a:pt x="633816" y="293172"/>
                  </a:cubicBezTo>
                  <a:cubicBezTo>
                    <a:pt x="620272" y="288239"/>
                    <a:pt x="567133" y="353774"/>
                    <a:pt x="560935" y="354239"/>
                  </a:cubicBezTo>
                  <a:cubicBezTo>
                    <a:pt x="554737" y="354697"/>
                    <a:pt x="546126" y="367318"/>
                    <a:pt x="526267" y="354239"/>
                  </a:cubicBezTo>
                  <a:cubicBezTo>
                    <a:pt x="506524" y="341152"/>
                    <a:pt x="463253" y="309238"/>
                    <a:pt x="463253" y="309238"/>
                  </a:cubicBezTo>
                  <a:lnTo>
                    <a:pt x="413893" y="330245"/>
                  </a:lnTo>
                  <a:lnTo>
                    <a:pt x="396562" y="315436"/>
                  </a:lnTo>
                  <a:lnTo>
                    <a:pt x="349614" y="285826"/>
                  </a:lnTo>
                  <a:lnTo>
                    <a:pt x="354548" y="269753"/>
                  </a:lnTo>
                  <a:lnTo>
                    <a:pt x="400232" y="196872"/>
                  </a:lnTo>
                  <a:lnTo>
                    <a:pt x="392885" y="107793"/>
                  </a:lnTo>
                  <a:lnTo>
                    <a:pt x="443510" y="49713"/>
                  </a:lnTo>
                  <a:cubicBezTo>
                    <a:pt x="443510" y="49713"/>
                    <a:pt x="443394" y="48914"/>
                    <a:pt x="443161" y="47533"/>
                  </a:cubicBezTo>
                  <a:cubicBezTo>
                    <a:pt x="442479" y="43980"/>
                    <a:pt x="440524" y="36060"/>
                    <a:pt x="436048" y="26301"/>
                  </a:cubicBezTo>
                  <a:cubicBezTo>
                    <a:pt x="429966" y="12640"/>
                    <a:pt x="352027" y="-2169"/>
                    <a:pt x="293947" y="360"/>
                  </a:cubicBezTo>
                  <a:cubicBezTo>
                    <a:pt x="235867" y="2773"/>
                    <a:pt x="230933" y="29970"/>
                    <a:pt x="222322" y="33647"/>
                  </a:cubicBezTo>
                  <a:cubicBezTo>
                    <a:pt x="213595" y="37433"/>
                    <a:pt x="154367" y="159791"/>
                    <a:pt x="143235" y="178269"/>
                  </a:cubicBezTo>
                  <a:cubicBezTo>
                    <a:pt x="132103" y="196872"/>
                    <a:pt x="102369" y="212937"/>
                    <a:pt x="93766" y="238878"/>
                  </a:cubicBezTo>
                  <a:cubicBezTo>
                    <a:pt x="85155" y="264819"/>
                    <a:pt x="90089" y="279628"/>
                    <a:pt x="61627" y="278364"/>
                  </a:cubicBezTo>
                  <a:cubicBezTo>
                    <a:pt x="33157" y="277215"/>
                    <a:pt x="-5064" y="313032"/>
                    <a:pt x="1018" y="336444"/>
                  </a:cubicBezTo>
                  <a:cubicBezTo>
                    <a:pt x="7216" y="359972"/>
                    <a:pt x="102369" y="434125"/>
                    <a:pt x="118443" y="446522"/>
                  </a:cubicBezTo>
                  <a:cubicBezTo>
                    <a:pt x="134508" y="458802"/>
                    <a:pt x="161713" y="490941"/>
                    <a:pt x="217389" y="494618"/>
                  </a:cubicBezTo>
                  <a:cubicBezTo>
                    <a:pt x="272940" y="498403"/>
                    <a:pt x="286601" y="545352"/>
                    <a:pt x="296468" y="551550"/>
                  </a:cubicBezTo>
                  <a:cubicBezTo>
                    <a:pt x="306343" y="557748"/>
                    <a:pt x="307608" y="607101"/>
                    <a:pt x="313806" y="631894"/>
                  </a:cubicBezTo>
                  <a:cubicBezTo>
                    <a:pt x="319888" y="656578"/>
                    <a:pt x="347093" y="738186"/>
                    <a:pt x="355813" y="764127"/>
                  </a:cubicBezTo>
                  <a:cubicBezTo>
                    <a:pt x="364423" y="790068"/>
                    <a:pt x="423768" y="793745"/>
                    <a:pt x="423768" y="793745"/>
                  </a:cubicBezTo>
                  <a:lnTo>
                    <a:pt x="626470" y="793745"/>
                  </a:lnTo>
                  <a:lnTo>
                    <a:pt x="662286" y="777672"/>
                  </a:lnTo>
                  <a:lnTo>
                    <a:pt x="711755" y="738186"/>
                  </a:lnTo>
                  <a:lnTo>
                    <a:pt x="747571" y="709724"/>
                  </a:lnTo>
                  <a:lnTo>
                    <a:pt x="783380" y="713393"/>
                  </a:lnTo>
                  <a:lnTo>
                    <a:pt x="841460" y="725790"/>
                  </a:lnTo>
                  <a:lnTo>
                    <a:pt x="942819" y="681254"/>
                  </a:lnTo>
                  <a:lnTo>
                    <a:pt x="1039236" y="681254"/>
                  </a:lnTo>
                  <a:cubicBezTo>
                    <a:pt x="1039236" y="681254"/>
                    <a:pt x="1105927" y="661512"/>
                    <a:pt x="1109596" y="661512"/>
                  </a:cubicBezTo>
                  <a:cubicBezTo>
                    <a:pt x="1113382" y="661512"/>
                    <a:pt x="1177660" y="633042"/>
                    <a:pt x="1177660" y="633042"/>
                  </a:cubicBezTo>
                  <a:lnTo>
                    <a:pt x="1183866" y="545352"/>
                  </a:lnTo>
                  <a:close/>
                </a:path>
              </a:pathLst>
            </a:custGeom>
            <a:solidFill>
              <a:srgbClr val="A34A07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6BF4F362-183C-B16E-CF0F-19435AB083B6}"/>
                </a:ext>
              </a:extLst>
            </p:cNvPr>
            <p:cNvSpPr/>
            <p:nvPr/>
          </p:nvSpPr>
          <p:spPr>
            <a:xfrm flipV="1">
              <a:off x="4463122" y="424153"/>
              <a:ext cx="1240761" cy="801413"/>
            </a:xfrm>
            <a:custGeom>
              <a:avLst/>
              <a:gdLst>
                <a:gd name="connsiteX0" fmla="*/ 68438 w 1240761"/>
                <a:gd name="connsiteY0" fmla="*/ 286157 h 801413"/>
                <a:gd name="connsiteX1" fmla="*/ 96955 w 1240761"/>
                <a:gd name="connsiteY1" fmla="*/ 259487 h 801413"/>
                <a:gd name="connsiteX2" fmla="*/ 101175 w 1240761"/>
                <a:gd name="connsiteY2" fmla="*/ 243949 h 801413"/>
                <a:gd name="connsiteX3" fmla="*/ 129738 w 1240761"/>
                <a:gd name="connsiteY3" fmla="*/ 206969 h 801413"/>
                <a:gd name="connsiteX4" fmla="*/ 150295 w 1240761"/>
                <a:gd name="connsiteY4" fmla="*/ 184108 h 801413"/>
                <a:gd name="connsiteX5" fmla="*/ 173808 w 1240761"/>
                <a:gd name="connsiteY5" fmla="*/ 139254 h 801413"/>
                <a:gd name="connsiteX6" fmla="*/ 227885 w 1240761"/>
                <a:gd name="connsiteY6" fmla="*/ 40898 h 801413"/>
                <a:gd name="connsiteX7" fmla="*/ 235371 w 1240761"/>
                <a:gd name="connsiteY7" fmla="*/ 33947 h 801413"/>
                <a:gd name="connsiteX8" fmla="*/ 297834 w 1240761"/>
                <a:gd name="connsiteY8" fmla="*/ 8076 h 801413"/>
                <a:gd name="connsiteX9" fmla="*/ 436242 w 1240761"/>
                <a:gd name="connsiteY9" fmla="*/ 31720 h 801413"/>
                <a:gd name="connsiteX10" fmla="*/ 443092 w 1240761"/>
                <a:gd name="connsiteY10" fmla="*/ 52115 h 801413"/>
                <a:gd name="connsiteX11" fmla="*/ 443131 w 1240761"/>
                <a:gd name="connsiteY11" fmla="*/ 52371 h 801413"/>
                <a:gd name="connsiteX12" fmla="*/ 392622 w 1240761"/>
                <a:gd name="connsiteY12" fmla="*/ 110327 h 801413"/>
                <a:gd name="connsiteX13" fmla="*/ 399992 w 1240761"/>
                <a:gd name="connsiteY13" fmla="*/ 199747 h 801413"/>
                <a:gd name="connsiteX14" fmla="*/ 354572 w 1240761"/>
                <a:gd name="connsiteY14" fmla="*/ 272457 h 801413"/>
                <a:gd name="connsiteX15" fmla="*/ 348769 w 1240761"/>
                <a:gd name="connsiteY15" fmla="*/ 291362 h 801413"/>
                <a:gd name="connsiteX16" fmla="*/ 398223 w 1240761"/>
                <a:gd name="connsiteY16" fmla="*/ 322563 h 801413"/>
                <a:gd name="connsiteX17" fmla="*/ 416934 w 1240761"/>
                <a:gd name="connsiteY17" fmla="*/ 338605 h 801413"/>
                <a:gd name="connsiteX18" fmla="*/ 466473 w 1240761"/>
                <a:gd name="connsiteY18" fmla="*/ 317520 h 801413"/>
                <a:gd name="connsiteX19" fmla="*/ 527858 w 1240761"/>
                <a:gd name="connsiteY19" fmla="*/ 361311 h 801413"/>
                <a:gd name="connsiteX20" fmla="*/ 561075 w 1240761"/>
                <a:gd name="connsiteY20" fmla="*/ 363631 h 801413"/>
                <a:gd name="connsiteX21" fmla="*/ 564946 w 1240761"/>
                <a:gd name="connsiteY21" fmla="*/ 361947 h 801413"/>
                <a:gd name="connsiteX22" fmla="*/ 588288 w 1240761"/>
                <a:gd name="connsiteY22" fmla="*/ 341374 h 801413"/>
                <a:gd name="connsiteX23" fmla="*/ 636221 w 1240761"/>
                <a:gd name="connsiteY23" fmla="*/ 300656 h 801413"/>
                <a:gd name="connsiteX24" fmla="*/ 658276 w 1240761"/>
                <a:gd name="connsiteY24" fmla="*/ 329715 h 801413"/>
                <a:gd name="connsiteX25" fmla="*/ 695357 w 1240761"/>
                <a:gd name="connsiteY25" fmla="*/ 367796 h 801413"/>
                <a:gd name="connsiteX26" fmla="*/ 718908 w 1240761"/>
                <a:gd name="connsiteY26" fmla="*/ 369612 h 801413"/>
                <a:gd name="connsiteX27" fmla="*/ 758766 w 1240761"/>
                <a:gd name="connsiteY27" fmla="*/ 367936 h 801413"/>
                <a:gd name="connsiteX28" fmla="*/ 762520 w 1240761"/>
                <a:gd name="connsiteY28" fmla="*/ 357851 h 801413"/>
                <a:gd name="connsiteX29" fmla="*/ 795296 w 1240761"/>
                <a:gd name="connsiteY29" fmla="*/ 292216 h 801413"/>
                <a:gd name="connsiteX30" fmla="*/ 798321 w 1240761"/>
                <a:gd name="connsiteY30" fmla="*/ 291641 h 801413"/>
                <a:gd name="connsiteX31" fmla="*/ 871264 w 1240761"/>
                <a:gd name="connsiteY31" fmla="*/ 274691 h 801413"/>
                <a:gd name="connsiteX32" fmla="*/ 892791 w 1240761"/>
                <a:gd name="connsiteY32" fmla="*/ 259378 h 801413"/>
                <a:gd name="connsiteX33" fmla="*/ 951344 w 1240761"/>
                <a:gd name="connsiteY33" fmla="*/ 229264 h 801413"/>
                <a:gd name="connsiteX34" fmla="*/ 978783 w 1240761"/>
                <a:gd name="connsiteY34" fmla="*/ 227612 h 801413"/>
                <a:gd name="connsiteX35" fmla="*/ 1078737 w 1240761"/>
                <a:gd name="connsiteY35" fmla="*/ 264839 h 801413"/>
                <a:gd name="connsiteX36" fmla="*/ 1089574 w 1240761"/>
                <a:gd name="connsiteY36" fmla="*/ 312377 h 801413"/>
                <a:gd name="connsiteX37" fmla="*/ 1122055 w 1240761"/>
                <a:gd name="connsiteY37" fmla="*/ 350365 h 801413"/>
                <a:gd name="connsiteX38" fmla="*/ 1147197 w 1240761"/>
                <a:gd name="connsiteY38" fmla="*/ 348628 h 801413"/>
                <a:gd name="connsiteX39" fmla="*/ 1214718 w 1240761"/>
                <a:gd name="connsiteY39" fmla="*/ 369371 h 801413"/>
                <a:gd name="connsiteX40" fmla="*/ 1232909 w 1240761"/>
                <a:gd name="connsiteY40" fmla="*/ 507865 h 801413"/>
                <a:gd name="connsiteX41" fmla="*/ 1183843 w 1240761"/>
                <a:gd name="connsiteY41" fmla="*/ 547226 h 801413"/>
                <a:gd name="connsiteX42" fmla="*/ 1177691 w 1240761"/>
                <a:gd name="connsiteY42" fmla="*/ 634288 h 801413"/>
                <a:gd name="connsiteX43" fmla="*/ 1112940 w 1240761"/>
                <a:gd name="connsiteY43" fmla="*/ 661509 h 801413"/>
                <a:gd name="connsiteX44" fmla="*/ 1112924 w 1240761"/>
                <a:gd name="connsiteY44" fmla="*/ 661509 h 801413"/>
                <a:gd name="connsiteX45" fmla="*/ 1042409 w 1240761"/>
                <a:gd name="connsiteY45" fmla="*/ 681220 h 801413"/>
                <a:gd name="connsiteX46" fmla="*/ 944991 w 1240761"/>
                <a:gd name="connsiteY46" fmla="*/ 681546 h 801413"/>
                <a:gd name="connsiteX47" fmla="*/ 844780 w 1240761"/>
                <a:gd name="connsiteY47" fmla="*/ 725585 h 801413"/>
                <a:gd name="connsiteX48" fmla="*/ 787926 w 1240761"/>
                <a:gd name="connsiteY48" fmla="*/ 713445 h 801413"/>
                <a:gd name="connsiteX49" fmla="*/ 750124 w 1240761"/>
                <a:gd name="connsiteY49" fmla="*/ 709543 h 801413"/>
                <a:gd name="connsiteX50" fmla="*/ 663985 w 1240761"/>
                <a:gd name="connsiteY50" fmla="*/ 778181 h 801413"/>
                <a:gd name="connsiteX51" fmla="*/ 629379 w 1240761"/>
                <a:gd name="connsiteY51" fmla="*/ 793703 h 801413"/>
                <a:gd name="connsiteX52" fmla="*/ 427500 w 1240761"/>
                <a:gd name="connsiteY52" fmla="*/ 793703 h 801413"/>
                <a:gd name="connsiteX53" fmla="*/ 363229 w 1240761"/>
                <a:gd name="connsiteY53" fmla="*/ 766746 h 801413"/>
                <a:gd name="connsiteX54" fmla="*/ 321300 w 1240761"/>
                <a:gd name="connsiteY54" fmla="*/ 634815 h 801413"/>
                <a:gd name="connsiteX55" fmla="*/ 315924 w 1240761"/>
                <a:gd name="connsiteY55" fmla="*/ 601683 h 801413"/>
                <a:gd name="connsiteX56" fmla="*/ 302271 w 1240761"/>
                <a:gd name="connsiteY56" fmla="*/ 552105 h 801413"/>
                <a:gd name="connsiteX57" fmla="*/ 294816 w 1240761"/>
                <a:gd name="connsiteY57" fmla="*/ 542409 h 801413"/>
                <a:gd name="connsiteX58" fmla="*/ 221384 w 1240761"/>
                <a:gd name="connsiteY58" fmla="*/ 494592 h 801413"/>
                <a:gd name="connsiteX59" fmla="*/ 133423 w 1240761"/>
                <a:gd name="connsiteY59" fmla="*/ 454718 h 801413"/>
                <a:gd name="connsiteX60" fmla="*/ 124533 w 1240761"/>
                <a:gd name="connsiteY60" fmla="*/ 447287 h 801413"/>
                <a:gd name="connsiteX61" fmla="*/ 8497 w 1240761"/>
                <a:gd name="connsiteY61" fmla="*/ 339303 h 801413"/>
                <a:gd name="connsiteX62" fmla="*/ 18054 w 1240761"/>
                <a:gd name="connsiteY62" fmla="*/ 312106 h 801413"/>
                <a:gd name="connsiteX63" fmla="*/ 65204 w 1240761"/>
                <a:gd name="connsiteY63" fmla="*/ 286079 h 801413"/>
                <a:gd name="connsiteX64" fmla="*/ 68438 w 1240761"/>
                <a:gd name="connsiteY64" fmla="*/ 286157 h 801413"/>
                <a:gd name="connsiteX65" fmla="*/ 311122 w 1240761"/>
                <a:gd name="connsiteY65" fmla="*/ 47 h 801413"/>
                <a:gd name="connsiteX66" fmla="*/ 297508 w 1240761"/>
                <a:gd name="connsiteY66" fmla="*/ 326 h 801413"/>
                <a:gd name="connsiteX67" fmla="*/ 229405 w 1240761"/>
                <a:gd name="connsiteY67" fmla="*/ 28990 h 801413"/>
                <a:gd name="connsiteX68" fmla="*/ 224534 w 1240761"/>
                <a:gd name="connsiteY68" fmla="*/ 33924 h 801413"/>
                <a:gd name="connsiteX69" fmla="*/ 166904 w 1240761"/>
                <a:gd name="connsiteY69" fmla="*/ 135725 h 801413"/>
                <a:gd name="connsiteX70" fmla="*/ 143647 w 1240761"/>
                <a:gd name="connsiteY70" fmla="*/ 180120 h 801413"/>
                <a:gd name="connsiteX71" fmla="*/ 124416 w 1240761"/>
                <a:gd name="connsiteY71" fmla="*/ 201329 h 801413"/>
                <a:gd name="connsiteX72" fmla="*/ 93813 w 1240761"/>
                <a:gd name="connsiteY72" fmla="*/ 241497 h 801413"/>
                <a:gd name="connsiteX73" fmla="*/ 89407 w 1240761"/>
                <a:gd name="connsiteY73" fmla="*/ 257710 h 801413"/>
                <a:gd name="connsiteX74" fmla="*/ 65529 w 1240761"/>
                <a:gd name="connsiteY74" fmla="*/ 278330 h 801413"/>
                <a:gd name="connsiteX75" fmla="*/ 12019 w 1240761"/>
                <a:gd name="connsiteY75" fmla="*/ 307242 h 801413"/>
                <a:gd name="connsiteX76" fmla="*/ 995 w 1240761"/>
                <a:gd name="connsiteY76" fmla="*/ 341266 h 801413"/>
                <a:gd name="connsiteX77" fmla="*/ 119808 w 1240761"/>
                <a:gd name="connsiteY77" fmla="*/ 453439 h 801413"/>
                <a:gd name="connsiteX78" fmla="*/ 128341 w 1240761"/>
                <a:gd name="connsiteY78" fmla="*/ 460575 h 801413"/>
                <a:gd name="connsiteX79" fmla="*/ 220865 w 1240761"/>
                <a:gd name="connsiteY79" fmla="*/ 502334 h 801413"/>
                <a:gd name="connsiteX80" fmla="*/ 288354 w 1240761"/>
                <a:gd name="connsiteY80" fmla="*/ 546691 h 801413"/>
                <a:gd name="connsiteX81" fmla="*/ 298144 w 1240761"/>
                <a:gd name="connsiteY81" fmla="*/ 558676 h 801413"/>
                <a:gd name="connsiteX82" fmla="*/ 308229 w 1240761"/>
                <a:gd name="connsiteY82" fmla="*/ 602692 h 801413"/>
                <a:gd name="connsiteX83" fmla="*/ 313775 w 1240761"/>
                <a:gd name="connsiteY83" fmla="*/ 636685 h 801413"/>
                <a:gd name="connsiteX84" fmla="*/ 355867 w 1240761"/>
                <a:gd name="connsiteY84" fmla="*/ 769205 h 801413"/>
                <a:gd name="connsiteX85" fmla="*/ 427259 w 1240761"/>
                <a:gd name="connsiteY85" fmla="*/ 801453 h 801413"/>
                <a:gd name="connsiteX86" fmla="*/ 631032 w 1240761"/>
                <a:gd name="connsiteY86" fmla="*/ 801461 h 801413"/>
                <a:gd name="connsiteX87" fmla="*/ 668438 w 1240761"/>
                <a:gd name="connsiteY87" fmla="*/ 784550 h 801413"/>
                <a:gd name="connsiteX88" fmla="*/ 752482 w 1240761"/>
                <a:gd name="connsiteY88" fmla="*/ 717580 h 801413"/>
                <a:gd name="connsiteX89" fmla="*/ 786716 w 1240761"/>
                <a:gd name="connsiteY89" fmla="*/ 721094 h 801413"/>
                <a:gd name="connsiteX90" fmla="*/ 845610 w 1240761"/>
                <a:gd name="connsiteY90" fmla="*/ 733684 h 801413"/>
                <a:gd name="connsiteX91" fmla="*/ 947365 w 1240761"/>
                <a:gd name="connsiteY91" fmla="*/ 688978 h 801413"/>
                <a:gd name="connsiteX92" fmla="*/ 1044069 w 1240761"/>
                <a:gd name="connsiteY92" fmla="*/ 688815 h 801413"/>
                <a:gd name="connsiteX93" fmla="*/ 1113529 w 1240761"/>
                <a:gd name="connsiteY93" fmla="*/ 669227 h 801413"/>
                <a:gd name="connsiteX94" fmla="*/ 1182966 w 1240761"/>
                <a:gd name="connsiteY94" fmla="*/ 640432 h 801413"/>
                <a:gd name="connsiteX95" fmla="*/ 1185100 w 1240761"/>
                <a:gd name="connsiteY95" fmla="*/ 639493 h 801413"/>
                <a:gd name="connsiteX96" fmla="*/ 1191344 w 1240761"/>
                <a:gd name="connsiteY96" fmla="*/ 551159 h 801413"/>
                <a:gd name="connsiteX97" fmla="*/ 1240984 w 1240761"/>
                <a:gd name="connsiteY97" fmla="*/ 511325 h 801413"/>
                <a:gd name="connsiteX98" fmla="*/ 1240814 w 1240761"/>
                <a:gd name="connsiteY98" fmla="*/ 509269 h 801413"/>
                <a:gd name="connsiteX99" fmla="*/ 1222227 w 1240761"/>
                <a:gd name="connsiteY99" fmla="*/ 367447 h 801413"/>
                <a:gd name="connsiteX100" fmla="*/ 1146421 w 1240761"/>
                <a:gd name="connsiteY100" fmla="*/ 340909 h 801413"/>
                <a:gd name="connsiteX101" fmla="*/ 1122055 w 1240761"/>
                <a:gd name="connsiteY101" fmla="*/ 342608 h 801413"/>
                <a:gd name="connsiteX102" fmla="*/ 1097215 w 1240761"/>
                <a:gd name="connsiteY102" fmla="*/ 311043 h 801413"/>
                <a:gd name="connsiteX103" fmla="*/ 1086169 w 1240761"/>
                <a:gd name="connsiteY103" fmla="*/ 262613 h 801413"/>
                <a:gd name="connsiteX104" fmla="*/ 978030 w 1240761"/>
                <a:gd name="connsiteY104" fmla="*/ 219885 h 801413"/>
                <a:gd name="connsiteX105" fmla="*/ 951624 w 1240761"/>
                <a:gd name="connsiteY105" fmla="*/ 221514 h 801413"/>
                <a:gd name="connsiteX106" fmla="*/ 887819 w 1240761"/>
                <a:gd name="connsiteY106" fmla="*/ 253436 h 801413"/>
                <a:gd name="connsiteX107" fmla="*/ 868503 w 1240761"/>
                <a:gd name="connsiteY107" fmla="*/ 267446 h 801413"/>
                <a:gd name="connsiteX108" fmla="*/ 796870 w 1240761"/>
                <a:gd name="connsiteY108" fmla="*/ 284024 h 801413"/>
                <a:gd name="connsiteX109" fmla="*/ 793853 w 1240761"/>
                <a:gd name="connsiteY109" fmla="*/ 284598 h 801413"/>
                <a:gd name="connsiteX110" fmla="*/ 754771 w 1240761"/>
                <a:gd name="connsiteY110" fmla="*/ 358286 h 801413"/>
                <a:gd name="connsiteX111" fmla="*/ 753553 w 1240761"/>
                <a:gd name="connsiteY111" fmla="*/ 362195 h 801413"/>
                <a:gd name="connsiteX112" fmla="*/ 720103 w 1240761"/>
                <a:gd name="connsiteY112" fmla="*/ 361947 h 801413"/>
                <a:gd name="connsiteX113" fmla="*/ 693394 w 1240761"/>
                <a:gd name="connsiteY113" fmla="*/ 360295 h 801413"/>
                <a:gd name="connsiteX114" fmla="*/ 664823 w 1240761"/>
                <a:gd name="connsiteY114" fmla="*/ 325557 h 801413"/>
                <a:gd name="connsiteX115" fmla="*/ 638898 w 1240761"/>
                <a:gd name="connsiteY115" fmla="*/ 293379 h 801413"/>
                <a:gd name="connsiteX116" fmla="*/ 582711 w 1240761"/>
                <a:gd name="connsiteY116" fmla="*/ 335983 h 801413"/>
                <a:gd name="connsiteX117" fmla="*/ 563682 w 1240761"/>
                <a:gd name="connsiteY117" fmla="*/ 354360 h 801413"/>
                <a:gd name="connsiteX118" fmla="*/ 557468 w 1240761"/>
                <a:gd name="connsiteY118" fmla="*/ 356757 h 801413"/>
                <a:gd name="connsiteX119" fmla="*/ 532132 w 1240761"/>
                <a:gd name="connsiteY119" fmla="*/ 354841 h 801413"/>
                <a:gd name="connsiteX120" fmla="*/ 469289 w 1240761"/>
                <a:gd name="connsiteY120" fmla="*/ 309965 h 801413"/>
                <a:gd name="connsiteX121" fmla="*/ 467505 w 1240761"/>
                <a:gd name="connsiteY121" fmla="*/ 308646 h 801413"/>
                <a:gd name="connsiteX122" fmla="*/ 418323 w 1240761"/>
                <a:gd name="connsiteY122" fmla="*/ 329583 h 801413"/>
                <a:gd name="connsiteX123" fmla="*/ 402815 w 1240761"/>
                <a:gd name="connsiteY123" fmla="*/ 316333 h 801413"/>
                <a:gd name="connsiteX124" fmla="*/ 357923 w 1240761"/>
                <a:gd name="connsiteY124" fmla="*/ 287972 h 801413"/>
                <a:gd name="connsiteX125" fmla="*/ 361841 w 1240761"/>
                <a:gd name="connsiteY125" fmla="*/ 275227 h 801413"/>
                <a:gd name="connsiteX126" fmla="*/ 407943 w 1240761"/>
                <a:gd name="connsiteY126" fmla="*/ 201678 h 801413"/>
                <a:gd name="connsiteX127" fmla="*/ 400620 w 1240761"/>
                <a:gd name="connsiteY127" fmla="*/ 112956 h 801413"/>
                <a:gd name="connsiteX128" fmla="*/ 451338 w 1240761"/>
                <a:gd name="connsiteY128" fmla="*/ 54760 h 801413"/>
                <a:gd name="connsiteX129" fmla="*/ 450725 w 1240761"/>
                <a:gd name="connsiteY129" fmla="*/ 50742 h 801413"/>
                <a:gd name="connsiteX130" fmla="*/ 443309 w 1240761"/>
                <a:gd name="connsiteY130" fmla="*/ 28524 h 801413"/>
                <a:gd name="connsiteX131" fmla="*/ 311122 w 1240761"/>
                <a:gd name="connsiteY131" fmla="*/ 47 h 80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240761" h="801413">
                  <a:moveTo>
                    <a:pt x="68438" y="286157"/>
                  </a:moveTo>
                  <a:cubicBezTo>
                    <a:pt x="90648" y="286157"/>
                    <a:pt x="93324" y="274862"/>
                    <a:pt x="96955" y="259487"/>
                  </a:cubicBezTo>
                  <a:cubicBezTo>
                    <a:pt x="98041" y="254887"/>
                    <a:pt x="99282" y="249666"/>
                    <a:pt x="101175" y="243949"/>
                  </a:cubicBezTo>
                  <a:cubicBezTo>
                    <a:pt x="106016" y="229372"/>
                    <a:pt x="118071" y="217985"/>
                    <a:pt x="129738" y="206969"/>
                  </a:cubicBezTo>
                  <a:cubicBezTo>
                    <a:pt x="137868" y="199297"/>
                    <a:pt x="145540" y="192051"/>
                    <a:pt x="150295" y="184108"/>
                  </a:cubicBezTo>
                  <a:cubicBezTo>
                    <a:pt x="154057" y="177871"/>
                    <a:pt x="163211" y="159974"/>
                    <a:pt x="173808" y="139254"/>
                  </a:cubicBezTo>
                  <a:cubicBezTo>
                    <a:pt x="191790" y="104121"/>
                    <a:pt x="221881" y="45304"/>
                    <a:pt x="227885" y="40898"/>
                  </a:cubicBezTo>
                  <a:cubicBezTo>
                    <a:pt x="230499" y="39811"/>
                    <a:pt x="232648" y="37221"/>
                    <a:pt x="235371" y="33947"/>
                  </a:cubicBezTo>
                  <a:cubicBezTo>
                    <a:pt x="242857" y="24933"/>
                    <a:pt x="255393" y="9837"/>
                    <a:pt x="297834" y="8076"/>
                  </a:cubicBezTo>
                  <a:cubicBezTo>
                    <a:pt x="358846" y="5430"/>
                    <a:pt x="431704" y="21543"/>
                    <a:pt x="436242" y="31720"/>
                  </a:cubicBezTo>
                  <a:cubicBezTo>
                    <a:pt x="440773" y="41603"/>
                    <a:pt x="442541" y="49276"/>
                    <a:pt x="443092" y="52115"/>
                  </a:cubicBezTo>
                  <a:lnTo>
                    <a:pt x="443131" y="52371"/>
                  </a:lnTo>
                  <a:lnTo>
                    <a:pt x="392622" y="110327"/>
                  </a:lnTo>
                  <a:lnTo>
                    <a:pt x="399992" y="199747"/>
                  </a:lnTo>
                  <a:lnTo>
                    <a:pt x="354572" y="272457"/>
                  </a:lnTo>
                  <a:lnTo>
                    <a:pt x="348769" y="291362"/>
                  </a:lnTo>
                  <a:lnTo>
                    <a:pt x="398223" y="322563"/>
                  </a:lnTo>
                  <a:lnTo>
                    <a:pt x="416934" y="338605"/>
                  </a:lnTo>
                  <a:lnTo>
                    <a:pt x="466473" y="317520"/>
                  </a:lnTo>
                  <a:cubicBezTo>
                    <a:pt x="474843" y="323680"/>
                    <a:pt x="510543" y="349830"/>
                    <a:pt x="527858" y="361311"/>
                  </a:cubicBezTo>
                  <a:cubicBezTo>
                    <a:pt x="544544" y="372296"/>
                    <a:pt x="554892" y="366873"/>
                    <a:pt x="561075" y="363631"/>
                  </a:cubicBezTo>
                  <a:cubicBezTo>
                    <a:pt x="562596" y="362832"/>
                    <a:pt x="564163" y="362009"/>
                    <a:pt x="564946" y="361947"/>
                  </a:cubicBezTo>
                  <a:cubicBezTo>
                    <a:pt x="568313" y="361699"/>
                    <a:pt x="572370" y="357828"/>
                    <a:pt x="588288" y="341374"/>
                  </a:cubicBezTo>
                  <a:cubicBezTo>
                    <a:pt x="600747" y="328497"/>
                    <a:pt x="630062" y="298390"/>
                    <a:pt x="636221" y="300656"/>
                  </a:cubicBezTo>
                  <a:cubicBezTo>
                    <a:pt x="640954" y="302409"/>
                    <a:pt x="650557" y="317544"/>
                    <a:pt x="658276" y="329715"/>
                  </a:cubicBezTo>
                  <a:cubicBezTo>
                    <a:pt x="674458" y="355229"/>
                    <a:pt x="685016" y="370519"/>
                    <a:pt x="695357" y="367796"/>
                  </a:cubicBezTo>
                  <a:cubicBezTo>
                    <a:pt x="699809" y="366640"/>
                    <a:pt x="709522" y="368145"/>
                    <a:pt x="718908" y="369612"/>
                  </a:cubicBezTo>
                  <a:cubicBezTo>
                    <a:pt x="734865" y="372094"/>
                    <a:pt x="751357" y="374669"/>
                    <a:pt x="758766" y="367936"/>
                  </a:cubicBezTo>
                  <a:cubicBezTo>
                    <a:pt x="760651" y="366222"/>
                    <a:pt x="762831" y="363088"/>
                    <a:pt x="762520" y="357851"/>
                  </a:cubicBezTo>
                  <a:cubicBezTo>
                    <a:pt x="761450" y="337899"/>
                    <a:pt x="772054" y="296622"/>
                    <a:pt x="795296" y="292216"/>
                  </a:cubicBezTo>
                  <a:lnTo>
                    <a:pt x="798321" y="291641"/>
                  </a:lnTo>
                  <a:cubicBezTo>
                    <a:pt x="823797" y="286801"/>
                    <a:pt x="855493" y="280781"/>
                    <a:pt x="871264" y="274691"/>
                  </a:cubicBezTo>
                  <a:cubicBezTo>
                    <a:pt x="877175" y="272457"/>
                    <a:pt x="884413" y="266399"/>
                    <a:pt x="892791" y="259378"/>
                  </a:cubicBezTo>
                  <a:cubicBezTo>
                    <a:pt x="909245" y="245609"/>
                    <a:pt x="929678" y="228480"/>
                    <a:pt x="951344" y="229264"/>
                  </a:cubicBezTo>
                  <a:cubicBezTo>
                    <a:pt x="958923" y="229551"/>
                    <a:pt x="968582" y="228604"/>
                    <a:pt x="978783" y="227612"/>
                  </a:cubicBezTo>
                  <a:cubicBezTo>
                    <a:pt x="1017244" y="223849"/>
                    <a:pt x="1065092" y="219187"/>
                    <a:pt x="1078737" y="264839"/>
                  </a:cubicBezTo>
                  <a:cubicBezTo>
                    <a:pt x="1084718" y="284699"/>
                    <a:pt x="1087410" y="300051"/>
                    <a:pt x="1089574" y="312377"/>
                  </a:cubicBezTo>
                  <a:cubicBezTo>
                    <a:pt x="1094019" y="337674"/>
                    <a:pt x="1096254" y="350365"/>
                    <a:pt x="1122055" y="350365"/>
                  </a:cubicBezTo>
                  <a:cubicBezTo>
                    <a:pt x="1129742" y="350365"/>
                    <a:pt x="1138214" y="349520"/>
                    <a:pt x="1147197" y="348628"/>
                  </a:cubicBezTo>
                  <a:cubicBezTo>
                    <a:pt x="1177040" y="345657"/>
                    <a:pt x="1207875" y="342600"/>
                    <a:pt x="1214718" y="369371"/>
                  </a:cubicBezTo>
                  <a:cubicBezTo>
                    <a:pt x="1223623" y="404295"/>
                    <a:pt x="1231629" y="493195"/>
                    <a:pt x="1232909" y="507865"/>
                  </a:cubicBezTo>
                  <a:lnTo>
                    <a:pt x="1183843" y="547226"/>
                  </a:lnTo>
                  <a:lnTo>
                    <a:pt x="1177691" y="634288"/>
                  </a:lnTo>
                  <a:cubicBezTo>
                    <a:pt x="1153907" y="644791"/>
                    <a:pt x="1116997" y="660741"/>
                    <a:pt x="1112940" y="661509"/>
                  </a:cubicBezTo>
                  <a:lnTo>
                    <a:pt x="1112924" y="661509"/>
                  </a:lnTo>
                  <a:cubicBezTo>
                    <a:pt x="1109573" y="661501"/>
                    <a:pt x="1067551" y="673773"/>
                    <a:pt x="1042409" y="681220"/>
                  </a:cubicBezTo>
                  <a:lnTo>
                    <a:pt x="944991" y="681546"/>
                  </a:lnTo>
                  <a:lnTo>
                    <a:pt x="844780" y="725585"/>
                  </a:lnTo>
                  <a:lnTo>
                    <a:pt x="787926" y="713445"/>
                  </a:lnTo>
                  <a:lnTo>
                    <a:pt x="750124" y="709543"/>
                  </a:lnTo>
                  <a:lnTo>
                    <a:pt x="663985" y="778181"/>
                  </a:lnTo>
                  <a:lnTo>
                    <a:pt x="629379" y="793703"/>
                  </a:lnTo>
                  <a:lnTo>
                    <a:pt x="427500" y="793703"/>
                  </a:lnTo>
                  <a:cubicBezTo>
                    <a:pt x="411954" y="792726"/>
                    <a:pt x="369606" y="785969"/>
                    <a:pt x="363229" y="766746"/>
                  </a:cubicBezTo>
                  <a:cubicBezTo>
                    <a:pt x="357341" y="749253"/>
                    <a:pt x="327685" y="660725"/>
                    <a:pt x="321300" y="634815"/>
                  </a:cubicBezTo>
                  <a:cubicBezTo>
                    <a:pt x="319097" y="625995"/>
                    <a:pt x="317484" y="613638"/>
                    <a:pt x="315924" y="601683"/>
                  </a:cubicBezTo>
                  <a:cubicBezTo>
                    <a:pt x="312309" y="573989"/>
                    <a:pt x="309718" y="556783"/>
                    <a:pt x="302271" y="552105"/>
                  </a:cubicBezTo>
                  <a:cubicBezTo>
                    <a:pt x="300526" y="551019"/>
                    <a:pt x="297756" y="546838"/>
                    <a:pt x="294816" y="542409"/>
                  </a:cubicBezTo>
                  <a:cubicBezTo>
                    <a:pt x="284421" y="526739"/>
                    <a:pt x="265074" y="497571"/>
                    <a:pt x="221384" y="494592"/>
                  </a:cubicBezTo>
                  <a:cubicBezTo>
                    <a:pt x="175972" y="491590"/>
                    <a:pt x="150373" y="469403"/>
                    <a:pt x="133423" y="454718"/>
                  </a:cubicBezTo>
                  <a:cubicBezTo>
                    <a:pt x="130535" y="452152"/>
                    <a:pt x="127570" y="449674"/>
                    <a:pt x="124533" y="447287"/>
                  </a:cubicBezTo>
                  <a:cubicBezTo>
                    <a:pt x="69827" y="405086"/>
                    <a:pt x="12724" y="355322"/>
                    <a:pt x="8497" y="339303"/>
                  </a:cubicBezTo>
                  <a:cubicBezTo>
                    <a:pt x="6588" y="331934"/>
                    <a:pt x="10071" y="322020"/>
                    <a:pt x="18054" y="312106"/>
                  </a:cubicBezTo>
                  <a:cubicBezTo>
                    <a:pt x="30691" y="296436"/>
                    <a:pt x="50426" y="285443"/>
                    <a:pt x="65204" y="286079"/>
                  </a:cubicBezTo>
                  <a:cubicBezTo>
                    <a:pt x="66321" y="286134"/>
                    <a:pt x="67407" y="286157"/>
                    <a:pt x="68438" y="286157"/>
                  </a:cubicBezTo>
                  <a:moveTo>
                    <a:pt x="311122" y="47"/>
                  </a:moveTo>
                  <a:cubicBezTo>
                    <a:pt x="306452" y="47"/>
                    <a:pt x="301899" y="140"/>
                    <a:pt x="297508" y="326"/>
                  </a:cubicBezTo>
                  <a:cubicBezTo>
                    <a:pt x="251623" y="2227"/>
                    <a:pt x="237163" y="19642"/>
                    <a:pt x="229405" y="28990"/>
                  </a:cubicBezTo>
                  <a:cubicBezTo>
                    <a:pt x="227513" y="31263"/>
                    <a:pt x="225728" y="33412"/>
                    <a:pt x="224534" y="33924"/>
                  </a:cubicBezTo>
                  <a:cubicBezTo>
                    <a:pt x="218398" y="36592"/>
                    <a:pt x="202518" y="66117"/>
                    <a:pt x="166904" y="135725"/>
                  </a:cubicBezTo>
                  <a:cubicBezTo>
                    <a:pt x="156369" y="156313"/>
                    <a:pt x="147270" y="174093"/>
                    <a:pt x="143647" y="180120"/>
                  </a:cubicBezTo>
                  <a:cubicBezTo>
                    <a:pt x="139435" y="187149"/>
                    <a:pt x="132135" y="194037"/>
                    <a:pt x="124416" y="201329"/>
                  </a:cubicBezTo>
                  <a:cubicBezTo>
                    <a:pt x="112625" y="212461"/>
                    <a:pt x="99267" y="225067"/>
                    <a:pt x="93813" y="241497"/>
                  </a:cubicBezTo>
                  <a:cubicBezTo>
                    <a:pt x="91804" y="247548"/>
                    <a:pt x="90532" y="252947"/>
                    <a:pt x="89407" y="257710"/>
                  </a:cubicBezTo>
                  <a:cubicBezTo>
                    <a:pt x="85714" y="273326"/>
                    <a:pt x="84318" y="279199"/>
                    <a:pt x="65529" y="278330"/>
                  </a:cubicBezTo>
                  <a:cubicBezTo>
                    <a:pt x="45554" y="277500"/>
                    <a:pt x="23694" y="292751"/>
                    <a:pt x="12019" y="307242"/>
                  </a:cubicBezTo>
                  <a:cubicBezTo>
                    <a:pt x="2330" y="319250"/>
                    <a:pt x="-1580" y="331336"/>
                    <a:pt x="995" y="341266"/>
                  </a:cubicBezTo>
                  <a:cubicBezTo>
                    <a:pt x="7294" y="365167"/>
                    <a:pt x="93526" y="433168"/>
                    <a:pt x="119808" y="453439"/>
                  </a:cubicBezTo>
                  <a:cubicBezTo>
                    <a:pt x="122353" y="455386"/>
                    <a:pt x="125169" y="457829"/>
                    <a:pt x="128341" y="460575"/>
                  </a:cubicBezTo>
                  <a:cubicBezTo>
                    <a:pt x="144997" y="475012"/>
                    <a:pt x="172861" y="499161"/>
                    <a:pt x="220865" y="502334"/>
                  </a:cubicBezTo>
                  <a:cubicBezTo>
                    <a:pt x="260730" y="505049"/>
                    <a:pt x="278021" y="531122"/>
                    <a:pt x="288354" y="546691"/>
                  </a:cubicBezTo>
                  <a:cubicBezTo>
                    <a:pt x="292202" y="552501"/>
                    <a:pt x="294987" y="556698"/>
                    <a:pt x="298144" y="558676"/>
                  </a:cubicBezTo>
                  <a:cubicBezTo>
                    <a:pt x="302876" y="561647"/>
                    <a:pt x="305971" y="585369"/>
                    <a:pt x="308229" y="602692"/>
                  </a:cubicBezTo>
                  <a:cubicBezTo>
                    <a:pt x="309819" y="614863"/>
                    <a:pt x="311464" y="627446"/>
                    <a:pt x="313775" y="636685"/>
                  </a:cubicBezTo>
                  <a:cubicBezTo>
                    <a:pt x="320230" y="662874"/>
                    <a:pt x="349972" y="751674"/>
                    <a:pt x="355867" y="769205"/>
                  </a:cubicBezTo>
                  <a:cubicBezTo>
                    <a:pt x="365192" y="797303"/>
                    <a:pt x="424730" y="801298"/>
                    <a:pt x="427259" y="801453"/>
                  </a:cubicBezTo>
                  <a:lnTo>
                    <a:pt x="631032" y="801461"/>
                  </a:lnTo>
                  <a:lnTo>
                    <a:pt x="668438" y="784550"/>
                  </a:lnTo>
                  <a:lnTo>
                    <a:pt x="752482" y="717580"/>
                  </a:lnTo>
                  <a:lnTo>
                    <a:pt x="786716" y="721094"/>
                  </a:lnTo>
                  <a:lnTo>
                    <a:pt x="845610" y="733684"/>
                  </a:lnTo>
                  <a:lnTo>
                    <a:pt x="947365" y="688978"/>
                  </a:lnTo>
                  <a:lnTo>
                    <a:pt x="1044069" y="688815"/>
                  </a:lnTo>
                  <a:cubicBezTo>
                    <a:pt x="1068916" y="681461"/>
                    <a:pt x="1109744" y="669639"/>
                    <a:pt x="1113529" y="669227"/>
                  </a:cubicBezTo>
                  <a:cubicBezTo>
                    <a:pt x="1117152" y="669227"/>
                    <a:pt x="1153310" y="653573"/>
                    <a:pt x="1182966" y="640432"/>
                  </a:cubicBezTo>
                  <a:lnTo>
                    <a:pt x="1185100" y="639493"/>
                  </a:lnTo>
                  <a:lnTo>
                    <a:pt x="1191344" y="551159"/>
                  </a:lnTo>
                  <a:lnTo>
                    <a:pt x="1240984" y="511325"/>
                  </a:lnTo>
                  <a:lnTo>
                    <a:pt x="1240814" y="509269"/>
                  </a:lnTo>
                  <a:cubicBezTo>
                    <a:pt x="1240457" y="505072"/>
                    <a:pt x="1232063" y="406002"/>
                    <a:pt x="1222227" y="367447"/>
                  </a:cubicBezTo>
                  <a:cubicBezTo>
                    <a:pt x="1213748" y="334214"/>
                    <a:pt x="1176411" y="337938"/>
                    <a:pt x="1146421" y="340909"/>
                  </a:cubicBezTo>
                  <a:cubicBezTo>
                    <a:pt x="1137647" y="341778"/>
                    <a:pt x="1129355" y="342608"/>
                    <a:pt x="1122055" y="342608"/>
                  </a:cubicBezTo>
                  <a:cubicBezTo>
                    <a:pt x="1102762" y="342608"/>
                    <a:pt x="1101591" y="335921"/>
                    <a:pt x="1097215" y="311043"/>
                  </a:cubicBezTo>
                  <a:cubicBezTo>
                    <a:pt x="1095137" y="299166"/>
                    <a:pt x="1092274" y="282907"/>
                    <a:pt x="1086169" y="262613"/>
                  </a:cubicBezTo>
                  <a:cubicBezTo>
                    <a:pt x="1070701" y="210840"/>
                    <a:pt x="1017135" y="216061"/>
                    <a:pt x="978030" y="219885"/>
                  </a:cubicBezTo>
                  <a:cubicBezTo>
                    <a:pt x="968093" y="220855"/>
                    <a:pt x="958730" y="221793"/>
                    <a:pt x="951624" y="221514"/>
                  </a:cubicBezTo>
                  <a:cubicBezTo>
                    <a:pt x="927227" y="220506"/>
                    <a:pt x="904358" y="239581"/>
                    <a:pt x="887819" y="253436"/>
                  </a:cubicBezTo>
                  <a:cubicBezTo>
                    <a:pt x="879976" y="259999"/>
                    <a:pt x="873204" y="265662"/>
                    <a:pt x="868503" y="267446"/>
                  </a:cubicBezTo>
                  <a:cubicBezTo>
                    <a:pt x="853352" y="273287"/>
                    <a:pt x="822036" y="279237"/>
                    <a:pt x="796870" y="284024"/>
                  </a:cubicBezTo>
                  <a:lnTo>
                    <a:pt x="793853" y="284598"/>
                  </a:lnTo>
                  <a:cubicBezTo>
                    <a:pt x="765492" y="289966"/>
                    <a:pt x="753514" y="334734"/>
                    <a:pt x="754771" y="358286"/>
                  </a:cubicBezTo>
                  <a:cubicBezTo>
                    <a:pt x="754910" y="360644"/>
                    <a:pt x="754189" y="361614"/>
                    <a:pt x="753553" y="362195"/>
                  </a:cubicBezTo>
                  <a:cubicBezTo>
                    <a:pt x="748891" y="366423"/>
                    <a:pt x="732251" y="363840"/>
                    <a:pt x="720103" y="361947"/>
                  </a:cubicBezTo>
                  <a:cubicBezTo>
                    <a:pt x="709010" y="360217"/>
                    <a:pt x="699414" y="358728"/>
                    <a:pt x="693394" y="360295"/>
                  </a:cubicBezTo>
                  <a:cubicBezTo>
                    <a:pt x="687739" y="361885"/>
                    <a:pt x="672852" y="338217"/>
                    <a:pt x="664823" y="325557"/>
                  </a:cubicBezTo>
                  <a:cubicBezTo>
                    <a:pt x="653210" y="307257"/>
                    <a:pt x="645748" y="295908"/>
                    <a:pt x="638898" y="293379"/>
                  </a:cubicBezTo>
                  <a:cubicBezTo>
                    <a:pt x="628650" y="289640"/>
                    <a:pt x="609132" y="308677"/>
                    <a:pt x="582711" y="335983"/>
                  </a:cubicBezTo>
                  <a:cubicBezTo>
                    <a:pt x="574852" y="344105"/>
                    <a:pt x="565947" y="353313"/>
                    <a:pt x="563682" y="354360"/>
                  </a:cubicBezTo>
                  <a:cubicBezTo>
                    <a:pt x="561990" y="354384"/>
                    <a:pt x="559787" y="355540"/>
                    <a:pt x="557468" y="356757"/>
                  </a:cubicBezTo>
                  <a:cubicBezTo>
                    <a:pt x="551914" y="359690"/>
                    <a:pt x="545002" y="363313"/>
                    <a:pt x="532132" y="354841"/>
                  </a:cubicBezTo>
                  <a:cubicBezTo>
                    <a:pt x="512707" y="341964"/>
                    <a:pt x="469723" y="310283"/>
                    <a:pt x="469289" y="309965"/>
                  </a:cubicBezTo>
                  <a:lnTo>
                    <a:pt x="467505" y="308646"/>
                  </a:lnTo>
                  <a:lnTo>
                    <a:pt x="418323" y="329583"/>
                  </a:lnTo>
                  <a:lnTo>
                    <a:pt x="402815" y="316333"/>
                  </a:lnTo>
                  <a:lnTo>
                    <a:pt x="357923" y="287972"/>
                  </a:lnTo>
                  <a:lnTo>
                    <a:pt x="361841" y="275227"/>
                  </a:lnTo>
                  <a:lnTo>
                    <a:pt x="407943" y="201678"/>
                  </a:lnTo>
                  <a:lnTo>
                    <a:pt x="400620" y="112956"/>
                  </a:lnTo>
                  <a:lnTo>
                    <a:pt x="451338" y="54760"/>
                  </a:lnTo>
                  <a:lnTo>
                    <a:pt x="450725" y="50742"/>
                  </a:lnTo>
                  <a:cubicBezTo>
                    <a:pt x="450105" y="47522"/>
                    <a:pt x="448173" y="39129"/>
                    <a:pt x="443309" y="28524"/>
                  </a:cubicBezTo>
                  <a:cubicBezTo>
                    <a:pt x="436281" y="12761"/>
                    <a:pt x="365843" y="47"/>
                    <a:pt x="311122" y="47"/>
                  </a:cubicBezTo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865BB52-23A5-D1B1-29C7-4A221DB1B460}"/>
                </a:ext>
              </a:extLst>
            </p:cNvPr>
            <p:cNvSpPr/>
            <p:nvPr/>
          </p:nvSpPr>
          <p:spPr>
            <a:xfrm flipV="1">
              <a:off x="4789741" y="716012"/>
              <a:ext cx="1530627" cy="2346072"/>
            </a:xfrm>
            <a:custGeom>
              <a:avLst/>
              <a:gdLst>
                <a:gd name="connsiteX0" fmla="*/ 1523722 w 1530627"/>
                <a:gd name="connsiteY0" fmla="*/ 1840593 h 2346072"/>
                <a:gd name="connsiteX1" fmla="*/ 1524637 w 1530627"/>
                <a:gd name="connsiteY1" fmla="*/ 1784352 h 2346072"/>
                <a:gd name="connsiteX2" fmla="*/ 1488945 w 1530627"/>
                <a:gd name="connsiteY2" fmla="*/ 1746930 h 2346072"/>
                <a:gd name="connsiteX3" fmla="*/ 1432355 w 1530627"/>
                <a:gd name="connsiteY3" fmla="*/ 1702161 h 2346072"/>
                <a:gd name="connsiteX4" fmla="*/ 1278773 w 1530627"/>
                <a:gd name="connsiteY4" fmla="*/ 1686553 h 2346072"/>
                <a:gd name="connsiteX5" fmla="*/ 1206458 w 1530627"/>
                <a:gd name="connsiteY5" fmla="*/ 1741422 h 2346072"/>
                <a:gd name="connsiteX6" fmla="*/ 1157105 w 1530627"/>
                <a:gd name="connsiteY6" fmla="*/ 1785267 h 2346072"/>
                <a:gd name="connsiteX7" fmla="*/ 1123360 w 1530627"/>
                <a:gd name="connsiteY7" fmla="*/ 1768852 h 2346072"/>
                <a:gd name="connsiteX8" fmla="*/ 1042892 w 1530627"/>
                <a:gd name="connsiteY8" fmla="*/ 1673816 h 2346072"/>
                <a:gd name="connsiteX9" fmla="*/ 1014546 w 1530627"/>
                <a:gd name="connsiteY9" fmla="*/ 1593348 h 2346072"/>
                <a:gd name="connsiteX10" fmla="*/ 894826 w 1530627"/>
                <a:gd name="connsiteY10" fmla="*/ 1530218 h 2346072"/>
                <a:gd name="connsiteX11" fmla="*/ 887479 w 1530627"/>
                <a:gd name="connsiteY11" fmla="*/ 1486373 h 2346072"/>
                <a:gd name="connsiteX12" fmla="*/ 861880 w 1530627"/>
                <a:gd name="connsiteY12" fmla="*/ 1452511 h 2346072"/>
                <a:gd name="connsiteX13" fmla="*/ 860964 w 1530627"/>
                <a:gd name="connsiteY13" fmla="*/ 1395921 h 2346072"/>
                <a:gd name="connsiteX14" fmla="*/ 870141 w 1530627"/>
                <a:gd name="connsiteY14" fmla="*/ 1381228 h 2346072"/>
                <a:gd name="connsiteX15" fmla="*/ 890233 w 1530627"/>
                <a:gd name="connsiteY15" fmla="*/ 1363898 h 2346072"/>
                <a:gd name="connsiteX16" fmla="*/ 896656 w 1530627"/>
                <a:gd name="connsiteY16" fmla="*/ 1330952 h 2346072"/>
                <a:gd name="connsiteX17" fmla="*/ 893902 w 1530627"/>
                <a:gd name="connsiteY17" fmla="*/ 1310868 h 2346072"/>
                <a:gd name="connsiteX18" fmla="*/ 772235 w 1530627"/>
                <a:gd name="connsiteY18" fmla="*/ 1181963 h 2346072"/>
                <a:gd name="connsiteX19" fmla="*/ 798750 w 1530627"/>
                <a:gd name="connsiteY19" fmla="*/ 1078664 h 2346072"/>
                <a:gd name="connsiteX20" fmla="*/ 805181 w 1530627"/>
                <a:gd name="connsiteY20" fmla="*/ 1032981 h 2346072"/>
                <a:gd name="connsiteX21" fmla="*/ 807011 w 1530627"/>
                <a:gd name="connsiteY21" fmla="*/ 892137 h 2346072"/>
                <a:gd name="connsiteX22" fmla="*/ 840873 w 1530627"/>
                <a:gd name="connsiteY22" fmla="*/ 851045 h 2346072"/>
                <a:gd name="connsiteX23" fmla="*/ 813442 w 1530627"/>
                <a:gd name="connsiteY23" fmla="*/ 784355 h 2346072"/>
                <a:gd name="connsiteX24" fmla="*/ 823426 w 1530627"/>
                <a:gd name="connsiteY24" fmla="*/ 695625 h 2346072"/>
                <a:gd name="connsiteX25" fmla="*/ 866472 w 1530627"/>
                <a:gd name="connsiteY25" fmla="*/ 637087 h 2346072"/>
                <a:gd name="connsiteX26" fmla="*/ 893902 w 1530627"/>
                <a:gd name="connsiteY26" fmla="*/ 608734 h 2346072"/>
                <a:gd name="connsiteX27" fmla="*/ 894252 w 1530627"/>
                <a:gd name="connsiteY27" fmla="*/ 594848 h 2346072"/>
                <a:gd name="connsiteX28" fmla="*/ 895741 w 1530627"/>
                <a:gd name="connsiteY28" fmla="*/ 531028 h 2346072"/>
                <a:gd name="connsiteX29" fmla="*/ 884725 w 1530627"/>
                <a:gd name="connsiteY29" fmla="*/ 501875 h 2346072"/>
                <a:gd name="connsiteX30" fmla="*/ 860964 w 1530627"/>
                <a:gd name="connsiteY30" fmla="*/ 483505 h 2346072"/>
                <a:gd name="connsiteX31" fmla="*/ 804257 w 1530627"/>
                <a:gd name="connsiteY31" fmla="*/ 435991 h 2346072"/>
                <a:gd name="connsiteX32" fmla="*/ 757658 w 1530627"/>
                <a:gd name="connsiteY32" fmla="*/ 420492 h 2346072"/>
                <a:gd name="connsiteX33" fmla="*/ 722874 w 1530627"/>
                <a:gd name="connsiteY33" fmla="*/ 388469 h 2346072"/>
                <a:gd name="connsiteX34" fmla="*/ 713813 w 1530627"/>
                <a:gd name="connsiteY34" fmla="*/ 361954 h 2346072"/>
                <a:gd name="connsiteX35" fmla="*/ 726551 w 1530627"/>
                <a:gd name="connsiteY35" fmla="*/ 325339 h 2346072"/>
                <a:gd name="connsiteX36" fmla="*/ 716567 w 1530627"/>
                <a:gd name="connsiteY36" fmla="*/ 281486 h 2346072"/>
                <a:gd name="connsiteX37" fmla="*/ 697282 w 1530627"/>
                <a:gd name="connsiteY37" fmla="*/ 246826 h 2346072"/>
                <a:gd name="connsiteX38" fmla="*/ 666291 w 1530627"/>
                <a:gd name="connsiteY38" fmla="*/ 224787 h 2346072"/>
                <a:gd name="connsiteX39" fmla="*/ 634036 w 1530627"/>
                <a:gd name="connsiteY39" fmla="*/ 167971 h 2346072"/>
                <a:gd name="connsiteX40" fmla="*/ 614293 w 1530627"/>
                <a:gd name="connsiteY40" fmla="*/ 122970 h 2346072"/>
                <a:gd name="connsiteX41" fmla="*/ 598452 w 1530627"/>
                <a:gd name="connsiteY41" fmla="*/ 103918 h 2346072"/>
                <a:gd name="connsiteX42" fmla="*/ 593860 w 1530627"/>
                <a:gd name="connsiteY42" fmla="*/ 98410 h 2346072"/>
                <a:gd name="connsiteX43" fmla="*/ 558393 w 1530627"/>
                <a:gd name="connsiteY43" fmla="*/ 30230 h 2346072"/>
                <a:gd name="connsiteX44" fmla="*/ 529814 w 1530627"/>
                <a:gd name="connsiteY44" fmla="*/ 271 h 2346072"/>
                <a:gd name="connsiteX45" fmla="*/ 475179 w 1530627"/>
                <a:gd name="connsiteY45" fmla="*/ 34365 h 2346072"/>
                <a:gd name="connsiteX46" fmla="*/ 452674 w 1530627"/>
                <a:gd name="connsiteY46" fmla="*/ 83376 h 2346072"/>
                <a:gd name="connsiteX47" fmla="*/ 430178 w 1530627"/>
                <a:gd name="connsiteY47" fmla="*/ 97030 h 2346072"/>
                <a:gd name="connsiteX48" fmla="*/ 280157 w 1530627"/>
                <a:gd name="connsiteY48" fmla="*/ 99791 h 2346072"/>
                <a:gd name="connsiteX49" fmla="*/ 254332 w 1530627"/>
                <a:gd name="connsiteY49" fmla="*/ 144784 h 2346072"/>
                <a:gd name="connsiteX50" fmla="*/ 244689 w 1530627"/>
                <a:gd name="connsiteY50" fmla="*/ 199304 h 2346072"/>
                <a:gd name="connsiteX51" fmla="*/ 184081 w 1530627"/>
                <a:gd name="connsiteY51" fmla="*/ 210901 h 2346072"/>
                <a:gd name="connsiteX52" fmla="*/ 145860 w 1530627"/>
                <a:gd name="connsiteY52" fmla="*/ 229379 h 2346072"/>
                <a:gd name="connsiteX53" fmla="*/ 114527 w 1530627"/>
                <a:gd name="connsiteY53" fmla="*/ 262092 h 2346072"/>
                <a:gd name="connsiteX54" fmla="*/ 83761 w 1530627"/>
                <a:gd name="connsiteY54" fmla="*/ 305713 h 2346072"/>
                <a:gd name="connsiteX55" fmla="*/ 23851 w 1530627"/>
                <a:gd name="connsiteY55" fmla="*/ 316495 h 2346072"/>
                <a:gd name="connsiteX56" fmla="*/ 44276 w 1530627"/>
                <a:gd name="connsiteY56" fmla="*/ 353460 h 2346072"/>
                <a:gd name="connsiteX57" fmla="*/ 55873 w 1530627"/>
                <a:gd name="connsiteY57" fmla="*/ 388927 h 2346072"/>
                <a:gd name="connsiteX58" fmla="*/ 61265 w 1530627"/>
                <a:gd name="connsiteY58" fmla="*/ 405225 h 2346072"/>
                <a:gd name="connsiteX59" fmla="*/ 57937 w 1530627"/>
                <a:gd name="connsiteY59" fmla="*/ 449536 h 2346072"/>
                <a:gd name="connsiteX60" fmla="*/ 36705 w 1530627"/>
                <a:gd name="connsiteY60" fmla="*/ 485003 h 2346072"/>
                <a:gd name="connsiteX61" fmla="*/ 5365 w 1530627"/>
                <a:gd name="connsiteY61" fmla="*/ 532059 h 2346072"/>
                <a:gd name="connsiteX62" fmla="*/ 1346 w 1530627"/>
                <a:gd name="connsiteY62" fmla="*/ 570288 h 2346072"/>
                <a:gd name="connsiteX63" fmla="*/ 17645 w 1530627"/>
                <a:gd name="connsiteY63" fmla="*/ 590031 h 2346072"/>
                <a:gd name="connsiteX64" fmla="*/ 63336 w 1530627"/>
                <a:gd name="connsiteY64" fmla="*/ 594158 h 2346072"/>
                <a:gd name="connsiteX65" fmla="*/ 116591 w 1530627"/>
                <a:gd name="connsiteY65" fmla="*/ 603684 h 2346072"/>
                <a:gd name="connsiteX66" fmla="*/ 140352 w 1530627"/>
                <a:gd name="connsiteY66" fmla="*/ 611147 h 2346072"/>
                <a:gd name="connsiteX67" fmla="*/ 90650 w 1530627"/>
                <a:gd name="connsiteY67" fmla="*/ 665782 h 2346072"/>
                <a:gd name="connsiteX68" fmla="*/ 87206 w 1530627"/>
                <a:gd name="connsiteY68" fmla="*/ 771384 h 2346072"/>
                <a:gd name="connsiteX69" fmla="*/ 86515 w 1530627"/>
                <a:gd name="connsiteY69" fmla="*/ 816377 h 2346072"/>
                <a:gd name="connsiteX70" fmla="*/ 96732 w 1530627"/>
                <a:gd name="connsiteY70" fmla="*/ 863442 h 2346072"/>
                <a:gd name="connsiteX71" fmla="*/ 90650 w 1530627"/>
                <a:gd name="connsiteY71" fmla="*/ 893517 h 2346072"/>
                <a:gd name="connsiteX72" fmla="*/ 69534 w 1530627"/>
                <a:gd name="connsiteY72" fmla="*/ 939201 h 2346072"/>
                <a:gd name="connsiteX73" fmla="*/ 44966 w 1530627"/>
                <a:gd name="connsiteY73" fmla="*/ 980750 h 2346072"/>
                <a:gd name="connsiteX74" fmla="*/ 53802 w 1530627"/>
                <a:gd name="connsiteY74" fmla="*/ 1091860 h 2346072"/>
                <a:gd name="connsiteX75" fmla="*/ 117165 w 1530627"/>
                <a:gd name="connsiteY75" fmla="*/ 1176571 h 2346072"/>
                <a:gd name="connsiteX76" fmla="*/ 157457 w 1530627"/>
                <a:gd name="connsiteY76" fmla="*/ 1201705 h 2346072"/>
                <a:gd name="connsiteX77" fmla="*/ 126807 w 1530627"/>
                <a:gd name="connsiteY77" fmla="*/ 1269893 h 2346072"/>
                <a:gd name="connsiteX78" fmla="*/ 87896 w 1530627"/>
                <a:gd name="connsiteY78" fmla="*/ 1349663 h 2346072"/>
                <a:gd name="connsiteX79" fmla="*/ 87896 w 1530627"/>
                <a:gd name="connsiteY79" fmla="*/ 1381003 h 2346072"/>
                <a:gd name="connsiteX80" fmla="*/ 93978 w 1530627"/>
                <a:gd name="connsiteY80" fmla="*/ 1412335 h 2346072"/>
                <a:gd name="connsiteX81" fmla="*/ 115218 w 1530627"/>
                <a:gd name="connsiteY81" fmla="*/ 1422668 h 2346072"/>
                <a:gd name="connsiteX82" fmla="*/ 122673 w 1530627"/>
                <a:gd name="connsiteY82" fmla="*/ 1459400 h 2346072"/>
                <a:gd name="connsiteX83" fmla="*/ 158830 w 1530627"/>
                <a:gd name="connsiteY83" fmla="*/ 1497621 h 2346072"/>
                <a:gd name="connsiteX84" fmla="*/ 201760 w 1530627"/>
                <a:gd name="connsiteY84" fmla="*/ 1571999 h 2346072"/>
                <a:gd name="connsiteX85" fmla="*/ 202450 w 1530627"/>
                <a:gd name="connsiteY85" fmla="*/ 1718576 h 2346072"/>
                <a:gd name="connsiteX86" fmla="*/ 194297 w 1530627"/>
                <a:gd name="connsiteY86" fmla="*/ 1745782 h 2346072"/>
                <a:gd name="connsiteX87" fmla="*/ 173872 w 1530627"/>
                <a:gd name="connsiteY87" fmla="*/ 1792156 h 2346072"/>
                <a:gd name="connsiteX88" fmla="*/ 165261 w 1530627"/>
                <a:gd name="connsiteY88" fmla="*/ 1808113 h 2346072"/>
                <a:gd name="connsiteX89" fmla="*/ 157915 w 1530627"/>
                <a:gd name="connsiteY89" fmla="*/ 1882258 h 2346072"/>
                <a:gd name="connsiteX90" fmla="*/ 120493 w 1530627"/>
                <a:gd name="connsiteY90" fmla="*/ 1888115 h 2346072"/>
                <a:gd name="connsiteX91" fmla="*/ 120842 w 1530627"/>
                <a:gd name="connsiteY91" fmla="*/ 1890295 h 2346072"/>
                <a:gd name="connsiteX92" fmla="*/ 70217 w 1530627"/>
                <a:gd name="connsiteY92" fmla="*/ 1948375 h 2346072"/>
                <a:gd name="connsiteX93" fmla="*/ 77563 w 1530627"/>
                <a:gd name="connsiteY93" fmla="*/ 2037446 h 2346072"/>
                <a:gd name="connsiteX94" fmla="*/ 31879 w 1530627"/>
                <a:gd name="connsiteY94" fmla="*/ 2110335 h 2346072"/>
                <a:gd name="connsiteX95" fmla="*/ 26946 w 1530627"/>
                <a:gd name="connsiteY95" fmla="*/ 2126401 h 2346072"/>
                <a:gd name="connsiteX96" fmla="*/ 73894 w 1530627"/>
                <a:gd name="connsiteY96" fmla="*/ 2156019 h 2346072"/>
                <a:gd name="connsiteX97" fmla="*/ 91224 w 1530627"/>
                <a:gd name="connsiteY97" fmla="*/ 2170828 h 2346072"/>
                <a:gd name="connsiteX98" fmla="*/ 140585 w 1530627"/>
                <a:gd name="connsiteY98" fmla="*/ 2149820 h 2346072"/>
                <a:gd name="connsiteX99" fmla="*/ 203598 w 1530627"/>
                <a:gd name="connsiteY99" fmla="*/ 2194814 h 2346072"/>
                <a:gd name="connsiteX100" fmla="*/ 238259 w 1530627"/>
                <a:gd name="connsiteY100" fmla="*/ 2194814 h 2346072"/>
                <a:gd name="connsiteX101" fmla="*/ 311148 w 1530627"/>
                <a:gd name="connsiteY101" fmla="*/ 2133747 h 2346072"/>
                <a:gd name="connsiteX102" fmla="*/ 367971 w 1530627"/>
                <a:gd name="connsiteY102" fmla="*/ 2200787 h 2346072"/>
                <a:gd name="connsiteX103" fmla="*/ 432249 w 1530627"/>
                <a:gd name="connsiteY103" fmla="*/ 2194814 h 2346072"/>
                <a:gd name="connsiteX104" fmla="*/ 468174 w 1530627"/>
                <a:gd name="connsiteY104" fmla="*/ 2125144 h 2346072"/>
                <a:gd name="connsiteX105" fmla="*/ 543468 w 1530627"/>
                <a:gd name="connsiteY105" fmla="*/ 2107806 h 2346072"/>
                <a:gd name="connsiteX106" fmla="*/ 625084 w 1530627"/>
                <a:gd name="connsiteY106" fmla="*/ 2062122 h 2346072"/>
                <a:gd name="connsiteX107" fmla="*/ 756053 w 1530627"/>
                <a:gd name="connsiteY107" fmla="*/ 2100460 h 2346072"/>
                <a:gd name="connsiteX108" fmla="*/ 795654 w 1530627"/>
                <a:gd name="connsiteY108" fmla="*/ 2183224 h 2346072"/>
                <a:gd name="connsiteX109" fmla="*/ 892072 w 1530627"/>
                <a:gd name="connsiteY109" fmla="*/ 2205147 h 2346072"/>
                <a:gd name="connsiteX110" fmla="*/ 910550 w 1530627"/>
                <a:gd name="connsiteY110" fmla="*/ 2346332 h 2346072"/>
                <a:gd name="connsiteX111" fmla="*/ 1040138 w 1530627"/>
                <a:gd name="connsiteY111" fmla="*/ 2329227 h 2346072"/>
                <a:gd name="connsiteX112" fmla="*/ 1078475 w 1530627"/>
                <a:gd name="connsiteY112" fmla="*/ 2298119 h 2346072"/>
                <a:gd name="connsiteX113" fmla="*/ 1112337 w 1530627"/>
                <a:gd name="connsiteY113" fmla="*/ 2294442 h 2346072"/>
                <a:gd name="connsiteX114" fmla="*/ 1149875 w 1530627"/>
                <a:gd name="connsiteY114" fmla="*/ 2237511 h 2346072"/>
                <a:gd name="connsiteX115" fmla="*/ 1190043 w 1530627"/>
                <a:gd name="connsiteY115" fmla="*/ 2194814 h 2346072"/>
                <a:gd name="connsiteX116" fmla="*/ 1226666 w 1530627"/>
                <a:gd name="connsiteY116" fmla="*/ 2167383 h 2346072"/>
                <a:gd name="connsiteX117" fmla="*/ 1294272 w 1530627"/>
                <a:gd name="connsiteY117" fmla="*/ 2164738 h 2346072"/>
                <a:gd name="connsiteX118" fmla="*/ 1321702 w 1530627"/>
                <a:gd name="connsiteY118" fmla="*/ 2158315 h 2346072"/>
                <a:gd name="connsiteX119" fmla="*/ 1348217 w 1530627"/>
                <a:gd name="connsiteY119" fmla="*/ 2134554 h 2346072"/>
                <a:gd name="connsiteX120" fmla="*/ 1394816 w 1530627"/>
                <a:gd name="connsiteY120" fmla="*/ 2072339 h 2346072"/>
                <a:gd name="connsiteX121" fmla="*/ 1441423 w 1530627"/>
                <a:gd name="connsiteY121" fmla="*/ 2031248 h 2346072"/>
                <a:gd name="connsiteX122" fmla="*/ 1482631 w 1530627"/>
                <a:gd name="connsiteY122" fmla="*/ 2016555 h 2346072"/>
                <a:gd name="connsiteX123" fmla="*/ 1476200 w 1530627"/>
                <a:gd name="connsiteY123" fmla="*/ 1966279 h 2346072"/>
                <a:gd name="connsiteX124" fmla="*/ 1531068 w 1530627"/>
                <a:gd name="connsiteY124" fmla="*/ 1902350 h 234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1530627" h="2346072">
                  <a:moveTo>
                    <a:pt x="1523722" y="1840593"/>
                  </a:moveTo>
                  <a:lnTo>
                    <a:pt x="1524637" y="1784352"/>
                  </a:lnTo>
                  <a:lnTo>
                    <a:pt x="1488945" y="1746930"/>
                  </a:lnTo>
                  <a:lnTo>
                    <a:pt x="1432355" y="1702161"/>
                  </a:lnTo>
                  <a:cubicBezTo>
                    <a:pt x="1432355" y="1702161"/>
                    <a:pt x="1289680" y="1681961"/>
                    <a:pt x="1278773" y="1686553"/>
                  </a:cubicBezTo>
                  <a:cubicBezTo>
                    <a:pt x="1267757" y="1691146"/>
                    <a:pt x="1230335" y="1734076"/>
                    <a:pt x="1206458" y="1741422"/>
                  </a:cubicBezTo>
                  <a:cubicBezTo>
                    <a:pt x="1182697" y="1748768"/>
                    <a:pt x="1157105" y="1785267"/>
                    <a:pt x="1157105" y="1785267"/>
                  </a:cubicBezTo>
                  <a:cubicBezTo>
                    <a:pt x="1157105" y="1785267"/>
                    <a:pt x="1127029" y="1774360"/>
                    <a:pt x="1123360" y="1768852"/>
                  </a:cubicBezTo>
                  <a:cubicBezTo>
                    <a:pt x="1119683" y="1763344"/>
                    <a:pt x="1050238" y="1698492"/>
                    <a:pt x="1042892" y="1673816"/>
                  </a:cubicBezTo>
                  <a:cubicBezTo>
                    <a:pt x="1035546" y="1649132"/>
                    <a:pt x="1065738" y="1617109"/>
                    <a:pt x="1014546" y="1593348"/>
                  </a:cubicBezTo>
                  <a:cubicBezTo>
                    <a:pt x="963347" y="1569587"/>
                    <a:pt x="905725" y="1563164"/>
                    <a:pt x="894826" y="1530218"/>
                  </a:cubicBezTo>
                  <a:cubicBezTo>
                    <a:pt x="883802" y="1497388"/>
                    <a:pt x="894826" y="1503703"/>
                    <a:pt x="887479" y="1486373"/>
                  </a:cubicBezTo>
                  <a:cubicBezTo>
                    <a:pt x="880133" y="1469042"/>
                    <a:pt x="861880" y="1452511"/>
                    <a:pt x="861880" y="1452511"/>
                  </a:cubicBezTo>
                  <a:lnTo>
                    <a:pt x="860964" y="1395921"/>
                  </a:lnTo>
                  <a:lnTo>
                    <a:pt x="870141" y="1381228"/>
                  </a:lnTo>
                  <a:lnTo>
                    <a:pt x="890233" y="1363898"/>
                  </a:lnTo>
                  <a:lnTo>
                    <a:pt x="896656" y="1330952"/>
                  </a:lnTo>
                  <a:lnTo>
                    <a:pt x="893902" y="1310868"/>
                  </a:lnTo>
                  <a:cubicBezTo>
                    <a:pt x="893902" y="1310868"/>
                    <a:pt x="794274" y="1235916"/>
                    <a:pt x="772235" y="1181963"/>
                  </a:cubicBezTo>
                  <a:cubicBezTo>
                    <a:pt x="750312" y="1128017"/>
                    <a:pt x="798750" y="1078664"/>
                    <a:pt x="798750" y="1078664"/>
                  </a:cubicBezTo>
                  <a:lnTo>
                    <a:pt x="805181" y="1032981"/>
                  </a:lnTo>
                  <a:lnTo>
                    <a:pt x="807011" y="892137"/>
                  </a:lnTo>
                  <a:cubicBezTo>
                    <a:pt x="807011" y="892137"/>
                    <a:pt x="841796" y="866545"/>
                    <a:pt x="840873" y="851045"/>
                  </a:cubicBezTo>
                  <a:cubicBezTo>
                    <a:pt x="839957" y="835546"/>
                    <a:pt x="813442" y="784355"/>
                    <a:pt x="813442" y="784355"/>
                  </a:cubicBezTo>
                  <a:lnTo>
                    <a:pt x="823426" y="695625"/>
                  </a:lnTo>
                  <a:lnTo>
                    <a:pt x="866472" y="637087"/>
                  </a:lnTo>
                  <a:lnTo>
                    <a:pt x="893902" y="608734"/>
                  </a:lnTo>
                  <a:lnTo>
                    <a:pt x="894252" y="594848"/>
                  </a:lnTo>
                  <a:lnTo>
                    <a:pt x="895741" y="531028"/>
                  </a:lnTo>
                  <a:lnTo>
                    <a:pt x="884725" y="501875"/>
                  </a:lnTo>
                  <a:lnTo>
                    <a:pt x="860964" y="483505"/>
                  </a:lnTo>
                  <a:cubicBezTo>
                    <a:pt x="860964" y="483505"/>
                    <a:pt x="810688" y="434153"/>
                    <a:pt x="804257" y="435991"/>
                  </a:cubicBezTo>
                  <a:cubicBezTo>
                    <a:pt x="797834" y="437822"/>
                    <a:pt x="757658" y="420492"/>
                    <a:pt x="757658" y="420492"/>
                  </a:cubicBezTo>
                  <a:lnTo>
                    <a:pt x="722874" y="388469"/>
                  </a:lnTo>
                  <a:lnTo>
                    <a:pt x="713813" y="361954"/>
                  </a:lnTo>
                  <a:lnTo>
                    <a:pt x="726551" y="325339"/>
                  </a:lnTo>
                  <a:cubicBezTo>
                    <a:pt x="726551" y="325339"/>
                    <a:pt x="724713" y="288840"/>
                    <a:pt x="716567" y="281486"/>
                  </a:cubicBezTo>
                  <a:cubicBezTo>
                    <a:pt x="708298" y="274148"/>
                    <a:pt x="697282" y="246826"/>
                    <a:pt x="697282" y="246826"/>
                  </a:cubicBezTo>
                  <a:lnTo>
                    <a:pt x="666291" y="224787"/>
                  </a:lnTo>
                  <a:cubicBezTo>
                    <a:pt x="666291" y="224787"/>
                    <a:pt x="638853" y="197240"/>
                    <a:pt x="634036" y="167971"/>
                  </a:cubicBezTo>
                  <a:cubicBezTo>
                    <a:pt x="629327" y="138586"/>
                    <a:pt x="614293" y="122970"/>
                    <a:pt x="614293" y="122970"/>
                  </a:cubicBezTo>
                  <a:lnTo>
                    <a:pt x="598452" y="103918"/>
                  </a:lnTo>
                  <a:lnTo>
                    <a:pt x="593860" y="98410"/>
                  </a:lnTo>
                  <a:lnTo>
                    <a:pt x="558393" y="30230"/>
                  </a:lnTo>
                  <a:cubicBezTo>
                    <a:pt x="558393" y="30230"/>
                    <a:pt x="539341" y="-420"/>
                    <a:pt x="529814" y="271"/>
                  </a:cubicBezTo>
                  <a:cubicBezTo>
                    <a:pt x="520172" y="845"/>
                    <a:pt x="483440" y="7043"/>
                    <a:pt x="475179" y="34365"/>
                  </a:cubicBezTo>
                  <a:cubicBezTo>
                    <a:pt x="467026" y="61562"/>
                    <a:pt x="452674" y="83376"/>
                    <a:pt x="452674" y="83376"/>
                  </a:cubicBezTo>
                  <a:cubicBezTo>
                    <a:pt x="452674" y="83376"/>
                    <a:pt x="452674" y="98410"/>
                    <a:pt x="430178" y="97030"/>
                  </a:cubicBezTo>
                  <a:cubicBezTo>
                    <a:pt x="407681" y="95656"/>
                    <a:pt x="289683" y="95656"/>
                    <a:pt x="280157" y="99791"/>
                  </a:cubicBezTo>
                  <a:cubicBezTo>
                    <a:pt x="270630" y="103802"/>
                    <a:pt x="254332" y="144784"/>
                    <a:pt x="254332" y="144784"/>
                  </a:cubicBezTo>
                  <a:lnTo>
                    <a:pt x="244689" y="199304"/>
                  </a:lnTo>
                  <a:lnTo>
                    <a:pt x="184081" y="210901"/>
                  </a:lnTo>
                  <a:lnTo>
                    <a:pt x="145860" y="229379"/>
                  </a:lnTo>
                  <a:lnTo>
                    <a:pt x="114527" y="262092"/>
                  </a:lnTo>
                  <a:lnTo>
                    <a:pt x="83761" y="305713"/>
                  </a:lnTo>
                  <a:lnTo>
                    <a:pt x="23851" y="316495"/>
                  </a:lnTo>
                  <a:lnTo>
                    <a:pt x="44276" y="353460"/>
                  </a:lnTo>
                  <a:lnTo>
                    <a:pt x="55873" y="388927"/>
                  </a:lnTo>
                  <a:lnTo>
                    <a:pt x="61265" y="405225"/>
                  </a:lnTo>
                  <a:lnTo>
                    <a:pt x="57937" y="449536"/>
                  </a:lnTo>
                  <a:lnTo>
                    <a:pt x="36705" y="485003"/>
                  </a:lnTo>
                  <a:lnTo>
                    <a:pt x="5365" y="532059"/>
                  </a:lnTo>
                  <a:cubicBezTo>
                    <a:pt x="5365" y="532059"/>
                    <a:pt x="-2090" y="561444"/>
                    <a:pt x="1346" y="570288"/>
                  </a:cubicBezTo>
                  <a:cubicBezTo>
                    <a:pt x="4674" y="579124"/>
                    <a:pt x="17645" y="590031"/>
                    <a:pt x="17645" y="590031"/>
                  </a:cubicBezTo>
                  <a:lnTo>
                    <a:pt x="63336" y="594158"/>
                  </a:lnTo>
                  <a:lnTo>
                    <a:pt x="116591" y="603684"/>
                  </a:lnTo>
                  <a:lnTo>
                    <a:pt x="140352" y="611147"/>
                  </a:lnTo>
                  <a:lnTo>
                    <a:pt x="90650" y="665782"/>
                  </a:lnTo>
                  <a:lnTo>
                    <a:pt x="87206" y="771384"/>
                  </a:lnTo>
                  <a:lnTo>
                    <a:pt x="86515" y="816377"/>
                  </a:lnTo>
                  <a:lnTo>
                    <a:pt x="96732" y="863442"/>
                  </a:lnTo>
                  <a:lnTo>
                    <a:pt x="90650" y="893517"/>
                  </a:lnTo>
                  <a:lnTo>
                    <a:pt x="69534" y="939201"/>
                  </a:lnTo>
                  <a:lnTo>
                    <a:pt x="44966" y="980750"/>
                  </a:lnTo>
                  <a:cubicBezTo>
                    <a:pt x="44966" y="980750"/>
                    <a:pt x="47030" y="1079006"/>
                    <a:pt x="53802" y="1091860"/>
                  </a:cubicBezTo>
                  <a:cubicBezTo>
                    <a:pt x="60574" y="1104830"/>
                    <a:pt x="104311" y="1178061"/>
                    <a:pt x="117165" y="1176571"/>
                  </a:cubicBezTo>
                  <a:cubicBezTo>
                    <a:pt x="130135" y="1175082"/>
                    <a:pt x="157457" y="1201705"/>
                    <a:pt x="157457" y="1201705"/>
                  </a:cubicBezTo>
                  <a:lnTo>
                    <a:pt x="126807" y="1269893"/>
                  </a:lnTo>
                  <a:lnTo>
                    <a:pt x="87896" y="1349663"/>
                  </a:lnTo>
                  <a:lnTo>
                    <a:pt x="87896" y="1381003"/>
                  </a:lnTo>
                  <a:lnTo>
                    <a:pt x="93978" y="1412335"/>
                  </a:lnTo>
                  <a:lnTo>
                    <a:pt x="115218" y="1422668"/>
                  </a:lnTo>
                  <a:lnTo>
                    <a:pt x="122673" y="1459400"/>
                  </a:lnTo>
                  <a:lnTo>
                    <a:pt x="158830" y="1497621"/>
                  </a:lnTo>
                  <a:lnTo>
                    <a:pt x="201760" y="1571999"/>
                  </a:lnTo>
                  <a:lnTo>
                    <a:pt x="202450" y="1718576"/>
                  </a:lnTo>
                  <a:lnTo>
                    <a:pt x="194297" y="1745782"/>
                  </a:lnTo>
                  <a:lnTo>
                    <a:pt x="173872" y="1792156"/>
                  </a:lnTo>
                  <a:lnTo>
                    <a:pt x="165261" y="1808113"/>
                  </a:lnTo>
                  <a:lnTo>
                    <a:pt x="157915" y="1882258"/>
                  </a:lnTo>
                  <a:lnTo>
                    <a:pt x="120493" y="1888115"/>
                  </a:lnTo>
                  <a:cubicBezTo>
                    <a:pt x="120726" y="1889488"/>
                    <a:pt x="120842" y="1890295"/>
                    <a:pt x="120842" y="1890295"/>
                  </a:cubicBezTo>
                  <a:lnTo>
                    <a:pt x="70217" y="1948375"/>
                  </a:lnTo>
                  <a:lnTo>
                    <a:pt x="77563" y="2037446"/>
                  </a:lnTo>
                  <a:lnTo>
                    <a:pt x="31879" y="2110335"/>
                  </a:lnTo>
                  <a:lnTo>
                    <a:pt x="26946" y="2126401"/>
                  </a:lnTo>
                  <a:lnTo>
                    <a:pt x="73894" y="2156019"/>
                  </a:lnTo>
                  <a:lnTo>
                    <a:pt x="91224" y="2170828"/>
                  </a:lnTo>
                  <a:lnTo>
                    <a:pt x="140585" y="2149820"/>
                  </a:lnTo>
                  <a:cubicBezTo>
                    <a:pt x="140585" y="2149820"/>
                    <a:pt x="183856" y="2181727"/>
                    <a:pt x="203598" y="2194814"/>
                  </a:cubicBezTo>
                  <a:cubicBezTo>
                    <a:pt x="223457" y="2207900"/>
                    <a:pt x="232068" y="2195271"/>
                    <a:pt x="238259" y="2194814"/>
                  </a:cubicBezTo>
                  <a:cubicBezTo>
                    <a:pt x="244457" y="2194356"/>
                    <a:pt x="297603" y="2128813"/>
                    <a:pt x="311148" y="2133747"/>
                  </a:cubicBezTo>
                  <a:cubicBezTo>
                    <a:pt x="324808" y="2138797"/>
                    <a:pt x="353162" y="2204689"/>
                    <a:pt x="367971" y="2200787"/>
                  </a:cubicBezTo>
                  <a:cubicBezTo>
                    <a:pt x="382888" y="2196877"/>
                    <a:pt x="433506" y="2216278"/>
                    <a:pt x="432249" y="2194814"/>
                  </a:cubicBezTo>
                  <a:cubicBezTo>
                    <a:pt x="431101" y="2173349"/>
                    <a:pt x="442117" y="2130078"/>
                    <a:pt x="468174" y="2125144"/>
                  </a:cubicBezTo>
                  <a:cubicBezTo>
                    <a:pt x="494115" y="2120202"/>
                    <a:pt x="527402" y="2114004"/>
                    <a:pt x="543468" y="2107806"/>
                  </a:cubicBezTo>
                  <a:cubicBezTo>
                    <a:pt x="559541" y="2101724"/>
                    <a:pt x="590532" y="2060866"/>
                    <a:pt x="625084" y="2062122"/>
                  </a:cubicBezTo>
                  <a:cubicBezTo>
                    <a:pt x="659635" y="2063387"/>
                    <a:pt x="737567" y="2038594"/>
                    <a:pt x="756053" y="2100460"/>
                  </a:cubicBezTo>
                  <a:cubicBezTo>
                    <a:pt x="774647" y="2162217"/>
                    <a:pt x="762251" y="2183224"/>
                    <a:pt x="795654" y="2183224"/>
                  </a:cubicBezTo>
                  <a:cubicBezTo>
                    <a:pt x="829050" y="2183224"/>
                    <a:pt x="882196" y="2166460"/>
                    <a:pt x="892072" y="2205147"/>
                  </a:cubicBezTo>
                  <a:cubicBezTo>
                    <a:pt x="901939" y="2243825"/>
                    <a:pt x="910550" y="2346332"/>
                    <a:pt x="910550" y="2346332"/>
                  </a:cubicBezTo>
                  <a:lnTo>
                    <a:pt x="1040138" y="2329227"/>
                  </a:lnTo>
                  <a:lnTo>
                    <a:pt x="1078475" y="2298119"/>
                  </a:lnTo>
                  <a:lnTo>
                    <a:pt x="1112337" y="2294442"/>
                  </a:lnTo>
                  <a:lnTo>
                    <a:pt x="1149875" y="2237511"/>
                  </a:lnTo>
                  <a:lnTo>
                    <a:pt x="1190043" y="2194814"/>
                  </a:lnTo>
                  <a:lnTo>
                    <a:pt x="1226666" y="2167383"/>
                  </a:lnTo>
                  <a:lnTo>
                    <a:pt x="1294272" y="2164738"/>
                  </a:lnTo>
                  <a:lnTo>
                    <a:pt x="1321702" y="2158315"/>
                  </a:lnTo>
                  <a:lnTo>
                    <a:pt x="1348217" y="2134554"/>
                  </a:lnTo>
                  <a:lnTo>
                    <a:pt x="1394816" y="2072339"/>
                  </a:lnTo>
                  <a:lnTo>
                    <a:pt x="1441423" y="2031248"/>
                  </a:lnTo>
                  <a:lnTo>
                    <a:pt x="1482631" y="2016555"/>
                  </a:lnTo>
                  <a:lnTo>
                    <a:pt x="1476200" y="1966279"/>
                  </a:lnTo>
                  <a:lnTo>
                    <a:pt x="1531068" y="1902350"/>
                  </a:lnTo>
                  <a:close/>
                </a:path>
              </a:pathLst>
            </a:custGeom>
            <a:solidFill>
              <a:srgbClr val="853B03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41C76D69-DB48-42E8-E844-84F5AF3B0BE3}"/>
                </a:ext>
              </a:extLst>
            </p:cNvPr>
            <p:cNvSpPr/>
            <p:nvPr/>
          </p:nvSpPr>
          <p:spPr>
            <a:xfrm flipV="1">
              <a:off x="4785898" y="711668"/>
              <a:ext cx="1538534" cy="2354307"/>
            </a:xfrm>
            <a:custGeom>
              <a:avLst/>
              <a:gdLst>
                <a:gd name="connsiteX0" fmla="*/ 1284112 w 1538534"/>
                <a:gd name="connsiteY0" fmla="*/ 1694001 h 2354307"/>
                <a:gd name="connsiteX1" fmla="*/ 1263322 w 1538534"/>
                <a:gd name="connsiteY1" fmla="*/ 1711145 h 2354307"/>
                <a:gd name="connsiteX2" fmla="*/ 1211425 w 1538534"/>
                <a:gd name="connsiteY2" fmla="*/ 1749001 h 2354307"/>
                <a:gd name="connsiteX3" fmla="*/ 1164105 w 1538534"/>
                <a:gd name="connsiteY3" fmla="*/ 1791357 h 2354307"/>
                <a:gd name="connsiteX4" fmla="*/ 1162398 w 1538534"/>
                <a:gd name="connsiteY4" fmla="*/ 1793761 h 2354307"/>
                <a:gd name="connsiteX5" fmla="*/ 1159605 w 1538534"/>
                <a:gd name="connsiteY5" fmla="*/ 1792753 h 2354307"/>
                <a:gd name="connsiteX6" fmla="*/ 1123921 w 1538534"/>
                <a:gd name="connsiteY6" fmla="*/ 1774911 h 2354307"/>
                <a:gd name="connsiteX7" fmla="*/ 1111897 w 1538534"/>
                <a:gd name="connsiteY7" fmla="*/ 1762344 h 2354307"/>
                <a:gd name="connsiteX8" fmla="*/ 1043011 w 1538534"/>
                <a:gd name="connsiteY8" fmla="*/ 1678796 h 2354307"/>
                <a:gd name="connsiteX9" fmla="*/ 1043321 w 1538534"/>
                <a:gd name="connsiteY9" fmla="*/ 1652266 h 2354307"/>
                <a:gd name="connsiteX10" fmla="*/ 1016713 w 1538534"/>
                <a:gd name="connsiteY10" fmla="*/ 1600756 h 2354307"/>
                <a:gd name="connsiteX11" fmla="*/ 968539 w 1538534"/>
                <a:gd name="connsiteY11" fmla="*/ 1582216 h 2354307"/>
                <a:gd name="connsiteX12" fmla="*/ 894999 w 1538534"/>
                <a:gd name="connsiteY12" fmla="*/ 1535283 h 2354307"/>
                <a:gd name="connsiteX13" fmla="*/ 889879 w 1538534"/>
                <a:gd name="connsiteY13" fmla="*/ 1504331 h 2354307"/>
                <a:gd name="connsiteX14" fmla="*/ 887707 w 1538534"/>
                <a:gd name="connsiteY14" fmla="*/ 1491764 h 2354307"/>
                <a:gd name="connsiteX15" fmla="*/ 863116 w 1538534"/>
                <a:gd name="connsiteY15" fmla="*/ 1459260 h 2354307"/>
                <a:gd name="connsiteX16" fmla="*/ 861874 w 1538534"/>
                <a:gd name="connsiteY16" fmla="*/ 1458097 h 2354307"/>
                <a:gd name="connsiteX17" fmla="*/ 860866 w 1538534"/>
                <a:gd name="connsiteY17" fmla="*/ 1398675 h 2354307"/>
                <a:gd name="connsiteX18" fmla="*/ 870640 w 1538534"/>
                <a:gd name="connsiteY18" fmla="*/ 1383005 h 2354307"/>
                <a:gd name="connsiteX19" fmla="*/ 890499 w 1538534"/>
                <a:gd name="connsiteY19" fmla="*/ 1365706 h 2354307"/>
                <a:gd name="connsiteX20" fmla="*/ 896550 w 1538534"/>
                <a:gd name="connsiteY20" fmla="*/ 1334676 h 2354307"/>
                <a:gd name="connsiteX21" fmla="*/ 894068 w 1538534"/>
                <a:gd name="connsiteY21" fmla="*/ 1316834 h 2354307"/>
                <a:gd name="connsiteX22" fmla="*/ 772431 w 1538534"/>
                <a:gd name="connsiteY22" fmla="*/ 1187284 h 2354307"/>
                <a:gd name="connsiteX23" fmla="*/ 798884 w 1538534"/>
                <a:gd name="connsiteY23" fmla="*/ 1080775 h 2354307"/>
                <a:gd name="connsiteX24" fmla="*/ 805090 w 1538534"/>
                <a:gd name="connsiteY24" fmla="*/ 1036790 h 2354307"/>
                <a:gd name="connsiteX25" fmla="*/ 806952 w 1538534"/>
                <a:gd name="connsiteY25" fmla="*/ 894053 h 2354307"/>
                <a:gd name="connsiteX26" fmla="*/ 808503 w 1538534"/>
                <a:gd name="connsiteY26" fmla="*/ 892889 h 2354307"/>
                <a:gd name="connsiteX27" fmla="*/ 840852 w 1538534"/>
                <a:gd name="connsiteY27" fmla="*/ 855110 h 2354307"/>
                <a:gd name="connsiteX28" fmla="*/ 813778 w 1538534"/>
                <a:gd name="connsiteY28" fmla="*/ 790025 h 2354307"/>
                <a:gd name="connsiteX29" fmla="*/ 813235 w 1538534"/>
                <a:gd name="connsiteY29" fmla="*/ 788939 h 2354307"/>
                <a:gd name="connsiteX30" fmla="*/ 823475 w 1538534"/>
                <a:gd name="connsiteY30" fmla="*/ 698022 h 2354307"/>
                <a:gd name="connsiteX31" fmla="*/ 867537 w 1538534"/>
                <a:gd name="connsiteY31" fmla="*/ 638290 h 2354307"/>
                <a:gd name="connsiteX32" fmla="*/ 893913 w 1538534"/>
                <a:gd name="connsiteY32" fmla="*/ 610984 h 2354307"/>
                <a:gd name="connsiteX33" fmla="*/ 895697 w 1538534"/>
                <a:gd name="connsiteY33" fmla="*/ 535659 h 2354307"/>
                <a:gd name="connsiteX34" fmla="*/ 895697 w 1538534"/>
                <a:gd name="connsiteY34" fmla="*/ 535504 h 2354307"/>
                <a:gd name="connsiteX35" fmla="*/ 885302 w 1538534"/>
                <a:gd name="connsiteY35" fmla="*/ 508120 h 2354307"/>
                <a:gd name="connsiteX36" fmla="*/ 862030 w 1538534"/>
                <a:gd name="connsiteY36" fmla="*/ 490123 h 2354307"/>
                <a:gd name="connsiteX37" fmla="*/ 808426 w 1538534"/>
                <a:gd name="connsiteY37" fmla="*/ 443733 h 2354307"/>
                <a:gd name="connsiteX38" fmla="*/ 804159 w 1538534"/>
                <a:gd name="connsiteY38" fmla="*/ 443500 h 2354307"/>
                <a:gd name="connsiteX39" fmla="*/ 802375 w 1538534"/>
                <a:gd name="connsiteY39" fmla="*/ 443190 h 2354307"/>
                <a:gd name="connsiteX40" fmla="*/ 800358 w 1538534"/>
                <a:gd name="connsiteY40" fmla="*/ 442802 h 2354307"/>
                <a:gd name="connsiteX41" fmla="*/ 796091 w 1538534"/>
                <a:gd name="connsiteY41" fmla="*/ 441561 h 2354307"/>
                <a:gd name="connsiteX42" fmla="*/ 791282 w 1538534"/>
                <a:gd name="connsiteY42" fmla="*/ 440087 h 2354307"/>
                <a:gd name="connsiteX43" fmla="*/ 787868 w 1538534"/>
                <a:gd name="connsiteY43" fmla="*/ 438923 h 2354307"/>
                <a:gd name="connsiteX44" fmla="*/ 783990 w 1538534"/>
                <a:gd name="connsiteY44" fmla="*/ 437527 h 2354307"/>
                <a:gd name="connsiteX45" fmla="*/ 778172 w 1538534"/>
                <a:gd name="connsiteY45" fmla="*/ 435355 h 2354307"/>
                <a:gd name="connsiteX46" fmla="*/ 772509 w 1538534"/>
                <a:gd name="connsiteY46" fmla="*/ 433105 h 2354307"/>
                <a:gd name="connsiteX47" fmla="*/ 759942 w 1538534"/>
                <a:gd name="connsiteY47" fmla="*/ 427908 h 2354307"/>
                <a:gd name="connsiteX48" fmla="*/ 723326 w 1538534"/>
                <a:gd name="connsiteY48" fmla="*/ 394551 h 2354307"/>
                <a:gd name="connsiteX49" fmla="*/ 713552 w 1538534"/>
                <a:gd name="connsiteY49" fmla="*/ 365771 h 2354307"/>
                <a:gd name="connsiteX50" fmla="*/ 726429 w 1538534"/>
                <a:gd name="connsiteY50" fmla="*/ 328613 h 2354307"/>
                <a:gd name="connsiteX51" fmla="*/ 717819 w 1538534"/>
                <a:gd name="connsiteY51" fmla="*/ 288274 h 2354307"/>
                <a:gd name="connsiteX52" fmla="*/ 697960 w 1538534"/>
                <a:gd name="connsiteY52" fmla="*/ 253210 h 2354307"/>
                <a:gd name="connsiteX53" fmla="*/ 667318 w 1538534"/>
                <a:gd name="connsiteY53" fmla="*/ 231412 h 2354307"/>
                <a:gd name="connsiteX54" fmla="*/ 634038 w 1538534"/>
                <a:gd name="connsiteY54" fmla="*/ 172455 h 2354307"/>
                <a:gd name="connsiteX55" fmla="*/ 615110 w 1538534"/>
                <a:gd name="connsiteY55" fmla="*/ 129324 h 2354307"/>
                <a:gd name="connsiteX56" fmla="*/ 598587 w 1538534"/>
                <a:gd name="connsiteY56" fmla="*/ 109387 h 2354307"/>
                <a:gd name="connsiteX57" fmla="*/ 594708 w 1538534"/>
                <a:gd name="connsiteY57" fmla="*/ 104733 h 2354307"/>
                <a:gd name="connsiteX58" fmla="*/ 558946 w 1538534"/>
                <a:gd name="connsiteY58" fmla="*/ 36157 h 2354307"/>
                <a:gd name="connsiteX59" fmla="*/ 533890 w 1538534"/>
                <a:gd name="connsiteY59" fmla="*/ 7997 h 2354307"/>
                <a:gd name="connsiteX60" fmla="*/ 482691 w 1538534"/>
                <a:gd name="connsiteY60" fmla="*/ 39337 h 2354307"/>
                <a:gd name="connsiteX61" fmla="*/ 460272 w 1538534"/>
                <a:gd name="connsiteY61" fmla="*/ 88520 h 2354307"/>
                <a:gd name="connsiteX62" fmla="*/ 454919 w 1538534"/>
                <a:gd name="connsiteY62" fmla="*/ 98915 h 2354307"/>
                <a:gd name="connsiteX63" fmla="*/ 433741 w 1538534"/>
                <a:gd name="connsiteY63" fmla="*/ 104733 h 2354307"/>
                <a:gd name="connsiteX64" fmla="*/ 285496 w 1538534"/>
                <a:gd name="connsiteY64" fmla="*/ 107215 h 2354307"/>
                <a:gd name="connsiteX65" fmla="*/ 261914 w 1538534"/>
                <a:gd name="connsiteY65" fmla="*/ 149726 h 2354307"/>
                <a:gd name="connsiteX66" fmla="*/ 251829 w 1538534"/>
                <a:gd name="connsiteY66" fmla="*/ 206510 h 2354307"/>
                <a:gd name="connsiteX67" fmla="*/ 189149 w 1538534"/>
                <a:gd name="connsiteY67" fmla="*/ 218457 h 2354307"/>
                <a:gd name="connsiteX68" fmla="*/ 151991 w 1538534"/>
                <a:gd name="connsiteY68" fmla="*/ 236454 h 2354307"/>
                <a:gd name="connsiteX69" fmla="*/ 121504 w 1538534"/>
                <a:gd name="connsiteY69" fmla="*/ 268182 h 2354307"/>
                <a:gd name="connsiteX70" fmla="*/ 89853 w 1538534"/>
                <a:gd name="connsiteY70" fmla="*/ 313098 h 2354307"/>
                <a:gd name="connsiteX71" fmla="*/ 33690 w 1538534"/>
                <a:gd name="connsiteY71" fmla="*/ 323182 h 2354307"/>
                <a:gd name="connsiteX72" fmla="*/ 51764 w 1538534"/>
                <a:gd name="connsiteY72" fmla="*/ 356151 h 2354307"/>
                <a:gd name="connsiteX73" fmla="*/ 68986 w 1538534"/>
                <a:gd name="connsiteY73" fmla="*/ 408592 h 2354307"/>
                <a:gd name="connsiteX74" fmla="*/ 65573 w 1538534"/>
                <a:gd name="connsiteY74" fmla="*/ 454593 h 2354307"/>
                <a:gd name="connsiteX75" fmla="*/ 43774 w 1538534"/>
                <a:gd name="connsiteY75" fmla="*/ 491053 h 2354307"/>
                <a:gd name="connsiteX76" fmla="*/ 12744 w 1538534"/>
                <a:gd name="connsiteY76" fmla="*/ 537521 h 2354307"/>
                <a:gd name="connsiteX77" fmla="*/ 8788 w 1538534"/>
                <a:gd name="connsiteY77" fmla="*/ 572817 h 2354307"/>
                <a:gd name="connsiteX78" fmla="*/ 23062 w 1538534"/>
                <a:gd name="connsiteY78" fmla="*/ 590116 h 2354307"/>
                <a:gd name="connsiteX79" fmla="*/ 67822 w 1538534"/>
                <a:gd name="connsiteY79" fmla="*/ 594227 h 2354307"/>
                <a:gd name="connsiteX80" fmla="*/ 121581 w 1538534"/>
                <a:gd name="connsiteY80" fmla="*/ 603847 h 2354307"/>
                <a:gd name="connsiteX81" fmla="*/ 151137 w 1538534"/>
                <a:gd name="connsiteY81" fmla="*/ 613156 h 2354307"/>
                <a:gd name="connsiteX82" fmla="*/ 98309 w 1538534"/>
                <a:gd name="connsiteY82" fmla="*/ 671181 h 2354307"/>
                <a:gd name="connsiteX83" fmla="*/ 94896 w 1538534"/>
                <a:gd name="connsiteY83" fmla="*/ 775286 h 2354307"/>
                <a:gd name="connsiteX84" fmla="*/ 94198 w 1538534"/>
                <a:gd name="connsiteY84" fmla="*/ 819892 h 2354307"/>
                <a:gd name="connsiteX85" fmla="*/ 104515 w 1538534"/>
                <a:gd name="connsiteY85" fmla="*/ 867290 h 2354307"/>
                <a:gd name="connsiteX86" fmla="*/ 98232 w 1538534"/>
                <a:gd name="connsiteY86" fmla="*/ 898164 h 2354307"/>
                <a:gd name="connsiteX87" fmla="*/ 76666 w 1538534"/>
                <a:gd name="connsiteY87" fmla="*/ 945019 h 2354307"/>
                <a:gd name="connsiteX88" fmla="*/ 52695 w 1538534"/>
                <a:gd name="connsiteY88" fmla="*/ 985668 h 2354307"/>
                <a:gd name="connsiteX89" fmla="*/ 61073 w 1538534"/>
                <a:gd name="connsiteY89" fmla="*/ 1093962 h 2354307"/>
                <a:gd name="connsiteX90" fmla="*/ 120573 w 1538534"/>
                <a:gd name="connsiteY90" fmla="*/ 1176579 h 2354307"/>
                <a:gd name="connsiteX91" fmla="*/ 164015 w 1538534"/>
                <a:gd name="connsiteY91" fmla="*/ 1202799 h 2354307"/>
                <a:gd name="connsiteX92" fmla="*/ 165954 w 1538534"/>
                <a:gd name="connsiteY92" fmla="*/ 1204661 h 2354307"/>
                <a:gd name="connsiteX93" fmla="*/ 134071 w 1538534"/>
                <a:gd name="connsiteY93" fmla="*/ 1275486 h 2354307"/>
                <a:gd name="connsiteX94" fmla="*/ 95594 w 1538534"/>
                <a:gd name="connsiteY94" fmla="*/ 1354457 h 2354307"/>
                <a:gd name="connsiteX95" fmla="*/ 95516 w 1538534"/>
                <a:gd name="connsiteY95" fmla="*/ 1384091 h 2354307"/>
                <a:gd name="connsiteX96" fmla="*/ 101257 w 1538534"/>
                <a:gd name="connsiteY96" fmla="*/ 1413569 h 2354307"/>
                <a:gd name="connsiteX97" fmla="*/ 122435 w 1538534"/>
                <a:gd name="connsiteY97" fmla="*/ 1423886 h 2354307"/>
                <a:gd name="connsiteX98" fmla="*/ 130037 w 1538534"/>
                <a:gd name="connsiteY98" fmla="*/ 1461432 h 2354307"/>
                <a:gd name="connsiteX99" fmla="*/ 165489 w 1538534"/>
                <a:gd name="connsiteY99" fmla="*/ 1498823 h 2354307"/>
                <a:gd name="connsiteX100" fmla="*/ 209473 w 1538534"/>
                <a:gd name="connsiteY100" fmla="*/ 1574846 h 2354307"/>
                <a:gd name="connsiteX101" fmla="*/ 210171 w 1538534"/>
                <a:gd name="connsiteY101" fmla="*/ 1723013 h 2354307"/>
                <a:gd name="connsiteX102" fmla="*/ 201638 w 1538534"/>
                <a:gd name="connsiteY102" fmla="*/ 1751173 h 2354307"/>
                <a:gd name="connsiteX103" fmla="*/ 181081 w 1538534"/>
                <a:gd name="connsiteY103" fmla="*/ 1797873 h 2354307"/>
                <a:gd name="connsiteX104" fmla="*/ 172858 w 1538534"/>
                <a:gd name="connsiteY104" fmla="*/ 1813155 h 2354307"/>
                <a:gd name="connsiteX105" fmla="*/ 165256 w 1538534"/>
                <a:gd name="connsiteY105" fmla="*/ 1889488 h 2354307"/>
                <a:gd name="connsiteX106" fmla="*/ 128718 w 1538534"/>
                <a:gd name="connsiteY106" fmla="*/ 1895229 h 2354307"/>
                <a:gd name="connsiteX107" fmla="*/ 128718 w 1538534"/>
                <a:gd name="connsiteY107" fmla="*/ 1895384 h 2354307"/>
                <a:gd name="connsiteX108" fmla="*/ 78062 w 1538534"/>
                <a:gd name="connsiteY108" fmla="*/ 1953565 h 2354307"/>
                <a:gd name="connsiteX109" fmla="*/ 85354 w 1538534"/>
                <a:gd name="connsiteY109" fmla="*/ 2042310 h 2354307"/>
                <a:gd name="connsiteX110" fmla="*/ 39275 w 1538534"/>
                <a:gd name="connsiteY110" fmla="*/ 2115851 h 2354307"/>
                <a:gd name="connsiteX111" fmla="*/ 35319 w 1538534"/>
                <a:gd name="connsiteY111" fmla="*/ 2128573 h 2354307"/>
                <a:gd name="connsiteX112" fmla="*/ 80234 w 1538534"/>
                <a:gd name="connsiteY112" fmla="*/ 2156965 h 2354307"/>
                <a:gd name="connsiteX113" fmla="*/ 95749 w 1538534"/>
                <a:gd name="connsiteY113" fmla="*/ 2170153 h 2354307"/>
                <a:gd name="connsiteX114" fmla="*/ 144931 w 1538534"/>
                <a:gd name="connsiteY114" fmla="*/ 2149208 h 2354307"/>
                <a:gd name="connsiteX115" fmla="*/ 146716 w 1538534"/>
                <a:gd name="connsiteY115" fmla="*/ 2150526 h 2354307"/>
                <a:gd name="connsiteX116" fmla="*/ 209551 w 1538534"/>
                <a:gd name="connsiteY116" fmla="*/ 2195442 h 2354307"/>
                <a:gd name="connsiteX117" fmla="*/ 234918 w 1538534"/>
                <a:gd name="connsiteY117" fmla="*/ 2197381 h 2354307"/>
                <a:gd name="connsiteX118" fmla="*/ 241124 w 1538534"/>
                <a:gd name="connsiteY118" fmla="*/ 2194977 h 2354307"/>
                <a:gd name="connsiteX119" fmla="*/ 260129 w 1538534"/>
                <a:gd name="connsiteY119" fmla="*/ 2176591 h 2354307"/>
                <a:gd name="connsiteX120" fmla="*/ 316293 w 1538534"/>
                <a:gd name="connsiteY120" fmla="*/ 2134003 h 2354307"/>
                <a:gd name="connsiteX121" fmla="*/ 342203 w 1538534"/>
                <a:gd name="connsiteY121" fmla="*/ 2166119 h 2354307"/>
                <a:gd name="connsiteX122" fmla="*/ 370828 w 1538534"/>
                <a:gd name="connsiteY122" fmla="*/ 2200872 h 2354307"/>
                <a:gd name="connsiteX123" fmla="*/ 397514 w 1538534"/>
                <a:gd name="connsiteY123" fmla="*/ 2202579 h 2354307"/>
                <a:gd name="connsiteX124" fmla="*/ 430948 w 1538534"/>
                <a:gd name="connsiteY124" fmla="*/ 2202812 h 2354307"/>
                <a:gd name="connsiteX125" fmla="*/ 432190 w 1538534"/>
                <a:gd name="connsiteY125" fmla="*/ 2198855 h 2354307"/>
                <a:gd name="connsiteX126" fmla="*/ 471287 w 1538534"/>
                <a:gd name="connsiteY126" fmla="*/ 2125160 h 2354307"/>
                <a:gd name="connsiteX127" fmla="*/ 474312 w 1538534"/>
                <a:gd name="connsiteY127" fmla="*/ 2124616 h 2354307"/>
                <a:gd name="connsiteX128" fmla="*/ 545914 w 1538534"/>
                <a:gd name="connsiteY128" fmla="*/ 2108016 h 2354307"/>
                <a:gd name="connsiteX129" fmla="*/ 565230 w 1538534"/>
                <a:gd name="connsiteY129" fmla="*/ 2094052 h 2354307"/>
                <a:gd name="connsiteX130" fmla="*/ 629074 w 1538534"/>
                <a:gd name="connsiteY130" fmla="*/ 2062091 h 2354307"/>
                <a:gd name="connsiteX131" fmla="*/ 655449 w 1538534"/>
                <a:gd name="connsiteY131" fmla="*/ 2060462 h 2354307"/>
                <a:gd name="connsiteX132" fmla="*/ 763588 w 1538534"/>
                <a:gd name="connsiteY132" fmla="*/ 2103206 h 2354307"/>
                <a:gd name="connsiteX133" fmla="*/ 774603 w 1538534"/>
                <a:gd name="connsiteY133" fmla="*/ 2151612 h 2354307"/>
                <a:gd name="connsiteX134" fmla="*/ 799505 w 1538534"/>
                <a:gd name="connsiteY134" fmla="*/ 2183185 h 2354307"/>
                <a:gd name="connsiteX135" fmla="*/ 823863 w 1538534"/>
                <a:gd name="connsiteY135" fmla="*/ 2181479 h 2354307"/>
                <a:gd name="connsiteX136" fmla="*/ 899653 w 1538534"/>
                <a:gd name="connsiteY136" fmla="*/ 2208087 h 2354307"/>
                <a:gd name="connsiteX137" fmla="*/ 901437 w 1538534"/>
                <a:gd name="connsiteY137" fmla="*/ 2215999 h 2354307"/>
                <a:gd name="connsiteX138" fmla="*/ 902368 w 1538534"/>
                <a:gd name="connsiteY138" fmla="*/ 2220421 h 2354307"/>
                <a:gd name="connsiteX139" fmla="*/ 905239 w 1538534"/>
                <a:gd name="connsiteY139" fmla="*/ 2236634 h 2354307"/>
                <a:gd name="connsiteX140" fmla="*/ 906635 w 1538534"/>
                <a:gd name="connsiteY140" fmla="*/ 2245943 h 2354307"/>
                <a:gd name="connsiteX141" fmla="*/ 906790 w 1538534"/>
                <a:gd name="connsiteY141" fmla="*/ 2246874 h 2354307"/>
                <a:gd name="connsiteX142" fmla="*/ 908109 w 1538534"/>
                <a:gd name="connsiteY142" fmla="*/ 2256028 h 2354307"/>
                <a:gd name="connsiteX143" fmla="*/ 914703 w 1538534"/>
                <a:gd name="connsiteY143" fmla="*/ 2312114 h 2354307"/>
                <a:gd name="connsiteX144" fmla="*/ 915168 w 1538534"/>
                <a:gd name="connsiteY144" fmla="*/ 2316536 h 2354307"/>
                <a:gd name="connsiteX145" fmla="*/ 915556 w 1538534"/>
                <a:gd name="connsiteY145" fmla="*/ 2320802 h 2354307"/>
                <a:gd name="connsiteX146" fmla="*/ 915944 w 1538534"/>
                <a:gd name="connsiteY146" fmla="*/ 2324914 h 2354307"/>
                <a:gd name="connsiteX147" fmla="*/ 916952 w 1538534"/>
                <a:gd name="connsiteY147" fmla="*/ 2335619 h 2354307"/>
                <a:gd name="connsiteX148" fmla="*/ 917495 w 1538534"/>
                <a:gd name="connsiteY148" fmla="*/ 2341360 h 2354307"/>
                <a:gd name="connsiteX149" fmla="*/ 917883 w 1538534"/>
                <a:gd name="connsiteY149" fmla="*/ 2345781 h 2354307"/>
                <a:gd name="connsiteX150" fmla="*/ 1042390 w 1538534"/>
                <a:gd name="connsiteY150" fmla="*/ 2329413 h 2354307"/>
                <a:gd name="connsiteX151" fmla="*/ 1080712 w 1538534"/>
                <a:gd name="connsiteY151" fmla="*/ 2298228 h 2354307"/>
                <a:gd name="connsiteX152" fmla="*/ 1113914 w 1538534"/>
                <a:gd name="connsiteY152" fmla="*/ 2294660 h 2354307"/>
                <a:gd name="connsiteX153" fmla="*/ 1150839 w 1538534"/>
                <a:gd name="connsiteY153" fmla="*/ 2238729 h 2354307"/>
                <a:gd name="connsiteX154" fmla="*/ 1191566 w 1538534"/>
                <a:gd name="connsiteY154" fmla="*/ 2195597 h 2354307"/>
                <a:gd name="connsiteX155" fmla="*/ 1229112 w 1538534"/>
                <a:gd name="connsiteY155" fmla="*/ 2167438 h 2354307"/>
                <a:gd name="connsiteX156" fmla="*/ 1297222 w 1538534"/>
                <a:gd name="connsiteY156" fmla="*/ 2164800 h 2354307"/>
                <a:gd name="connsiteX157" fmla="*/ 1323675 w 1538534"/>
                <a:gd name="connsiteY157" fmla="*/ 2158594 h 2354307"/>
                <a:gd name="connsiteX158" fmla="*/ 1348887 w 1538534"/>
                <a:gd name="connsiteY158" fmla="*/ 2136098 h 2354307"/>
                <a:gd name="connsiteX159" fmla="*/ 1395509 w 1538534"/>
                <a:gd name="connsiteY159" fmla="*/ 2073883 h 2354307"/>
                <a:gd name="connsiteX160" fmla="*/ 1442674 w 1538534"/>
                <a:gd name="connsiteY160" fmla="*/ 2032225 h 2354307"/>
                <a:gd name="connsiteX161" fmla="*/ 1482237 w 1538534"/>
                <a:gd name="connsiteY161" fmla="*/ 2017796 h 2354307"/>
                <a:gd name="connsiteX162" fmla="*/ 1475954 w 1538534"/>
                <a:gd name="connsiteY162" fmla="*/ 1968925 h 2354307"/>
                <a:gd name="connsiteX163" fmla="*/ 1530799 w 1538534"/>
                <a:gd name="connsiteY163" fmla="*/ 1905003 h 2354307"/>
                <a:gd name="connsiteX164" fmla="*/ 1523662 w 1538534"/>
                <a:gd name="connsiteY164" fmla="*/ 1844418 h 2354307"/>
                <a:gd name="connsiteX165" fmla="*/ 1524593 w 1538534"/>
                <a:gd name="connsiteY165" fmla="*/ 1789728 h 2354307"/>
                <a:gd name="connsiteX166" fmla="*/ 1490383 w 1538534"/>
                <a:gd name="connsiteY166" fmla="*/ 1753811 h 2354307"/>
                <a:gd name="connsiteX167" fmla="*/ 1434607 w 1538534"/>
                <a:gd name="connsiteY167" fmla="*/ 1709748 h 2354307"/>
                <a:gd name="connsiteX168" fmla="*/ 1284112 w 1538534"/>
                <a:gd name="connsiteY168" fmla="*/ 1694001 h 2354307"/>
                <a:gd name="connsiteX169" fmla="*/ 1536617 w 1538534"/>
                <a:gd name="connsiteY169" fmla="*/ 1910123 h 2354307"/>
                <a:gd name="connsiteX170" fmla="*/ 1484099 w 1538534"/>
                <a:gd name="connsiteY170" fmla="*/ 1971329 h 2354307"/>
                <a:gd name="connsiteX171" fmla="*/ 1490693 w 1538534"/>
                <a:gd name="connsiteY171" fmla="*/ 2022994 h 2354307"/>
                <a:gd name="connsiteX172" fmla="*/ 1447251 w 1538534"/>
                <a:gd name="connsiteY172" fmla="*/ 2038509 h 2354307"/>
                <a:gd name="connsiteX173" fmla="*/ 1401482 w 1538534"/>
                <a:gd name="connsiteY173" fmla="*/ 2078848 h 2354307"/>
                <a:gd name="connsiteX174" fmla="*/ 1354627 w 1538534"/>
                <a:gd name="connsiteY174" fmla="*/ 2141295 h 2354307"/>
                <a:gd name="connsiteX175" fmla="*/ 1327399 w 1538534"/>
                <a:gd name="connsiteY175" fmla="*/ 2165731 h 2354307"/>
                <a:gd name="connsiteX176" fmla="*/ 1298231 w 1538534"/>
                <a:gd name="connsiteY176" fmla="*/ 2172480 h 2354307"/>
                <a:gd name="connsiteX177" fmla="*/ 1231827 w 1538534"/>
                <a:gd name="connsiteY177" fmla="*/ 2175040 h 2354307"/>
                <a:gd name="connsiteX178" fmla="*/ 1196686 w 1538534"/>
                <a:gd name="connsiteY178" fmla="*/ 2201338 h 2354307"/>
                <a:gd name="connsiteX179" fmla="*/ 1156890 w 1538534"/>
                <a:gd name="connsiteY179" fmla="*/ 2243538 h 2354307"/>
                <a:gd name="connsiteX180" fmla="*/ 1118413 w 1538534"/>
                <a:gd name="connsiteY180" fmla="*/ 2301952 h 2354307"/>
                <a:gd name="connsiteX181" fmla="*/ 1083815 w 1538534"/>
                <a:gd name="connsiteY181" fmla="*/ 2305675 h 2354307"/>
                <a:gd name="connsiteX182" fmla="*/ 1045571 w 1538534"/>
                <a:gd name="connsiteY182" fmla="*/ 2336783 h 2354307"/>
                <a:gd name="connsiteX183" fmla="*/ 916021 w 1538534"/>
                <a:gd name="connsiteY183" fmla="*/ 2353849 h 2354307"/>
                <a:gd name="connsiteX184" fmla="*/ 910824 w 1538534"/>
                <a:gd name="connsiteY184" fmla="*/ 2354547 h 2354307"/>
                <a:gd name="connsiteX185" fmla="*/ 910746 w 1538534"/>
                <a:gd name="connsiteY185" fmla="*/ 2353151 h 2354307"/>
                <a:gd name="connsiteX186" fmla="*/ 910514 w 1538534"/>
                <a:gd name="connsiteY186" fmla="*/ 2350513 h 2354307"/>
                <a:gd name="connsiteX187" fmla="*/ 910359 w 1538534"/>
                <a:gd name="connsiteY187" fmla="*/ 2348496 h 2354307"/>
                <a:gd name="connsiteX188" fmla="*/ 910203 w 1538534"/>
                <a:gd name="connsiteY188" fmla="*/ 2346945 h 2354307"/>
                <a:gd name="connsiteX189" fmla="*/ 909893 w 1538534"/>
                <a:gd name="connsiteY189" fmla="*/ 2343376 h 2354307"/>
                <a:gd name="connsiteX190" fmla="*/ 909117 w 1538534"/>
                <a:gd name="connsiteY190" fmla="*/ 2335386 h 2354307"/>
                <a:gd name="connsiteX191" fmla="*/ 908574 w 1538534"/>
                <a:gd name="connsiteY191" fmla="*/ 2329568 h 2354307"/>
                <a:gd name="connsiteX192" fmla="*/ 908031 w 1538534"/>
                <a:gd name="connsiteY192" fmla="*/ 2324138 h 2354307"/>
                <a:gd name="connsiteX193" fmla="*/ 907333 w 1538534"/>
                <a:gd name="connsiteY193" fmla="*/ 2317311 h 2354307"/>
                <a:gd name="connsiteX194" fmla="*/ 906868 w 1538534"/>
                <a:gd name="connsiteY194" fmla="*/ 2312269 h 2354307"/>
                <a:gd name="connsiteX195" fmla="*/ 906325 w 1538534"/>
                <a:gd name="connsiteY195" fmla="*/ 2307460 h 2354307"/>
                <a:gd name="connsiteX196" fmla="*/ 906092 w 1538534"/>
                <a:gd name="connsiteY196" fmla="*/ 2305132 h 2354307"/>
                <a:gd name="connsiteX197" fmla="*/ 904928 w 1538534"/>
                <a:gd name="connsiteY197" fmla="*/ 2294039 h 2354307"/>
                <a:gd name="connsiteX198" fmla="*/ 904696 w 1538534"/>
                <a:gd name="connsiteY198" fmla="*/ 2292100 h 2354307"/>
                <a:gd name="connsiteX199" fmla="*/ 903610 w 1538534"/>
                <a:gd name="connsiteY199" fmla="*/ 2282481 h 2354307"/>
                <a:gd name="connsiteX200" fmla="*/ 902834 w 1538534"/>
                <a:gd name="connsiteY200" fmla="*/ 2276042 h 2354307"/>
                <a:gd name="connsiteX201" fmla="*/ 901437 w 1538534"/>
                <a:gd name="connsiteY201" fmla="*/ 2265259 h 2354307"/>
                <a:gd name="connsiteX202" fmla="*/ 894456 w 1538534"/>
                <a:gd name="connsiteY202" fmla="*/ 2220343 h 2354307"/>
                <a:gd name="connsiteX203" fmla="*/ 893137 w 1538534"/>
                <a:gd name="connsiteY203" fmla="*/ 2213982 h 2354307"/>
                <a:gd name="connsiteX204" fmla="*/ 892129 w 1538534"/>
                <a:gd name="connsiteY204" fmla="*/ 2209948 h 2354307"/>
                <a:gd name="connsiteX205" fmla="*/ 824639 w 1538534"/>
                <a:gd name="connsiteY205" fmla="*/ 2189236 h 2354307"/>
                <a:gd name="connsiteX206" fmla="*/ 799505 w 1538534"/>
                <a:gd name="connsiteY206" fmla="*/ 2190943 h 2354307"/>
                <a:gd name="connsiteX207" fmla="*/ 767001 w 1538534"/>
                <a:gd name="connsiteY207" fmla="*/ 2153009 h 2354307"/>
                <a:gd name="connsiteX208" fmla="*/ 756141 w 1538534"/>
                <a:gd name="connsiteY208" fmla="*/ 2105456 h 2354307"/>
                <a:gd name="connsiteX209" fmla="*/ 656225 w 1538534"/>
                <a:gd name="connsiteY209" fmla="*/ 2068220 h 2354307"/>
                <a:gd name="connsiteX210" fmla="*/ 628763 w 1538534"/>
                <a:gd name="connsiteY210" fmla="*/ 2069849 h 2354307"/>
                <a:gd name="connsiteX211" fmla="*/ 570195 w 1538534"/>
                <a:gd name="connsiteY211" fmla="*/ 2099948 h 2354307"/>
                <a:gd name="connsiteX212" fmla="*/ 548706 w 1538534"/>
                <a:gd name="connsiteY212" fmla="*/ 2115308 h 2354307"/>
                <a:gd name="connsiteX213" fmla="*/ 475709 w 1538534"/>
                <a:gd name="connsiteY213" fmla="*/ 2132219 h 2354307"/>
                <a:gd name="connsiteX214" fmla="*/ 472683 w 1538534"/>
                <a:gd name="connsiteY214" fmla="*/ 2132839 h 2354307"/>
                <a:gd name="connsiteX215" fmla="*/ 439947 w 1538534"/>
                <a:gd name="connsiteY215" fmla="*/ 2198467 h 2354307"/>
                <a:gd name="connsiteX216" fmla="*/ 436146 w 1538534"/>
                <a:gd name="connsiteY216" fmla="*/ 2208552 h 2354307"/>
                <a:gd name="connsiteX217" fmla="*/ 396350 w 1538534"/>
                <a:gd name="connsiteY217" fmla="*/ 2210181 h 2354307"/>
                <a:gd name="connsiteX218" fmla="*/ 372767 w 1538534"/>
                <a:gd name="connsiteY218" fmla="*/ 2208397 h 2354307"/>
                <a:gd name="connsiteX219" fmla="*/ 335687 w 1538534"/>
                <a:gd name="connsiteY219" fmla="*/ 2170308 h 2354307"/>
                <a:gd name="connsiteX220" fmla="*/ 332739 w 1538534"/>
                <a:gd name="connsiteY220" fmla="*/ 2165576 h 2354307"/>
                <a:gd name="connsiteX221" fmla="*/ 319319 w 1538534"/>
                <a:gd name="connsiteY221" fmla="*/ 2146337 h 2354307"/>
                <a:gd name="connsiteX222" fmla="*/ 316836 w 1538534"/>
                <a:gd name="connsiteY222" fmla="*/ 2143545 h 2354307"/>
                <a:gd name="connsiteX223" fmla="*/ 313656 w 1538534"/>
                <a:gd name="connsiteY223" fmla="*/ 2141217 h 2354307"/>
                <a:gd name="connsiteX224" fmla="*/ 265715 w 1538534"/>
                <a:gd name="connsiteY224" fmla="*/ 2181944 h 2354307"/>
                <a:gd name="connsiteX225" fmla="*/ 242365 w 1538534"/>
                <a:gd name="connsiteY225" fmla="*/ 2202579 h 2354307"/>
                <a:gd name="connsiteX226" fmla="*/ 238486 w 1538534"/>
                <a:gd name="connsiteY226" fmla="*/ 2204208 h 2354307"/>
                <a:gd name="connsiteX227" fmla="*/ 205284 w 1538534"/>
                <a:gd name="connsiteY227" fmla="*/ 2201881 h 2354307"/>
                <a:gd name="connsiteX228" fmla="*/ 143845 w 1538534"/>
                <a:gd name="connsiteY228" fmla="*/ 2158129 h 2354307"/>
                <a:gd name="connsiteX229" fmla="*/ 94353 w 1538534"/>
                <a:gd name="connsiteY229" fmla="*/ 2179229 h 2354307"/>
                <a:gd name="connsiteX230" fmla="*/ 75657 w 1538534"/>
                <a:gd name="connsiteY230" fmla="*/ 2163171 h 2354307"/>
                <a:gd name="connsiteX231" fmla="*/ 26165 w 1538534"/>
                <a:gd name="connsiteY231" fmla="*/ 2131986 h 2354307"/>
                <a:gd name="connsiteX232" fmla="*/ 31983 w 1538534"/>
                <a:gd name="connsiteY232" fmla="*/ 2113058 h 2354307"/>
                <a:gd name="connsiteX233" fmla="*/ 77442 w 1538534"/>
                <a:gd name="connsiteY233" fmla="*/ 2040371 h 2354307"/>
                <a:gd name="connsiteX234" fmla="*/ 70072 w 1538534"/>
                <a:gd name="connsiteY234" fmla="*/ 1950927 h 2354307"/>
                <a:gd name="connsiteX235" fmla="*/ 120573 w 1538534"/>
                <a:gd name="connsiteY235" fmla="*/ 1892979 h 2354307"/>
                <a:gd name="connsiteX236" fmla="*/ 120495 w 1538534"/>
                <a:gd name="connsiteY236" fmla="*/ 1892746 h 2354307"/>
                <a:gd name="connsiteX237" fmla="*/ 119875 w 1538534"/>
                <a:gd name="connsiteY237" fmla="*/ 1888713 h 2354307"/>
                <a:gd name="connsiteX238" fmla="*/ 123443 w 1538534"/>
                <a:gd name="connsiteY238" fmla="*/ 1888170 h 2354307"/>
                <a:gd name="connsiteX239" fmla="*/ 127244 w 1538534"/>
                <a:gd name="connsiteY239" fmla="*/ 1887549 h 2354307"/>
                <a:gd name="connsiteX240" fmla="*/ 158197 w 1538534"/>
                <a:gd name="connsiteY240" fmla="*/ 1882739 h 2354307"/>
                <a:gd name="connsiteX241" fmla="*/ 165178 w 1538534"/>
                <a:gd name="connsiteY241" fmla="*/ 1811604 h 2354307"/>
                <a:gd name="connsiteX242" fmla="*/ 174099 w 1538534"/>
                <a:gd name="connsiteY242" fmla="*/ 1794460 h 2354307"/>
                <a:gd name="connsiteX243" fmla="*/ 194424 w 1538534"/>
                <a:gd name="connsiteY243" fmla="*/ 1748535 h 2354307"/>
                <a:gd name="connsiteX244" fmla="*/ 202414 w 1538534"/>
                <a:gd name="connsiteY244" fmla="*/ 1721850 h 2354307"/>
                <a:gd name="connsiteX245" fmla="*/ 201716 w 1538534"/>
                <a:gd name="connsiteY245" fmla="*/ 1576941 h 2354307"/>
                <a:gd name="connsiteX246" fmla="*/ 159515 w 1538534"/>
                <a:gd name="connsiteY246" fmla="*/ 1503788 h 2354307"/>
                <a:gd name="connsiteX247" fmla="*/ 122900 w 1538534"/>
                <a:gd name="connsiteY247" fmla="*/ 1465156 h 2354307"/>
                <a:gd name="connsiteX248" fmla="*/ 115608 w 1538534"/>
                <a:gd name="connsiteY248" fmla="*/ 1429161 h 2354307"/>
                <a:gd name="connsiteX249" fmla="*/ 94353 w 1538534"/>
                <a:gd name="connsiteY249" fmla="*/ 1418844 h 2354307"/>
                <a:gd name="connsiteX250" fmla="*/ 87836 w 1538534"/>
                <a:gd name="connsiteY250" fmla="*/ 1384866 h 2354307"/>
                <a:gd name="connsiteX251" fmla="*/ 87836 w 1538534"/>
                <a:gd name="connsiteY251" fmla="*/ 1352595 h 2354307"/>
                <a:gd name="connsiteX252" fmla="*/ 127089 w 1538534"/>
                <a:gd name="connsiteY252" fmla="*/ 1272151 h 2354307"/>
                <a:gd name="connsiteX253" fmla="*/ 156567 w 1538534"/>
                <a:gd name="connsiteY253" fmla="*/ 1206445 h 2354307"/>
                <a:gd name="connsiteX254" fmla="*/ 121426 w 1538534"/>
                <a:gd name="connsiteY254" fmla="*/ 1184259 h 2354307"/>
                <a:gd name="connsiteX255" fmla="*/ 54169 w 1538534"/>
                <a:gd name="connsiteY255" fmla="*/ 1097531 h 2354307"/>
                <a:gd name="connsiteX256" fmla="*/ 44938 w 1538534"/>
                <a:gd name="connsiteY256" fmla="*/ 984660 h 2354307"/>
                <a:gd name="connsiteX257" fmla="*/ 44860 w 1538534"/>
                <a:gd name="connsiteY257" fmla="*/ 983574 h 2354307"/>
                <a:gd name="connsiteX258" fmla="*/ 69839 w 1538534"/>
                <a:gd name="connsiteY258" fmla="*/ 941451 h 2354307"/>
                <a:gd name="connsiteX259" fmla="*/ 90784 w 1538534"/>
                <a:gd name="connsiteY259" fmla="*/ 896147 h 2354307"/>
                <a:gd name="connsiteX260" fmla="*/ 96602 w 1538534"/>
                <a:gd name="connsiteY260" fmla="*/ 867367 h 2354307"/>
                <a:gd name="connsiteX261" fmla="*/ 86440 w 1538534"/>
                <a:gd name="connsiteY261" fmla="*/ 820590 h 2354307"/>
                <a:gd name="connsiteX262" fmla="*/ 87138 w 1538534"/>
                <a:gd name="connsiteY262" fmla="*/ 775131 h 2354307"/>
                <a:gd name="connsiteX263" fmla="*/ 90629 w 1538534"/>
                <a:gd name="connsiteY263" fmla="*/ 668078 h 2354307"/>
                <a:gd name="connsiteX264" fmla="*/ 137251 w 1538534"/>
                <a:gd name="connsiteY264" fmla="*/ 616879 h 2354307"/>
                <a:gd name="connsiteX265" fmla="*/ 119720 w 1538534"/>
                <a:gd name="connsiteY265" fmla="*/ 611371 h 2354307"/>
                <a:gd name="connsiteX266" fmla="*/ 66814 w 1538534"/>
                <a:gd name="connsiteY266" fmla="*/ 601907 h 2354307"/>
                <a:gd name="connsiteX267" fmla="*/ 19881 w 1538534"/>
                <a:gd name="connsiteY267" fmla="*/ 597641 h 2354307"/>
                <a:gd name="connsiteX268" fmla="*/ 18950 w 1538534"/>
                <a:gd name="connsiteY268" fmla="*/ 596865 h 2354307"/>
                <a:gd name="connsiteX269" fmla="*/ 1574 w 1538534"/>
                <a:gd name="connsiteY269" fmla="*/ 575532 h 2354307"/>
                <a:gd name="connsiteX270" fmla="*/ 5452 w 1538534"/>
                <a:gd name="connsiteY270" fmla="*/ 534961 h 2354307"/>
                <a:gd name="connsiteX271" fmla="*/ 37180 w 1538534"/>
                <a:gd name="connsiteY271" fmla="*/ 486864 h 2354307"/>
                <a:gd name="connsiteX272" fmla="*/ 57970 w 1538534"/>
                <a:gd name="connsiteY272" fmla="*/ 452189 h 2354307"/>
                <a:gd name="connsiteX273" fmla="*/ 61151 w 1538534"/>
                <a:gd name="connsiteY273" fmla="*/ 409600 h 2354307"/>
                <a:gd name="connsiteX274" fmla="*/ 44705 w 1538534"/>
                <a:gd name="connsiteY274" fmla="*/ 359177 h 2354307"/>
                <a:gd name="connsiteX275" fmla="*/ 21665 w 1538534"/>
                <a:gd name="connsiteY275" fmla="*/ 317519 h 2354307"/>
                <a:gd name="connsiteX276" fmla="*/ 85354 w 1538534"/>
                <a:gd name="connsiteY276" fmla="*/ 306038 h 2354307"/>
                <a:gd name="connsiteX277" fmla="*/ 115531 w 1538534"/>
                <a:gd name="connsiteY277" fmla="*/ 263295 h 2354307"/>
                <a:gd name="connsiteX278" fmla="*/ 146871 w 1538534"/>
                <a:gd name="connsiteY278" fmla="*/ 230558 h 2354307"/>
                <a:gd name="connsiteX279" fmla="*/ 186201 w 1538534"/>
                <a:gd name="connsiteY279" fmla="*/ 211242 h 2354307"/>
                <a:gd name="connsiteX280" fmla="*/ 245158 w 1538534"/>
                <a:gd name="connsiteY280" fmla="*/ 199839 h 2354307"/>
                <a:gd name="connsiteX281" fmla="*/ 254311 w 1538534"/>
                <a:gd name="connsiteY281" fmla="*/ 147942 h 2354307"/>
                <a:gd name="connsiteX282" fmla="*/ 254544 w 1538534"/>
                <a:gd name="connsiteY282" fmla="*/ 147243 h 2354307"/>
                <a:gd name="connsiteX283" fmla="*/ 282393 w 1538534"/>
                <a:gd name="connsiteY283" fmla="*/ 100078 h 2354307"/>
                <a:gd name="connsiteX284" fmla="*/ 434206 w 1538534"/>
                <a:gd name="connsiteY284" fmla="*/ 97053 h 2354307"/>
                <a:gd name="connsiteX285" fmla="*/ 449566 w 1538534"/>
                <a:gd name="connsiteY285" fmla="*/ 93407 h 2354307"/>
                <a:gd name="connsiteX286" fmla="*/ 452592 w 1538534"/>
                <a:gd name="connsiteY286" fmla="*/ 87201 h 2354307"/>
                <a:gd name="connsiteX287" fmla="*/ 452592 w 1538534"/>
                <a:gd name="connsiteY287" fmla="*/ 86037 h 2354307"/>
                <a:gd name="connsiteX288" fmla="*/ 453212 w 1538534"/>
                <a:gd name="connsiteY288" fmla="*/ 85106 h 2354307"/>
                <a:gd name="connsiteX289" fmla="*/ 475243 w 1538534"/>
                <a:gd name="connsiteY289" fmla="*/ 37088 h 2354307"/>
                <a:gd name="connsiteX290" fmla="*/ 533347 w 1538534"/>
                <a:gd name="connsiteY290" fmla="*/ 240 h 2354307"/>
                <a:gd name="connsiteX291" fmla="*/ 533890 w 1538534"/>
                <a:gd name="connsiteY291" fmla="*/ 240 h 2354307"/>
                <a:gd name="connsiteX292" fmla="*/ 565618 w 1538534"/>
                <a:gd name="connsiteY292" fmla="*/ 32278 h 2354307"/>
                <a:gd name="connsiteX293" fmla="*/ 595949 w 1538534"/>
                <a:gd name="connsiteY293" fmla="*/ 90537 h 2354307"/>
                <a:gd name="connsiteX294" fmla="*/ 600914 w 1538534"/>
                <a:gd name="connsiteY294" fmla="*/ 100078 h 2354307"/>
                <a:gd name="connsiteX295" fmla="*/ 601302 w 1538534"/>
                <a:gd name="connsiteY295" fmla="*/ 100544 h 2354307"/>
                <a:gd name="connsiteX296" fmla="*/ 605956 w 1538534"/>
                <a:gd name="connsiteY296" fmla="*/ 106129 h 2354307"/>
                <a:gd name="connsiteX297" fmla="*/ 620928 w 1538534"/>
                <a:gd name="connsiteY297" fmla="*/ 124126 h 2354307"/>
                <a:gd name="connsiteX298" fmla="*/ 641641 w 1538534"/>
                <a:gd name="connsiteY298" fmla="*/ 171214 h 2354307"/>
                <a:gd name="connsiteX299" fmla="*/ 644278 w 1538534"/>
                <a:gd name="connsiteY299" fmla="*/ 181454 h 2354307"/>
                <a:gd name="connsiteX300" fmla="*/ 646140 w 1538534"/>
                <a:gd name="connsiteY300" fmla="*/ 186419 h 2354307"/>
                <a:gd name="connsiteX301" fmla="*/ 648390 w 1538534"/>
                <a:gd name="connsiteY301" fmla="*/ 191306 h 2354307"/>
                <a:gd name="connsiteX302" fmla="*/ 653354 w 1538534"/>
                <a:gd name="connsiteY302" fmla="*/ 200460 h 2354307"/>
                <a:gd name="connsiteX303" fmla="*/ 656069 w 1538534"/>
                <a:gd name="connsiteY303" fmla="*/ 204649 h 2354307"/>
                <a:gd name="connsiteX304" fmla="*/ 657388 w 1538534"/>
                <a:gd name="connsiteY304" fmla="*/ 206666 h 2354307"/>
                <a:gd name="connsiteX305" fmla="*/ 659095 w 1538534"/>
                <a:gd name="connsiteY305" fmla="*/ 209070 h 2354307"/>
                <a:gd name="connsiteX306" fmla="*/ 663827 w 1538534"/>
                <a:gd name="connsiteY306" fmla="*/ 215509 h 2354307"/>
                <a:gd name="connsiteX307" fmla="*/ 665611 w 1538534"/>
                <a:gd name="connsiteY307" fmla="*/ 217681 h 2354307"/>
                <a:gd name="connsiteX308" fmla="*/ 667240 w 1538534"/>
                <a:gd name="connsiteY308" fmla="*/ 219698 h 2354307"/>
                <a:gd name="connsiteX309" fmla="*/ 669102 w 1538534"/>
                <a:gd name="connsiteY309" fmla="*/ 221870 h 2354307"/>
                <a:gd name="connsiteX310" fmla="*/ 672360 w 1538534"/>
                <a:gd name="connsiteY310" fmla="*/ 225516 h 2354307"/>
                <a:gd name="connsiteX311" fmla="*/ 704243 w 1538534"/>
                <a:gd name="connsiteY311" fmla="*/ 248168 h 2354307"/>
                <a:gd name="connsiteX312" fmla="*/ 704709 w 1538534"/>
                <a:gd name="connsiteY312" fmla="*/ 249254 h 2354307"/>
                <a:gd name="connsiteX313" fmla="*/ 723016 w 1538534"/>
                <a:gd name="connsiteY313" fmla="*/ 282456 h 2354307"/>
                <a:gd name="connsiteX314" fmla="*/ 734265 w 1538534"/>
                <a:gd name="connsiteY314" fmla="*/ 329000 h 2354307"/>
                <a:gd name="connsiteX315" fmla="*/ 734265 w 1538534"/>
                <a:gd name="connsiteY315" fmla="*/ 329776 h 2354307"/>
                <a:gd name="connsiteX316" fmla="*/ 721697 w 1538534"/>
                <a:gd name="connsiteY316" fmla="*/ 365848 h 2354307"/>
                <a:gd name="connsiteX317" fmla="*/ 730075 w 1538534"/>
                <a:gd name="connsiteY317" fmla="*/ 390129 h 2354307"/>
                <a:gd name="connsiteX318" fmla="*/ 763588 w 1538534"/>
                <a:gd name="connsiteY318" fmla="*/ 421081 h 2354307"/>
                <a:gd name="connsiteX319" fmla="*/ 807029 w 1538534"/>
                <a:gd name="connsiteY319" fmla="*/ 436131 h 2354307"/>
                <a:gd name="connsiteX320" fmla="*/ 867150 w 1538534"/>
                <a:gd name="connsiteY320" fmla="*/ 484304 h 2354307"/>
                <a:gd name="connsiteX321" fmla="*/ 891741 w 1538534"/>
                <a:gd name="connsiteY321" fmla="*/ 503310 h 2354307"/>
                <a:gd name="connsiteX322" fmla="*/ 902213 w 1538534"/>
                <a:gd name="connsiteY322" fmla="*/ 531004 h 2354307"/>
                <a:gd name="connsiteX323" fmla="*/ 903454 w 1538534"/>
                <a:gd name="connsiteY323" fmla="*/ 534262 h 2354307"/>
                <a:gd name="connsiteX324" fmla="*/ 903454 w 1538534"/>
                <a:gd name="connsiteY324" fmla="*/ 534883 h 2354307"/>
                <a:gd name="connsiteX325" fmla="*/ 903377 w 1538534"/>
                <a:gd name="connsiteY325" fmla="*/ 538762 h 2354307"/>
                <a:gd name="connsiteX326" fmla="*/ 901593 w 1538534"/>
                <a:gd name="connsiteY326" fmla="*/ 614242 h 2354307"/>
                <a:gd name="connsiteX327" fmla="*/ 873433 w 1538534"/>
                <a:gd name="connsiteY327" fmla="*/ 643255 h 2354307"/>
                <a:gd name="connsiteX328" fmla="*/ 831000 w 1538534"/>
                <a:gd name="connsiteY328" fmla="*/ 700970 h 2354307"/>
                <a:gd name="connsiteX329" fmla="*/ 821225 w 1538534"/>
                <a:gd name="connsiteY329" fmla="*/ 787465 h 2354307"/>
                <a:gd name="connsiteX330" fmla="*/ 848532 w 1538534"/>
                <a:gd name="connsiteY330" fmla="*/ 854645 h 2354307"/>
                <a:gd name="connsiteX331" fmla="*/ 814709 w 1538534"/>
                <a:gd name="connsiteY331" fmla="*/ 897932 h 2354307"/>
                <a:gd name="connsiteX332" fmla="*/ 812847 w 1538534"/>
                <a:gd name="connsiteY332" fmla="*/ 1037410 h 2354307"/>
                <a:gd name="connsiteX333" fmla="*/ 806254 w 1538534"/>
                <a:gd name="connsiteY333" fmla="*/ 1084343 h 2354307"/>
                <a:gd name="connsiteX334" fmla="*/ 805323 w 1538534"/>
                <a:gd name="connsiteY334" fmla="*/ 1085274 h 2354307"/>
                <a:gd name="connsiteX335" fmla="*/ 779646 w 1538534"/>
                <a:gd name="connsiteY335" fmla="*/ 1184336 h 2354307"/>
                <a:gd name="connsiteX336" fmla="*/ 900041 w 1538534"/>
                <a:gd name="connsiteY336" fmla="*/ 1311636 h 2354307"/>
                <a:gd name="connsiteX337" fmla="*/ 901360 w 1538534"/>
                <a:gd name="connsiteY337" fmla="*/ 1312567 h 2354307"/>
                <a:gd name="connsiteX338" fmla="*/ 904385 w 1538534"/>
                <a:gd name="connsiteY338" fmla="*/ 1334908 h 2354307"/>
                <a:gd name="connsiteX339" fmla="*/ 897559 w 1538534"/>
                <a:gd name="connsiteY339" fmla="*/ 1369817 h 2354307"/>
                <a:gd name="connsiteX340" fmla="*/ 876924 w 1538534"/>
                <a:gd name="connsiteY340" fmla="*/ 1387659 h 2354307"/>
                <a:gd name="connsiteX341" fmla="*/ 868701 w 1538534"/>
                <a:gd name="connsiteY341" fmla="*/ 1400847 h 2354307"/>
                <a:gd name="connsiteX342" fmla="*/ 869554 w 1538534"/>
                <a:gd name="connsiteY342" fmla="*/ 1454683 h 2354307"/>
                <a:gd name="connsiteX343" fmla="*/ 894844 w 1538534"/>
                <a:gd name="connsiteY343" fmla="*/ 1488739 h 2354307"/>
                <a:gd name="connsiteX344" fmla="*/ 897636 w 1538534"/>
                <a:gd name="connsiteY344" fmla="*/ 1505262 h 2354307"/>
                <a:gd name="connsiteX345" fmla="*/ 902291 w 1538534"/>
                <a:gd name="connsiteY345" fmla="*/ 1532878 h 2354307"/>
                <a:gd name="connsiteX346" fmla="*/ 971022 w 1538534"/>
                <a:gd name="connsiteY346" fmla="*/ 1574924 h 2354307"/>
                <a:gd name="connsiteX347" fmla="*/ 1019971 w 1538534"/>
                <a:gd name="connsiteY347" fmla="*/ 1593697 h 2354307"/>
                <a:gd name="connsiteX348" fmla="*/ 1051001 w 1538534"/>
                <a:gd name="connsiteY348" fmla="*/ 1653507 h 2354307"/>
                <a:gd name="connsiteX349" fmla="*/ 1050458 w 1538534"/>
                <a:gd name="connsiteY349" fmla="*/ 1676546 h 2354307"/>
                <a:gd name="connsiteX350" fmla="*/ 1117405 w 1538534"/>
                <a:gd name="connsiteY350" fmla="*/ 1756836 h 2354307"/>
                <a:gd name="connsiteX351" fmla="*/ 1130360 w 1538534"/>
                <a:gd name="connsiteY351" fmla="*/ 1770567 h 2354307"/>
                <a:gd name="connsiteX352" fmla="*/ 1159528 w 1538534"/>
                <a:gd name="connsiteY352" fmla="*/ 1784452 h 2354307"/>
                <a:gd name="connsiteX353" fmla="*/ 1209098 w 1538534"/>
                <a:gd name="connsiteY353" fmla="*/ 1741554 h 2354307"/>
                <a:gd name="connsiteX354" fmla="*/ 1258125 w 1538534"/>
                <a:gd name="connsiteY354" fmla="*/ 1705404 h 2354307"/>
                <a:gd name="connsiteX355" fmla="*/ 1281087 w 1538534"/>
                <a:gd name="connsiteY355" fmla="*/ 1686864 h 2354307"/>
                <a:gd name="connsiteX356" fmla="*/ 1436701 w 1538534"/>
                <a:gd name="connsiteY356" fmla="*/ 1702224 h 2354307"/>
                <a:gd name="connsiteX357" fmla="*/ 1437787 w 1538534"/>
                <a:gd name="connsiteY357" fmla="*/ 1702301 h 2354307"/>
                <a:gd name="connsiteX358" fmla="*/ 1495580 w 1538534"/>
                <a:gd name="connsiteY358" fmla="*/ 1748148 h 2354307"/>
                <a:gd name="connsiteX359" fmla="*/ 1532351 w 1538534"/>
                <a:gd name="connsiteY359" fmla="*/ 1786702 h 2354307"/>
                <a:gd name="connsiteX360" fmla="*/ 1531420 w 1538534"/>
                <a:gd name="connsiteY360" fmla="*/ 1844030 h 2354307"/>
                <a:gd name="connsiteX361" fmla="*/ 1538324 w 1538534"/>
                <a:gd name="connsiteY361" fmla="*/ 1902288 h 2354307"/>
                <a:gd name="connsiteX362" fmla="*/ 1538789 w 1538534"/>
                <a:gd name="connsiteY362" fmla="*/ 1906244 h 2354307"/>
                <a:gd name="connsiteX363" fmla="*/ 1538944 w 1538534"/>
                <a:gd name="connsiteY363" fmla="*/ 1907408 h 2354307"/>
                <a:gd name="connsiteX364" fmla="*/ 895697 w 1538534"/>
                <a:gd name="connsiteY364" fmla="*/ 535349 h 2354307"/>
                <a:gd name="connsiteX365" fmla="*/ 895697 w 1538534"/>
                <a:gd name="connsiteY365" fmla="*/ 535504 h 2354307"/>
                <a:gd name="connsiteX366" fmla="*/ 885302 w 1538534"/>
                <a:gd name="connsiteY366" fmla="*/ 508120 h 235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</a:cxnLst>
              <a:rect l="l" t="t" r="r" b="b"/>
              <a:pathLst>
                <a:path w="1538534" h="2354307">
                  <a:moveTo>
                    <a:pt x="1284112" y="1694001"/>
                  </a:moveTo>
                  <a:cubicBezTo>
                    <a:pt x="1280544" y="1695475"/>
                    <a:pt x="1272166" y="1703077"/>
                    <a:pt x="1263322" y="1711145"/>
                  </a:cubicBezTo>
                  <a:cubicBezTo>
                    <a:pt x="1247187" y="1725884"/>
                    <a:pt x="1227017" y="1744191"/>
                    <a:pt x="1211425" y="1749001"/>
                  </a:cubicBezTo>
                  <a:cubicBezTo>
                    <a:pt x="1189239" y="1755827"/>
                    <a:pt x="1164337" y="1790969"/>
                    <a:pt x="1164105" y="1791357"/>
                  </a:cubicBezTo>
                  <a:lnTo>
                    <a:pt x="1162398" y="1793761"/>
                  </a:lnTo>
                  <a:lnTo>
                    <a:pt x="1159605" y="1792753"/>
                  </a:lnTo>
                  <a:cubicBezTo>
                    <a:pt x="1150219" y="1789340"/>
                    <a:pt x="1127877" y="1780806"/>
                    <a:pt x="1123921" y="1774911"/>
                  </a:cubicBezTo>
                  <a:cubicBezTo>
                    <a:pt x="1123145" y="1773747"/>
                    <a:pt x="1117715" y="1768162"/>
                    <a:pt x="1111897" y="1762344"/>
                  </a:cubicBezTo>
                  <a:cubicBezTo>
                    <a:pt x="1089866" y="1740002"/>
                    <a:pt x="1048829" y="1698345"/>
                    <a:pt x="1043011" y="1678796"/>
                  </a:cubicBezTo>
                  <a:cubicBezTo>
                    <a:pt x="1040451" y="1670185"/>
                    <a:pt x="1041925" y="1661109"/>
                    <a:pt x="1043321" y="1652266"/>
                  </a:cubicBezTo>
                  <a:cubicBezTo>
                    <a:pt x="1046424" y="1633493"/>
                    <a:pt x="1049294" y="1615806"/>
                    <a:pt x="1016713" y="1600756"/>
                  </a:cubicBezTo>
                  <a:cubicBezTo>
                    <a:pt x="1000810" y="1593309"/>
                    <a:pt x="984365" y="1587724"/>
                    <a:pt x="968539" y="1582216"/>
                  </a:cubicBezTo>
                  <a:cubicBezTo>
                    <a:pt x="933398" y="1570114"/>
                    <a:pt x="903067" y="1559719"/>
                    <a:pt x="894999" y="1535283"/>
                  </a:cubicBezTo>
                  <a:cubicBezTo>
                    <a:pt x="888560" y="1516200"/>
                    <a:pt x="889336" y="1509606"/>
                    <a:pt x="889879" y="1504331"/>
                  </a:cubicBezTo>
                  <a:cubicBezTo>
                    <a:pt x="890267" y="1500840"/>
                    <a:pt x="890577" y="1498513"/>
                    <a:pt x="887707" y="1491764"/>
                  </a:cubicBezTo>
                  <a:cubicBezTo>
                    <a:pt x="880803" y="1475396"/>
                    <a:pt x="863271" y="1459415"/>
                    <a:pt x="863116" y="1459260"/>
                  </a:cubicBezTo>
                  <a:lnTo>
                    <a:pt x="861874" y="1458097"/>
                  </a:lnTo>
                  <a:lnTo>
                    <a:pt x="860866" y="1398675"/>
                  </a:lnTo>
                  <a:lnTo>
                    <a:pt x="870640" y="1383005"/>
                  </a:lnTo>
                  <a:lnTo>
                    <a:pt x="890499" y="1365706"/>
                  </a:lnTo>
                  <a:lnTo>
                    <a:pt x="896550" y="1334676"/>
                  </a:lnTo>
                  <a:lnTo>
                    <a:pt x="894068" y="1316834"/>
                  </a:lnTo>
                  <a:cubicBezTo>
                    <a:pt x="881811" y="1307447"/>
                    <a:pt x="793531" y="1238871"/>
                    <a:pt x="772431" y="1187284"/>
                  </a:cubicBezTo>
                  <a:cubicBezTo>
                    <a:pt x="751253" y="1135077"/>
                    <a:pt x="791980" y="1088144"/>
                    <a:pt x="798884" y="1080775"/>
                  </a:cubicBezTo>
                  <a:lnTo>
                    <a:pt x="805090" y="1036790"/>
                  </a:lnTo>
                  <a:lnTo>
                    <a:pt x="806952" y="894053"/>
                  </a:lnTo>
                  <a:lnTo>
                    <a:pt x="808503" y="892889"/>
                  </a:lnTo>
                  <a:cubicBezTo>
                    <a:pt x="821303" y="883425"/>
                    <a:pt x="841395" y="864885"/>
                    <a:pt x="840852" y="855110"/>
                  </a:cubicBezTo>
                  <a:cubicBezTo>
                    <a:pt x="840076" y="843086"/>
                    <a:pt x="821070" y="804066"/>
                    <a:pt x="813778" y="790025"/>
                  </a:cubicBezTo>
                  <a:lnTo>
                    <a:pt x="813235" y="788939"/>
                  </a:lnTo>
                  <a:lnTo>
                    <a:pt x="823475" y="698022"/>
                  </a:lnTo>
                  <a:lnTo>
                    <a:pt x="867537" y="638290"/>
                  </a:lnTo>
                  <a:lnTo>
                    <a:pt x="893913" y="610984"/>
                  </a:lnTo>
                  <a:lnTo>
                    <a:pt x="895697" y="535659"/>
                  </a:lnTo>
                  <a:lnTo>
                    <a:pt x="895697" y="535504"/>
                  </a:lnTo>
                  <a:lnTo>
                    <a:pt x="885302" y="508120"/>
                  </a:lnTo>
                  <a:lnTo>
                    <a:pt x="862030" y="490123"/>
                  </a:lnTo>
                  <a:cubicBezTo>
                    <a:pt x="839921" y="468479"/>
                    <a:pt x="814089" y="445362"/>
                    <a:pt x="808426" y="443733"/>
                  </a:cubicBezTo>
                  <a:cubicBezTo>
                    <a:pt x="807340" y="443888"/>
                    <a:pt x="805943" y="443811"/>
                    <a:pt x="804159" y="443500"/>
                  </a:cubicBezTo>
                  <a:cubicBezTo>
                    <a:pt x="803616" y="443423"/>
                    <a:pt x="802995" y="443345"/>
                    <a:pt x="802375" y="443190"/>
                  </a:cubicBezTo>
                  <a:cubicBezTo>
                    <a:pt x="801754" y="443112"/>
                    <a:pt x="801056" y="442957"/>
                    <a:pt x="800358" y="442802"/>
                  </a:cubicBezTo>
                  <a:cubicBezTo>
                    <a:pt x="799039" y="442414"/>
                    <a:pt x="797565" y="442026"/>
                    <a:pt x="796091" y="441561"/>
                  </a:cubicBezTo>
                  <a:cubicBezTo>
                    <a:pt x="794540" y="441173"/>
                    <a:pt x="792911" y="440630"/>
                    <a:pt x="791282" y="440087"/>
                  </a:cubicBezTo>
                  <a:cubicBezTo>
                    <a:pt x="790118" y="439699"/>
                    <a:pt x="789032" y="439311"/>
                    <a:pt x="787868" y="438923"/>
                  </a:cubicBezTo>
                  <a:cubicBezTo>
                    <a:pt x="786627" y="438458"/>
                    <a:pt x="785308" y="437993"/>
                    <a:pt x="783990" y="437527"/>
                  </a:cubicBezTo>
                  <a:cubicBezTo>
                    <a:pt x="782050" y="436829"/>
                    <a:pt x="780111" y="436131"/>
                    <a:pt x="778172" y="435355"/>
                  </a:cubicBezTo>
                  <a:cubicBezTo>
                    <a:pt x="776232" y="434579"/>
                    <a:pt x="774370" y="433804"/>
                    <a:pt x="772509" y="433105"/>
                  </a:cubicBezTo>
                  <a:cubicBezTo>
                    <a:pt x="768296" y="431430"/>
                    <a:pt x="764107" y="429700"/>
                    <a:pt x="759942" y="427908"/>
                  </a:cubicBezTo>
                  <a:lnTo>
                    <a:pt x="723326" y="394551"/>
                  </a:lnTo>
                  <a:lnTo>
                    <a:pt x="713552" y="365771"/>
                  </a:lnTo>
                  <a:lnTo>
                    <a:pt x="726429" y="328613"/>
                  </a:lnTo>
                  <a:cubicBezTo>
                    <a:pt x="725654" y="314106"/>
                    <a:pt x="722473" y="292463"/>
                    <a:pt x="717819" y="288274"/>
                  </a:cubicBezTo>
                  <a:cubicBezTo>
                    <a:pt x="709751" y="281137"/>
                    <a:pt x="700287" y="258873"/>
                    <a:pt x="697960" y="253210"/>
                  </a:cubicBezTo>
                  <a:lnTo>
                    <a:pt x="667318" y="231412"/>
                  </a:lnTo>
                  <a:cubicBezTo>
                    <a:pt x="666232" y="230248"/>
                    <a:pt x="639003" y="202632"/>
                    <a:pt x="634038" y="172455"/>
                  </a:cubicBezTo>
                  <a:cubicBezTo>
                    <a:pt x="629617" y="144761"/>
                    <a:pt x="615420" y="129634"/>
                    <a:pt x="615110" y="129324"/>
                  </a:cubicBezTo>
                  <a:lnTo>
                    <a:pt x="598587" y="109387"/>
                  </a:lnTo>
                  <a:lnTo>
                    <a:pt x="594708" y="104733"/>
                  </a:lnTo>
                  <a:lnTo>
                    <a:pt x="558946" y="36157"/>
                  </a:lnTo>
                  <a:cubicBezTo>
                    <a:pt x="549405" y="20875"/>
                    <a:pt x="537613" y="7765"/>
                    <a:pt x="533890" y="7997"/>
                  </a:cubicBezTo>
                  <a:cubicBezTo>
                    <a:pt x="522021" y="8695"/>
                    <a:pt x="489827" y="15677"/>
                    <a:pt x="482691" y="39337"/>
                  </a:cubicBezTo>
                  <a:cubicBezTo>
                    <a:pt x="475321" y="64084"/>
                    <a:pt x="463064" y="84175"/>
                    <a:pt x="460272" y="88520"/>
                  </a:cubicBezTo>
                  <a:cubicBezTo>
                    <a:pt x="460039" y="90692"/>
                    <a:pt x="458953" y="95113"/>
                    <a:pt x="454919" y="98915"/>
                  </a:cubicBezTo>
                  <a:cubicBezTo>
                    <a:pt x="450187" y="103336"/>
                    <a:pt x="443050" y="105353"/>
                    <a:pt x="433741" y="104733"/>
                  </a:cubicBezTo>
                  <a:cubicBezTo>
                    <a:pt x="408607" y="103259"/>
                    <a:pt x="293952" y="103724"/>
                    <a:pt x="285496" y="107215"/>
                  </a:cubicBezTo>
                  <a:cubicBezTo>
                    <a:pt x="280532" y="109310"/>
                    <a:pt x="269438" y="130798"/>
                    <a:pt x="261914" y="149726"/>
                  </a:cubicBezTo>
                  <a:lnTo>
                    <a:pt x="251829" y="206510"/>
                  </a:lnTo>
                  <a:lnTo>
                    <a:pt x="189149" y="218457"/>
                  </a:lnTo>
                  <a:lnTo>
                    <a:pt x="151991" y="236454"/>
                  </a:lnTo>
                  <a:lnTo>
                    <a:pt x="121504" y="268182"/>
                  </a:lnTo>
                  <a:lnTo>
                    <a:pt x="89853" y="313098"/>
                  </a:lnTo>
                  <a:lnTo>
                    <a:pt x="33690" y="323182"/>
                  </a:lnTo>
                  <a:lnTo>
                    <a:pt x="51764" y="356151"/>
                  </a:lnTo>
                  <a:lnTo>
                    <a:pt x="68986" y="408592"/>
                  </a:lnTo>
                  <a:lnTo>
                    <a:pt x="65573" y="454593"/>
                  </a:lnTo>
                  <a:lnTo>
                    <a:pt x="43774" y="491053"/>
                  </a:lnTo>
                  <a:lnTo>
                    <a:pt x="12744" y="537521"/>
                  </a:lnTo>
                  <a:cubicBezTo>
                    <a:pt x="10029" y="548536"/>
                    <a:pt x="6616" y="567232"/>
                    <a:pt x="8788" y="572817"/>
                  </a:cubicBezTo>
                  <a:cubicBezTo>
                    <a:pt x="11038" y="578713"/>
                    <a:pt x="19105" y="586703"/>
                    <a:pt x="23062" y="590116"/>
                  </a:cubicBezTo>
                  <a:lnTo>
                    <a:pt x="67822" y="594227"/>
                  </a:lnTo>
                  <a:lnTo>
                    <a:pt x="121581" y="603847"/>
                  </a:lnTo>
                  <a:lnTo>
                    <a:pt x="151137" y="613156"/>
                  </a:lnTo>
                  <a:lnTo>
                    <a:pt x="98309" y="671181"/>
                  </a:lnTo>
                  <a:lnTo>
                    <a:pt x="94896" y="775286"/>
                  </a:lnTo>
                  <a:lnTo>
                    <a:pt x="94198" y="819892"/>
                  </a:lnTo>
                  <a:lnTo>
                    <a:pt x="104515" y="867290"/>
                  </a:lnTo>
                  <a:lnTo>
                    <a:pt x="98232" y="898164"/>
                  </a:lnTo>
                  <a:lnTo>
                    <a:pt x="76666" y="945019"/>
                  </a:lnTo>
                  <a:lnTo>
                    <a:pt x="52695" y="985668"/>
                  </a:lnTo>
                  <a:cubicBezTo>
                    <a:pt x="53471" y="1023369"/>
                    <a:pt x="56496" y="1085196"/>
                    <a:pt x="61073" y="1093962"/>
                  </a:cubicBezTo>
                  <a:cubicBezTo>
                    <a:pt x="73175" y="1117079"/>
                    <a:pt x="111342" y="1176269"/>
                    <a:pt x="120573" y="1176579"/>
                  </a:cubicBezTo>
                  <a:cubicBezTo>
                    <a:pt x="134614" y="1174872"/>
                    <a:pt x="159205" y="1198145"/>
                    <a:pt x="164015" y="1202799"/>
                  </a:cubicBezTo>
                  <a:lnTo>
                    <a:pt x="165954" y="1204661"/>
                  </a:lnTo>
                  <a:lnTo>
                    <a:pt x="134071" y="1275486"/>
                  </a:lnTo>
                  <a:lnTo>
                    <a:pt x="95594" y="1354457"/>
                  </a:lnTo>
                  <a:lnTo>
                    <a:pt x="95516" y="1384091"/>
                  </a:lnTo>
                  <a:lnTo>
                    <a:pt x="101257" y="1413569"/>
                  </a:lnTo>
                  <a:lnTo>
                    <a:pt x="122435" y="1423886"/>
                  </a:lnTo>
                  <a:lnTo>
                    <a:pt x="130037" y="1461432"/>
                  </a:lnTo>
                  <a:lnTo>
                    <a:pt x="165489" y="1498823"/>
                  </a:lnTo>
                  <a:lnTo>
                    <a:pt x="209473" y="1574846"/>
                  </a:lnTo>
                  <a:lnTo>
                    <a:pt x="210171" y="1723013"/>
                  </a:lnTo>
                  <a:lnTo>
                    <a:pt x="201638" y="1751173"/>
                  </a:lnTo>
                  <a:lnTo>
                    <a:pt x="181081" y="1797873"/>
                  </a:lnTo>
                  <a:lnTo>
                    <a:pt x="172858" y="1813155"/>
                  </a:lnTo>
                  <a:lnTo>
                    <a:pt x="165256" y="1889488"/>
                  </a:lnTo>
                  <a:lnTo>
                    <a:pt x="128718" y="1895229"/>
                  </a:lnTo>
                  <a:lnTo>
                    <a:pt x="128718" y="1895384"/>
                  </a:lnTo>
                  <a:lnTo>
                    <a:pt x="78062" y="1953565"/>
                  </a:lnTo>
                  <a:lnTo>
                    <a:pt x="85354" y="2042310"/>
                  </a:lnTo>
                  <a:lnTo>
                    <a:pt x="39275" y="2115851"/>
                  </a:lnTo>
                  <a:lnTo>
                    <a:pt x="35319" y="2128573"/>
                  </a:lnTo>
                  <a:lnTo>
                    <a:pt x="80234" y="2156965"/>
                  </a:lnTo>
                  <a:lnTo>
                    <a:pt x="95749" y="2170153"/>
                  </a:lnTo>
                  <a:lnTo>
                    <a:pt x="144931" y="2149208"/>
                  </a:lnTo>
                  <a:lnTo>
                    <a:pt x="146716" y="2150526"/>
                  </a:lnTo>
                  <a:cubicBezTo>
                    <a:pt x="147103" y="2150914"/>
                    <a:pt x="190080" y="2182565"/>
                    <a:pt x="209551" y="2195442"/>
                  </a:cubicBezTo>
                  <a:cubicBezTo>
                    <a:pt x="222428" y="2203898"/>
                    <a:pt x="229332" y="2200252"/>
                    <a:pt x="234918" y="2197381"/>
                  </a:cubicBezTo>
                  <a:cubicBezTo>
                    <a:pt x="237167" y="2196140"/>
                    <a:pt x="239417" y="2194977"/>
                    <a:pt x="241124" y="2194977"/>
                  </a:cubicBezTo>
                  <a:cubicBezTo>
                    <a:pt x="243373" y="2193891"/>
                    <a:pt x="252294" y="2184737"/>
                    <a:pt x="260129" y="2176591"/>
                  </a:cubicBezTo>
                  <a:cubicBezTo>
                    <a:pt x="286582" y="2149285"/>
                    <a:pt x="306053" y="2130202"/>
                    <a:pt x="316293" y="2134003"/>
                  </a:cubicBezTo>
                  <a:cubicBezTo>
                    <a:pt x="323197" y="2136485"/>
                    <a:pt x="330645" y="2147889"/>
                    <a:pt x="342203" y="2166119"/>
                  </a:cubicBezTo>
                  <a:cubicBezTo>
                    <a:pt x="350271" y="2178841"/>
                    <a:pt x="365165" y="2202501"/>
                    <a:pt x="370828" y="2200872"/>
                  </a:cubicBezTo>
                  <a:cubicBezTo>
                    <a:pt x="376801" y="2199321"/>
                    <a:pt x="386421" y="2200795"/>
                    <a:pt x="397514" y="2202579"/>
                  </a:cubicBezTo>
                  <a:cubicBezTo>
                    <a:pt x="409693" y="2204441"/>
                    <a:pt x="426294" y="2207001"/>
                    <a:pt x="430948" y="2202812"/>
                  </a:cubicBezTo>
                  <a:cubicBezTo>
                    <a:pt x="431569" y="2202191"/>
                    <a:pt x="432345" y="2201260"/>
                    <a:pt x="432190" y="2198855"/>
                  </a:cubicBezTo>
                  <a:cubicBezTo>
                    <a:pt x="430948" y="2175350"/>
                    <a:pt x="442895" y="2130590"/>
                    <a:pt x="471287" y="2125160"/>
                  </a:cubicBezTo>
                  <a:lnTo>
                    <a:pt x="474312" y="2124616"/>
                  </a:lnTo>
                  <a:cubicBezTo>
                    <a:pt x="499447" y="2119807"/>
                    <a:pt x="530787" y="2113911"/>
                    <a:pt x="545914" y="2108016"/>
                  </a:cubicBezTo>
                  <a:cubicBezTo>
                    <a:pt x="550646" y="2106231"/>
                    <a:pt x="557395" y="2100568"/>
                    <a:pt x="565230" y="2094052"/>
                  </a:cubicBezTo>
                  <a:cubicBezTo>
                    <a:pt x="581753" y="2080166"/>
                    <a:pt x="604638" y="2061083"/>
                    <a:pt x="629074" y="2062091"/>
                  </a:cubicBezTo>
                  <a:cubicBezTo>
                    <a:pt x="636133" y="2062402"/>
                    <a:pt x="645519" y="2061471"/>
                    <a:pt x="655449" y="2060462"/>
                  </a:cubicBezTo>
                  <a:cubicBezTo>
                    <a:pt x="694546" y="2056661"/>
                    <a:pt x="748150" y="2051464"/>
                    <a:pt x="763588" y="2103206"/>
                  </a:cubicBezTo>
                  <a:cubicBezTo>
                    <a:pt x="769716" y="2123530"/>
                    <a:pt x="772509" y="2139744"/>
                    <a:pt x="774603" y="2151612"/>
                  </a:cubicBezTo>
                  <a:cubicBezTo>
                    <a:pt x="779025" y="2176514"/>
                    <a:pt x="780189" y="2183185"/>
                    <a:pt x="799505" y="2183185"/>
                  </a:cubicBezTo>
                  <a:cubicBezTo>
                    <a:pt x="806797" y="2183185"/>
                    <a:pt x="815097" y="2182409"/>
                    <a:pt x="823863" y="2181479"/>
                  </a:cubicBezTo>
                  <a:cubicBezTo>
                    <a:pt x="853807" y="2178531"/>
                    <a:pt x="891120" y="2174807"/>
                    <a:pt x="899653" y="2208087"/>
                  </a:cubicBezTo>
                  <a:cubicBezTo>
                    <a:pt x="900274" y="2210491"/>
                    <a:pt x="900894" y="2213129"/>
                    <a:pt x="901437" y="2215999"/>
                  </a:cubicBezTo>
                  <a:cubicBezTo>
                    <a:pt x="901748" y="2217396"/>
                    <a:pt x="902058" y="2218870"/>
                    <a:pt x="902368" y="2220421"/>
                  </a:cubicBezTo>
                  <a:cubicBezTo>
                    <a:pt x="903377" y="2225386"/>
                    <a:pt x="904308" y="2230816"/>
                    <a:pt x="905239" y="2236634"/>
                  </a:cubicBezTo>
                  <a:cubicBezTo>
                    <a:pt x="905704" y="2239659"/>
                    <a:pt x="906169" y="2242762"/>
                    <a:pt x="906635" y="2245943"/>
                  </a:cubicBezTo>
                  <a:cubicBezTo>
                    <a:pt x="906712" y="2246176"/>
                    <a:pt x="906790" y="2246486"/>
                    <a:pt x="906790" y="2246874"/>
                  </a:cubicBezTo>
                  <a:cubicBezTo>
                    <a:pt x="907256" y="2249899"/>
                    <a:pt x="907643" y="2252925"/>
                    <a:pt x="908109" y="2256028"/>
                  </a:cubicBezTo>
                  <a:cubicBezTo>
                    <a:pt x="910669" y="2275033"/>
                    <a:pt x="912918" y="2295280"/>
                    <a:pt x="914703" y="2312114"/>
                  </a:cubicBezTo>
                  <a:cubicBezTo>
                    <a:pt x="914858" y="2313588"/>
                    <a:pt x="915013" y="2315139"/>
                    <a:pt x="915168" y="2316536"/>
                  </a:cubicBezTo>
                  <a:cubicBezTo>
                    <a:pt x="915246" y="2318010"/>
                    <a:pt x="915401" y="2319484"/>
                    <a:pt x="915556" y="2320802"/>
                  </a:cubicBezTo>
                  <a:cubicBezTo>
                    <a:pt x="915711" y="2322199"/>
                    <a:pt x="915866" y="2323595"/>
                    <a:pt x="915944" y="2324914"/>
                  </a:cubicBezTo>
                  <a:cubicBezTo>
                    <a:pt x="916332" y="2328870"/>
                    <a:pt x="916642" y="2332516"/>
                    <a:pt x="916952" y="2335619"/>
                  </a:cubicBezTo>
                  <a:cubicBezTo>
                    <a:pt x="917185" y="2337714"/>
                    <a:pt x="917340" y="2339653"/>
                    <a:pt x="917495" y="2341360"/>
                  </a:cubicBezTo>
                  <a:cubicBezTo>
                    <a:pt x="917650" y="2343066"/>
                    <a:pt x="917806" y="2344540"/>
                    <a:pt x="917883" y="2345781"/>
                  </a:cubicBezTo>
                  <a:lnTo>
                    <a:pt x="1042390" y="2329413"/>
                  </a:lnTo>
                  <a:lnTo>
                    <a:pt x="1080712" y="2298228"/>
                  </a:lnTo>
                  <a:lnTo>
                    <a:pt x="1113914" y="2294660"/>
                  </a:lnTo>
                  <a:lnTo>
                    <a:pt x="1150839" y="2238729"/>
                  </a:lnTo>
                  <a:lnTo>
                    <a:pt x="1191566" y="2195597"/>
                  </a:lnTo>
                  <a:lnTo>
                    <a:pt x="1229112" y="2167438"/>
                  </a:lnTo>
                  <a:lnTo>
                    <a:pt x="1297222" y="2164800"/>
                  </a:lnTo>
                  <a:lnTo>
                    <a:pt x="1323675" y="2158594"/>
                  </a:lnTo>
                  <a:lnTo>
                    <a:pt x="1348887" y="2136098"/>
                  </a:lnTo>
                  <a:lnTo>
                    <a:pt x="1395509" y="2073883"/>
                  </a:lnTo>
                  <a:lnTo>
                    <a:pt x="1442674" y="2032225"/>
                  </a:lnTo>
                  <a:lnTo>
                    <a:pt x="1482237" y="2017796"/>
                  </a:lnTo>
                  <a:lnTo>
                    <a:pt x="1475954" y="1968925"/>
                  </a:lnTo>
                  <a:lnTo>
                    <a:pt x="1530799" y="1905003"/>
                  </a:lnTo>
                  <a:lnTo>
                    <a:pt x="1523662" y="1844418"/>
                  </a:lnTo>
                  <a:lnTo>
                    <a:pt x="1524593" y="1789728"/>
                  </a:lnTo>
                  <a:lnTo>
                    <a:pt x="1490383" y="1753811"/>
                  </a:lnTo>
                  <a:lnTo>
                    <a:pt x="1434607" y="1709748"/>
                  </a:lnTo>
                  <a:cubicBezTo>
                    <a:pt x="1380305" y="1702068"/>
                    <a:pt x="1292258" y="1691130"/>
                    <a:pt x="1284112" y="1694001"/>
                  </a:cubicBezTo>
                  <a:moveTo>
                    <a:pt x="1536617" y="1910123"/>
                  </a:moveTo>
                  <a:lnTo>
                    <a:pt x="1484099" y="1971329"/>
                  </a:lnTo>
                  <a:lnTo>
                    <a:pt x="1490693" y="2022994"/>
                  </a:lnTo>
                  <a:lnTo>
                    <a:pt x="1447251" y="2038509"/>
                  </a:lnTo>
                  <a:lnTo>
                    <a:pt x="1401482" y="2078848"/>
                  </a:lnTo>
                  <a:lnTo>
                    <a:pt x="1354627" y="2141295"/>
                  </a:lnTo>
                  <a:lnTo>
                    <a:pt x="1327399" y="2165731"/>
                  </a:lnTo>
                  <a:lnTo>
                    <a:pt x="1298231" y="2172480"/>
                  </a:lnTo>
                  <a:lnTo>
                    <a:pt x="1231827" y="2175040"/>
                  </a:lnTo>
                  <a:lnTo>
                    <a:pt x="1196686" y="2201338"/>
                  </a:lnTo>
                  <a:lnTo>
                    <a:pt x="1156890" y="2243538"/>
                  </a:lnTo>
                  <a:lnTo>
                    <a:pt x="1118413" y="2301952"/>
                  </a:lnTo>
                  <a:lnTo>
                    <a:pt x="1083815" y="2305675"/>
                  </a:lnTo>
                  <a:lnTo>
                    <a:pt x="1045571" y="2336783"/>
                  </a:lnTo>
                  <a:lnTo>
                    <a:pt x="916021" y="2353849"/>
                  </a:lnTo>
                  <a:lnTo>
                    <a:pt x="910824" y="2354547"/>
                  </a:lnTo>
                  <a:lnTo>
                    <a:pt x="910746" y="2353151"/>
                  </a:lnTo>
                  <a:lnTo>
                    <a:pt x="910514" y="2350513"/>
                  </a:lnTo>
                  <a:cubicBezTo>
                    <a:pt x="910514" y="2350436"/>
                    <a:pt x="910436" y="2349738"/>
                    <a:pt x="910359" y="2348496"/>
                  </a:cubicBezTo>
                  <a:cubicBezTo>
                    <a:pt x="910281" y="2348031"/>
                    <a:pt x="910281" y="2347488"/>
                    <a:pt x="910203" y="2346945"/>
                  </a:cubicBezTo>
                  <a:cubicBezTo>
                    <a:pt x="910126" y="2345936"/>
                    <a:pt x="909971" y="2344773"/>
                    <a:pt x="909893" y="2343376"/>
                  </a:cubicBezTo>
                  <a:cubicBezTo>
                    <a:pt x="909660" y="2341127"/>
                    <a:pt x="909428" y="2338489"/>
                    <a:pt x="909117" y="2335386"/>
                  </a:cubicBezTo>
                  <a:cubicBezTo>
                    <a:pt x="908962" y="2333602"/>
                    <a:pt x="908729" y="2331585"/>
                    <a:pt x="908574" y="2329568"/>
                  </a:cubicBezTo>
                  <a:cubicBezTo>
                    <a:pt x="908419" y="2327784"/>
                    <a:pt x="908264" y="2326000"/>
                    <a:pt x="908031" y="2324138"/>
                  </a:cubicBezTo>
                  <a:cubicBezTo>
                    <a:pt x="907799" y="2321966"/>
                    <a:pt x="907643" y="2319716"/>
                    <a:pt x="907333" y="2317311"/>
                  </a:cubicBezTo>
                  <a:cubicBezTo>
                    <a:pt x="907256" y="2315682"/>
                    <a:pt x="907023" y="2313976"/>
                    <a:pt x="906868" y="2312269"/>
                  </a:cubicBezTo>
                  <a:cubicBezTo>
                    <a:pt x="906712" y="2310718"/>
                    <a:pt x="906557" y="2309089"/>
                    <a:pt x="906325" y="2307460"/>
                  </a:cubicBezTo>
                  <a:cubicBezTo>
                    <a:pt x="906325" y="2306684"/>
                    <a:pt x="906169" y="2305908"/>
                    <a:pt x="906092" y="2305132"/>
                  </a:cubicBezTo>
                  <a:cubicBezTo>
                    <a:pt x="905782" y="2301564"/>
                    <a:pt x="905316" y="2297840"/>
                    <a:pt x="904928" y="2294039"/>
                  </a:cubicBezTo>
                  <a:lnTo>
                    <a:pt x="904696" y="2292100"/>
                  </a:lnTo>
                  <a:cubicBezTo>
                    <a:pt x="904385" y="2288919"/>
                    <a:pt x="903997" y="2285739"/>
                    <a:pt x="903610" y="2282481"/>
                  </a:cubicBezTo>
                  <a:cubicBezTo>
                    <a:pt x="903377" y="2280386"/>
                    <a:pt x="903067" y="2278214"/>
                    <a:pt x="902834" y="2276042"/>
                  </a:cubicBezTo>
                  <a:cubicBezTo>
                    <a:pt x="902446" y="2272473"/>
                    <a:pt x="901980" y="2268827"/>
                    <a:pt x="901437" y="2265259"/>
                  </a:cubicBezTo>
                  <a:cubicBezTo>
                    <a:pt x="899343" y="2248813"/>
                    <a:pt x="896938" y="2232833"/>
                    <a:pt x="894456" y="2220343"/>
                  </a:cubicBezTo>
                  <a:cubicBezTo>
                    <a:pt x="893990" y="2218094"/>
                    <a:pt x="893525" y="2215999"/>
                    <a:pt x="893137" y="2213982"/>
                  </a:cubicBezTo>
                  <a:cubicBezTo>
                    <a:pt x="892749" y="2212586"/>
                    <a:pt x="892439" y="2211190"/>
                    <a:pt x="892129" y="2209948"/>
                  </a:cubicBezTo>
                  <a:cubicBezTo>
                    <a:pt x="885302" y="2183185"/>
                    <a:pt x="854427" y="2186288"/>
                    <a:pt x="824639" y="2189236"/>
                  </a:cubicBezTo>
                  <a:cubicBezTo>
                    <a:pt x="815640" y="2190089"/>
                    <a:pt x="807184" y="2190943"/>
                    <a:pt x="799505" y="2190943"/>
                  </a:cubicBezTo>
                  <a:cubicBezTo>
                    <a:pt x="773672" y="2190943"/>
                    <a:pt x="771423" y="2178298"/>
                    <a:pt x="767001" y="2153009"/>
                  </a:cubicBezTo>
                  <a:cubicBezTo>
                    <a:pt x="764829" y="2140674"/>
                    <a:pt x="762114" y="2125315"/>
                    <a:pt x="756141" y="2105456"/>
                  </a:cubicBezTo>
                  <a:cubicBezTo>
                    <a:pt x="742487" y="2059764"/>
                    <a:pt x="694624" y="2064419"/>
                    <a:pt x="656225" y="2068220"/>
                  </a:cubicBezTo>
                  <a:cubicBezTo>
                    <a:pt x="645985" y="2069228"/>
                    <a:pt x="636366" y="2070159"/>
                    <a:pt x="628763" y="2069849"/>
                  </a:cubicBezTo>
                  <a:cubicBezTo>
                    <a:pt x="607120" y="2069073"/>
                    <a:pt x="586640" y="2086217"/>
                    <a:pt x="570195" y="2099948"/>
                  </a:cubicBezTo>
                  <a:cubicBezTo>
                    <a:pt x="561816" y="2107007"/>
                    <a:pt x="554602" y="2113058"/>
                    <a:pt x="548706" y="2115308"/>
                  </a:cubicBezTo>
                  <a:cubicBezTo>
                    <a:pt x="532881" y="2121358"/>
                    <a:pt x="501231" y="2127409"/>
                    <a:pt x="475709" y="2132219"/>
                  </a:cubicBezTo>
                  <a:lnTo>
                    <a:pt x="472683" y="2132839"/>
                  </a:lnTo>
                  <a:cubicBezTo>
                    <a:pt x="449489" y="2137184"/>
                    <a:pt x="438861" y="2178531"/>
                    <a:pt x="439947" y="2198467"/>
                  </a:cubicBezTo>
                  <a:cubicBezTo>
                    <a:pt x="440257" y="2203665"/>
                    <a:pt x="438085" y="2206845"/>
                    <a:pt x="436146" y="2208552"/>
                  </a:cubicBezTo>
                  <a:cubicBezTo>
                    <a:pt x="428776" y="2215301"/>
                    <a:pt x="412253" y="2212664"/>
                    <a:pt x="396350" y="2210181"/>
                  </a:cubicBezTo>
                  <a:cubicBezTo>
                    <a:pt x="386964" y="2208707"/>
                    <a:pt x="377189" y="2207233"/>
                    <a:pt x="372767" y="2208397"/>
                  </a:cubicBezTo>
                  <a:cubicBezTo>
                    <a:pt x="362450" y="2211112"/>
                    <a:pt x="351900" y="2195830"/>
                    <a:pt x="335687" y="2170308"/>
                  </a:cubicBezTo>
                  <a:cubicBezTo>
                    <a:pt x="334678" y="2168756"/>
                    <a:pt x="333748" y="2167205"/>
                    <a:pt x="332739" y="2165576"/>
                  </a:cubicBezTo>
                  <a:cubicBezTo>
                    <a:pt x="328162" y="2158517"/>
                    <a:pt x="323275" y="2151069"/>
                    <a:pt x="319319" y="2146337"/>
                  </a:cubicBezTo>
                  <a:cubicBezTo>
                    <a:pt x="318551" y="2145358"/>
                    <a:pt x="317721" y="2144425"/>
                    <a:pt x="316836" y="2143545"/>
                  </a:cubicBezTo>
                  <a:cubicBezTo>
                    <a:pt x="315595" y="2142381"/>
                    <a:pt x="314587" y="2141528"/>
                    <a:pt x="313656" y="2141217"/>
                  </a:cubicBezTo>
                  <a:cubicBezTo>
                    <a:pt x="307450" y="2138968"/>
                    <a:pt x="278127" y="2169067"/>
                    <a:pt x="265715" y="2181944"/>
                  </a:cubicBezTo>
                  <a:cubicBezTo>
                    <a:pt x="249812" y="2198390"/>
                    <a:pt x="245701" y="2202269"/>
                    <a:pt x="242365" y="2202579"/>
                  </a:cubicBezTo>
                  <a:cubicBezTo>
                    <a:pt x="241589" y="2202579"/>
                    <a:pt x="240038" y="2203432"/>
                    <a:pt x="238486" y="2204208"/>
                  </a:cubicBezTo>
                  <a:cubicBezTo>
                    <a:pt x="232280" y="2207466"/>
                    <a:pt x="221963" y="2212896"/>
                    <a:pt x="205284" y="2201881"/>
                  </a:cubicBezTo>
                  <a:cubicBezTo>
                    <a:pt x="187985" y="2190400"/>
                    <a:pt x="152223" y="2164257"/>
                    <a:pt x="143845" y="2158129"/>
                  </a:cubicBezTo>
                  <a:lnTo>
                    <a:pt x="94353" y="2179229"/>
                  </a:lnTo>
                  <a:lnTo>
                    <a:pt x="75657" y="2163171"/>
                  </a:lnTo>
                  <a:lnTo>
                    <a:pt x="26165" y="2131986"/>
                  </a:lnTo>
                  <a:lnTo>
                    <a:pt x="31983" y="2113058"/>
                  </a:lnTo>
                  <a:lnTo>
                    <a:pt x="77442" y="2040371"/>
                  </a:lnTo>
                  <a:lnTo>
                    <a:pt x="70072" y="1950927"/>
                  </a:lnTo>
                  <a:lnTo>
                    <a:pt x="120573" y="1892979"/>
                  </a:lnTo>
                  <a:lnTo>
                    <a:pt x="120495" y="1892746"/>
                  </a:lnTo>
                  <a:lnTo>
                    <a:pt x="119875" y="1888713"/>
                  </a:lnTo>
                  <a:lnTo>
                    <a:pt x="123443" y="1888170"/>
                  </a:lnTo>
                  <a:lnTo>
                    <a:pt x="127244" y="1887549"/>
                  </a:lnTo>
                  <a:lnTo>
                    <a:pt x="158197" y="1882739"/>
                  </a:lnTo>
                  <a:lnTo>
                    <a:pt x="165178" y="1811604"/>
                  </a:lnTo>
                  <a:lnTo>
                    <a:pt x="174099" y="1794460"/>
                  </a:lnTo>
                  <a:lnTo>
                    <a:pt x="194424" y="1748535"/>
                  </a:lnTo>
                  <a:lnTo>
                    <a:pt x="202414" y="1721850"/>
                  </a:lnTo>
                  <a:lnTo>
                    <a:pt x="201716" y="1576941"/>
                  </a:lnTo>
                  <a:lnTo>
                    <a:pt x="159515" y="1503788"/>
                  </a:lnTo>
                  <a:lnTo>
                    <a:pt x="122900" y="1465156"/>
                  </a:lnTo>
                  <a:lnTo>
                    <a:pt x="115608" y="1429161"/>
                  </a:lnTo>
                  <a:lnTo>
                    <a:pt x="94353" y="1418844"/>
                  </a:lnTo>
                  <a:lnTo>
                    <a:pt x="87836" y="1384866"/>
                  </a:lnTo>
                  <a:lnTo>
                    <a:pt x="87836" y="1352595"/>
                  </a:lnTo>
                  <a:lnTo>
                    <a:pt x="127089" y="1272151"/>
                  </a:lnTo>
                  <a:lnTo>
                    <a:pt x="156567" y="1206445"/>
                  </a:lnTo>
                  <a:cubicBezTo>
                    <a:pt x="146250" y="1196748"/>
                    <a:pt x="128951" y="1183406"/>
                    <a:pt x="121426" y="1184259"/>
                  </a:cubicBezTo>
                  <a:cubicBezTo>
                    <a:pt x="103662" y="1186431"/>
                    <a:pt x="54635" y="1098384"/>
                    <a:pt x="54169" y="1097531"/>
                  </a:cubicBezTo>
                  <a:cubicBezTo>
                    <a:pt x="47188" y="1084265"/>
                    <a:pt x="45093" y="994822"/>
                    <a:pt x="44938" y="984660"/>
                  </a:cubicBezTo>
                  <a:lnTo>
                    <a:pt x="44860" y="983574"/>
                  </a:lnTo>
                  <a:lnTo>
                    <a:pt x="69839" y="941451"/>
                  </a:lnTo>
                  <a:lnTo>
                    <a:pt x="90784" y="896147"/>
                  </a:lnTo>
                  <a:lnTo>
                    <a:pt x="96602" y="867367"/>
                  </a:lnTo>
                  <a:lnTo>
                    <a:pt x="86440" y="820590"/>
                  </a:lnTo>
                  <a:lnTo>
                    <a:pt x="87138" y="775131"/>
                  </a:lnTo>
                  <a:lnTo>
                    <a:pt x="90629" y="668078"/>
                  </a:lnTo>
                  <a:lnTo>
                    <a:pt x="137251" y="616879"/>
                  </a:lnTo>
                  <a:lnTo>
                    <a:pt x="119720" y="611371"/>
                  </a:lnTo>
                  <a:lnTo>
                    <a:pt x="66814" y="601907"/>
                  </a:lnTo>
                  <a:lnTo>
                    <a:pt x="19881" y="597641"/>
                  </a:lnTo>
                  <a:lnTo>
                    <a:pt x="18950" y="596865"/>
                  </a:lnTo>
                  <a:cubicBezTo>
                    <a:pt x="18407" y="596400"/>
                    <a:pt x="5142" y="585151"/>
                    <a:pt x="1574" y="575532"/>
                  </a:cubicBezTo>
                  <a:cubicBezTo>
                    <a:pt x="-2150" y="566068"/>
                    <a:pt x="4134" y="540081"/>
                    <a:pt x="5452" y="534961"/>
                  </a:cubicBezTo>
                  <a:lnTo>
                    <a:pt x="37180" y="486864"/>
                  </a:lnTo>
                  <a:lnTo>
                    <a:pt x="57970" y="452189"/>
                  </a:lnTo>
                  <a:lnTo>
                    <a:pt x="61151" y="409600"/>
                  </a:lnTo>
                  <a:lnTo>
                    <a:pt x="44705" y="359177"/>
                  </a:lnTo>
                  <a:lnTo>
                    <a:pt x="21665" y="317519"/>
                  </a:lnTo>
                  <a:lnTo>
                    <a:pt x="85354" y="306038"/>
                  </a:lnTo>
                  <a:lnTo>
                    <a:pt x="115531" y="263295"/>
                  </a:lnTo>
                  <a:lnTo>
                    <a:pt x="146871" y="230558"/>
                  </a:lnTo>
                  <a:lnTo>
                    <a:pt x="186201" y="211242"/>
                  </a:lnTo>
                  <a:lnTo>
                    <a:pt x="245158" y="199839"/>
                  </a:lnTo>
                  <a:lnTo>
                    <a:pt x="254311" y="147942"/>
                  </a:lnTo>
                  <a:lnTo>
                    <a:pt x="254544" y="147243"/>
                  </a:lnTo>
                  <a:cubicBezTo>
                    <a:pt x="258500" y="137236"/>
                    <a:pt x="272231" y="104422"/>
                    <a:pt x="282393" y="100078"/>
                  </a:cubicBezTo>
                  <a:cubicBezTo>
                    <a:pt x="293486" y="95269"/>
                    <a:pt x="416520" y="95967"/>
                    <a:pt x="434206" y="97053"/>
                  </a:cubicBezTo>
                  <a:cubicBezTo>
                    <a:pt x="441111" y="97441"/>
                    <a:pt x="446463" y="96199"/>
                    <a:pt x="449566" y="93407"/>
                  </a:cubicBezTo>
                  <a:cubicBezTo>
                    <a:pt x="452514" y="90692"/>
                    <a:pt x="452592" y="87356"/>
                    <a:pt x="452592" y="87201"/>
                  </a:cubicBezTo>
                  <a:lnTo>
                    <a:pt x="452592" y="86037"/>
                  </a:lnTo>
                  <a:lnTo>
                    <a:pt x="453212" y="85106"/>
                  </a:lnTo>
                  <a:cubicBezTo>
                    <a:pt x="453367" y="84874"/>
                    <a:pt x="467408" y="63386"/>
                    <a:pt x="475243" y="37088"/>
                  </a:cubicBezTo>
                  <a:cubicBezTo>
                    <a:pt x="485483" y="3498"/>
                    <a:pt x="532881" y="317"/>
                    <a:pt x="533347" y="240"/>
                  </a:cubicBezTo>
                  <a:lnTo>
                    <a:pt x="533890" y="240"/>
                  </a:lnTo>
                  <a:cubicBezTo>
                    <a:pt x="544828" y="240"/>
                    <a:pt x="560808" y="24521"/>
                    <a:pt x="565618" y="32278"/>
                  </a:cubicBezTo>
                  <a:lnTo>
                    <a:pt x="595949" y="90537"/>
                  </a:lnTo>
                  <a:lnTo>
                    <a:pt x="600914" y="100078"/>
                  </a:lnTo>
                  <a:lnTo>
                    <a:pt x="601302" y="100544"/>
                  </a:lnTo>
                  <a:lnTo>
                    <a:pt x="605956" y="106129"/>
                  </a:lnTo>
                  <a:lnTo>
                    <a:pt x="620928" y="124126"/>
                  </a:lnTo>
                  <a:cubicBezTo>
                    <a:pt x="621549" y="124824"/>
                    <a:pt x="636831" y="140960"/>
                    <a:pt x="641641" y="171214"/>
                  </a:cubicBezTo>
                  <a:cubicBezTo>
                    <a:pt x="642218" y="174697"/>
                    <a:pt x="643101" y="178126"/>
                    <a:pt x="644278" y="181454"/>
                  </a:cubicBezTo>
                  <a:cubicBezTo>
                    <a:pt x="644821" y="183083"/>
                    <a:pt x="645519" y="184789"/>
                    <a:pt x="646140" y="186419"/>
                  </a:cubicBezTo>
                  <a:cubicBezTo>
                    <a:pt x="646838" y="188048"/>
                    <a:pt x="647614" y="189677"/>
                    <a:pt x="648390" y="191306"/>
                  </a:cubicBezTo>
                  <a:cubicBezTo>
                    <a:pt x="649941" y="194486"/>
                    <a:pt x="651648" y="197512"/>
                    <a:pt x="653354" y="200460"/>
                  </a:cubicBezTo>
                  <a:cubicBezTo>
                    <a:pt x="654285" y="201933"/>
                    <a:pt x="655139" y="203330"/>
                    <a:pt x="656069" y="204649"/>
                  </a:cubicBezTo>
                  <a:lnTo>
                    <a:pt x="657388" y="206666"/>
                  </a:lnTo>
                  <a:cubicBezTo>
                    <a:pt x="657931" y="207519"/>
                    <a:pt x="658552" y="208295"/>
                    <a:pt x="659095" y="209070"/>
                  </a:cubicBezTo>
                  <a:cubicBezTo>
                    <a:pt x="660724" y="211475"/>
                    <a:pt x="662353" y="213570"/>
                    <a:pt x="663827" y="215509"/>
                  </a:cubicBezTo>
                  <a:cubicBezTo>
                    <a:pt x="664448" y="216285"/>
                    <a:pt x="665068" y="217060"/>
                    <a:pt x="665611" y="217681"/>
                  </a:cubicBezTo>
                  <a:cubicBezTo>
                    <a:pt x="666154" y="218379"/>
                    <a:pt x="666697" y="219077"/>
                    <a:pt x="667240" y="219698"/>
                  </a:cubicBezTo>
                  <a:cubicBezTo>
                    <a:pt x="667938" y="220474"/>
                    <a:pt x="668559" y="221249"/>
                    <a:pt x="669102" y="221870"/>
                  </a:cubicBezTo>
                  <a:cubicBezTo>
                    <a:pt x="671119" y="224197"/>
                    <a:pt x="672360" y="225516"/>
                    <a:pt x="672360" y="225516"/>
                  </a:cubicBezTo>
                  <a:lnTo>
                    <a:pt x="704243" y="248168"/>
                  </a:lnTo>
                  <a:lnTo>
                    <a:pt x="704709" y="249254"/>
                  </a:lnTo>
                  <a:cubicBezTo>
                    <a:pt x="707656" y="256624"/>
                    <a:pt x="716733" y="276948"/>
                    <a:pt x="723016" y="282456"/>
                  </a:cubicBezTo>
                  <a:cubicBezTo>
                    <a:pt x="731860" y="290524"/>
                    <a:pt x="733954" y="322639"/>
                    <a:pt x="734265" y="329000"/>
                  </a:cubicBezTo>
                  <a:lnTo>
                    <a:pt x="734265" y="329776"/>
                  </a:lnTo>
                  <a:lnTo>
                    <a:pt x="721697" y="365848"/>
                  </a:lnTo>
                  <a:lnTo>
                    <a:pt x="730075" y="390129"/>
                  </a:lnTo>
                  <a:lnTo>
                    <a:pt x="763588" y="421081"/>
                  </a:lnTo>
                  <a:cubicBezTo>
                    <a:pt x="781585" y="428761"/>
                    <a:pt x="803073" y="436674"/>
                    <a:pt x="807029" y="436131"/>
                  </a:cubicBezTo>
                  <a:cubicBezTo>
                    <a:pt x="809124" y="435510"/>
                    <a:pt x="815563" y="433648"/>
                    <a:pt x="867150" y="484304"/>
                  </a:cubicBezTo>
                  <a:lnTo>
                    <a:pt x="891741" y="503310"/>
                  </a:lnTo>
                  <a:lnTo>
                    <a:pt x="902213" y="531004"/>
                  </a:lnTo>
                  <a:lnTo>
                    <a:pt x="903454" y="534262"/>
                  </a:lnTo>
                  <a:lnTo>
                    <a:pt x="903454" y="534883"/>
                  </a:lnTo>
                  <a:lnTo>
                    <a:pt x="903377" y="538762"/>
                  </a:lnTo>
                  <a:lnTo>
                    <a:pt x="901593" y="614242"/>
                  </a:lnTo>
                  <a:lnTo>
                    <a:pt x="873433" y="643255"/>
                  </a:lnTo>
                  <a:lnTo>
                    <a:pt x="831000" y="700970"/>
                  </a:lnTo>
                  <a:lnTo>
                    <a:pt x="821225" y="787465"/>
                  </a:lnTo>
                  <a:cubicBezTo>
                    <a:pt x="825725" y="796231"/>
                    <a:pt x="847678" y="839596"/>
                    <a:pt x="848532" y="854645"/>
                  </a:cubicBezTo>
                  <a:cubicBezTo>
                    <a:pt x="849463" y="870315"/>
                    <a:pt x="822234" y="892191"/>
                    <a:pt x="814709" y="897932"/>
                  </a:cubicBezTo>
                  <a:lnTo>
                    <a:pt x="812847" y="1037410"/>
                  </a:lnTo>
                  <a:lnTo>
                    <a:pt x="806254" y="1084343"/>
                  </a:lnTo>
                  <a:lnTo>
                    <a:pt x="805323" y="1085274"/>
                  </a:lnTo>
                  <a:cubicBezTo>
                    <a:pt x="804857" y="1085739"/>
                    <a:pt x="758933" y="1133448"/>
                    <a:pt x="779646" y="1184336"/>
                  </a:cubicBezTo>
                  <a:cubicBezTo>
                    <a:pt x="801056" y="1236699"/>
                    <a:pt x="899033" y="1310860"/>
                    <a:pt x="900041" y="1311636"/>
                  </a:cubicBezTo>
                  <a:lnTo>
                    <a:pt x="901360" y="1312567"/>
                  </a:lnTo>
                  <a:lnTo>
                    <a:pt x="904385" y="1334908"/>
                  </a:lnTo>
                  <a:lnTo>
                    <a:pt x="897559" y="1369817"/>
                  </a:lnTo>
                  <a:lnTo>
                    <a:pt x="876924" y="1387659"/>
                  </a:lnTo>
                  <a:lnTo>
                    <a:pt x="868701" y="1400847"/>
                  </a:lnTo>
                  <a:lnTo>
                    <a:pt x="869554" y="1454683"/>
                  </a:lnTo>
                  <a:cubicBezTo>
                    <a:pt x="873899" y="1458795"/>
                    <a:pt x="888327" y="1473301"/>
                    <a:pt x="894844" y="1488739"/>
                  </a:cubicBezTo>
                  <a:cubicBezTo>
                    <a:pt x="898490" y="1497349"/>
                    <a:pt x="898102" y="1501151"/>
                    <a:pt x="897636" y="1505262"/>
                  </a:cubicBezTo>
                  <a:cubicBezTo>
                    <a:pt x="897093" y="1509761"/>
                    <a:pt x="896473" y="1515347"/>
                    <a:pt x="902291" y="1532878"/>
                  </a:cubicBezTo>
                  <a:cubicBezTo>
                    <a:pt x="909195" y="1553591"/>
                    <a:pt x="937897" y="1563520"/>
                    <a:pt x="971022" y="1574924"/>
                  </a:cubicBezTo>
                  <a:cubicBezTo>
                    <a:pt x="987080" y="1580432"/>
                    <a:pt x="1003681" y="1586172"/>
                    <a:pt x="1019971" y="1593697"/>
                  </a:cubicBezTo>
                  <a:cubicBezTo>
                    <a:pt x="1057828" y="1611306"/>
                    <a:pt x="1054026" y="1634656"/>
                    <a:pt x="1051001" y="1653507"/>
                  </a:cubicBezTo>
                  <a:cubicBezTo>
                    <a:pt x="1049682" y="1661807"/>
                    <a:pt x="1048363" y="1669720"/>
                    <a:pt x="1050458" y="1676546"/>
                  </a:cubicBezTo>
                  <a:cubicBezTo>
                    <a:pt x="1055733" y="1694311"/>
                    <a:pt x="1097391" y="1736589"/>
                    <a:pt x="1117405" y="1756836"/>
                  </a:cubicBezTo>
                  <a:cubicBezTo>
                    <a:pt x="1125628" y="1765214"/>
                    <a:pt x="1129351" y="1769015"/>
                    <a:pt x="1130360" y="1770567"/>
                  </a:cubicBezTo>
                  <a:cubicBezTo>
                    <a:pt x="1132221" y="1773127"/>
                    <a:pt x="1146418" y="1779565"/>
                    <a:pt x="1159528" y="1784452"/>
                  </a:cubicBezTo>
                  <a:cubicBezTo>
                    <a:pt x="1165811" y="1775997"/>
                    <a:pt x="1187765" y="1748148"/>
                    <a:pt x="1209098" y="1741554"/>
                  </a:cubicBezTo>
                  <a:cubicBezTo>
                    <a:pt x="1223061" y="1737287"/>
                    <a:pt x="1243308" y="1718824"/>
                    <a:pt x="1258125" y="1705404"/>
                  </a:cubicBezTo>
                  <a:cubicBezTo>
                    <a:pt x="1269683" y="1694854"/>
                    <a:pt x="1276510" y="1688726"/>
                    <a:pt x="1281087" y="1686864"/>
                  </a:cubicBezTo>
                  <a:cubicBezTo>
                    <a:pt x="1292413" y="1682054"/>
                    <a:pt x="1412731" y="1698810"/>
                    <a:pt x="1436701" y="1702224"/>
                  </a:cubicBezTo>
                  <a:lnTo>
                    <a:pt x="1437787" y="1702301"/>
                  </a:lnTo>
                  <a:lnTo>
                    <a:pt x="1495580" y="1748148"/>
                  </a:lnTo>
                  <a:lnTo>
                    <a:pt x="1532351" y="1786702"/>
                  </a:lnTo>
                  <a:lnTo>
                    <a:pt x="1531420" y="1844030"/>
                  </a:lnTo>
                  <a:lnTo>
                    <a:pt x="1538324" y="1902288"/>
                  </a:lnTo>
                  <a:lnTo>
                    <a:pt x="1538789" y="1906244"/>
                  </a:lnTo>
                  <a:lnTo>
                    <a:pt x="1538944" y="1907408"/>
                  </a:lnTo>
                  <a:close/>
                  <a:moveTo>
                    <a:pt x="895697" y="535349"/>
                  </a:moveTo>
                  <a:lnTo>
                    <a:pt x="895697" y="535504"/>
                  </a:lnTo>
                  <a:lnTo>
                    <a:pt x="885302" y="508120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F7A0A1C-9C41-1225-DC1C-9246B02DDA3C}"/>
                </a:ext>
              </a:extLst>
            </p:cNvPr>
            <p:cNvSpPr/>
            <p:nvPr/>
          </p:nvSpPr>
          <p:spPr>
            <a:xfrm flipV="1">
              <a:off x="5555837" y="1160001"/>
              <a:ext cx="1671888" cy="1468763"/>
            </a:xfrm>
            <a:custGeom>
              <a:avLst/>
              <a:gdLst>
                <a:gd name="connsiteX0" fmla="*/ 1651650 w 1671888"/>
                <a:gd name="connsiteY0" fmla="*/ 1108567 h 1468763"/>
                <a:gd name="connsiteX1" fmla="*/ 1638447 w 1671888"/>
                <a:gd name="connsiteY1" fmla="*/ 1076428 h 1468763"/>
                <a:gd name="connsiteX2" fmla="*/ 1647865 w 1671888"/>
                <a:gd name="connsiteY2" fmla="*/ 1051977 h 1468763"/>
                <a:gd name="connsiteX3" fmla="*/ 1655669 w 1671888"/>
                <a:gd name="connsiteY3" fmla="*/ 1033840 h 1468763"/>
                <a:gd name="connsiteX4" fmla="*/ 1636500 w 1671888"/>
                <a:gd name="connsiteY4" fmla="*/ 984029 h 1468763"/>
                <a:gd name="connsiteX5" fmla="*/ 1627083 w 1671888"/>
                <a:gd name="connsiteY5" fmla="*/ 955676 h 1468763"/>
                <a:gd name="connsiteX6" fmla="*/ 1608488 w 1671888"/>
                <a:gd name="connsiteY6" fmla="*/ 920325 h 1468763"/>
                <a:gd name="connsiteX7" fmla="*/ 1605276 w 1671888"/>
                <a:gd name="connsiteY7" fmla="*/ 893236 h 1468763"/>
                <a:gd name="connsiteX8" fmla="*/ 1555691 w 1671888"/>
                <a:gd name="connsiteY8" fmla="*/ 876589 h 1468763"/>
                <a:gd name="connsiteX9" fmla="*/ 1496695 w 1671888"/>
                <a:gd name="connsiteY9" fmla="*/ 809440 h 1468763"/>
                <a:gd name="connsiteX10" fmla="*/ 1401651 w 1671888"/>
                <a:gd name="connsiteY10" fmla="*/ 813575 h 1468763"/>
                <a:gd name="connsiteX11" fmla="*/ 1391318 w 1671888"/>
                <a:gd name="connsiteY11" fmla="*/ 802210 h 1468763"/>
                <a:gd name="connsiteX12" fmla="*/ 1372724 w 1671888"/>
                <a:gd name="connsiteY12" fmla="*/ 792917 h 1468763"/>
                <a:gd name="connsiteX13" fmla="*/ 1356200 w 1671888"/>
                <a:gd name="connsiteY13" fmla="*/ 713372 h 1468763"/>
                <a:gd name="connsiteX14" fmla="*/ 1344836 w 1671888"/>
                <a:gd name="connsiteY14" fmla="*/ 618211 h 1468763"/>
                <a:gd name="connsiteX15" fmla="*/ 1313845 w 1671888"/>
                <a:gd name="connsiteY15" fmla="*/ 610981 h 1468763"/>
                <a:gd name="connsiteX16" fmla="*/ 1294218 w 1671888"/>
                <a:gd name="connsiteY16" fmla="*/ 587220 h 1468763"/>
                <a:gd name="connsiteX17" fmla="*/ 1282854 w 1671888"/>
                <a:gd name="connsiteY17" fmla="*/ 571729 h 1468763"/>
                <a:gd name="connsiteX18" fmla="*/ 1288020 w 1671888"/>
                <a:gd name="connsiteY18" fmla="*/ 484946 h 1468763"/>
                <a:gd name="connsiteX19" fmla="*/ 1276655 w 1671888"/>
                <a:gd name="connsiteY19" fmla="*/ 484946 h 1468763"/>
                <a:gd name="connsiteX20" fmla="*/ 1237286 w 1671888"/>
                <a:gd name="connsiteY20" fmla="*/ 473589 h 1468763"/>
                <a:gd name="connsiteX21" fmla="*/ 1185630 w 1671888"/>
                <a:gd name="connsiteY21" fmla="*/ 456026 h 1468763"/>
                <a:gd name="connsiteX22" fmla="*/ 1178400 w 1671888"/>
                <a:gd name="connsiteY22" fmla="*/ 427099 h 1468763"/>
                <a:gd name="connsiteX23" fmla="*/ 1225922 w 1671888"/>
                <a:gd name="connsiteY23" fmla="*/ 335041 h 1468763"/>
                <a:gd name="connsiteX24" fmla="*/ 1219724 w 1671888"/>
                <a:gd name="connsiteY24" fmla="*/ 260663 h 1468763"/>
                <a:gd name="connsiteX25" fmla="*/ 1216504 w 1671888"/>
                <a:gd name="connsiteY25" fmla="*/ 248841 h 1468763"/>
                <a:gd name="connsiteX26" fmla="*/ 1214441 w 1671888"/>
                <a:gd name="connsiteY26" fmla="*/ 244015 h 1468763"/>
                <a:gd name="connsiteX27" fmla="*/ 1211912 w 1671888"/>
                <a:gd name="connsiteY27" fmla="*/ 238740 h 1468763"/>
                <a:gd name="connsiteX28" fmla="*/ 1203883 w 1671888"/>
                <a:gd name="connsiteY28" fmla="*/ 225537 h 1468763"/>
                <a:gd name="connsiteX29" fmla="*/ 1195846 w 1671888"/>
                <a:gd name="connsiteY29" fmla="*/ 214522 h 1468763"/>
                <a:gd name="connsiteX30" fmla="*/ 1185746 w 1671888"/>
                <a:gd name="connsiteY30" fmla="*/ 202125 h 1468763"/>
                <a:gd name="connsiteX31" fmla="*/ 1181037 w 1671888"/>
                <a:gd name="connsiteY31" fmla="*/ 197075 h 1468763"/>
                <a:gd name="connsiteX32" fmla="*/ 1172201 w 1671888"/>
                <a:gd name="connsiteY32" fmla="*/ 188123 h 1468763"/>
                <a:gd name="connsiteX33" fmla="*/ 1161869 w 1671888"/>
                <a:gd name="connsiteY33" fmla="*/ 180086 h 1468763"/>
                <a:gd name="connsiteX34" fmla="*/ 1132941 w 1671888"/>
                <a:gd name="connsiteY34" fmla="*/ 162523 h 1468763"/>
                <a:gd name="connsiteX35" fmla="*/ 1127782 w 1671888"/>
                <a:gd name="connsiteY35" fmla="*/ 134519 h 1468763"/>
                <a:gd name="connsiteX36" fmla="*/ 1109188 w 1671888"/>
                <a:gd name="connsiteY36" fmla="*/ 114885 h 1468763"/>
                <a:gd name="connsiteX37" fmla="*/ 1034802 w 1671888"/>
                <a:gd name="connsiteY37" fmla="*/ 86997 h 1468763"/>
                <a:gd name="connsiteX38" fmla="*/ 979941 w 1671888"/>
                <a:gd name="connsiteY38" fmla="*/ 65299 h 1468763"/>
                <a:gd name="connsiteX39" fmla="*/ 926221 w 1671888"/>
                <a:gd name="connsiteY39" fmla="*/ 22944 h 1468763"/>
                <a:gd name="connsiteX40" fmla="*/ 866302 w 1671888"/>
                <a:gd name="connsiteY40" fmla="*/ 59101 h 1468763"/>
                <a:gd name="connsiteX41" fmla="*/ 831176 w 1671888"/>
                <a:gd name="connsiteY41" fmla="*/ 60133 h 1468763"/>
                <a:gd name="connsiteX42" fmla="*/ 773213 w 1671888"/>
                <a:gd name="connsiteY42" fmla="*/ 52445 h 1468763"/>
                <a:gd name="connsiteX43" fmla="*/ 732921 w 1671888"/>
                <a:gd name="connsiteY43" fmla="*/ 70466 h 1468763"/>
                <a:gd name="connsiteX44" fmla="*/ 710199 w 1671888"/>
                <a:gd name="connsiteY44" fmla="*/ 67371 h 1468763"/>
                <a:gd name="connsiteX45" fmla="*/ 556276 w 1671888"/>
                <a:gd name="connsiteY45" fmla="*/ 69434 h 1468763"/>
                <a:gd name="connsiteX46" fmla="*/ 468345 w 1671888"/>
                <a:gd name="connsiteY46" fmla="*/ 68402 h 1468763"/>
                <a:gd name="connsiteX47" fmla="*/ 441489 w 1671888"/>
                <a:gd name="connsiteY47" fmla="*/ 52445 h 1468763"/>
                <a:gd name="connsiteX48" fmla="*/ 404300 w 1671888"/>
                <a:gd name="connsiteY48" fmla="*/ 28110 h 1468763"/>
                <a:gd name="connsiteX49" fmla="*/ 384673 w 1671888"/>
                <a:gd name="connsiteY49" fmla="*/ 222 h 1468763"/>
                <a:gd name="connsiteX50" fmla="*/ 350579 w 1671888"/>
                <a:gd name="connsiteY50" fmla="*/ 38443 h 1468763"/>
                <a:gd name="connsiteX51" fmla="*/ 321652 w 1671888"/>
                <a:gd name="connsiteY51" fmla="*/ 89060 h 1468763"/>
                <a:gd name="connsiteX52" fmla="*/ 300877 w 1671888"/>
                <a:gd name="connsiteY52" fmla="*/ 97671 h 1468763"/>
                <a:gd name="connsiteX53" fmla="*/ 129740 w 1671888"/>
                <a:gd name="connsiteY53" fmla="*/ 97671 h 1468763"/>
                <a:gd name="connsiteX54" fmla="*/ 128243 w 1671888"/>
                <a:gd name="connsiteY54" fmla="*/ 161492 h 1468763"/>
                <a:gd name="connsiteX55" fmla="*/ 127902 w 1671888"/>
                <a:gd name="connsiteY55" fmla="*/ 175377 h 1468763"/>
                <a:gd name="connsiteX56" fmla="*/ 100464 w 1671888"/>
                <a:gd name="connsiteY56" fmla="*/ 203731 h 1468763"/>
                <a:gd name="connsiteX57" fmla="*/ 57425 w 1671888"/>
                <a:gd name="connsiteY57" fmla="*/ 262269 h 1468763"/>
                <a:gd name="connsiteX58" fmla="*/ 47434 w 1671888"/>
                <a:gd name="connsiteY58" fmla="*/ 350998 h 1468763"/>
                <a:gd name="connsiteX59" fmla="*/ 74872 w 1671888"/>
                <a:gd name="connsiteY59" fmla="*/ 417689 h 1468763"/>
                <a:gd name="connsiteX60" fmla="*/ 41011 w 1671888"/>
                <a:gd name="connsiteY60" fmla="*/ 458780 h 1468763"/>
                <a:gd name="connsiteX61" fmla="*/ 39172 w 1671888"/>
                <a:gd name="connsiteY61" fmla="*/ 599617 h 1468763"/>
                <a:gd name="connsiteX62" fmla="*/ 32749 w 1671888"/>
                <a:gd name="connsiteY62" fmla="*/ 645300 h 1468763"/>
                <a:gd name="connsiteX63" fmla="*/ 6234 w 1671888"/>
                <a:gd name="connsiteY63" fmla="*/ 748606 h 1468763"/>
                <a:gd name="connsiteX64" fmla="*/ 127902 w 1671888"/>
                <a:gd name="connsiteY64" fmla="*/ 877512 h 1468763"/>
                <a:gd name="connsiteX65" fmla="*/ 130656 w 1671888"/>
                <a:gd name="connsiteY65" fmla="*/ 897596 h 1468763"/>
                <a:gd name="connsiteX66" fmla="*/ 124225 w 1671888"/>
                <a:gd name="connsiteY66" fmla="*/ 930542 h 1468763"/>
                <a:gd name="connsiteX67" fmla="*/ 104141 w 1671888"/>
                <a:gd name="connsiteY67" fmla="*/ 947872 h 1468763"/>
                <a:gd name="connsiteX68" fmla="*/ 94956 w 1671888"/>
                <a:gd name="connsiteY68" fmla="*/ 962564 h 1468763"/>
                <a:gd name="connsiteX69" fmla="*/ 95879 w 1671888"/>
                <a:gd name="connsiteY69" fmla="*/ 1019155 h 1468763"/>
                <a:gd name="connsiteX70" fmla="*/ 121471 w 1671888"/>
                <a:gd name="connsiteY70" fmla="*/ 1053016 h 1468763"/>
                <a:gd name="connsiteX71" fmla="*/ 128817 w 1671888"/>
                <a:gd name="connsiteY71" fmla="*/ 1096861 h 1468763"/>
                <a:gd name="connsiteX72" fmla="*/ 248538 w 1671888"/>
                <a:gd name="connsiteY72" fmla="*/ 1159991 h 1468763"/>
                <a:gd name="connsiteX73" fmla="*/ 276891 w 1671888"/>
                <a:gd name="connsiteY73" fmla="*/ 1240452 h 1468763"/>
                <a:gd name="connsiteX74" fmla="*/ 357352 w 1671888"/>
                <a:gd name="connsiteY74" fmla="*/ 1335496 h 1468763"/>
                <a:gd name="connsiteX75" fmla="*/ 391096 w 1671888"/>
                <a:gd name="connsiteY75" fmla="*/ 1351911 h 1468763"/>
                <a:gd name="connsiteX76" fmla="*/ 440457 w 1671888"/>
                <a:gd name="connsiteY76" fmla="*/ 1308058 h 1468763"/>
                <a:gd name="connsiteX77" fmla="*/ 512772 w 1671888"/>
                <a:gd name="connsiteY77" fmla="*/ 1253197 h 1468763"/>
                <a:gd name="connsiteX78" fmla="*/ 666346 w 1671888"/>
                <a:gd name="connsiteY78" fmla="*/ 1268805 h 1468763"/>
                <a:gd name="connsiteX79" fmla="*/ 722937 w 1671888"/>
                <a:gd name="connsiteY79" fmla="*/ 1313573 h 1468763"/>
                <a:gd name="connsiteX80" fmla="*/ 758636 w 1671888"/>
                <a:gd name="connsiteY80" fmla="*/ 1350987 h 1468763"/>
                <a:gd name="connsiteX81" fmla="*/ 757721 w 1671888"/>
                <a:gd name="connsiteY81" fmla="*/ 1407237 h 1468763"/>
                <a:gd name="connsiteX82" fmla="*/ 765060 w 1671888"/>
                <a:gd name="connsiteY82" fmla="*/ 1468986 h 1468763"/>
                <a:gd name="connsiteX83" fmla="*/ 843573 w 1671888"/>
                <a:gd name="connsiteY83" fmla="*/ 1468870 h 1468763"/>
                <a:gd name="connsiteX84" fmla="*/ 878698 w 1671888"/>
                <a:gd name="connsiteY84" fmla="*/ 1436847 h 1468763"/>
                <a:gd name="connsiteX85" fmla="*/ 901428 w 1671888"/>
                <a:gd name="connsiteY85" fmla="*/ 1406888 h 1468763"/>
                <a:gd name="connsiteX86" fmla="*/ 951013 w 1671888"/>
                <a:gd name="connsiteY86" fmla="*/ 1389325 h 1468763"/>
                <a:gd name="connsiteX87" fmla="*/ 994401 w 1671888"/>
                <a:gd name="connsiteY87" fmla="*/ 1387261 h 1468763"/>
                <a:gd name="connsiteX88" fmla="*/ 1042039 w 1671888"/>
                <a:gd name="connsiteY88" fmla="*/ 1385198 h 1468763"/>
                <a:gd name="connsiteX89" fmla="*/ 1069927 w 1671888"/>
                <a:gd name="connsiteY89" fmla="*/ 1403792 h 1468763"/>
                <a:gd name="connsiteX90" fmla="*/ 1111251 w 1671888"/>
                <a:gd name="connsiteY90" fmla="*/ 1430649 h 1468763"/>
                <a:gd name="connsiteX91" fmla="*/ 1151536 w 1671888"/>
                <a:gd name="connsiteY91" fmla="*/ 1436847 h 1468763"/>
                <a:gd name="connsiteX92" fmla="*/ 1220755 w 1671888"/>
                <a:gd name="connsiteY92" fmla="*/ 1388293 h 1468763"/>
                <a:gd name="connsiteX93" fmla="*/ 1257944 w 1671888"/>
                <a:gd name="connsiteY93" fmla="*/ 1371653 h 1468763"/>
                <a:gd name="connsiteX94" fmla="*/ 1333471 w 1671888"/>
                <a:gd name="connsiteY94" fmla="*/ 1371653 h 1468763"/>
                <a:gd name="connsiteX95" fmla="*/ 1364462 w 1671888"/>
                <a:gd name="connsiteY95" fmla="*/ 1339623 h 1468763"/>
                <a:gd name="connsiteX96" fmla="*/ 1400619 w 1671888"/>
                <a:gd name="connsiteY96" fmla="*/ 1310703 h 1468763"/>
                <a:gd name="connsiteX97" fmla="*/ 1431610 w 1671888"/>
                <a:gd name="connsiteY97" fmla="*/ 1280744 h 1468763"/>
                <a:gd name="connsiteX98" fmla="*/ 1465704 w 1671888"/>
                <a:gd name="connsiteY98" fmla="*/ 1273514 h 1468763"/>
                <a:gd name="connsiteX99" fmla="*/ 1508060 w 1671888"/>
                <a:gd name="connsiteY99" fmla="*/ 1262149 h 1468763"/>
                <a:gd name="connsiteX100" fmla="*/ 1600110 w 1671888"/>
                <a:gd name="connsiteY100" fmla="*/ 1269379 h 1468763"/>
                <a:gd name="connsiteX101" fmla="*/ 1625252 w 1671888"/>
                <a:gd name="connsiteY101" fmla="*/ 1276493 h 1468763"/>
                <a:gd name="connsiteX102" fmla="*/ 1659229 w 1671888"/>
                <a:gd name="connsiteY102" fmla="*/ 1244354 h 1468763"/>
                <a:gd name="connsiteX103" fmla="*/ 1672425 w 1671888"/>
                <a:gd name="connsiteY103" fmla="*/ 1231158 h 1468763"/>
                <a:gd name="connsiteX104" fmla="*/ 1668639 w 1671888"/>
                <a:gd name="connsiteY104" fmla="*/ 1200966 h 1468763"/>
                <a:gd name="connsiteX105" fmla="*/ 1668639 w 1671888"/>
                <a:gd name="connsiteY105" fmla="*/ 1172729 h 1468763"/>
                <a:gd name="connsiteX106" fmla="*/ 1672425 w 1671888"/>
                <a:gd name="connsiteY106" fmla="*/ 1146105 h 146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1671888" h="1468763">
                  <a:moveTo>
                    <a:pt x="1651650" y="1108567"/>
                  </a:moveTo>
                  <a:lnTo>
                    <a:pt x="1638447" y="1076428"/>
                  </a:lnTo>
                  <a:lnTo>
                    <a:pt x="1647865" y="1051977"/>
                  </a:lnTo>
                  <a:lnTo>
                    <a:pt x="1655669" y="1033840"/>
                  </a:lnTo>
                  <a:lnTo>
                    <a:pt x="1636500" y="984029"/>
                  </a:lnTo>
                  <a:lnTo>
                    <a:pt x="1627083" y="955676"/>
                  </a:lnTo>
                  <a:lnTo>
                    <a:pt x="1608488" y="920325"/>
                  </a:lnTo>
                  <a:lnTo>
                    <a:pt x="1605276" y="893236"/>
                  </a:lnTo>
                  <a:lnTo>
                    <a:pt x="1555691" y="876589"/>
                  </a:lnTo>
                  <a:lnTo>
                    <a:pt x="1496695" y="809440"/>
                  </a:lnTo>
                  <a:lnTo>
                    <a:pt x="1401651" y="813575"/>
                  </a:lnTo>
                  <a:lnTo>
                    <a:pt x="1391318" y="802210"/>
                  </a:lnTo>
                  <a:lnTo>
                    <a:pt x="1372724" y="792917"/>
                  </a:lnTo>
                  <a:cubicBezTo>
                    <a:pt x="1372724" y="792917"/>
                    <a:pt x="1361367" y="713372"/>
                    <a:pt x="1356200" y="713372"/>
                  </a:cubicBezTo>
                  <a:cubicBezTo>
                    <a:pt x="1351034" y="713372"/>
                    <a:pt x="1344836" y="618211"/>
                    <a:pt x="1344836" y="618211"/>
                  </a:cubicBezTo>
                  <a:lnTo>
                    <a:pt x="1313845" y="610981"/>
                  </a:lnTo>
                  <a:lnTo>
                    <a:pt x="1294218" y="587220"/>
                  </a:lnTo>
                  <a:lnTo>
                    <a:pt x="1282854" y="571729"/>
                  </a:lnTo>
                  <a:lnTo>
                    <a:pt x="1288020" y="484946"/>
                  </a:lnTo>
                  <a:lnTo>
                    <a:pt x="1276655" y="484946"/>
                  </a:lnTo>
                  <a:lnTo>
                    <a:pt x="1237286" y="473589"/>
                  </a:lnTo>
                  <a:lnTo>
                    <a:pt x="1185630" y="456026"/>
                  </a:lnTo>
                  <a:cubicBezTo>
                    <a:pt x="1185630" y="456026"/>
                    <a:pt x="1180463" y="447757"/>
                    <a:pt x="1178400" y="427099"/>
                  </a:cubicBezTo>
                  <a:cubicBezTo>
                    <a:pt x="1176336" y="406441"/>
                    <a:pt x="1225922" y="335041"/>
                    <a:pt x="1225922" y="335041"/>
                  </a:cubicBezTo>
                  <a:cubicBezTo>
                    <a:pt x="1225922" y="335041"/>
                    <a:pt x="1222819" y="287519"/>
                    <a:pt x="1219724" y="260663"/>
                  </a:cubicBezTo>
                  <a:cubicBezTo>
                    <a:pt x="1219184" y="256598"/>
                    <a:pt x="1218101" y="252618"/>
                    <a:pt x="1216504" y="248841"/>
                  </a:cubicBezTo>
                  <a:cubicBezTo>
                    <a:pt x="1215914" y="247196"/>
                    <a:pt x="1215225" y="245582"/>
                    <a:pt x="1214441" y="244015"/>
                  </a:cubicBezTo>
                  <a:cubicBezTo>
                    <a:pt x="1213634" y="242301"/>
                    <a:pt x="1212835" y="240462"/>
                    <a:pt x="1211912" y="238740"/>
                  </a:cubicBezTo>
                  <a:cubicBezTo>
                    <a:pt x="1209507" y="234381"/>
                    <a:pt x="1206862" y="229897"/>
                    <a:pt x="1203883" y="225537"/>
                  </a:cubicBezTo>
                  <a:cubicBezTo>
                    <a:pt x="1201372" y="221744"/>
                    <a:pt x="1198691" y="218067"/>
                    <a:pt x="1195846" y="214522"/>
                  </a:cubicBezTo>
                  <a:cubicBezTo>
                    <a:pt x="1192635" y="210162"/>
                    <a:pt x="1189074" y="206027"/>
                    <a:pt x="1185746" y="202125"/>
                  </a:cubicBezTo>
                  <a:lnTo>
                    <a:pt x="1181037" y="197075"/>
                  </a:lnTo>
                  <a:cubicBezTo>
                    <a:pt x="1178179" y="194003"/>
                    <a:pt x="1175232" y="191024"/>
                    <a:pt x="1172201" y="188123"/>
                  </a:cubicBezTo>
                  <a:cubicBezTo>
                    <a:pt x="1168183" y="184446"/>
                    <a:pt x="1164506" y="181576"/>
                    <a:pt x="1161869" y="180086"/>
                  </a:cubicBezTo>
                  <a:cubicBezTo>
                    <a:pt x="1147409" y="171817"/>
                    <a:pt x="1143274" y="174920"/>
                    <a:pt x="1132941" y="162523"/>
                  </a:cubicBezTo>
                  <a:cubicBezTo>
                    <a:pt x="1122616" y="150011"/>
                    <a:pt x="1124679" y="141749"/>
                    <a:pt x="1127782" y="134519"/>
                  </a:cubicBezTo>
                  <a:cubicBezTo>
                    <a:pt x="1130877" y="127281"/>
                    <a:pt x="1112283" y="116956"/>
                    <a:pt x="1109188" y="114885"/>
                  </a:cubicBezTo>
                  <a:cubicBezTo>
                    <a:pt x="1106085" y="112821"/>
                    <a:pt x="1044103" y="89060"/>
                    <a:pt x="1034802" y="86997"/>
                  </a:cubicBezTo>
                  <a:cubicBezTo>
                    <a:pt x="1025392" y="84926"/>
                    <a:pt x="979941" y="65299"/>
                    <a:pt x="979941" y="65299"/>
                  </a:cubicBezTo>
                  <a:cubicBezTo>
                    <a:pt x="979941" y="65299"/>
                    <a:pt x="932419" y="22944"/>
                    <a:pt x="926221" y="22944"/>
                  </a:cubicBezTo>
                  <a:cubicBezTo>
                    <a:pt x="920022" y="22944"/>
                    <a:pt x="876635" y="49808"/>
                    <a:pt x="866302" y="59101"/>
                  </a:cubicBezTo>
                  <a:cubicBezTo>
                    <a:pt x="855969" y="68402"/>
                    <a:pt x="834279" y="60133"/>
                    <a:pt x="831176" y="60133"/>
                  </a:cubicBezTo>
                  <a:cubicBezTo>
                    <a:pt x="828081" y="60133"/>
                    <a:pt x="773213" y="52445"/>
                    <a:pt x="773213" y="52445"/>
                  </a:cubicBezTo>
                  <a:cubicBezTo>
                    <a:pt x="773213" y="52445"/>
                    <a:pt x="738087" y="67371"/>
                    <a:pt x="732921" y="70466"/>
                  </a:cubicBezTo>
                  <a:cubicBezTo>
                    <a:pt x="727762" y="73569"/>
                    <a:pt x="710199" y="67371"/>
                    <a:pt x="710199" y="67371"/>
                  </a:cubicBezTo>
                  <a:lnTo>
                    <a:pt x="556276" y="69434"/>
                  </a:lnTo>
                  <a:lnTo>
                    <a:pt x="468345" y="68402"/>
                  </a:lnTo>
                  <a:lnTo>
                    <a:pt x="441489" y="52445"/>
                  </a:lnTo>
                  <a:cubicBezTo>
                    <a:pt x="441489" y="52445"/>
                    <a:pt x="411530" y="30174"/>
                    <a:pt x="404300" y="28110"/>
                  </a:cubicBezTo>
                  <a:cubicBezTo>
                    <a:pt x="397070" y="26047"/>
                    <a:pt x="384673" y="222"/>
                    <a:pt x="384673" y="222"/>
                  </a:cubicBezTo>
                  <a:cubicBezTo>
                    <a:pt x="384673" y="222"/>
                    <a:pt x="353682" y="38443"/>
                    <a:pt x="350579" y="38443"/>
                  </a:cubicBezTo>
                  <a:cubicBezTo>
                    <a:pt x="347484" y="38443"/>
                    <a:pt x="331985" y="85965"/>
                    <a:pt x="321652" y="89060"/>
                  </a:cubicBezTo>
                  <a:cubicBezTo>
                    <a:pt x="311327" y="92163"/>
                    <a:pt x="300877" y="97671"/>
                    <a:pt x="300877" y="97671"/>
                  </a:cubicBezTo>
                  <a:lnTo>
                    <a:pt x="129740" y="97671"/>
                  </a:lnTo>
                  <a:lnTo>
                    <a:pt x="128243" y="161492"/>
                  </a:lnTo>
                  <a:lnTo>
                    <a:pt x="127902" y="175377"/>
                  </a:lnTo>
                  <a:lnTo>
                    <a:pt x="100464" y="203731"/>
                  </a:lnTo>
                  <a:lnTo>
                    <a:pt x="57425" y="262269"/>
                  </a:lnTo>
                  <a:lnTo>
                    <a:pt x="47434" y="350998"/>
                  </a:lnTo>
                  <a:cubicBezTo>
                    <a:pt x="47434" y="350998"/>
                    <a:pt x="73949" y="402190"/>
                    <a:pt x="74872" y="417689"/>
                  </a:cubicBezTo>
                  <a:cubicBezTo>
                    <a:pt x="75787" y="433181"/>
                    <a:pt x="41011" y="458780"/>
                    <a:pt x="41011" y="458780"/>
                  </a:cubicBezTo>
                  <a:lnTo>
                    <a:pt x="39172" y="599617"/>
                  </a:lnTo>
                  <a:lnTo>
                    <a:pt x="32749" y="645300"/>
                  </a:lnTo>
                  <a:cubicBezTo>
                    <a:pt x="32749" y="645300"/>
                    <a:pt x="-15696" y="694661"/>
                    <a:pt x="6234" y="748606"/>
                  </a:cubicBezTo>
                  <a:cubicBezTo>
                    <a:pt x="28265" y="802551"/>
                    <a:pt x="127902" y="877512"/>
                    <a:pt x="127902" y="877512"/>
                  </a:cubicBezTo>
                  <a:lnTo>
                    <a:pt x="130656" y="897596"/>
                  </a:lnTo>
                  <a:lnTo>
                    <a:pt x="124225" y="930542"/>
                  </a:lnTo>
                  <a:lnTo>
                    <a:pt x="104141" y="947872"/>
                  </a:lnTo>
                  <a:lnTo>
                    <a:pt x="94956" y="962564"/>
                  </a:lnTo>
                  <a:lnTo>
                    <a:pt x="95879" y="1019155"/>
                  </a:lnTo>
                  <a:cubicBezTo>
                    <a:pt x="95879" y="1019155"/>
                    <a:pt x="114125" y="1035678"/>
                    <a:pt x="121471" y="1053016"/>
                  </a:cubicBezTo>
                  <a:cubicBezTo>
                    <a:pt x="128817" y="1070346"/>
                    <a:pt x="117802" y="1064032"/>
                    <a:pt x="128817" y="1096861"/>
                  </a:cubicBezTo>
                  <a:cubicBezTo>
                    <a:pt x="139724" y="1129799"/>
                    <a:pt x="197346" y="1136230"/>
                    <a:pt x="248538" y="1159991"/>
                  </a:cubicBezTo>
                  <a:cubicBezTo>
                    <a:pt x="299729" y="1183752"/>
                    <a:pt x="269545" y="1215775"/>
                    <a:pt x="276891" y="1240452"/>
                  </a:cubicBezTo>
                  <a:cubicBezTo>
                    <a:pt x="284238" y="1265136"/>
                    <a:pt x="353682" y="1329988"/>
                    <a:pt x="357352" y="1335496"/>
                  </a:cubicBezTo>
                  <a:cubicBezTo>
                    <a:pt x="361029" y="1341004"/>
                    <a:pt x="391096" y="1351911"/>
                    <a:pt x="391096" y="1351911"/>
                  </a:cubicBezTo>
                  <a:cubicBezTo>
                    <a:pt x="391096" y="1351911"/>
                    <a:pt x="416696" y="1315404"/>
                    <a:pt x="440457" y="1308058"/>
                  </a:cubicBezTo>
                  <a:cubicBezTo>
                    <a:pt x="464335" y="1300711"/>
                    <a:pt x="501749" y="1257789"/>
                    <a:pt x="512772" y="1253197"/>
                  </a:cubicBezTo>
                  <a:cubicBezTo>
                    <a:pt x="523671" y="1248605"/>
                    <a:pt x="666346" y="1268805"/>
                    <a:pt x="666346" y="1268805"/>
                  </a:cubicBezTo>
                  <a:lnTo>
                    <a:pt x="722937" y="1313573"/>
                  </a:lnTo>
                  <a:lnTo>
                    <a:pt x="758636" y="1350987"/>
                  </a:lnTo>
                  <a:lnTo>
                    <a:pt x="757721" y="1407237"/>
                  </a:lnTo>
                  <a:lnTo>
                    <a:pt x="765060" y="1468986"/>
                  </a:lnTo>
                  <a:lnTo>
                    <a:pt x="843573" y="1468870"/>
                  </a:lnTo>
                  <a:lnTo>
                    <a:pt x="878698" y="1436847"/>
                  </a:lnTo>
                  <a:lnTo>
                    <a:pt x="901428" y="1406888"/>
                  </a:lnTo>
                  <a:lnTo>
                    <a:pt x="951013" y="1389325"/>
                  </a:lnTo>
                  <a:lnTo>
                    <a:pt x="994401" y="1387261"/>
                  </a:lnTo>
                  <a:lnTo>
                    <a:pt x="1042039" y="1385198"/>
                  </a:lnTo>
                  <a:lnTo>
                    <a:pt x="1069927" y="1403792"/>
                  </a:lnTo>
                  <a:lnTo>
                    <a:pt x="1111251" y="1430649"/>
                  </a:lnTo>
                  <a:cubicBezTo>
                    <a:pt x="1111251" y="1430649"/>
                    <a:pt x="1135012" y="1436847"/>
                    <a:pt x="1151536" y="1436847"/>
                  </a:cubicBezTo>
                  <a:cubicBezTo>
                    <a:pt x="1168067" y="1436847"/>
                    <a:pt x="1194931" y="1409991"/>
                    <a:pt x="1220755" y="1388293"/>
                  </a:cubicBezTo>
                  <a:cubicBezTo>
                    <a:pt x="1246580" y="1366487"/>
                    <a:pt x="1257944" y="1371653"/>
                    <a:pt x="1257944" y="1371653"/>
                  </a:cubicBezTo>
                  <a:cubicBezTo>
                    <a:pt x="1257944" y="1371653"/>
                    <a:pt x="1329336" y="1373833"/>
                    <a:pt x="1333471" y="1371653"/>
                  </a:cubicBezTo>
                  <a:cubicBezTo>
                    <a:pt x="1337606" y="1369582"/>
                    <a:pt x="1364462" y="1339623"/>
                    <a:pt x="1364462" y="1339623"/>
                  </a:cubicBezTo>
                  <a:lnTo>
                    <a:pt x="1400619" y="1310703"/>
                  </a:lnTo>
                  <a:cubicBezTo>
                    <a:pt x="1400619" y="1310703"/>
                    <a:pt x="1427476" y="1282807"/>
                    <a:pt x="1431610" y="1280744"/>
                  </a:cubicBezTo>
                  <a:cubicBezTo>
                    <a:pt x="1435745" y="1278680"/>
                    <a:pt x="1452268" y="1276609"/>
                    <a:pt x="1465704" y="1273514"/>
                  </a:cubicBezTo>
                  <a:cubicBezTo>
                    <a:pt x="1479133" y="1270411"/>
                    <a:pt x="1495656" y="1263181"/>
                    <a:pt x="1508060" y="1262149"/>
                  </a:cubicBezTo>
                  <a:cubicBezTo>
                    <a:pt x="1520565" y="1261117"/>
                    <a:pt x="1600110" y="1269379"/>
                    <a:pt x="1600110" y="1269379"/>
                  </a:cubicBezTo>
                  <a:lnTo>
                    <a:pt x="1625252" y="1276493"/>
                  </a:lnTo>
                  <a:lnTo>
                    <a:pt x="1659229" y="1244354"/>
                  </a:lnTo>
                  <a:lnTo>
                    <a:pt x="1672425" y="1231158"/>
                  </a:lnTo>
                  <a:lnTo>
                    <a:pt x="1668639" y="1200966"/>
                  </a:lnTo>
                  <a:lnTo>
                    <a:pt x="1668639" y="1172729"/>
                  </a:lnTo>
                  <a:lnTo>
                    <a:pt x="1672425" y="1146105"/>
                  </a:lnTo>
                  <a:close/>
                </a:path>
              </a:pathLst>
            </a:custGeom>
            <a:solidFill>
              <a:srgbClr val="E8914F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2F6B3DE2-9C6C-51BB-EEE7-DF115AE7230C}"/>
                </a:ext>
              </a:extLst>
            </p:cNvPr>
            <p:cNvSpPr/>
            <p:nvPr/>
          </p:nvSpPr>
          <p:spPr>
            <a:xfrm flipV="1">
              <a:off x="5551874" y="1156092"/>
              <a:ext cx="1679946" cy="1479887"/>
            </a:xfrm>
            <a:custGeom>
              <a:avLst/>
              <a:gdLst>
                <a:gd name="connsiteX0" fmla="*/ 1638280 w 1679946"/>
                <a:gd name="connsiteY0" fmla="*/ 1083701 h 1479887"/>
                <a:gd name="connsiteX1" fmla="*/ 1648287 w 1679946"/>
                <a:gd name="connsiteY1" fmla="*/ 1057636 h 1479887"/>
                <a:gd name="connsiteX2" fmla="*/ 1655424 w 1679946"/>
                <a:gd name="connsiteY2" fmla="*/ 1040957 h 1479887"/>
                <a:gd name="connsiteX3" fmla="*/ 1636806 w 1679946"/>
                <a:gd name="connsiteY3" fmla="*/ 992473 h 1479887"/>
                <a:gd name="connsiteX4" fmla="*/ 1627652 w 1679946"/>
                <a:gd name="connsiteY4" fmla="*/ 964702 h 1479887"/>
                <a:gd name="connsiteX5" fmla="*/ 1609035 w 1679946"/>
                <a:gd name="connsiteY5" fmla="*/ 929328 h 1479887"/>
                <a:gd name="connsiteX6" fmla="*/ 1605699 w 1679946"/>
                <a:gd name="connsiteY6" fmla="*/ 903340 h 1479887"/>
                <a:gd name="connsiteX7" fmla="*/ 1557448 w 1679946"/>
                <a:gd name="connsiteY7" fmla="*/ 887127 h 1479887"/>
                <a:gd name="connsiteX8" fmla="*/ 1498956 w 1679946"/>
                <a:gd name="connsiteY8" fmla="*/ 820568 h 1479887"/>
                <a:gd name="connsiteX9" fmla="*/ 1403928 w 1679946"/>
                <a:gd name="connsiteY9" fmla="*/ 824757 h 1479887"/>
                <a:gd name="connsiteX10" fmla="*/ 1392912 w 1679946"/>
                <a:gd name="connsiteY10" fmla="*/ 812578 h 1479887"/>
                <a:gd name="connsiteX11" fmla="*/ 1373131 w 1679946"/>
                <a:gd name="connsiteY11" fmla="*/ 802649 h 1479887"/>
                <a:gd name="connsiteX12" fmla="*/ 1372820 w 1679946"/>
                <a:gd name="connsiteY12" fmla="*/ 800632 h 1479887"/>
                <a:gd name="connsiteX13" fmla="*/ 1358236 w 1679946"/>
                <a:gd name="connsiteY13" fmla="*/ 724143 h 1479887"/>
                <a:gd name="connsiteX14" fmla="*/ 1345126 w 1679946"/>
                <a:gd name="connsiteY14" fmla="*/ 628571 h 1479887"/>
                <a:gd name="connsiteX15" fmla="*/ 1315648 w 1679946"/>
                <a:gd name="connsiteY15" fmla="*/ 621667 h 1479887"/>
                <a:gd name="connsiteX16" fmla="*/ 1295013 w 1679946"/>
                <a:gd name="connsiteY16" fmla="*/ 596688 h 1479887"/>
                <a:gd name="connsiteX17" fmla="*/ 1282834 w 1679946"/>
                <a:gd name="connsiteY17" fmla="*/ 580087 h 1479887"/>
                <a:gd name="connsiteX18" fmla="*/ 1287876 w 1679946"/>
                <a:gd name="connsiteY18" fmla="*/ 495997 h 1479887"/>
                <a:gd name="connsiteX19" fmla="*/ 1280584 w 1679946"/>
                <a:gd name="connsiteY19" fmla="*/ 495997 h 1479887"/>
                <a:gd name="connsiteX20" fmla="*/ 1240013 w 1679946"/>
                <a:gd name="connsiteY20" fmla="*/ 484438 h 1479887"/>
                <a:gd name="connsiteX21" fmla="*/ 1187030 w 1679946"/>
                <a:gd name="connsiteY21" fmla="*/ 466441 h 1479887"/>
                <a:gd name="connsiteX22" fmla="*/ 1186331 w 1679946"/>
                <a:gd name="connsiteY22" fmla="*/ 465277 h 1479887"/>
                <a:gd name="connsiteX23" fmla="*/ 1178496 w 1679946"/>
                <a:gd name="connsiteY23" fmla="*/ 434713 h 1479887"/>
                <a:gd name="connsiteX24" fmla="*/ 1225894 w 1679946"/>
                <a:gd name="connsiteY24" fmla="*/ 341158 h 1479887"/>
                <a:gd name="connsiteX25" fmla="*/ 1225856 w 1679946"/>
                <a:gd name="connsiteY25" fmla="*/ 340165 h 1479887"/>
                <a:gd name="connsiteX26" fmla="*/ 1225739 w 1679946"/>
                <a:gd name="connsiteY26" fmla="*/ 338521 h 1479887"/>
                <a:gd name="connsiteX27" fmla="*/ 1225506 w 1679946"/>
                <a:gd name="connsiteY27" fmla="*/ 335185 h 1479887"/>
                <a:gd name="connsiteX28" fmla="*/ 1225274 w 1679946"/>
                <a:gd name="connsiteY28" fmla="*/ 331694 h 1479887"/>
                <a:gd name="connsiteX29" fmla="*/ 1225196 w 1679946"/>
                <a:gd name="connsiteY29" fmla="*/ 330375 h 1479887"/>
                <a:gd name="connsiteX30" fmla="*/ 1224265 w 1679946"/>
                <a:gd name="connsiteY30" fmla="*/ 317963 h 1479887"/>
                <a:gd name="connsiteX31" fmla="*/ 1224033 w 1679946"/>
                <a:gd name="connsiteY31" fmla="*/ 315171 h 1479887"/>
                <a:gd name="connsiteX32" fmla="*/ 1222093 w 1679946"/>
                <a:gd name="connsiteY32" fmla="*/ 290967 h 1479887"/>
                <a:gd name="connsiteX33" fmla="*/ 1220930 w 1679946"/>
                <a:gd name="connsiteY33" fmla="*/ 279099 h 1479887"/>
                <a:gd name="connsiteX34" fmla="*/ 1220852 w 1679946"/>
                <a:gd name="connsiteY34" fmla="*/ 278012 h 1479887"/>
                <a:gd name="connsiteX35" fmla="*/ 1219844 w 1679946"/>
                <a:gd name="connsiteY35" fmla="*/ 268316 h 1479887"/>
                <a:gd name="connsiteX36" fmla="*/ 1216818 w 1679946"/>
                <a:gd name="connsiteY36" fmla="*/ 257378 h 1479887"/>
                <a:gd name="connsiteX37" fmla="*/ 1214879 w 1679946"/>
                <a:gd name="connsiteY37" fmla="*/ 252878 h 1479887"/>
                <a:gd name="connsiteX38" fmla="*/ 1214336 w 1679946"/>
                <a:gd name="connsiteY38" fmla="*/ 251637 h 1479887"/>
                <a:gd name="connsiteX39" fmla="*/ 1212474 w 1679946"/>
                <a:gd name="connsiteY39" fmla="*/ 247836 h 1479887"/>
                <a:gd name="connsiteX40" fmla="*/ 1204639 w 1679946"/>
                <a:gd name="connsiteY40" fmla="*/ 234881 h 1479887"/>
                <a:gd name="connsiteX41" fmla="*/ 1196726 w 1679946"/>
                <a:gd name="connsiteY41" fmla="*/ 224021 h 1479887"/>
                <a:gd name="connsiteX42" fmla="*/ 1187495 w 1679946"/>
                <a:gd name="connsiteY42" fmla="*/ 212695 h 1479887"/>
                <a:gd name="connsiteX43" fmla="*/ 1182142 w 1679946"/>
                <a:gd name="connsiteY43" fmla="*/ 206954 h 1479887"/>
                <a:gd name="connsiteX44" fmla="*/ 1173532 w 1679946"/>
                <a:gd name="connsiteY44" fmla="*/ 198188 h 1479887"/>
                <a:gd name="connsiteX45" fmla="*/ 1163912 w 1679946"/>
                <a:gd name="connsiteY45" fmla="*/ 190664 h 1479887"/>
                <a:gd name="connsiteX46" fmla="*/ 1152043 w 1679946"/>
                <a:gd name="connsiteY46" fmla="*/ 185156 h 1479887"/>
                <a:gd name="connsiteX47" fmla="*/ 1133891 w 1679946"/>
                <a:gd name="connsiteY47" fmla="*/ 172201 h 1479887"/>
                <a:gd name="connsiteX48" fmla="*/ 1125435 w 1679946"/>
                <a:gd name="connsiteY48" fmla="*/ 153350 h 1479887"/>
                <a:gd name="connsiteX49" fmla="*/ 1128151 w 1679946"/>
                <a:gd name="connsiteY49" fmla="*/ 140163 h 1479887"/>
                <a:gd name="connsiteX50" fmla="*/ 1112713 w 1679946"/>
                <a:gd name="connsiteY50" fmla="*/ 126354 h 1479887"/>
                <a:gd name="connsiteX51" fmla="*/ 1111084 w 1679946"/>
                <a:gd name="connsiteY51" fmla="*/ 125346 h 1479887"/>
                <a:gd name="connsiteX52" fmla="*/ 1037931 w 1679946"/>
                <a:gd name="connsiteY52" fmla="*/ 97962 h 1479887"/>
                <a:gd name="connsiteX53" fmla="*/ 982388 w 1679946"/>
                <a:gd name="connsiteY53" fmla="*/ 76086 h 1479887"/>
                <a:gd name="connsiteX54" fmla="*/ 981302 w 1679946"/>
                <a:gd name="connsiteY54" fmla="*/ 75388 h 1479887"/>
                <a:gd name="connsiteX55" fmla="*/ 930336 w 1679946"/>
                <a:gd name="connsiteY55" fmla="*/ 34041 h 1479887"/>
                <a:gd name="connsiteX56" fmla="*/ 872853 w 1679946"/>
                <a:gd name="connsiteY56" fmla="*/ 69182 h 1479887"/>
                <a:gd name="connsiteX57" fmla="*/ 838100 w 1679946"/>
                <a:gd name="connsiteY57" fmla="*/ 71897 h 1479887"/>
                <a:gd name="connsiteX58" fmla="*/ 835152 w 1679946"/>
                <a:gd name="connsiteY58" fmla="*/ 71199 h 1479887"/>
                <a:gd name="connsiteX59" fmla="*/ 777747 w 1679946"/>
                <a:gd name="connsiteY59" fmla="*/ 63674 h 1479887"/>
                <a:gd name="connsiteX60" fmla="*/ 738882 w 1679946"/>
                <a:gd name="connsiteY60" fmla="*/ 80973 h 1479887"/>
                <a:gd name="connsiteX61" fmla="*/ 713515 w 1679946"/>
                <a:gd name="connsiteY61" fmla="*/ 78491 h 1479887"/>
                <a:gd name="connsiteX62" fmla="*/ 560228 w 1679946"/>
                <a:gd name="connsiteY62" fmla="*/ 80508 h 1479887"/>
                <a:gd name="connsiteX63" fmla="*/ 471250 w 1679946"/>
                <a:gd name="connsiteY63" fmla="*/ 79499 h 1479887"/>
                <a:gd name="connsiteX64" fmla="*/ 443168 w 1679946"/>
                <a:gd name="connsiteY64" fmla="*/ 62743 h 1479887"/>
                <a:gd name="connsiteX65" fmla="*/ 407173 w 1679946"/>
                <a:gd name="connsiteY65" fmla="*/ 39083 h 1479887"/>
                <a:gd name="connsiteX66" fmla="*/ 387857 w 1679946"/>
                <a:gd name="connsiteY66" fmla="*/ 14492 h 1479887"/>
                <a:gd name="connsiteX67" fmla="*/ 356595 w 1679946"/>
                <a:gd name="connsiteY67" fmla="*/ 49013 h 1479887"/>
                <a:gd name="connsiteX68" fmla="*/ 350467 w 1679946"/>
                <a:gd name="connsiteY68" fmla="*/ 62045 h 1479887"/>
                <a:gd name="connsiteX69" fmla="*/ 326729 w 1679946"/>
                <a:gd name="connsiteY69" fmla="*/ 99979 h 1479887"/>
                <a:gd name="connsiteX70" fmla="*/ 306637 w 1679946"/>
                <a:gd name="connsiteY70" fmla="*/ 108280 h 1479887"/>
                <a:gd name="connsiteX71" fmla="*/ 305784 w 1679946"/>
                <a:gd name="connsiteY71" fmla="*/ 108745 h 1479887"/>
                <a:gd name="connsiteX72" fmla="*/ 137525 w 1679946"/>
                <a:gd name="connsiteY72" fmla="*/ 108745 h 1479887"/>
                <a:gd name="connsiteX73" fmla="*/ 135740 w 1679946"/>
                <a:gd name="connsiteY73" fmla="*/ 184225 h 1479887"/>
                <a:gd name="connsiteX74" fmla="*/ 107581 w 1679946"/>
                <a:gd name="connsiteY74" fmla="*/ 213238 h 1479887"/>
                <a:gd name="connsiteX75" fmla="*/ 65148 w 1679946"/>
                <a:gd name="connsiteY75" fmla="*/ 270953 h 1479887"/>
                <a:gd name="connsiteX76" fmla="*/ 55373 w 1679946"/>
                <a:gd name="connsiteY76" fmla="*/ 357449 h 1479887"/>
                <a:gd name="connsiteX77" fmla="*/ 82680 w 1679946"/>
                <a:gd name="connsiteY77" fmla="*/ 424628 h 1479887"/>
                <a:gd name="connsiteX78" fmla="*/ 48857 w 1679946"/>
                <a:gd name="connsiteY78" fmla="*/ 467915 h 1479887"/>
                <a:gd name="connsiteX79" fmla="*/ 46995 w 1679946"/>
                <a:gd name="connsiteY79" fmla="*/ 607394 h 1479887"/>
                <a:gd name="connsiteX80" fmla="*/ 40401 w 1679946"/>
                <a:gd name="connsiteY80" fmla="*/ 654326 h 1479887"/>
                <a:gd name="connsiteX81" fmla="*/ 39470 w 1679946"/>
                <a:gd name="connsiteY81" fmla="*/ 655257 h 1479887"/>
                <a:gd name="connsiteX82" fmla="*/ 13793 w 1679946"/>
                <a:gd name="connsiteY82" fmla="*/ 754320 h 1479887"/>
                <a:gd name="connsiteX83" fmla="*/ 134189 w 1679946"/>
                <a:gd name="connsiteY83" fmla="*/ 881619 h 1479887"/>
                <a:gd name="connsiteX84" fmla="*/ 135508 w 1679946"/>
                <a:gd name="connsiteY84" fmla="*/ 882550 h 1479887"/>
                <a:gd name="connsiteX85" fmla="*/ 138533 w 1679946"/>
                <a:gd name="connsiteY85" fmla="*/ 904892 h 1479887"/>
                <a:gd name="connsiteX86" fmla="*/ 131707 w 1679946"/>
                <a:gd name="connsiteY86" fmla="*/ 939800 h 1479887"/>
                <a:gd name="connsiteX87" fmla="*/ 111072 w 1679946"/>
                <a:gd name="connsiteY87" fmla="*/ 957642 h 1479887"/>
                <a:gd name="connsiteX88" fmla="*/ 102849 w 1679946"/>
                <a:gd name="connsiteY88" fmla="*/ 970830 h 1479887"/>
                <a:gd name="connsiteX89" fmla="*/ 103702 w 1679946"/>
                <a:gd name="connsiteY89" fmla="*/ 1024667 h 1479887"/>
                <a:gd name="connsiteX90" fmla="*/ 128991 w 1679946"/>
                <a:gd name="connsiteY90" fmla="*/ 1058722 h 1479887"/>
                <a:gd name="connsiteX91" fmla="*/ 131784 w 1679946"/>
                <a:gd name="connsiteY91" fmla="*/ 1075245 h 1479887"/>
                <a:gd name="connsiteX92" fmla="*/ 136439 w 1679946"/>
                <a:gd name="connsiteY92" fmla="*/ 1102862 h 1479887"/>
                <a:gd name="connsiteX93" fmla="*/ 205170 w 1679946"/>
                <a:gd name="connsiteY93" fmla="*/ 1144907 h 1479887"/>
                <a:gd name="connsiteX94" fmla="*/ 254119 w 1679946"/>
                <a:gd name="connsiteY94" fmla="*/ 1163680 h 1479887"/>
                <a:gd name="connsiteX95" fmla="*/ 285149 w 1679946"/>
                <a:gd name="connsiteY95" fmla="*/ 1223490 h 1479887"/>
                <a:gd name="connsiteX96" fmla="*/ 284606 w 1679946"/>
                <a:gd name="connsiteY96" fmla="*/ 1246530 h 1479887"/>
                <a:gd name="connsiteX97" fmla="*/ 351553 w 1679946"/>
                <a:gd name="connsiteY97" fmla="*/ 1326819 h 1479887"/>
                <a:gd name="connsiteX98" fmla="*/ 364508 w 1679946"/>
                <a:gd name="connsiteY98" fmla="*/ 1340550 h 1479887"/>
                <a:gd name="connsiteX99" fmla="*/ 393675 w 1679946"/>
                <a:gd name="connsiteY99" fmla="*/ 1354436 h 1479887"/>
                <a:gd name="connsiteX100" fmla="*/ 443246 w 1679946"/>
                <a:gd name="connsiteY100" fmla="*/ 1311537 h 1479887"/>
                <a:gd name="connsiteX101" fmla="*/ 492273 w 1679946"/>
                <a:gd name="connsiteY101" fmla="*/ 1275387 h 1479887"/>
                <a:gd name="connsiteX102" fmla="*/ 515235 w 1679946"/>
                <a:gd name="connsiteY102" fmla="*/ 1256847 h 1479887"/>
                <a:gd name="connsiteX103" fmla="*/ 670849 w 1679946"/>
                <a:gd name="connsiteY103" fmla="*/ 1272207 h 1479887"/>
                <a:gd name="connsiteX104" fmla="*/ 671935 w 1679946"/>
                <a:gd name="connsiteY104" fmla="*/ 1272284 h 1479887"/>
                <a:gd name="connsiteX105" fmla="*/ 729728 w 1679946"/>
                <a:gd name="connsiteY105" fmla="*/ 1318131 h 1479887"/>
                <a:gd name="connsiteX106" fmla="*/ 766498 w 1679946"/>
                <a:gd name="connsiteY106" fmla="*/ 1356685 h 1479887"/>
                <a:gd name="connsiteX107" fmla="*/ 765567 w 1679946"/>
                <a:gd name="connsiteY107" fmla="*/ 1414013 h 1479887"/>
                <a:gd name="connsiteX108" fmla="*/ 772472 w 1679946"/>
                <a:gd name="connsiteY108" fmla="*/ 1472271 h 1479887"/>
                <a:gd name="connsiteX109" fmla="*/ 846012 w 1679946"/>
                <a:gd name="connsiteY109" fmla="*/ 1472194 h 1479887"/>
                <a:gd name="connsiteX110" fmla="*/ 879602 w 1679946"/>
                <a:gd name="connsiteY110" fmla="*/ 1441707 h 1479887"/>
                <a:gd name="connsiteX111" fmla="*/ 903029 w 1679946"/>
                <a:gd name="connsiteY111" fmla="*/ 1410832 h 1479887"/>
                <a:gd name="connsiteX112" fmla="*/ 953686 w 1679946"/>
                <a:gd name="connsiteY112" fmla="*/ 1392913 h 1479887"/>
                <a:gd name="connsiteX113" fmla="*/ 1047085 w 1679946"/>
                <a:gd name="connsiteY113" fmla="*/ 1388491 h 1479887"/>
                <a:gd name="connsiteX114" fmla="*/ 1116825 w 1679946"/>
                <a:gd name="connsiteY114" fmla="*/ 1434260 h 1479887"/>
                <a:gd name="connsiteX115" fmla="*/ 1155534 w 1679946"/>
                <a:gd name="connsiteY115" fmla="*/ 1440155 h 1479887"/>
                <a:gd name="connsiteX116" fmla="*/ 1207199 w 1679946"/>
                <a:gd name="connsiteY116" fmla="*/ 1405480 h 1479887"/>
                <a:gd name="connsiteX117" fmla="*/ 1222248 w 1679946"/>
                <a:gd name="connsiteY117" fmla="*/ 1392525 h 1479887"/>
                <a:gd name="connsiteX118" fmla="*/ 1262587 w 1679946"/>
                <a:gd name="connsiteY118" fmla="*/ 1374993 h 1479887"/>
                <a:gd name="connsiteX119" fmla="*/ 1335662 w 1679946"/>
                <a:gd name="connsiteY119" fmla="*/ 1375458 h 1479887"/>
                <a:gd name="connsiteX120" fmla="*/ 1365994 w 1679946"/>
                <a:gd name="connsiteY120" fmla="*/ 1343808 h 1479887"/>
                <a:gd name="connsiteX121" fmla="*/ 1401756 w 1679946"/>
                <a:gd name="connsiteY121" fmla="*/ 1315183 h 1479887"/>
                <a:gd name="connsiteX122" fmla="*/ 1433871 w 1679946"/>
                <a:gd name="connsiteY122" fmla="*/ 1284464 h 1479887"/>
                <a:gd name="connsiteX123" fmla="*/ 1451791 w 1679946"/>
                <a:gd name="connsiteY123" fmla="*/ 1280275 h 1479887"/>
                <a:gd name="connsiteX124" fmla="*/ 1468780 w 1679946"/>
                <a:gd name="connsiteY124" fmla="*/ 1276939 h 1479887"/>
                <a:gd name="connsiteX125" fmla="*/ 1485226 w 1679946"/>
                <a:gd name="connsiteY125" fmla="*/ 1272129 h 1479887"/>
                <a:gd name="connsiteX126" fmla="*/ 1511679 w 1679946"/>
                <a:gd name="connsiteY126" fmla="*/ 1265458 h 1479887"/>
                <a:gd name="connsiteX127" fmla="*/ 1605156 w 1679946"/>
                <a:gd name="connsiteY127" fmla="*/ 1272827 h 1479887"/>
                <a:gd name="connsiteX128" fmla="*/ 1628118 w 1679946"/>
                <a:gd name="connsiteY128" fmla="*/ 1279344 h 1479887"/>
                <a:gd name="connsiteX129" fmla="*/ 1660466 w 1679946"/>
                <a:gd name="connsiteY129" fmla="*/ 1248779 h 1479887"/>
                <a:gd name="connsiteX130" fmla="*/ 1672335 w 1679946"/>
                <a:gd name="connsiteY130" fmla="*/ 1236988 h 1479887"/>
                <a:gd name="connsiteX131" fmla="*/ 1668689 w 1679946"/>
                <a:gd name="connsiteY131" fmla="*/ 1208208 h 1479887"/>
                <a:gd name="connsiteX132" fmla="*/ 1668767 w 1679946"/>
                <a:gd name="connsiteY132" fmla="*/ 1179428 h 1479887"/>
                <a:gd name="connsiteX133" fmla="*/ 1672335 w 1679946"/>
                <a:gd name="connsiteY133" fmla="*/ 1154061 h 1479887"/>
                <a:gd name="connsiteX134" fmla="*/ 1652244 w 1679946"/>
                <a:gd name="connsiteY134" fmla="*/ 1117678 h 1479887"/>
                <a:gd name="connsiteX135" fmla="*/ 1680403 w 1679946"/>
                <a:gd name="connsiteY135" fmla="*/ 1152587 h 1479887"/>
                <a:gd name="connsiteX136" fmla="*/ 1676447 w 1679946"/>
                <a:gd name="connsiteY136" fmla="*/ 1179971 h 1479887"/>
                <a:gd name="connsiteX137" fmla="*/ 1676447 w 1679946"/>
                <a:gd name="connsiteY137" fmla="*/ 1207665 h 1479887"/>
                <a:gd name="connsiteX138" fmla="*/ 1680481 w 1679946"/>
                <a:gd name="connsiteY138" fmla="*/ 1239781 h 1479887"/>
                <a:gd name="connsiteX139" fmla="*/ 1665819 w 1679946"/>
                <a:gd name="connsiteY139" fmla="*/ 1254365 h 1479887"/>
                <a:gd name="connsiteX140" fmla="*/ 1630290 w 1679946"/>
                <a:gd name="connsiteY140" fmla="*/ 1288032 h 1479887"/>
                <a:gd name="connsiteX141" fmla="*/ 1603682 w 1679946"/>
                <a:gd name="connsiteY141" fmla="*/ 1280430 h 1479887"/>
                <a:gd name="connsiteX142" fmla="*/ 1512377 w 1679946"/>
                <a:gd name="connsiteY142" fmla="*/ 1273215 h 1479887"/>
                <a:gd name="connsiteX143" fmla="*/ 1487631 w 1679946"/>
                <a:gd name="connsiteY143" fmla="*/ 1279499 h 1479887"/>
                <a:gd name="connsiteX144" fmla="*/ 1470564 w 1679946"/>
                <a:gd name="connsiteY144" fmla="*/ 1284464 h 1479887"/>
                <a:gd name="connsiteX145" fmla="*/ 1453110 w 1679946"/>
                <a:gd name="connsiteY145" fmla="*/ 1287954 h 1479887"/>
                <a:gd name="connsiteX146" fmla="*/ 1437362 w 1679946"/>
                <a:gd name="connsiteY146" fmla="*/ 1291368 h 1479887"/>
                <a:gd name="connsiteX147" fmla="*/ 1407031 w 1679946"/>
                <a:gd name="connsiteY147" fmla="*/ 1320924 h 1479887"/>
                <a:gd name="connsiteX148" fmla="*/ 1371346 w 1679946"/>
                <a:gd name="connsiteY148" fmla="*/ 1349393 h 1479887"/>
                <a:gd name="connsiteX149" fmla="*/ 1339231 w 1679946"/>
                <a:gd name="connsiteY149" fmla="*/ 1382285 h 1479887"/>
                <a:gd name="connsiteX150" fmla="*/ 1261811 w 1679946"/>
                <a:gd name="connsiteY150" fmla="*/ 1382750 h 1479887"/>
                <a:gd name="connsiteX151" fmla="*/ 1260415 w 1679946"/>
                <a:gd name="connsiteY151" fmla="*/ 1382440 h 1479887"/>
                <a:gd name="connsiteX152" fmla="*/ 1227213 w 1679946"/>
                <a:gd name="connsiteY152" fmla="*/ 1398498 h 1479887"/>
                <a:gd name="connsiteX153" fmla="*/ 1212319 w 1679946"/>
                <a:gd name="connsiteY153" fmla="*/ 1411298 h 1479887"/>
                <a:gd name="connsiteX154" fmla="*/ 1155534 w 1679946"/>
                <a:gd name="connsiteY154" fmla="*/ 1447913 h 1479887"/>
                <a:gd name="connsiteX155" fmla="*/ 1114265 w 1679946"/>
                <a:gd name="connsiteY155" fmla="*/ 1441629 h 1479887"/>
                <a:gd name="connsiteX156" fmla="*/ 1071754 w 1679946"/>
                <a:gd name="connsiteY156" fmla="*/ 1414246 h 1479887"/>
                <a:gd name="connsiteX157" fmla="*/ 1044913 w 1679946"/>
                <a:gd name="connsiteY157" fmla="*/ 1396326 h 1479887"/>
                <a:gd name="connsiteX158" fmla="*/ 955702 w 1679946"/>
                <a:gd name="connsiteY158" fmla="*/ 1400360 h 1479887"/>
                <a:gd name="connsiteX159" fmla="*/ 907761 w 1679946"/>
                <a:gd name="connsiteY159" fmla="*/ 1417349 h 1479887"/>
                <a:gd name="connsiteX160" fmla="*/ 885265 w 1679946"/>
                <a:gd name="connsiteY160" fmla="*/ 1446904 h 1479887"/>
                <a:gd name="connsiteX161" fmla="*/ 849038 w 1679946"/>
                <a:gd name="connsiteY161" fmla="*/ 1479951 h 1479887"/>
                <a:gd name="connsiteX162" fmla="*/ 770765 w 1679946"/>
                <a:gd name="connsiteY162" fmla="*/ 1480106 h 1479887"/>
                <a:gd name="connsiteX163" fmla="*/ 765567 w 1679946"/>
                <a:gd name="connsiteY163" fmla="*/ 1480106 h 1479887"/>
                <a:gd name="connsiteX164" fmla="*/ 764947 w 1679946"/>
                <a:gd name="connsiteY164" fmla="*/ 1474986 h 1479887"/>
                <a:gd name="connsiteX165" fmla="*/ 757810 w 1679946"/>
                <a:gd name="connsiteY165" fmla="*/ 1414401 h 1479887"/>
                <a:gd name="connsiteX166" fmla="*/ 758741 w 1679946"/>
                <a:gd name="connsiteY166" fmla="*/ 1359711 h 1479887"/>
                <a:gd name="connsiteX167" fmla="*/ 724531 w 1679946"/>
                <a:gd name="connsiteY167" fmla="*/ 1323794 h 1479887"/>
                <a:gd name="connsiteX168" fmla="*/ 668755 w 1679946"/>
                <a:gd name="connsiteY168" fmla="*/ 1279731 h 1479887"/>
                <a:gd name="connsiteX169" fmla="*/ 518260 w 1679946"/>
                <a:gd name="connsiteY169" fmla="*/ 1263984 h 1479887"/>
                <a:gd name="connsiteX170" fmla="*/ 497470 w 1679946"/>
                <a:gd name="connsiteY170" fmla="*/ 1281128 h 1479887"/>
                <a:gd name="connsiteX171" fmla="*/ 445573 w 1679946"/>
                <a:gd name="connsiteY171" fmla="*/ 1318984 h 1479887"/>
                <a:gd name="connsiteX172" fmla="*/ 398252 w 1679946"/>
                <a:gd name="connsiteY172" fmla="*/ 1361340 h 1479887"/>
                <a:gd name="connsiteX173" fmla="*/ 396546 w 1679946"/>
                <a:gd name="connsiteY173" fmla="*/ 1363745 h 1479887"/>
                <a:gd name="connsiteX174" fmla="*/ 393753 w 1679946"/>
                <a:gd name="connsiteY174" fmla="*/ 1362736 h 1479887"/>
                <a:gd name="connsiteX175" fmla="*/ 358069 w 1679946"/>
                <a:gd name="connsiteY175" fmla="*/ 1344894 h 1479887"/>
                <a:gd name="connsiteX176" fmla="*/ 346045 w 1679946"/>
                <a:gd name="connsiteY176" fmla="*/ 1332327 h 1479887"/>
                <a:gd name="connsiteX177" fmla="*/ 277159 w 1679946"/>
                <a:gd name="connsiteY177" fmla="*/ 1248779 h 1479887"/>
                <a:gd name="connsiteX178" fmla="*/ 277469 w 1679946"/>
                <a:gd name="connsiteY178" fmla="*/ 1222249 h 1479887"/>
                <a:gd name="connsiteX179" fmla="*/ 250861 w 1679946"/>
                <a:gd name="connsiteY179" fmla="*/ 1170739 h 1479887"/>
                <a:gd name="connsiteX180" fmla="*/ 202687 w 1679946"/>
                <a:gd name="connsiteY180" fmla="*/ 1152199 h 1479887"/>
                <a:gd name="connsiteX181" fmla="*/ 129147 w 1679946"/>
                <a:gd name="connsiteY181" fmla="*/ 1105267 h 1479887"/>
                <a:gd name="connsiteX182" fmla="*/ 124027 w 1679946"/>
                <a:gd name="connsiteY182" fmla="*/ 1074314 h 1479887"/>
                <a:gd name="connsiteX183" fmla="*/ 121855 w 1679946"/>
                <a:gd name="connsiteY183" fmla="*/ 1061747 h 1479887"/>
                <a:gd name="connsiteX184" fmla="*/ 97264 w 1679946"/>
                <a:gd name="connsiteY184" fmla="*/ 1029244 h 1479887"/>
                <a:gd name="connsiteX185" fmla="*/ 96022 w 1679946"/>
                <a:gd name="connsiteY185" fmla="*/ 1028080 h 1479887"/>
                <a:gd name="connsiteX186" fmla="*/ 95014 w 1679946"/>
                <a:gd name="connsiteY186" fmla="*/ 968658 h 1479887"/>
                <a:gd name="connsiteX187" fmla="*/ 104788 w 1679946"/>
                <a:gd name="connsiteY187" fmla="*/ 952988 h 1479887"/>
                <a:gd name="connsiteX188" fmla="*/ 124647 w 1679946"/>
                <a:gd name="connsiteY188" fmla="*/ 935689 h 1479887"/>
                <a:gd name="connsiteX189" fmla="*/ 130698 w 1679946"/>
                <a:gd name="connsiteY189" fmla="*/ 904659 h 1479887"/>
                <a:gd name="connsiteX190" fmla="*/ 128216 w 1679946"/>
                <a:gd name="connsiteY190" fmla="*/ 886817 h 1479887"/>
                <a:gd name="connsiteX191" fmla="*/ 6579 w 1679946"/>
                <a:gd name="connsiteY191" fmla="*/ 757267 h 1479887"/>
                <a:gd name="connsiteX192" fmla="*/ 33032 w 1679946"/>
                <a:gd name="connsiteY192" fmla="*/ 650758 h 1479887"/>
                <a:gd name="connsiteX193" fmla="*/ 39238 w 1679946"/>
                <a:gd name="connsiteY193" fmla="*/ 606773 h 1479887"/>
                <a:gd name="connsiteX194" fmla="*/ 41100 w 1679946"/>
                <a:gd name="connsiteY194" fmla="*/ 464036 h 1479887"/>
                <a:gd name="connsiteX195" fmla="*/ 42651 w 1679946"/>
                <a:gd name="connsiteY195" fmla="*/ 462872 h 1479887"/>
                <a:gd name="connsiteX196" fmla="*/ 75000 w 1679946"/>
                <a:gd name="connsiteY196" fmla="*/ 425094 h 1479887"/>
                <a:gd name="connsiteX197" fmla="*/ 47926 w 1679946"/>
                <a:gd name="connsiteY197" fmla="*/ 360009 h 1479887"/>
                <a:gd name="connsiteX198" fmla="*/ 47383 w 1679946"/>
                <a:gd name="connsiteY198" fmla="*/ 358923 h 1479887"/>
                <a:gd name="connsiteX199" fmla="*/ 57623 w 1679946"/>
                <a:gd name="connsiteY199" fmla="*/ 268005 h 1479887"/>
                <a:gd name="connsiteX200" fmla="*/ 101685 w 1679946"/>
                <a:gd name="connsiteY200" fmla="*/ 208273 h 1479887"/>
                <a:gd name="connsiteX201" fmla="*/ 128061 w 1679946"/>
                <a:gd name="connsiteY201" fmla="*/ 180967 h 1479887"/>
                <a:gd name="connsiteX202" fmla="*/ 129845 w 1679946"/>
                <a:gd name="connsiteY202" fmla="*/ 105642 h 1479887"/>
                <a:gd name="connsiteX203" fmla="*/ 129845 w 1679946"/>
                <a:gd name="connsiteY203" fmla="*/ 105332 h 1479887"/>
                <a:gd name="connsiteX204" fmla="*/ 129922 w 1679946"/>
                <a:gd name="connsiteY204" fmla="*/ 100988 h 1479887"/>
                <a:gd name="connsiteX205" fmla="*/ 303922 w 1679946"/>
                <a:gd name="connsiteY205" fmla="*/ 100988 h 1479887"/>
                <a:gd name="connsiteX206" fmla="*/ 324479 w 1679946"/>
                <a:gd name="connsiteY206" fmla="*/ 92532 h 1479887"/>
                <a:gd name="connsiteX207" fmla="*/ 343330 w 1679946"/>
                <a:gd name="connsiteY207" fmla="*/ 58942 h 1479887"/>
                <a:gd name="connsiteX208" fmla="*/ 353414 w 1679946"/>
                <a:gd name="connsiteY208" fmla="*/ 41876 h 1479887"/>
                <a:gd name="connsiteX209" fmla="*/ 385608 w 1679946"/>
                <a:gd name="connsiteY209" fmla="*/ 4950 h 1479887"/>
                <a:gd name="connsiteX210" fmla="*/ 389487 w 1679946"/>
                <a:gd name="connsiteY210" fmla="*/ 218 h 1479887"/>
                <a:gd name="connsiteX211" fmla="*/ 392124 w 1679946"/>
                <a:gd name="connsiteY211" fmla="*/ 5726 h 1479887"/>
                <a:gd name="connsiteX212" fmla="*/ 409346 w 1679946"/>
                <a:gd name="connsiteY212" fmla="*/ 31558 h 1479887"/>
                <a:gd name="connsiteX213" fmla="*/ 447435 w 1679946"/>
                <a:gd name="connsiteY213" fmla="*/ 56305 h 1479887"/>
                <a:gd name="connsiteX214" fmla="*/ 473422 w 1679946"/>
                <a:gd name="connsiteY214" fmla="*/ 71742 h 1479887"/>
                <a:gd name="connsiteX215" fmla="*/ 560150 w 1679946"/>
                <a:gd name="connsiteY215" fmla="*/ 72750 h 1479887"/>
                <a:gd name="connsiteX216" fmla="*/ 714834 w 1679946"/>
                <a:gd name="connsiteY216" fmla="*/ 70656 h 1479887"/>
                <a:gd name="connsiteX217" fmla="*/ 715454 w 1679946"/>
                <a:gd name="connsiteY217" fmla="*/ 70889 h 1479887"/>
                <a:gd name="connsiteX218" fmla="*/ 734926 w 1679946"/>
                <a:gd name="connsiteY218" fmla="*/ 74380 h 1479887"/>
                <a:gd name="connsiteX219" fmla="*/ 775652 w 1679946"/>
                <a:gd name="connsiteY219" fmla="*/ 56072 h 1479887"/>
                <a:gd name="connsiteX220" fmla="*/ 776661 w 1679946"/>
                <a:gd name="connsiteY220" fmla="*/ 55684 h 1479887"/>
                <a:gd name="connsiteX221" fmla="*/ 777747 w 1679946"/>
                <a:gd name="connsiteY221" fmla="*/ 55839 h 1479887"/>
                <a:gd name="connsiteX222" fmla="*/ 835152 w 1679946"/>
                <a:gd name="connsiteY222" fmla="*/ 63441 h 1479887"/>
                <a:gd name="connsiteX223" fmla="*/ 839961 w 1679946"/>
                <a:gd name="connsiteY223" fmla="*/ 64372 h 1479887"/>
                <a:gd name="connsiteX224" fmla="*/ 867655 w 1679946"/>
                <a:gd name="connsiteY224" fmla="*/ 63441 h 1479887"/>
                <a:gd name="connsiteX225" fmla="*/ 930180 w 1679946"/>
                <a:gd name="connsiteY225" fmla="*/ 26283 h 1479887"/>
                <a:gd name="connsiteX226" fmla="*/ 986034 w 1679946"/>
                <a:gd name="connsiteY226" fmla="*/ 69182 h 1479887"/>
                <a:gd name="connsiteX227" fmla="*/ 1039638 w 1679946"/>
                <a:gd name="connsiteY227" fmla="*/ 90437 h 1479887"/>
                <a:gd name="connsiteX228" fmla="*/ 1115273 w 1679946"/>
                <a:gd name="connsiteY228" fmla="*/ 118830 h 1479887"/>
                <a:gd name="connsiteX229" fmla="*/ 1116747 w 1679946"/>
                <a:gd name="connsiteY229" fmla="*/ 119761 h 1479887"/>
                <a:gd name="connsiteX230" fmla="*/ 1122488 w 1679946"/>
                <a:gd name="connsiteY230" fmla="*/ 123484 h 1479887"/>
                <a:gd name="connsiteX231" fmla="*/ 1124117 w 1679946"/>
                <a:gd name="connsiteY231" fmla="*/ 124570 h 1479887"/>
                <a:gd name="connsiteX232" fmla="*/ 1131719 w 1679946"/>
                <a:gd name="connsiteY232" fmla="*/ 131164 h 1479887"/>
                <a:gd name="connsiteX233" fmla="*/ 1133891 w 1679946"/>
                <a:gd name="connsiteY233" fmla="*/ 133879 h 1479887"/>
                <a:gd name="connsiteX234" fmla="*/ 1134124 w 1679946"/>
                <a:gd name="connsiteY234" fmla="*/ 134267 h 1479887"/>
                <a:gd name="connsiteX235" fmla="*/ 1135132 w 1679946"/>
                <a:gd name="connsiteY235" fmla="*/ 136206 h 1479887"/>
                <a:gd name="connsiteX236" fmla="*/ 1135210 w 1679946"/>
                <a:gd name="connsiteY236" fmla="*/ 136361 h 1479887"/>
                <a:gd name="connsiteX237" fmla="*/ 1135443 w 1679946"/>
                <a:gd name="connsiteY237" fmla="*/ 137060 h 1479887"/>
                <a:gd name="connsiteX238" fmla="*/ 1135675 w 1679946"/>
                <a:gd name="connsiteY238" fmla="*/ 137835 h 1479887"/>
                <a:gd name="connsiteX239" fmla="*/ 1135287 w 1679946"/>
                <a:gd name="connsiteY239" fmla="*/ 143266 h 1479887"/>
                <a:gd name="connsiteX240" fmla="*/ 1135055 w 1679946"/>
                <a:gd name="connsiteY240" fmla="*/ 143886 h 1479887"/>
                <a:gd name="connsiteX241" fmla="*/ 1135055 w 1679946"/>
                <a:gd name="connsiteY241" fmla="*/ 143964 h 1479887"/>
                <a:gd name="connsiteX242" fmla="*/ 1134279 w 1679946"/>
                <a:gd name="connsiteY242" fmla="*/ 145903 h 1479887"/>
                <a:gd name="connsiteX243" fmla="*/ 1137227 w 1679946"/>
                <a:gd name="connsiteY243" fmla="*/ 163745 h 1479887"/>
                <a:gd name="connsiteX244" fmla="*/ 1139864 w 1679946"/>
                <a:gd name="connsiteY244" fmla="*/ 167236 h 1479887"/>
                <a:gd name="connsiteX245" fmla="*/ 1154914 w 1679946"/>
                <a:gd name="connsiteY245" fmla="*/ 177941 h 1479887"/>
                <a:gd name="connsiteX246" fmla="*/ 1167713 w 1679946"/>
                <a:gd name="connsiteY246" fmla="*/ 183915 h 1479887"/>
                <a:gd name="connsiteX247" fmla="*/ 1178884 w 1679946"/>
                <a:gd name="connsiteY247" fmla="*/ 192525 h 1479887"/>
                <a:gd name="connsiteX248" fmla="*/ 1187883 w 1679946"/>
                <a:gd name="connsiteY248" fmla="*/ 201602 h 1479887"/>
                <a:gd name="connsiteX249" fmla="*/ 1193391 w 1679946"/>
                <a:gd name="connsiteY249" fmla="*/ 207652 h 1479887"/>
                <a:gd name="connsiteX250" fmla="*/ 1202855 w 1679946"/>
                <a:gd name="connsiteY250" fmla="*/ 219289 h 1479887"/>
                <a:gd name="connsiteX251" fmla="*/ 1211078 w 1679946"/>
                <a:gd name="connsiteY251" fmla="*/ 230537 h 1479887"/>
                <a:gd name="connsiteX252" fmla="*/ 1219301 w 1679946"/>
                <a:gd name="connsiteY252" fmla="*/ 244112 h 1479887"/>
                <a:gd name="connsiteX253" fmla="*/ 1221395 w 1679946"/>
                <a:gd name="connsiteY253" fmla="*/ 248379 h 1479887"/>
                <a:gd name="connsiteX254" fmla="*/ 1221860 w 1679946"/>
                <a:gd name="connsiteY254" fmla="*/ 249465 h 1479887"/>
                <a:gd name="connsiteX255" fmla="*/ 1224033 w 1679946"/>
                <a:gd name="connsiteY255" fmla="*/ 254585 h 1479887"/>
                <a:gd name="connsiteX256" fmla="*/ 1227523 w 1679946"/>
                <a:gd name="connsiteY256" fmla="*/ 267462 h 1479887"/>
                <a:gd name="connsiteX257" fmla="*/ 1228454 w 1679946"/>
                <a:gd name="connsiteY257" fmla="*/ 275763 h 1479887"/>
                <a:gd name="connsiteX258" fmla="*/ 1228687 w 1679946"/>
                <a:gd name="connsiteY258" fmla="*/ 278245 h 1479887"/>
                <a:gd name="connsiteX259" fmla="*/ 1229230 w 1679946"/>
                <a:gd name="connsiteY259" fmla="*/ 284141 h 1479887"/>
                <a:gd name="connsiteX260" fmla="*/ 1229308 w 1679946"/>
                <a:gd name="connsiteY260" fmla="*/ 284917 h 1479887"/>
                <a:gd name="connsiteX261" fmla="*/ 1230161 w 1679946"/>
                <a:gd name="connsiteY261" fmla="*/ 294536 h 1479887"/>
                <a:gd name="connsiteX262" fmla="*/ 1230549 w 1679946"/>
                <a:gd name="connsiteY262" fmla="*/ 299345 h 1479887"/>
                <a:gd name="connsiteX263" fmla="*/ 1231325 w 1679946"/>
                <a:gd name="connsiteY263" fmla="*/ 308654 h 1479887"/>
                <a:gd name="connsiteX264" fmla="*/ 1232798 w 1679946"/>
                <a:gd name="connsiteY264" fmla="*/ 328203 h 1479887"/>
                <a:gd name="connsiteX265" fmla="*/ 1233031 w 1679946"/>
                <a:gd name="connsiteY265" fmla="*/ 331616 h 1479887"/>
                <a:gd name="connsiteX266" fmla="*/ 1233341 w 1679946"/>
                <a:gd name="connsiteY266" fmla="*/ 335650 h 1479887"/>
                <a:gd name="connsiteX267" fmla="*/ 1233574 w 1679946"/>
                <a:gd name="connsiteY267" fmla="*/ 339994 h 1479887"/>
                <a:gd name="connsiteX268" fmla="*/ 1233729 w 1679946"/>
                <a:gd name="connsiteY268" fmla="*/ 342011 h 1479887"/>
                <a:gd name="connsiteX269" fmla="*/ 1233884 w 1679946"/>
                <a:gd name="connsiteY269" fmla="*/ 343330 h 1479887"/>
                <a:gd name="connsiteX270" fmla="*/ 1233109 w 1679946"/>
                <a:gd name="connsiteY270" fmla="*/ 344494 h 1479887"/>
                <a:gd name="connsiteX271" fmla="*/ 1232954 w 1679946"/>
                <a:gd name="connsiteY271" fmla="*/ 344804 h 1479887"/>
                <a:gd name="connsiteX272" fmla="*/ 1232798 w 1679946"/>
                <a:gd name="connsiteY272" fmla="*/ 344882 h 1479887"/>
                <a:gd name="connsiteX273" fmla="*/ 1186254 w 1679946"/>
                <a:gd name="connsiteY273" fmla="*/ 433937 h 1479887"/>
                <a:gd name="connsiteX274" fmla="*/ 1192305 w 1679946"/>
                <a:gd name="connsiteY274" fmla="*/ 460080 h 1479887"/>
                <a:gd name="connsiteX275" fmla="*/ 1242340 w 1679946"/>
                <a:gd name="connsiteY275" fmla="*/ 477069 h 1479887"/>
                <a:gd name="connsiteX276" fmla="*/ 1281127 w 1679946"/>
                <a:gd name="connsiteY276" fmla="*/ 488239 h 1479887"/>
                <a:gd name="connsiteX277" fmla="*/ 1296099 w 1679946"/>
                <a:gd name="connsiteY277" fmla="*/ 488239 h 1479887"/>
                <a:gd name="connsiteX278" fmla="*/ 1290747 w 1679946"/>
                <a:gd name="connsiteY278" fmla="*/ 577760 h 1479887"/>
                <a:gd name="connsiteX279" fmla="*/ 1301142 w 1679946"/>
                <a:gd name="connsiteY279" fmla="*/ 591956 h 1479887"/>
                <a:gd name="connsiteX280" fmla="*/ 1319992 w 1679946"/>
                <a:gd name="connsiteY280" fmla="*/ 614686 h 1479887"/>
                <a:gd name="connsiteX281" fmla="*/ 1352496 w 1679946"/>
                <a:gd name="connsiteY281" fmla="*/ 622288 h 1479887"/>
                <a:gd name="connsiteX282" fmla="*/ 1352651 w 1679946"/>
                <a:gd name="connsiteY282" fmla="*/ 625158 h 1479887"/>
                <a:gd name="connsiteX283" fmla="*/ 1362425 w 1679946"/>
                <a:gd name="connsiteY283" fmla="*/ 717317 h 1479887"/>
                <a:gd name="connsiteX284" fmla="*/ 1380268 w 1679946"/>
                <a:gd name="connsiteY284" fmla="*/ 797529 h 1479887"/>
                <a:gd name="connsiteX285" fmla="*/ 1397024 w 1679946"/>
                <a:gd name="connsiteY285" fmla="*/ 805907 h 1479887"/>
                <a:gd name="connsiteX286" fmla="*/ 1407263 w 1679946"/>
                <a:gd name="connsiteY286" fmla="*/ 816845 h 1479887"/>
                <a:gd name="connsiteX287" fmla="*/ 1502370 w 1679946"/>
                <a:gd name="connsiteY287" fmla="*/ 812656 h 1479887"/>
                <a:gd name="connsiteX288" fmla="*/ 1561869 w 1679946"/>
                <a:gd name="connsiteY288" fmla="*/ 880456 h 1479887"/>
                <a:gd name="connsiteX289" fmla="*/ 1612836 w 1679946"/>
                <a:gd name="connsiteY289" fmla="*/ 897522 h 1479887"/>
                <a:gd name="connsiteX290" fmla="*/ 1616249 w 1679946"/>
                <a:gd name="connsiteY290" fmla="*/ 926380 h 1479887"/>
                <a:gd name="connsiteX291" fmla="*/ 1634712 w 1679946"/>
                <a:gd name="connsiteY291" fmla="*/ 961676 h 1479887"/>
                <a:gd name="connsiteX292" fmla="*/ 1644098 w 1679946"/>
                <a:gd name="connsiteY292" fmla="*/ 989836 h 1479887"/>
                <a:gd name="connsiteX293" fmla="*/ 1663802 w 1679946"/>
                <a:gd name="connsiteY293" fmla="*/ 1041112 h 1479887"/>
                <a:gd name="connsiteX294" fmla="*/ 1655424 w 1679946"/>
                <a:gd name="connsiteY294" fmla="*/ 1060584 h 1479887"/>
                <a:gd name="connsiteX295" fmla="*/ 1646581 w 1679946"/>
                <a:gd name="connsiteY295" fmla="*/ 1083623 h 1479887"/>
                <a:gd name="connsiteX296" fmla="*/ 1659148 w 1679946"/>
                <a:gd name="connsiteY296" fmla="*/ 1114110 h 1479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</a:cxnLst>
              <a:rect l="l" t="t" r="r" b="b"/>
              <a:pathLst>
                <a:path w="1679946" h="1479887">
                  <a:moveTo>
                    <a:pt x="1638280" y="1083701"/>
                  </a:moveTo>
                  <a:lnTo>
                    <a:pt x="1648287" y="1057636"/>
                  </a:lnTo>
                  <a:lnTo>
                    <a:pt x="1655424" y="1040957"/>
                  </a:lnTo>
                  <a:lnTo>
                    <a:pt x="1636806" y="992473"/>
                  </a:lnTo>
                  <a:lnTo>
                    <a:pt x="1627652" y="964702"/>
                  </a:lnTo>
                  <a:lnTo>
                    <a:pt x="1609035" y="929328"/>
                  </a:lnTo>
                  <a:lnTo>
                    <a:pt x="1605699" y="903340"/>
                  </a:lnTo>
                  <a:lnTo>
                    <a:pt x="1557448" y="887127"/>
                  </a:lnTo>
                  <a:lnTo>
                    <a:pt x="1498956" y="820568"/>
                  </a:lnTo>
                  <a:lnTo>
                    <a:pt x="1403928" y="824757"/>
                  </a:lnTo>
                  <a:lnTo>
                    <a:pt x="1392912" y="812578"/>
                  </a:lnTo>
                  <a:lnTo>
                    <a:pt x="1373131" y="802649"/>
                  </a:lnTo>
                  <a:lnTo>
                    <a:pt x="1372820" y="800632"/>
                  </a:lnTo>
                  <a:cubicBezTo>
                    <a:pt x="1368088" y="767352"/>
                    <a:pt x="1361494" y="730582"/>
                    <a:pt x="1358236" y="724143"/>
                  </a:cubicBezTo>
                  <a:cubicBezTo>
                    <a:pt x="1354590" y="722204"/>
                    <a:pt x="1350479" y="709792"/>
                    <a:pt x="1345126" y="628571"/>
                  </a:cubicBezTo>
                  <a:lnTo>
                    <a:pt x="1315648" y="621667"/>
                  </a:lnTo>
                  <a:lnTo>
                    <a:pt x="1295013" y="596688"/>
                  </a:lnTo>
                  <a:lnTo>
                    <a:pt x="1282834" y="580087"/>
                  </a:lnTo>
                  <a:lnTo>
                    <a:pt x="1287876" y="495997"/>
                  </a:lnTo>
                  <a:lnTo>
                    <a:pt x="1280584" y="495997"/>
                  </a:lnTo>
                  <a:lnTo>
                    <a:pt x="1240013" y="484438"/>
                  </a:lnTo>
                  <a:lnTo>
                    <a:pt x="1187030" y="466441"/>
                  </a:lnTo>
                  <a:lnTo>
                    <a:pt x="1186331" y="465277"/>
                  </a:lnTo>
                  <a:cubicBezTo>
                    <a:pt x="1186099" y="464889"/>
                    <a:pt x="1180668" y="455968"/>
                    <a:pt x="1178496" y="434713"/>
                  </a:cubicBezTo>
                  <a:cubicBezTo>
                    <a:pt x="1176402" y="414078"/>
                    <a:pt x="1218137" y="352484"/>
                    <a:pt x="1225894" y="341158"/>
                  </a:cubicBezTo>
                  <a:cubicBezTo>
                    <a:pt x="1225894" y="340887"/>
                    <a:pt x="1225879" y="340537"/>
                    <a:pt x="1225856" y="340165"/>
                  </a:cubicBezTo>
                  <a:lnTo>
                    <a:pt x="1225739" y="338521"/>
                  </a:lnTo>
                  <a:cubicBezTo>
                    <a:pt x="1225662" y="337590"/>
                    <a:pt x="1225584" y="336426"/>
                    <a:pt x="1225506" y="335185"/>
                  </a:cubicBezTo>
                  <a:cubicBezTo>
                    <a:pt x="1225429" y="334176"/>
                    <a:pt x="1225351" y="333013"/>
                    <a:pt x="1225274" y="331694"/>
                  </a:cubicBezTo>
                  <a:cubicBezTo>
                    <a:pt x="1225196" y="331306"/>
                    <a:pt x="1225196" y="330841"/>
                    <a:pt x="1225196" y="330375"/>
                  </a:cubicBezTo>
                  <a:cubicBezTo>
                    <a:pt x="1224963" y="326807"/>
                    <a:pt x="1224653" y="322540"/>
                    <a:pt x="1224265" y="317963"/>
                  </a:cubicBezTo>
                  <a:lnTo>
                    <a:pt x="1224033" y="315171"/>
                  </a:lnTo>
                  <a:cubicBezTo>
                    <a:pt x="1223490" y="307568"/>
                    <a:pt x="1222791" y="299113"/>
                    <a:pt x="1222093" y="290967"/>
                  </a:cubicBezTo>
                  <a:cubicBezTo>
                    <a:pt x="1221705" y="286856"/>
                    <a:pt x="1221395" y="282900"/>
                    <a:pt x="1220930" y="279099"/>
                  </a:cubicBezTo>
                  <a:cubicBezTo>
                    <a:pt x="1220930" y="278711"/>
                    <a:pt x="1220852" y="278323"/>
                    <a:pt x="1220852" y="278012"/>
                  </a:cubicBezTo>
                  <a:cubicBezTo>
                    <a:pt x="1220542" y="274522"/>
                    <a:pt x="1220231" y="271263"/>
                    <a:pt x="1219844" y="268316"/>
                  </a:cubicBezTo>
                  <a:cubicBezTo>
                    <a:pt x="1219378" y="264825"/>
                    <a:pt x="1218370" y="261179"/>
                    <a:pt x="1216818" y="257378"/>
                  </a:cubicBezTo>
                  <a:cubicBezTo>
                    <a:pt x="1216275" y="255904"/>
                    <a:pt x="1215655" y="254430"/>
                    <a:pt x="1214879" y="252878"/>
                  </a:cubicBezTo>
                  <a:lnTo>
                    <a:pt x="1214336" y="251637"/>
                  </a:lnTo>
                  <a:cubicBezTo>
                    <a:pt x="1213715" y="250396"/>
                    <a:pt x="1213172" y="249000"/>
                    <a:pt x="1212474" y="247836"/>
                  </a:cubicBezTo>
                  <a:cubicBezTo>
                    <a:pt x="1209681" y="242716"/>
                    <a:pt x="1207199" y="238682"/>
                    <a:pt x="1204639" y="234881"/>
                  </a:cubicBezTo>
                  <a:cubicBezTo>
                    <a:pt x="1202001" y="230925"/>
                    <a:pt x="1199441" y="227434"/>
                    <a:pt x="1196726" y="224021"/>
                  </a:cubicBezTo>
                  <a:cubicBezTo>
                    <a:pt x="1193779" y="220064"/>
                    <a:pt x="1190598" y="216341"/>
                    <a:pt x="1187495" y="212695"/>
                  </a:cubicBezTo>
                  <a:lnTo>
                    <a:pt x="1182142" y="206954"/>
                  </a:lnTo>
                  <a:cubicBezTo>
                    <a:pt x="1179117" y="203619"/>
                    <a:pt x="1176169" y="200748"/>
                    <a:pt x="1173532" y="198188"/>
                  </a:cubicBezTo>
                  <a:cubicBezTo>
                    <a:pt x="1169730" y="194698"/>
                    <a:pt x="1166240" y="191982"/>
                    <a:pt x="1163912" y="190664"/>
                  </a:cubicBezTo>
                  <a:cubicBezTo>
                    <a:pt x="1158948" y="187793"/>
                    <a:pt x="1155302" y="186397"/>
                    <a:pt x="1152043" y="185156"/>
                  </a:cubicBezTo>
                  <a:cubicBezTo>
                    <a:pt x="1145993" y="182751"/>
                    <a:pt x="1141183" y="180889"/>
                    <a:pt x="1133891" y="172201"/>
                  </a:cubicBezTo>
                  <a:cubicBezTo>
                    <a:pt x="1127918" y="164986"/>
                    <a:pt x="1125668" y="158781"/>
                    <a:pt x="1125435" y="153350"/>
                  </a:cubicBezTo>
                  <a:cubicBezTo>
                    <a:pt x="1125125" y="148541"/>
                    <a:pt x="1126444" y="144197"/>
                    <a:pt x="1128151" y="140163"/>
                  </a:cubicBezTo>
                  <a:cubicBezTo>
                    <a:pt x="1128228" y="140085"/>
                    <a:pt x="1129392" y="136749"/>
                    <a:pt x="1112713" y="126354"/>
                  </a:cubicBezTo>
                  <a:lnTo>
                    <a:pt x="1111084" y="125346"/>
                  </a:lnTo>
                  <a:cubicBezTo>
                    <a:pt x="1107593" y="123329"/>
                    <a:pt x="1047628" y="100134"/>
                    <a:pt x="1037931" y="97962"/>
                  </a:cubicBezTo>
                  <a:cubicBezTo>
                    <a:pt x="1028312" y="95868"/>
                    <a:pt x="984250" y="76862"/>
                    <a:pt x="982388" y="76086"/>
                  </a:cubicBezTo>
                  <a:lnTo>
                    <a:pt x="981302" y="75388"/>
                  </a:lnTo>
                  <a:cubicBezTo>
                    <a:pt x="959504" y="55994"/>
                    <a:pt x="934292" y="35204"/>
                    <a:pt x="930336" y="34041"/>
                  </a:cubicBezTo>
                  <a:cubicBezTo>
                    <a:pt x="924905" y="34661"/>
                    <a:pt x="883869" y="59253"/>
                    <a:pt x="872853" y="69182"/>
                  </a:cubicBezTo>
                  <a:cubicBezTo>
                    <a:pt x="863079" y="77948"/>
                    <a:pt x="846245" y="73914"/>
                    <a:pt x="838100" y="71897"/>
                  </a:cubicBezTo>
                  <a:cubicBezTo>
                    <a:pt x="836703" y="71587"/>
                    <a:pt x="835617" y="71277"/>
                    <a:pt x="835152" y="71199"/>
                  </a:cubicBezTo>
                  <a:cubicBezTo>
                    <a:pt x="832049" y="71199"/>
                    <a:pt x="788917" y="65226"/>
                    <a:pt x="777747" y="63674"/>
                  </a:cubicBezTo>
                  <a:cubicBezTo>
                    <a:pt x="767352" y="68018"/>
                    <a:pt x="742838" y="78646"/>
                    <a:pt x="738882" y="80973"/>
                  </a:cubicBezTo>
                  <a:cubicBezTo>
                    <a:pt x="732909" y="84542"/>
                    <a:pt x="718712" y="80275"/>
                    <a:pt x="713515" y="78491"/>
                  </a:cubicBezTo>
                  <a:lnTo>
                    <a:pt x="560228" y="80508"/>
                  </a:lnTo>
                  <a:lnTo>
                    <a:pt x="471250" y="79499"/>
                  </a:lnTo>
                  <a:lnTo>
                    <a:pt x="443168" y="62743"/>
                  </a:lnTo>
                  <a:cubicBezTo>
                    <a:pt x="431765" y="54288"/>
                    <a:pt x="411983" y="40402"/>
                    <a:pt x="407173" y="39083"/>
                  </a:cubicBezTo>
                  <a:cubicBezTo>
                    <a:pt x="400580" y="37144"/>
                    <a:pt x="392434" y="23336"/>
                    <a:pt x="387857" y="14492"/>
                  </a:cubicBezTo>
                  <a:cubicBezTo>
                    <a:pt x="366447" y="40790"/>
                    <a:pt x="359543" y="47306"/>
                    <a:pt x="356595" y="49013"/>
                  </a:cubicBezTo>
                  <a:cubicBezTo>
                    <a:pt x="355354" y="50797"/>
                    <a:pt x="352639" y="57003"/>
                    <a:pt x="350467" y="62045"/>
                  </a:cubicBezTo>
                  <a:cubicBezTo>
                    <a:pt x="341390" y="82835"/>
                    <a:pt x="334409" y="97652"/>
                    <a:pt x="326729" y="99979"/>
                  </a:cubicBezTo>
                  <a:cubicBezTo>
                    <a:pt x="316877" y="102927"/>
                    <a:pt x="306715" y="108280"/>
                    <a:pt x="306637" y="108280"/>
                  </a:cubicBezTo>
                  <a:lnTo>
                    <a:pt x="305784" y="108745"/>
                  </a:lnTo>
                  <a:lnTo>
                    <a:pt x="137525" y="108745"/>
                  </a:lnTo>
                  <a:lnTo>
                    <a:pt x="135740" y="184225"/>
                  </a:lnTo>
                  <a:lnTo>
                    <a:pt x="107581" y="213238"/>
                  </a:lnTo>
                  <a:lnTo>
                    <a:pt x="65148" y="270953"/>
                  </a:lnTo>
                  <a:lnTo>
                    <a:pt x="55373" y="357449"/>
                  </a:lnTo>
                  <a:cubicBezTo>
                    <a:pt x="59873" y="366215"/>
                    <a:pt x="81826" y="409579"/>
                    <a:pt x="82680" y="424628"/>
                  </a:cubicBezTo>
                  <a:cubicBezTo>
                    <a:pt x="83610" y="440298"/>
                    <a:pt x="56382" y="462174"/>
                    <a:pt x="48857" y="467915"/>
                  </a:cubicBezTo>
                  <a:lnTo>
                    <a:pt x="46995" y="607394"/>
                  </a:lnTo>
                  <a:lnTo>
                    <a:pt x="40401" y="654326"/>
                  </a:lnTo>
                  <a:lnTo>
                    <a:pt x="39470" y="655257"/>
                  </a:lnTo>
                  <a:cubicBezTo>
                    <a:pt x="39005" y="655723"/>
                    <a:pt x="-6919" y="703431"/>
                    <a:pt x="13793" y="754320"/>
                  </a:cubicBezTo>
                  <a:cubicBezTo>
                    <a:pt x="35204" y="806682"/>
                    <a:pt x="133180" y="880844"/>
                    <a:pt x="134189" y="881619"/>
                  </a:cubicBezTo>
                  <a:lnTo>
                    <a:pt x="135508" y="882550"/>
                  </a:lnTo>
                  <a:lnTo>
                    <a:pt x="138533" y="904892"/>
                  </a:lnTo>
                  <a:lnTo>
                    <a:pt x="131707" y="939800"/>
                  </a:lnTo>
                  <a:lnTo>
                    <a:pt x="111072" y="957642"/>
                  </a:lnTo>
                  <a:lnTo>
                    <a:pt x="102849" y="970830"/>
                  </a:lnTo>
                  <a:lnTo>
                    <a:pt x="103702" y="1024667"/>
                  </a:lnTo>
                  <a:cubicBezTo>
                    <a:pt x="108046" y="1028778"/>
                    <a:pt x="122475" y="1043285"/>
                    <a:pt x="128991" y="1058722"/>
                  </a:cubicBezTo>
                  <a:cubicBezTo>
                    <a:pt x="132637" y="1067333"/>
                    <a:pt x="132250" y="1071134"/>
                    <a:pt x="131784" y="1075245"/>
                  </a:cubicBezTo>
                  <a:cubicBezTo>
                    <a:pt x="131241" y="1079745"/>
                    <a:pt x="130620" y="1085330"/>
                    <a:pt x="136439" y="1102862"/>
                  </a:cubicBezTo>
                  <a:cubicBezTo>
                    <a:pt x="143343" y="1123574"/>
                    <a:pt x="172045" y="1133504"/>
                    <a:pt x="205170" y="1144907"/>
                  </a:cubicBezTo>
                  <a:cubicBezTo>
                    <a:pt x="221227" y="1150415"/>
                    <a:pt x="237828" y="1156155"/>
                    <a:pt x="254119" y="1163680"/>
                  </a:cubicBezTo>
                  <a:cubicBezTo>
                    <a:pt x="291975" y="1181290"/>
                    <a:pt x="288174" y="1204639"/>
                    <a:pt x="285149" y="1223490"/>
                  </a:cubicBezTo>
                  <a:cubicBezTo>
                    <a:pt x="283830" y="1231790"/>
                    <a:pt x="282511" y="1239703"/>
                    <a:pt x="284606" y="1246530"/>
                  </a:cubicBezTo>
                  <a:cubicBezTo>
                    <a:pt x="289881" y="1264294"/>
                    <a:pt x="331538" y="1306572"/>
                    <a:pt x="351553" y="1326819"/>
                  </a:cubicBezTo>
                  <a:cubicBezTo>
                    <a:pt x="359775" y="1335197"/>
                    <a:pt x="363499" y="1338998"/>
                    <a:pt x="364508" y="1340550"/>
                  </a:cubicBezTo>
                  <a:cubicBezTo>
                    <a:pt x="366369" y="1343110"/>
                    <a:pt x="380565" y="1349549"/>
                    <a:pt x="393675" y="1354436"/>
                  </a:cubicBezTo>
                  <a:cubicBezTo>
                    <a:pt x="399959" y="1345980"/>
                    <a:pt x="421913" y="1318131"/>
                    <a:pt x="443246" y="1311537"/>
                  </a:cubicBezTo>
                  <a:cubicBezTo>
                    <a:pt x="457209" y="1307270"/>
                    <a:pt x="477456" y="1288808"/>
                    <a:pt x="492273" y="1275387"/>
                  </a:cubicBezTo>
                  <a:cubicBezTo>
                    <a:pt x="503831" y="1264837"/>
                    <a:pt x="510658" y="1258709"/>
                    <a:pt x="515235" y="1256847"/>
                  </a:cubicBezTo>
                  <a:cubicBezTo>
                    <a:pt x="526561" y="1252037"/>
                    <a:pt x="646879" y="1268794"/>
                    <a:pt x="670849" y="1272207"/>
                  </a:cubicBezTo>
                  <a:lnTo>
                    <a:pt x="671935" y="1272284"/>
                  </a:lnTo>
                  <a:lnTo>
                    <a:pt x="729728" y="1318131"/>
                  </a:lnTo>
                  <a:lnTo>
                    <a:pt x="766498" y="1356685"/>
                  </a:lnTo>
                  <a:lnTo>
                    <a:pt x="765567" y="1414013"/>
                  </a:lnTo>
                  <a:lnTo>
                    <a:pt x="772472" y="1472271"/>
                  </a:lnTo>
                  <a:lnTo>
                    <a:pt x="846012" y="1472194"/>
                  </a:lnTo>
                  <a:lnTo>
                    <a:pt x="879602" y="1441707"/>
                  </a:lnTo>
                  <a:lnTo>
                    <a:pt x="903029" y="1410832"/>
                  </a:lnTo>
                  <a:lnTo>
                    <a:pt x="953686" y="1392913"/>
                  </a:lnTo>
                  <a:lnTo>
                    <a:pt x="1047085" y="1388491"/>
                  </a:lnTo>
                  <a:lnTo>
                    <a:pt x="1116825" y="1434260"/>
                  </a:lnTo>
                  <a:cubicBezTo>
                    <a:pt x="1120548" y="1435191"/>
                    <a:pt x="1141105" y="1440155"/>
                    <a:pt x="1155534" y="1440155"/>
                  </a:cubicBezTo>
                  <a:cubicBezTo>
                    <a:pt x="1167403" y="1440155"/>
                    <a:pt x="1187650" y="1422546"/>
                    <a:pt x="1207199" y="1405480"/>
                  </a:cubicBezTo>
                  <a:cubicBezTo>
                    <a:pt x="1212164" y="1401136"/>
                    <a:pt x="1217206" y="1396714"/>
                    <a:pt x="1222248" y="1392525"/>
                  </a:cubicBezTo>
                  <a:cubicBezTo>
                    <a:pt x="1246141" y="1372355"/>
                    <a:pt x="1259019" y="1373984"/>
                    <a:pt x="1262587" y="1374993"/>
                  </a:cubicBezTo>
                  <a:cubicBezTo>
                    <a:pt x="1295246" y="1376001"/>
                    <a:pt x="1331861" y="1376389"/>
                    <a:pt x="1335662" y="1375458"/>
                  </a:cubicBezTo>
                  <a:cubicBezTo>
                    <a:pt x="1338300" y="1373829"/>
                    <a:pt x="1352884" y="1358314"/>
                    <a:pt x="1365994" y="1343808"/>
                  </a:cubicBezTo>
                  <a:lnTo>
                    <a:pt x="1401756" y="1315183"/>
                  </a:lnTo>
                  <a:cubicBezTo>
                    <a:pt x="1409979" y="1306650"/>
                    <a:pt x="1429605" y="1286636"/>
                    <a:pt x="1433871" y="1284464"/>
                  </a:cubicBezTo>
                  <a:cubicBezTo>
                    <a:pt x="1436587" y="1283067"/>
                    <a:pt x="1442172" y="1282059"/>
                    <a:pt x="1451791" y="1280275"/>
                  </a:cubicBezTo>
                  <a:cubicBezTo>
                    <a:pt x="1457221" y="1279344"/>
                    <a:pt x="1463272" y="1278180"/>
                    <a:pt x="1468780" y="1276939"/>
                  </a:cubicBezTo>
                  <a:cubicBezTo>
                    <a:pt x="1473900" y="1275775"/>
                    <a:pt x="1479408" y="1273991"/>
                    <a:pt x="1485226" y="1272129"/>
                  </a:cubicBezTo>
                  <a:cubicBezTo>
                    <a:pt x="1494302" y="1269181"/>
                    <a:pt x="1503688" y="1266156"/>
                    <a:pt x="1511679" y="1265458"/>
                  </a:cubicBezTo>
                  <a:cubicBezTo>
                    <a:pt x="1524478" y="1264449"/>
                    <a:pt x="1601200" y="1272362"/>
                    <a:pt x="1605156" y="1272827"/>
                  </a:cubicBezTo>
                  <a:lnTo>
                    <a:pt x="1628118" y="1279344"/>
                  </a:lnTo>
                  <a:lnTo>
                    <a:pt x="1660466" y="1248779"/>
                  </a:lnTo>
                  <a:lnTo>
                    <a:pt x="1672335" y="1236988"/>
                  </a:lnTo>
                  <a:lnTo>
                    <a:pt x="1668689" y="1208208"/>
                  </a:lnTo>
                  <a:lnTo>
                    <a:pt x="1668767" y="1179428"/>
                  </a:lnTo>
                  <a:lnTo>
                    <a:pt x="1672335" y="1154061"/>
                  </a:lnTo>
                  <a:lnTo>
                    <a:pt x="1652244" y="1117678"/>
                  </a:lnTo>
                  <a:close/>
                  <a:moveTo>
                    <a:pt x="1680403" y="1152587"/>
                  </a:moveTo>
                  <a:lnTo>
                    <a:pt x="1676447" y="1179971"/>
                  </a:lnTo>
                  <a:lnTo>
                    <a:pt x="1676447" y="1207665"/>
                  </a:lnTo>
                  <a:lnTo>
                    <a:pt x="1680481" y="1239781"/>
                  </a:lnTo>
                  <a:lnTo>
                    <a:pt x="1665819" y="1254365"/>
                  </a:lnTo>
                  <a:lnTo>
                    <a:pt x="1630290" y="1288032"/>
                  </a:lnTo>
                  <a:lnTo>
                    <a:pt x="1603682" y="1280430"/>
                  </a:lnTo>
                  <a:cubicBezTo>
                    <a:pt x="1576298" y="1277637"/>
                    <a:pt x="1521918" y="1272439"/>
                    <a:pt x="1512377" y="1273215"/>
                  </a:cubicBezTo>
                  <a:cubicBezTo>
                    <a:pt x="1505240" y="1273836"/>
                    <a:pt x="1496319" y="1276706"/>
                    <a:pt x="1487631" y="1279499"/>
                  </a:cubicBezTo>
                  <a:cubicBezTo>
                    <a:pt x="1481890" y="1281361"/>
                    <a:pt x="1475994" y="1283222"/>
                    <a:pt x="1470564" y="1284464"/>
                  </a:cubicBezTo>
                  <a:cubicBezTo>
                    <a:pt x="1464901" y="1285782"/>
                    <a:pt x="1458773" y="1286946"/>
                    <a:pt x="1453110" y="1287954"/>
                  </a:cubicBezTo>
                  <a:cubicBezTo>
                    <a:pt x="1446594" y="1289118"/>
                    <a:pt x="1439224" y="1290437"/>
                    <a:pt x="1437362" y="1291368"/>
                  </a:cubicBezTo>
                  <a:cubicBezTo>
                    <a:pt x="1434802" y="1292842"/>
                    <a:pt x="1420063" y="1307426"/>
                    <a:pt x="1407031" y="1320924"/>
                  </a:cubicBezTo>
                  <a:lnTo>
                    <a:pt x="1371346" y="1349393"/>
                  </a:lnTo>
                  <a:cubicBezTo>
                    <a:pt x="1363124" y="1358625"/>
                    <a:pt x="1343497" y="1380190"/>
                    <a:pt x="1339231" y="1382285"/>
                  </a:cubicBezTo>
                  <a:cubicBezTo>
                    <a:pt x="1335119" y="1384457"/>
                    <a:pt x="1294858" y="1383759"/>
                    <a:pt x="1261811" y="1382750"/>
                  </a:cubicBezTo>
                  <a:lnTo>
                    <a:pt x="1260415" y="1382440"/>
                  </a:lnTo>
                  <a:cubicBezTo>
                    <a:pt x="1260337" y="1382440"/>
                    <a:pt x="1250098" y="1379104"/>
                    <a:pt x="1227213" y="1398498"/>
                  </a:cubicBezTo>
                  <a:cubicBezTo>
                    <a:pt x="1222248" y="1402609"/>
                    <a:pt x="1217284" y="1407031"/>
                    <a:pt x="1212319" y="1411298"/>
                  </a:cubicBezTo>
                  <a:cubicBezTo>
                    <a:pt x="1190676" y="1430148"/>
                    <a:pt x="1170273" y="1447913"/>
                    <a:pt x="1155534" y="1447913"/>
                  </a:cubicBezTo>
                  <a:cubicBezTo>
                    <a:pt x="1138701" y="1447913"/>
                    <a:pt x="1115196" y="1441862"/>
                    <a:pt x="1114265" y="1441629"/>
                  </a:cubicBezTo>
                  <a:lnTo>
                    <a:pt x="1071754" y="1414246"/>
                  </a:lnTo>
                  <a:lnTo>
                    <a:pt x="1044913" y="1396326"/>
                  </a:lnTo>
                  <a:lnTo>
                    <a:pt x="955702" y="1400360"/>
                  </a:lnTo>
                  <a:lnTo>
                    <a:pt x="907761" y="1417349"/>
                  </a:lnTo>
                  <a:lnTo>
                    <a:pt x="885265" y="1446904"/>
                  </a:lnTo>
                  <a:lnTo>
                    <a:pt x="849038" y="1479951"/>
                  </a:lnTo>
                  <a:lnTo>
                    <a:pt x="770765" y="1480106"/>
                  </a:lnTo>
                  <a:lnTo>
                    <a:pt x="765567" y="1480106"/>
                  </a:lnTo>
                  <a:lnTo>
                    <a:pt x="764947" y="1474986"/>
                  </a:lnTo>
                  <a:lnTo>
                    <a:pt x="757810" y="1414401"/>
                  </a:lnTo>
                  <a:lnTo>
                    <a:pt x="758741" y="1359711"/>
                  </a:lnTo>
                  <a:lnTo>
                    <a:pt x="724531" y="1323794"/>
                  </a:lnTo>
                  <a:lnTo>
                    <a:pt x="668755" y="1279731"/>
                  </a:lnTo>
                  <a:cubicBezTo>
                    <a:pt x="614452" y="1272052"/>
                    <a:pt x="526405" y="1261114"/>
                    <a:pt x="518260" y="1263984"/>
                  </a:cubicBezTo>
                  <a:cubicBezTo>
                    <a:pt x="514692" y="1265458"/>
                    <a:pt x="506314" y="1273060"/>
                    <a:pt x="497470" y="1281128"/>
                  </a:cubicBezTo>
                  <a:cubicBezTo>
                    <a:pt x="481335" y="1295867"/>
                    <a:pt x="461165" y="1314175"/>
                    <a:pt x="445573" y="1318984"/>
                  </a:cubicBezTo>
                  <a:cubicBezTo>
                    <a:pt x="423387" y="1325811"/>
                    <a:pt x="398485" y="1360952"/>
                    <a:pt x="398252" y="1361340"/>
                  </a:cubicBezTo>
                  <a:lnTo>
                    <a:pt x="396546" y="1363745"/>
                  </a:lnTo>
                  <a:lnTo>
                    <a:pt x="393753" y="1362736"/>
                  </a:lnTo>
                  <a:cubicBezTo>
                    <a:pt x="384367" y="1359323"/>
                    <a:pt x="362025" y="1350790"/>
                    <a:pt x="358069" y="1344894"/>
                  </a:cubicBezTo>
                  <a:cubicBezTo>
                    <a:pt x="357293" y="1343730"/>
                    <a:pt x="351863" y="1338145"/>
                    <a:pt x="346045" y="1332327"/>
                  </a:cubicBezTo>
                  <a:cubicBezTo>
                    <a:pt x="324014" y="1309986"/>
                    <a:pt x="282977" y="1268328"/>
                    <a:pt x="277159" y="1248779"/>
                  </a:cubicBezTo>
                  <a:cubicBezTo>
                    <a:pt x="274599" y="1240169"/>
                    <a:pt x="276073" y="1231092"/>
                    <a:pt x="277469" y="1222249"/>
                  </a:cubicBezTo>
                  <a:cubicBezTo>
                    <a:pt x="280572" y="1203476"/>
                    <a:pt x="283442" y="1185789"/>
                    <a:pt x="250861" y="1170739"/>
                  </a:cubicBezTo>
                  <a:cubicBezTo>
                    <a:pt x="234958" y="1163292"/>
                    <a:pt x="218512" y="1157707"/>
                    <a:pt x="202687" y="1152199"/>
                  </a:cubicBezTo>
                  <a:cubicBezTo>
                    <a:pt x="167546" y="1140097"/>
                    <a:pt x="137214" y="1129702"/>
                    <a:pt x="129147" y="1105267"/>
                  </a:cubicBezTo>
                  <a:cubicBezTo>
                    <a:pt x="122708" y="1086183"/>
                    <a:pt x="123484" y="1079589"/>
                    <a:pt x="124027" y="1074314"/>
                  </a:cubicBezTo>
                  <a:cubicBezTo>
                    <a:pt x="124415" y="1070823"/>
                    <a:pt x="124725" y="1068496"/>
                    <a:pt x="121855" y="1061747"/>
                  </a:cubicBezTo>
                  <a:cubicBezTo>
                    <a:pt x="114951" y="1045379"/>
                    <a:pt x="97419" y="1029399"/>
                    <a:pt x="97264" y="1029244"/>
                  </a:cubicBezTo>
                  <a:lnTo>
                    <a:pt x="96022" y="1028080"/>
                  </a:lnTo>
                  <a:lnTo>
                    <a:pt x="95014" y="968658"/>
                  </a:lnTo>
                  <a:lnTo>
                    <a:pt x="104788" y="952988"/>
                  </a:lnTo>
                  <a:lnTo>
                    <a:pt x="124647" y="935689"/>
                  </a:lnTo>
                  <a:lnTo>
                    <a:pt x="130698" y="904659"/>
                  </a:lnTo>
                  <a:lnTo>
                    <a:pt x="128216" y="886817"/>
                  </a:lnTo>
                  <a:cubicBezTo>
                    <a:pt x="115959" y="877430"/>
                    <a:pt x="27679" y="808855"/>
                    <a:pt x="6579" y="757267"/>
                  </a:cubicBezTo>
                  <a:cubicBezTo>
                    <a:pt x="-14599" y="705060"/>
                    <a:pt x="26128" y="658127"/>
                    <a:pt x="33032" y="650758"/>
                  </a:cubicBezTo>
                  <a:lnTo>
                    <a:pt x="39238" y="606773"/>
                  </a:lnTo>
                  <a:lnTo>
                    <a:pt x="41100" y="464036"/>
                  </a:lnTo>
                  <a:lnTo>
                    <a:pt x="42651" y="462872"/>
                  </a:lnTo>
                  <a:cubicBezTo>
                    <a:pt x="55451" y="453408"/>
                    <a:pt x="75543" y="434868"/>
                    <a:pt x="75000" y="425094"/>
                  </a:cubicBezTo>
                  <a:cubicBezTo>
                    <a:pt x="74224" y="413070"/>
                    <a:pt x="55218" y="374050"/>
                    <a:pt x="47926" y="360009"/>
                  </a:cubicBezTo>
                  <a:lnTo>
                    <a:pt x="47383" y="358923"/>
                  </a:lnTo>
                  <a:lnTo>
                    <a:pt x="57623" y="268005"/>
                  </a:lnTo>
                  <a:lnTo>
                    <a:pt x="101685" y="208273"/>
                  </a:lnTo>
                  <a:lnTo>
                    <a:pt x="128061" y="180967"/>
                  </a:lnTo>
                  <a:lnTo>
                    <a:pt x="129845" y="105642"/>
                  </a:lnTo>
                  <a:lnTo>
                    <a:pt x="129845" y="105332"/>
                  </a:lnTo>
                  <a:lnTo>
                    <a:pt x="129922" y="100988"/>
                  </a:lnTo>
                  <a:lnTo>
                    <a:pt x="303922" y="100988"/>
                  </a:lnTo>
                  <a:cubicBezTo>
                    <a:pt x="306637" y="99591"/>
                    <a:pt x="315558" y="95247"/>
                    <a:pt x="324479" y="92532"/>
                  </a:cubicBezTo>
                  <a:cubicBezTo>
                    <a:pt x="329289" y="91136"/>
                    <a:pt x="339141" y="68561"/>
                    <a:pt x="343330" y="58942"/>
                  </a:cubicBezTo>
                  <a:cubicBezTo>
                    <a:pt x="348915" y="46220"/>
                    <a:pt x="350544" y="42496"/>
                    <a:pt x="353414" y="41876"/>
                  </a:cubicBezTo>
                  <a:cubicBezTo>
                    <a:pt x="357060" y="39161"/>
                    <a:pt x="372420" y="21319"/>
                    <a:pt x="385608" y="4950"/>
                  </a:cubicBezTo>
                  <a:lnTo>
                    <a:pt x="389487" y="218"/>
                  </a:lnTo>
                  <a:lnTo>
                    <a:pt x="392124" y="5726"/>
                  </a:lnTo>
                  <a:cubicBezTo>
                    <a:pt x="398330" y="18681"/>
                    <a:pt x="406398" y="30705"/>
                    <a:pt x="409346" y="31558"/>
                  </a:cubicBezTo>
                  <a:cubicBezTo>
                    <a:pt x="416870" y="33730"/>
                    <a:pt x="442703" y="52736"/>
                    <a:pt x="447435" y="56305"/>
                  </a:cubicBezTo>
                  <a:lnTo>
                    <a:pt x="473422" y="71742"/>
                  </a:lnTo>
                  <a:lnTo>
                    <a:pt x="560150" y="72750"/>
                  </a:lnTo>
                  <a:lnTo>
                    <a:pt x="714834" y="70656"/>
                  </a:lnTo>
                  <a:lnTo>
                    <a:pt x="715454" y="70889"/>
                  </a:lnTo>
                  <a:cubicBezTo>
                    <a:pt x="723755" y="73837"/>
                    <a:pt x="732986" y="75466"/>
                    <a:pt x="734926" y="74380"/>
                  </a:cubicBezTo>
                  <a:cubicBezTo>
                    <a:pt x="740123" y="71199"/>
                    <a:pt x="772006" y="57623"/>
                    <a:pt x="775652" y="56072"/>
                  </a:cubicBezTo>
                  <a:lnTo>
                    <a:pt x="776661" y="55684"/>
                  </a:lnTo>
                  <a:lnTo>
                    <a:pt x="777747" y="55839"/>
                  </a:lnTo>
                  <a:cubicBezTo>
                    <a:pt x="798537" y="58709"/>
                    <a:pt x="832514" y="63364"/>
                    <a:pt x="835152" y="63441"/>
                  </a:cubicBezTo>
                  <a:cubicBezTo>
                    <a:pt x="836160" y="63441"/>
                    <a:pt x="837401" y="63752"/>
                    <a:pt x="839961" y="64372"/>
                  </a:cubicBezTo>
                  <a:cubicBezTo>
                    <a:pt x="846788" y="66001"/>
                    <a:pt x="860984" y="69492"/>
                    <a:pt x="867655" y="63441"/>
                  </a:cubicBezTo>
                  <a:cubicBezTo>
                    <a:pt x="877042" y="54986"/>
                    <a:pt x="922113" y="26283"/>
                    <a:pt x="930180" y="26283"/>
                  </a:cubicBezTo>
                  <a:cubicBezTo>
                    <a:pt x="936464" y="26283"/>
                    <a:pt x="963925" y="49478"/>
                    <a:pt x="986034" y="69182"/>
                  </a:cubicBezTo>
                  <a:cubicBezTo>
                    <a:pt x="998989" y="74767"/>
                    <a:pt x="1032268" y="88808"/>
                    <a:pt x="1039638" y="90437"/>
                  </a:cubicBezTo>
                  <a:cubicBezTo>
                    <a:pt x="1049257" y="92532"/>
                    <a:pt x="1111705" y="116425"/>
                    <a:pt x="1115273" y="118830"/>
                  </a:cubicBezTo>
                  <a:lnTo>
                    <a:pt x="1116747" y="119761"/>
                  </a:lnTo>
                  <a:cubicBezTo>
                    <a:pt x="1118376" y="120769"/>
                    <a:pt x="1120393" y="122010"/>
                    <a:pt x="1122488" y="123484"/>
                  </a:cubicBezTo>
                  <a:cubicBezTo>
                    <a:pt x="1123031" y="123794"/>
                    <a:pt x="1123574" y="124182"/>
                    <a:pt x="1124117" y="124570"/>
                  </a:cubicBezTo>
                  <a:cubicBezTo>
                    <a:pt x="1126832" y="126510"/>
                    <a:pt x="1129624" y="128759"/>
                    <a:pt x="1131719" y="131164"/>
                  </a:cubicBezTo>
                  <a:cubicBezTo>
                    <a:pt x="1132572" y="132095"/>
                    <a:pt x="1133270" y="132948"/>
                    <a:pt x="1133891" y="133879"/>
                  </a:cubicBezTo>
                  <a:cubicBezTo>
                    <a:pt x="1133969" y="134034"/>
                    <a:pt x="1134046" y="134189"/>
                    <a:pt x="1134124" y="134267"/>
                  </a:cubicBezTo>
                  <a:cubicBezTo>
                    <a:pt x="1134512" y="134888"/>
                    <a:pt x="1134822" y="135586"/>
                    <a:pt x="1135132" y="136206"/>
                  </a:cubicBezTo>
                  <a:cubicBezTo>
                    <a:pt x="1135132" y="136284"/>
                    <a:pt x="1135210" y="136284"/>
                    <a:pt x="1135210" y="136361"/>
                  </a:cubicBezTo>
                  <a:lnTo>
                    <a:pt x="1135443" y="137060"/>
                  </a:lnTo>
                  <a:lnTo>
                    <a:pt x="1135675" y="137835"/>
                  </a:lnTo>
                  <a:cubicBezTo>
                    <a:pt x="1136141" y="139620"/>
                    <a:pt x="1136063" y="141404"/>
                    <a:pt x="1135287" y="143266"/>
                  </a:cubicBezTo>
                  <a:cubicBezTo>
                    <a:pt x="1135210" y="143498"/>
                    <a:pt x="1135132" y="143654"/>
                    <a:pt x="1135055" y="143886"/>
                  </a:cubicBezTo>
                  <a:lnTo>
                    <a:pt x="1135055" y="143964"/>
                  </a:lnTo>
                  <a:cubicBezTo>
                    <a:pt x="1134744" y="144584"/>
                    <a:pt x="1134512" y="145283"/>
                    <a:pt x="1134279" y="145903"/>
                  </a:cubicBezTo>
                  <a:cubicBezTo>
                    <a:pt x="1132495" y="150868"/>
                    <a:pt x="1132184" y="156143"/>
                    <a:pt x="1137227" y="163745"/>
                  </a:cubicBezTo>
                  <a:cubicBezTo>
                    <a:pt x="1138002" y="164831"/>
                    <a:pt x="1138856" y="165995"/>
                    <a:pt x="1139864" y="167236"/>
                  </a:cubicBezTo>
                  <a:cubicBezTo>
                    <a:pt x="1145837" y="174451"/>
                    <a:pt x="1149251" y="175769"/>
                    <a:pt x="1154914" y="177941"/>
                  </a:cubicBezTo>
                  <a:cubicBezTo>
                    <a:pt x="1158172" y="179183"/>
                    <a:pt x="1162283" y="180812"/>
                    <a:pt x="1167713" y="183915"/>
                  </a:cubicBezTo>
                  <a:cubicBezTo>
                    <a:pt x="1171437" y="186009"/>
                    <a:pt x="1175781" y="189733"/>
                    <a:pt x="1178884" y="192525"/>
                  </a:cubicBezTo>
                  <a:cubicBezTo>
                    <a:pt x="1181677" y="195241"/>
                    <a:pt x="1184702" y="198266"/>
                    <a:pt x="1187883" y="201602"/>
                  </a:cubicBezTo>
                  <a:lnTo>
                    <a:pt x="1193391" y="207652"/>
                  </a:lnTo>
                  <a:cubicBezTo>
                    <a:pt x="1196571" y="211376"/>
                    <a:pt x="1199829" y="215255"/>
                    <a:pt x="1202855" y="219289"/>
                  </a:cubicBezTo>
                  <a:cubicBezTo>
                    <a:pt x="1205570" y="222702"/>
                    <a:pt x="1208285" y="226425"/>
                    <a:pt x="1211078" y="230537"/>
                  </a:cubicBezTo>
                  <a:cubicBezTo>
                    <a:pt x="1213715" y="234493"/>
                    <a:pt x="1216353" y="238760"/>
                    <a:pt x="1219301" y="244112"/>
                  </a:cubicBezTo>
                  <a:cubicBezTo>
                    <a:pt x="1220076" y="245509"/>
                    <a:pt x="1220697" y="246983"/>
                    <a:pt x="1221395" y="248379"/>
                  </a:cubicBezTo>
                  <a:lnTo>
                    <a:pt x="1221860" y="249465"/>
                  </a:lnTo>
                  <a:cubicBezTo>
                    <a:pt x="1222714" y="251249"/>
                    <a:pt x="1223490" y="252956"/>
                    <a:pt x="1224033" y="254585"/>
                  </a:cubicBezTo>
                  <a:cubicBezTo>
                    <a:pt x="1225817" y="258852"/>
                    <a:pt x="1226980" y="263118"/>
                    <a:pt x="1227523" y="267462"/>
                  </a:cubicBezTo>
                  <a:cubicBezTo>
                    <a:pt x="1227834" y="270022"/>
                    <a:pt x="1228144" y="272815"/>
                    <a:pt x="1228454" y="275763"/>
                  </a:cubicBezTo>
                  <a:lnTo>
                    <a:pt x="1228687" y="278245"/>
                  </a:lnTo>
                  <a:cubicBezTo>
                    <a:pt x="1228842" y="280185"/>
                    <a:pt x="1229075" y="282124"/>
                    <a:pt x="1229230" y="284141"/>
                  </a:cubicBezTo>
                  <a:cubicBezTo>
                    <a:pt x="1229308" y="284451"/>
                    <a:pt x="1229308" y="284684"/>
                    <a:pt x="1229308" y="284917"/>
                  </a:cubicBezTo>
                  <a:cubicBezTo>
                    <a:pt x="1229618" y="288097"/>
                    <a:pt x="1229928" y="291278"/>
                    <a:pt x="1230161" y="294536"/>
                  </a:cubicBezTo>
                  <a:cubicBezTo>
                    <a:pt x="1230316" y="296165"/>
                    <a:pt x="1230394" y="297794"/>
                    <a:pt x="1230549" y="299345"/>
                  </a:cubicBezTo>
                  <a:cubicBezTo>
                    <a:pt x="1230859" y="302526"/>
                    <a:pt x="1231092" y="305629"/>
                    <a:pt x="1231325" y="308654"/>
                  </a:cubicBezTo>
                  <a:cubicBezTo>
                    <a:pt x="1231868" y="315946"/>
                    <a:pt x="1232411" y="322695"/>
                    <a:pt x="1232798" y="328203"/>
                  </a:cubicBezTo>
                  <a:lnTo>
                    <a:pt x="1233031" y="331616"/>
                  </a:lnTo>
                  <a:cubicBezTo>
                    <a:pt x="1233186" y="333090"/>
                    <a:pt x="1233264" y="334487"/>
                    <a:pt x="1233341" y="335650"/>
                  </a:cubicBezTo>
                  <a:cubicBezTo>
                    <a:pt x="1233419" y="337435"/>
                    <a:pt x="1233574" y="338908"/>
                    <a:pt x="1233574" y="339994"/>
                  </a:cubicBezTo>
                  <a:cubicBezTo>
                    <a:pt x="1233652" y="341236"/>
                    <a:pt x="1233729" y="341934"/>
                    <a:pt x="1233729" y="342011"/>
                  </a:cubicBezTo>
                  <a:lnTo>
                    <a:pt x="1233884" y="343330"/>
                  </a:lnTo>
                  <a:lnTo>
                    <a:pt x="1233109" y="344494"/>
                  </a:lnTo>
                  <a:cubicBezTo>
                    <a:pt x="1233031" y="344571"/>
                    <a:pt x="1232954" y="344726"/>
                    <a:pt x="1232954" y="344804"/>
                  </a:cubicBezTo>
                  <a:cubicBezTo>
                    <a:pt x="1232876" y="344882"/>
                    <a:pt x="1232876" y="344959"/>
                    <a:pt x="1232798" y="344882"/>
                  </a:cubicBezTo>
                  <a:cubicBezTo>
                    <a:pt x="1219068" y="364663"/>
                    <a:pt x="1184625" y="418190"/>
                    <a:pt x="1186254" y="433937"/>
                  </a:cubicBezTo>
                  <a:cubicBezTo>
                    <a:pt x="1187728" y="449064"/>
                    <a:pt x="1190986" y="457287"/>
                    <a:pt x="1192305" y="460080"/>
                  </a:cubicBezTo>
                  <a:lnTo>
                    <a:pt x="1242340" y="477069"/>
                  </a:lnTo>
                  <a:lnTo>
                    <a:pt x="1281127" y="488239"/>
                  </a:lnTo>
                  <a:lnTo>
                    <a:pt x="1296099" y="488239"/>
                  </a:lnTo>
                  <a:lnTo>
                    <a:pt x="1290747" y="577760"/>
                  </a:lnTo>
                  <a:lnTo>
                    <a:pt x="1301142" y="591956"/>
                  </a:lnTo>
                  <a:lnTo>
                    <a:pt x="1319992" y="614686"/>
                  </a:lnTo>
                  <a:lnTo>
                    <a:pt x="1352496" y="622288"/>
                  </a:lnTo>
                  <a:lnTo>
                    <a:pt x="1352651" y="625158"/>
                  </a:lnTo>
                  <a:cubicBezTo>
                    <a:pt x="1355289" y="665497"/>
                    <a:pt x="1359633" y="709870"/>
                    <a:pt x="1362425" y="717317"/>
                  </a:cubicBezTo>
                  <a:cubicBezTo>
                    <a:pt x="1365916" y="719799"/>
                    <a:pt x="1370881" y="732444"/>
                    <a:pt x="1380268" y="797529"/>
                  </a:cubicBezTo>
                  <a:lnTo>
                    <a:pt x="1397024" y="805907"/>
                  </a:lnTo>
                  <a:lnTo>
                    <a:pt x="1407263" y="816845"/>
                  </a:lnTo>
                  <a:lnTo>
                    <a:pt x="1502370" y="812656"/>
                  </a:lnTo>
                  <a:lnTo>
                    <a:pt x="1561869" y="880456"/>
                  </a:lnTo>
                  <a:lnTo>
                    <a:pt x="1612836" y="897522"/>
                  </a:lnTo>
                  <a:lnTo>
                    <a:pt x="1616249" y="926380"/>
                  </a:lnTo>
                  <a:lnTo>
                    <a:pt x="1634712" y="961676"/>
                  </a:lnTo>
                  <a:lnTo>
                    <a:pt x="1644098" y="989836"/>
                  </a:lnTo>
                  <a:lnTo>
                    <a:pt x="1663802" y="1041112"/>
                  </a:lnTo>
                  <a:lnTo>
                    <a:pt x="1655424" y="1060584"/>
                  </a:lnTo>
                  <a:lnTo>
                    <a:pt x="1646581" y="1083623"/>
                  </a:lnTo>
                  <a:lnTo>
                    <a:pt x="1659148" y="1114110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7DD109FC-77B9-7686-5586-EC00028AA564}"/>
                </a:ext>
              </a:extLst>
            </p:cNvPr>
            <p:cNvSpPr/>
            <p:nvPr/>
          </p:nvSpPr>
          <p:spPr>
            <a:xfrm flipV="1">
              <a:off x="6594602" y="2263645"/>
              <a:ext cx="601040" cy="1067595"/>
            </a:xfrm>
            <a:custGeom>
              <a:avLst/>
              <a:gdLst>
                <a:gd name="connsiteX0" fmla="*/ 601282 w 601040"/>
                <a:gd name="connsiteY0" fmla="*/ 402793 h 1067595"/>
                <a:gd name="connsiteX1" fmla="*/ 566505 w 601040"/>
                <a:gd name="connsiteY1" fmla="*/ 303739 h 1067595"/>
                <a:gd name="connsiteX2" fmla="*/ 557320 w 601040"/>
                <a:gd name="connsiteY2" fmla="*/ 263904 h 1067595"/>
                <a:gd name="connsiteX3" fmla="*/ 563402 w 601040"/>
                <a:gd name="connsiteY3" fmla="*/ 216847 h 1067595"/>
                <a:gd name="connsiteX4" fmla="*/ 548136 w 601040"/>
                <a:gd name="connsiteY4" fmla="*/ 130065 h 1067595"/>
                <a:gd name="connsiteX5" fmla="*/ 528742 w 601040"/>
                <a:gd name="connsiteY5" fmla="*/ 98391 h 1067595"/>
                <a:gd name="connsiteX6" fmla="*/ 521970 w 601040"/>
                <a:gd name="connsiteY6" fmla="*/ 89780 h 1067595"/>
                <a:gd name="connsiteX7" fmla="*/ 521970 w 601040"/>
                <a:gd name="connsiteY7" fmla="*/ 89664 h 1067595"/>
                <a:gd name="connsiteX8" fmla="*/ 507277 w 601040"/>
                <a:gd name="connsiteY8" fmla="*/ 70728 h 1067595"/>
                <a:gd name="connsiteX9" fmla="*/ 449996 w 601040"/>
                <a:gd name="connsiteY9" fmla="*/ 70728 h 1067595"/>
                <a:gd name="connsiteX10" fmla="*/ 418315 w 601040"/>
                <a:gd name="connsiteY10" fmla="*/ 36060 h 1067595"/>
                <a:gd name="connsiteX11" fmla="*/ 404088 w 601040"/>
                <a:gd name="connsiteY11" fmla="*/ 31010 h 1067595"/>
                <a:gd name="connsiteX12" fmla="*/ 363221 w 601040"/>
                <a:gd name="connsiteY12" fmla="*/ 16667 h 1067595"/>
                <a:gd name="connsiteX13" fmla="*/ 332572 w 601040"/>
                <a:gd name="connsiteY13" fmla="*/ 252 h 1067595"/>
                <a:gd name="connsiteX14" fmla="*/ 320292 w 601040"/>
                <a:gd name="connsiteY14" fmla="*/ 37092 h 1067595"/>
                <a:gd name="connsiteX15" fmla="*/ 314210 w 601040"/>
                <a:gd name="connsiteY15" fmla="*/ 69696 h 1067595"/>
                <a:gd name="connsiteX16" fmla="*/ 346807 w 601040"/>
                <a:gd name="connsiteY16" fmla="*/ 98391 h 1067595"/>
                <a:gd name="connsiteX17" fmla="*/ 354037 w 601040"/>
                <a:gd name="connsiteY17" fmla="*/ 142236 h 1067595"/>
                <a:gd name="connsiteX18" fmla="*/ 311107 w 601040"/>
                <a:gd name="connsiteY18" fmla="*/ 214776 h 1067595"/>
                <a:gd name="connsiteX19" fmla="*/ 138473 w 601040"/>
                <a:gd name="connsiteY19" fmla="*/ 321069 h 1067595"/>
                <a:gd name="connsiteX20" fmla="*/ 108862 w 601040"/>
                <a:gd name="connsiteY20" fmla="*/ 391545 h 1067595"/>
                <a:gd name="connsiteX21" fmla="*/ 48486 w 601040"/>
                <a:gd name="connsiteY21" fmla="*/ 441588 h 1067595"/>
                <a:gd name="connsiteX22" fmla="*/ 1538 w 601040"/>
                <a:gd name="connsiteY22" fmla="*/ 511149 h 1067595"/>
                <a:gd name="connsiteX23" fmla="*/ 52621 w 601040"/>
                <a:gd name="connsiteY23" fmla="*/ 570378 h 1067595"/>
                <a:gd name="connsiteX24" fmla="*/ 78213 w 601040"/>
                <a:gd name="connsiteY24" fmla="*/ 646020 h 1067595"/>
                <a:gd name="connsiteX25" fmla="*/ 94511 w 601040"/>
                <a:gd name="connsiteY25" fmla="*/ 672535 h 1067595"/>
                <a:gd name="connsiteX26" fmla="*/ 105760 w 601040"/>
                <a:gd name="connsiteY26" fmla="*/ 719483 h 1067595"/>
                <a:gd name="connsiteX27" fmla="*/ 132274 w 601040"/>
                <a:gd name="connsiteY27" fmla="*/ 752197 h 1067595"/>
                <a:gd name="connsiteX28" fmla="*/ 140428 w 601040"/>
                <a:gd name="connsiteY28" fmla="*/ 777788 h 1067595"/>
                <a:gd name="connsiteX29" fmla="*/ 119079 w 601040"/>
                <a:gd name="connsiteY29" fmla="*/ 807406 h 1067595"/>
                <a:gd name="connsiteX30" fmla="*/ 89003 w 601040"/>
                <a:gd name="connsiteY30" fmla="*/ 837016 h 1067595"/>
                <a:gd name="connsiteX31" fmla="*/ 94170 w 601040"/>
                <a:gd name="connsiteY31" fmla="*/ 865029 h 1067595"/>
                <a:gd name="connsiteX32" fmla="*/ 123097 w 601040"/>
                <a:gd name="connsiteY32" fmla="*/ 882591 h 1067595"/>
                <a:gd name="connsiteX33" fmla="*/ 133423 w 601040"/>
                <a:gd name="connsiteY33" fmla="*/ 890620 h 1067595"/>
                <a:gd name="connsiteX34" fmla="*/ 142266 w 601040"/>
                <a:gd name="connsiteY34" fmla="*/ 899580 h 1067595"/>
                <a:gd name="connsiteX35" fmla="*/ 146967 w 601040"/>
                <a:gd name="connsiteY35" fmla="*/ 904630 h 1067595"/>
                <a:gd name="connsiteX36" fmla="*/ 157067 w 601040"/>
                <a:gd name="connsiteY36" fmla="*/ 917027 h 1067595"/>
                <a:gd name="connsiteX37" fmla="*/ 165104 w 601040"/>
                <a:gd name="connsiteY37" fmla="*/ 928042 h 1067595"/>
                <a:gd name="connsiteX38" fmla="*/ 173141 w 601040"/>
                <a:gd name="connsiteY38" fmla="*/ 941246 h 1067595"/>
                <a:gd name="connsiteX39" fmla="*/ 175662 w 601040"/>
                <a:gd name="connsiteY39" fmla="*/ 946521 h 1067595"/>
                <a:gd name="connsiteX40" fmla="*/ 177733 w 601040"/>
                <a:gd name="connsiteY40" fmla="*/ 951346 h 1067595"/>
                <a:gd name="connsiteX41" fmla="*/ 180945 w 601040"/>
                <a:gd name="connsiteY41" fmla="*/ 963168 h 1067595"/>
                <a:gd name="connsiteX42" fmla="*/ 187143 w 601040"/>
                <a:gd name="connsiteY42" fmla="*/ 1037546 h 1067595"/>
                <a:gd name="connsiteX43" fmla="*/ 227319 w 601040"/>
                <a:gd name="connsiteY43" fmla="*/ 1020899 h 1067595"/>
                <a:gd name="connsiteX44" fmla="*/ 316157 w 601040"/>
                <a:gd name="connsiteY44" fmla="*/ 1059702 h 1067595"/>
                <a:gd name="connsiteX45" fmla="*/ 351973 w 601040"/>
                <a:gd name="connsiteY45" fmla="*/ 1067847 h 1067595"/>
                <a:gd name="connsiteX46" fmla="*/ 367240 w 601040"/>
                <a:gd name="connsiteY46" fmla="*/ 1044319 h 1067595"/>
                <a:gd name="connsiteX47" fmla="*/ 367240 w 601040"/>
                <a:gd name="connsiteY47" fmla="*/ 972927 h 1067595"/>
                <a:gd name="connsiteX48" fmla="*/ 356108 w 601040"/>
                <a:gd name="connsiteY48" fmla="*/ 951462 h 1067595"/>
                <a:gd name="connsiteX49" fmla="*/ 357023 w 601040"/>
                <a:gd name="connsiteY49" fmla="*/ 927926 h 1067595"/>
                <a:gd name="connsiteX50" fmla="*/ 384686 w 601040"/>
                <a:gd name="connsiteY50" fmla="*/ 882017 h 1067595"/>
                <a:gd name="connsiteX51" fmla="*/ 384686 w 601040"/>
                <a:gd name="connsiteY51" fmla="*/ 790076 h 1067595"/>
                <a:gd name="connsiteX52" fmla="*/ 397889 w 601040"/>
                <a:gd name="connsiteY52" fmla="*/ 770558 h 1067595"/>
                <a:gd name="connsiteX53" fmla="*/ 435761 w 601040"/>
                <a:gd name="connsiteY53" fmla="*/ 745075 h 1067595"/>
                <a:gd name="connsiteX54" fmla="*/ 464347 w 601040"/>
                <a:gd name="connsiteY54" fmla="*/ 732795 h 1067595"/>
                <a:gd name="connsiteX55" fmla="*/ 486844 w 601040"/>
                <a:gd name="connsiteY55" fmla="*/ 707312 h 1067595"/>
                <a:gd name="connsiteX56" fmla="*/ 481678 w 601040"/>
                <a:gd name="connsiteY56" fmla="*/ 650039 h 1067595"/>
                <a:gd name="connsiteX57" fmla="*/ 486844 w 601040"/>
                <a:gd name="connsiteY57" fmla="*/ 540760 h 1067595"/>
                <a:gd name="connsiteX58" fmla="*/ 499124 w 601040"/>
                <a:gd name="connsiteY58" fmla="*/ 482455 h 1067595"/>
                <a:gd name="connsiteX59" fmla="*/ 568569 w 601040"/>
                <a:gd name="connsiteY59" fmla="*/ 431372 h 1067595"/>
                <a:gd name="connsiteX60" fmla="*/ 601282 w 601040"/>
                <a:gd name="connsiteY60" fmla="*/ 402793 h 106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1040" h="1067595">
                  <a:moveTo>
                    <a:pt x="601282" y="402793"/>
                  </a:moveTo>
                  <a:cubicBezTo>
                    <a:pt x="598179" y="386495"/>
                    <a:pt x="568569" y="306717"/>
                    <a:pt x="566505" y="303739"/>
                  </a:cubicBezTo>
                  <a:cubicBezTo>
                    <a:pt x="564434" y="300636"/>
                    <a:pt x="557320" y="263904"/>
                    <a:pt x="557320" y="263904"/>
                  </a:cubicBezTo>
                  <a:lnTo>
                    <a:pt x="563402" y="216847"/>
                  </a:lnTo>
                  <a:lnTo>
                    <a:pt x="548136" y="130065"/>
                  </a:lnTo>
                  <a:lnTo>
                    <a:pt x="528742" y="98391"/>
                  </a:lnTo>
                  <a:lnTo>
                    <a:pt x="521970" y="89780"/>
                  </a:lnTo>
                  <a:lnTo>
                    <a:pt x="521970" y="89664"/>
                  </a:lnTo>
                  <a:lnTo>
                    <a:pt x="507277" y="70728"/>
                  </a:lnTo>
                  <a:cubicBezTo>
                    <a:pt x="507277" y="70728"/>
                    <a:pt x="461244" y="78990"/>
                    <a:pt x="449996" y="70728"/>
                  </a:cubicBezTo>
                  <a:cubicBezTo>
                    <a:pt x="438748" y="62575"/>
                    <a:pt x="418315" y="36060"/>
                    <a:pt x="418315" y="36060"/>
                  </a:cubicBezTo>
                  <a:lnTo>
                    <a:pt x="404088" y="31010"/>
                  </a:lnTo>
                  <a:lnTo>
                    <a:pt x="363221" y="16667"/>
                  </a:lnTo>
                  <a:lnTo>
                    <a:pt x="332572" y="252"/>
                  </a:lnTo>
                  <a:lnTo>
                    <a:pt x="320292" y="37092"/>
                  </a:lnTo>
                  <a:lnTo>
                    <a:pt x="314210" y="69696"/>
                  </a:lnTo>
                  <a:lnTo>
                    <a:pt x="346807" y="98391"/>
                  </a:lnTo>
                  <a:lnTo>
                    <a:pt x="354037" y="142236"/>
                  </a:lnTo>
                  <a:cubicBezTo>
                    <a:pt x="354037" y="142236"/>
                    <a:pt x="330508" y="205599"/>
                    <a:pt x="311107" y="214776"/>
                  </a:cubicBezTo>
                  <a:cubicBezTo>
                    <a:pt x="291713" y="224077"/>
                    <a:pt x="161892" y="303739"/>
                    <a:pt x="138473" y="321069"/>
                  </a:cubicBezTo>
                  <a:cubicBezTo>
                    <a:pt x="114944" y="338399"/>
                    <a:pt x="108862" y="391545"/>
                    <a:pt x="108862" y="391545"/>
                  </a:cubicBezTo>
                  <a:lnTo>
                    <a:pt x="48486" y="441588"/>
                  </a:lnTo>
                  <a:cubicBezTo>
                    <a:pt x="48486" y="441588"/>
                    <a:pt x="-7647" y="498869"/>
                    <a:pt x="1538" y="511149"/>
                  </a:cubicBezTo>
                  <a:cubicBezTo>
                    <a:pt x="10723" y="523313"/>
                    <a:pt x="46531" y="566243"/>
                    <a:pt x="52621" y="570378"/>
                  </a:cubicBezTo>
                  <a:cubicBezTo>
                    <a:pt x="58703" y="574396"/>
                    <a:pt x="78213" y="646020"/>
                    <a:pt x="78213" y="646020"/>
                  </a:cubicBezTo>
                  <a:lnTo>
                    <a:pt x="94511" y="672535"/>
                  </a:lnTo>
                  <a:lnTo>
                    <a:pt x="105760" y="719483"/>
                  </a:lnTo>
                  <a:lnTo>
                    <a:pt x="132274" y="752197"/>
                  </a:lnTo>
                  <a:lnTo>
                    <a:pt x="140428" y="777788"/>
                  </a:lnTo>
                  <a:lnTo>
                    <a:pt x="119079" y="807406"/>
                  </a:lnTo>
                  <a:lnTo>
                    <a:pt x="89003" y="837016"/>
                  </a:lnTo>
                  <a:cubicBezTo>
                    <a:pt x="85908" y="844254"/>
                    <a:pt x="83837" y="852516"/>
                    <a:pt x="94170" y="865029"/>
                  </a:cubicBezTo>
                  <a:cubicBezTo>
                    <a:pt x="104503" y="877425"/>
                    <a:pt x="108630" y="874322"/>
                    <a:pt x="123097" y="882591"/>
                  </a:cubicBezTo>
                  <a:cubicBezTo>
                    <a:pt x="125735" y="884081"/>
                    <a:pt x="129404" y="886951"/>
                    <a:pt x="133423" y="890620"/>
                  </a:cubicBezTo>
                  <a:cubicBezTo>
                    <a:pt x="136176" y="893266"/>
                    <a:pt x="139163" y="896245"/>
                    <a:pt x="142266" y="899580"/>
                  </a:cubicBezTo>
                  <a:lnTo>
                    <a:pt x="146967" y="904630"/>
                  </a:lnTo>
                  <a:cubicBezTo>
                    <a:pt x="150295" y="908532"/>
                    <a:pt x="153856" y="912659"/>
                    <a:pt x="157067" y="917027"/>
                  </a:cubicBezTo>
                  <a:cubicBezTo>
                    <a:pt x="159938" y="920580"/>
                    <a:pt x="162583" y="924257"/>
                    <a:pt x="165104" y="928042"/>
                  </a:cubicBezTo>
                  <a:cubicBezTo>
                    <a:pt x="168091" y="932402"/>
                    <a:pt x="170728" y="936878"/>
                    <a:pt x="173141" y="941246"/>
                  </a:cubicBezTo>
                  <a:cubicBezTo>
                    <a:pt x="174056" y="942968"/>
                    <a:pt x="174863" y="944798"/>
                    <a:pt x="175662" y="946521"/>
                  </a:cubicBezTo>
                  <a:cubicBezTo>
                    <a:pt x="176469" y="948126"/>
                    <a:pt x="177159" y="949740"/>
                    <a:pt x="177733" y="951346"/>
                  </a:cubicBezTo>
                  <a:cubicBezTo>
                    <a:pt x="179455" y="955473"/>
                    <a:pt x="180487" y="959491"/>
                    <a:pt x="180945" y="963168"/>
                  </a:cubicBezTo>
                  <a:cubicBezTo>
                    <a:pt x="184048" y="990024"/>
                    <a:pt x="187143" y="1037546"/>
                    <a:pt x="187143" y="1037546"/>
                  </a:cubicBezTo>
                  <a:cubicBezTo>
                    <a:pt x="187143" y="1037546"/>
                    <a:pt x="209989" y="1022970"/>
                    <a:pt x="227319" y="1020899"/>
                  </a:cubicBezTo>
                  <a:cubicBezTo>
                    <a:pt x="244649" y="1018835"/>
                    <a:pt x="316157" y="1059702"/>
                    <a:pt x="316157" y="1059702"/>
                  </a:cubicBezTo>
                  <a:lnTo>
                    <a:pt x="351973" y="1067847"/>
                  </a:lnTo>
                  <a:lnTo>
                    <a:pt x="367240" y="1044319"/>
                  </a:lnTo>
                  <a:lnTo>
                    <a:pt x="367240" y="972927"/>
                  </a:lnTo>
                  <a:lnTo>
                    <a:pt x="356108" y="951462"/>
                  </a:lnTo>
                  <a:lnTo>
                    <a:pt x="357023" y="927926"/>
                  </a:lnTo>
                  <a:lnTo>
                    <a:pt x="384686" y="882017"/>
                  </a:lnTo>
                  <a:lnTo>
                    <a:pt x="384686" y="790076"/>
                  </a:lnTo>
                  <a:lnTo>
                    <a:pt x="397889" y="770558"/>
                  </a:lnTo>
                  <a:lnTo>
                    <a:pt x="435761" y="745075"/>
                  </a:lnTo>
                  <a:lnTo>
                    <a:pt x="464347" y="732795"/>
                  </a:lnTo>
                  <a:lnTo>
                    <a:pt x="486844" y="707312"/>
                  </a:lnTo>
                  <a:cubicBezTo>
                    <a:pt x="486844" y="707312"/>
                    <a:pt x="482709" y="667369"/>
                    <a:pt x="481678" y="650039"/>
                  </a:cubicBezTo>
                  <a:cubicBezTo>
                    <a:pt x="480646" y="632709"/>
                    <a:pt x="486844" y="540760"/>
                    <a:pt x="486844" y="540760"/>
                  </a:cubicBezTo>
                  <a:lnTo>
                    <a:pt x="499124" y="482455"/>
                  </a:lnTo>
                  <a:cubicBezTo>
                    <a:pt x="499124" y="482455"/>
                    <a:pt x="554217" y="439641"/>
                    <a:pt x="568569" y="431372"/>
                  </a:cubicBezTo>
                  <a:cubicBezTo>
                    <a:pt x="582804" y="423227"/>
                    <a:pt x="604269" y="419208"/>
                    <a:pt x="601282" y="402793"/>
                  </a:cubicBezTo>
                </a:path>
              </a:pathLst>
            </a:custGeom>
            <a:solidFill>
              <a:srgbClr val="662E03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FDB86380-0968-6F06-C946-09E414CB41CB}"/>
                </a:ext>
              </a:extLst>
            </p:cNvPr>
            <p:cNvSpPr/>
            <p:nvPr/>
          </p:nvSpPr>
          <p:spPr>
            <a:xfrm flipV="1">
              <a:off x="6590917" y="2259278"/>
              <a:ext cx="608602" cy="1077586"/>
            </a:xfrm>
            <a:custGeom>
              <a:avLst/>
              <a:gdLst>
                <a:gd name="connsiteX0" fmla="*/ 557175 w 608602"/>
                <a:gd name="connsiteY0" fmla="*/ 270271 h 1077586"/>
                <a:gd name="connsiteX1" fmla="*/ 557097 w 608602"/>
                <a:gd name="connsiteY1" fmla="*/ 269650 h 1077586"/>
                <a:gd name="connsiteX2" fmla="*/ 563148 w 608602"/>
                <a:gd name="connsiteY2" fmla="*/ 222563 h 1077586"/>
                <a:gd name="connsiteX3" fmla="*/ 548098 w 608602"/>
                <a:gd name="connsiteY3" fmla="*/ 137075 h 1077586"/>
                <a:gd name="connsiteX4" fmla="*/ 529403 w 608602"/>
                <a:gd name="connsiteY4" fmla="*/ 106356 h 1077586"/>
                <a:gd name="connsiteX5" fmla="*/ 528239 w 608602"/>
                <a:gd name="connsiteY5" fmla="*/ 104882 h 1077586"/>
                <a:gd name="connsiteX6" fmla="*/ 525679 w 608602"/>
                <a:gd name="connsiteY6" fmla="*/ 101624 h 1077586"/>
                <a:gd name="connsiteX7" fmla="*/ 522344 w 608602"/>
                <a:gd name="connsiteY7" fmla="*/ 97280 h 1077586"/>
                <a:gd name="connsiteX8" fmla="*/ 509311 w 608602"/>
                <a:gd name="connsiteY8" fmla="*/ 80524 h 1077586"/>
                <a:gd name="connsiteX9" fmla="*/ 451441 w 608602"/>
                <a:gd name="connsiteY9" fmla="*/ 79438 h 1077586"/>
                <a:gd name="connsiteX10" fmla="*/ 419635 w 608602"/>
                <a:gd name="connsiteY10" fmla="*/ 44917 h 1077586"/>
                <a:gd name="connsiteX11" fmla="*/ 365100 w 608602"/>
                <a:gd name="connsiteY11" fmla="*/ 25679 h 1077586"/>
                <a:gd name="connsiteX12" fmla="*/ 338492 w 608602"/>
                <a:gd name="connsiteY12" fmla="*/ 11405 h 1077586"/>
                <a:gd name="connsiteX13" fmla="*/ 327787 w 608602"/>
                <a:gd name="connsiteY13" fmla="*/ 43443 h 1077586"/>
                <a:gd name="connsiteX14" fmla="*/ 322124 w 608602"/>
                <a:gd name="connsiteY14" fmla="*/ 73852 h 1077586"/>
                <a:gd name="connsiteX15" fmla="*/ 354085 w 608602"/>
                <a:gd name="connsiteY15" fmla="*/ 102012 h 1077586"/>
                <a:gd name="connsiteX16" fmla="*/ 361687 w 608602"/>
                <a:gd name="connsiteY16" fmla="*/ 148246 h 1077586"/>
                <a:gd name="connsiteX17" fmla="*/ 361377 w 608602"/>
                <a:gd name="connsiteY17" fmla="*/ 149177 h 1077586"/>
                <a:gd name="connsiteX18" fmla="*/ 316461 w 608602"/>
                <a:gd name="connsiteY18" fmla="*/ 223881 h 1077586"/>
                <a:gd name="connsiteX19" fmla="*/ 144478 w 608602"/>
                <a:gd name="connsiteY19" fmla="*/ 329770 h 1077586"/>
                <a:gd name="connsiteX20" fmla="*/ 116397 w 608602"/>
                <a:gd name="connsiteY20" fmla="*/ 397571 h 1077586"/>
                <a:gd name="connsiteX21" fmla="*/ 116241 w 608602"/>
                <a:gd name="connsiteY21" fmla="*/ 399122 h 1077586"/>
                <a:gd name="connsiteX22" fmla="*/ 54958 w 608602"/>
                <a:gd name="connsiteY22" fmla="*/ 449933 h 1077586"/>
                <a:gd name="connsiteX23" fmla="*/ 40761 w 608602"/>
                <a:gd name="connsiteY23" fmla="*/ 465060 h 1077586"/>
                <a:gd name="connsiteX24" fmla="*/ 36417 w 608602"/>
                <a:gd name="connsiteY24" fmla="*/ 470025 h 1077586"/>
                <a:gd name="connsiteX25" fmla="*/ 32306 w 608602"/>
                <a:gd name="connsiteY25" fmla="*/ 474835 h 1077586"/>
                <a:gd name="connsiteX26" fmla="*/ 31297 w 608602"/>
                <a:gd name="connsiteY26" fmla="*/ 475998 h 1077586"/>
                <a:gd name="connsiteX27" fmla="*/ 24781 w 608602"/>
                <a:gd name="connsiteY27" fmla="*/ 484066 h 1077586"/>
                <a:gd name="connsiteX28" fmla="*/ 18498 w 608602"/>
                <a:gd name="connsiteY28" fmla="*/ 492522 h 1077586"/>
                <a:gd name="connsiteX29" fmla="*/ 8335 w 608602"/>
                <a:gd name="connsiteY29" fmla="*/ 514398 h 1077586"/>
                <a:gd name="connsiteX30" fmla="*/ 58448 w 608602"/>
                <a:gd name="connsiteY30" fmla="*/ 572734 h 1077586"/>
                <a:gd name="connsiteX31" fmla="*/ 85522 w 608602"/>
                <a:gd name="connsiteY31" fmla="*/ 650075 h 1077586"/>
                <a:gd name="connsiteX32" fmla="*/ 101502 w 608602"/>
                <a:gd name="connsiteY32" fmla="*/ 676140 h 1077586"/>
                <a:gd name="connsiteX33" fmla="*/ 112983 w 608602"/>
                <a:gd name="connsiteY33" fmla="*/ 723306 h 1077586"/>
                <a:gd name="connsiteX34" fmla="*/ 138971 w 608602"/>
                <a:gd name="connsiteY34" fmla="*/ 755344 h 1077586"/>
                <a:gd name="connsiteX35" fmla="*/ 148357 w 608602"/>
                <a:gd name="connsiteY35" fmla="*/ 784047 h 1077586"/>
                <a:gd name="connsiteX36" fmla="*/ 125473 w 608602"/>
                <a:gd name="connsiteY36" fmla="*/ 815774 h 1077586"/>
                <a:gd name="connsiteX37" fmla="*/ 95994 w 608602"/>
                <a:gd name="connsiteY37" fmla="*/ 844865 h 1077586"/>
                <a:gd name="connsiteX38" fmla="*/ 95219 w 608602"/>
                <a:gd name="connsiteY38" fmla="*/ 846804 h 1077586"/>
                <a:gd name="connsiteX39" fmla="*/ 98167 w 608602"/>
                <a:gd name="connsiteY39" fmla="*/ 864646 h 1077586"/>
                <a:gd name="connsiteX40" fmla="*/ 100804 w 608602"/>
                <a:gd name="connsiteY40" fmla="*/ 868137 h 1077586"/>
                <a:gd name="connsiteX41" fmla="*/ 115854 w 608602"/>
                <a:gd name="connsiteY41" fmla="*/ 878842 h 1077586"/>
                <a:gd name="connsiteX42" fmla="*/ 128653 w 608602"/>
                <a:gd name="connsiteY42" fmla="*/ 884816 h 1077586"/>
                <a:gd name="connsiteX43" fmla="*/ 139824 w 608602"/>
                <a:gd name="connsiteY43" fmla="*/ 893426 h 1077586"/>
                <a:gd name="connsiteX44" fmla="*/ 148823 w 608602"/>
                <a:gd name="connsiteY44" fmla="*/ 902503 h 1077586"/>
                <a:gd name="connsiteX45" fmla="*/ 154330 w 608602"/>
                <a:gd name="connsiteY45" fmla="*/ 908553 h 1077586"/>
                <a:gd name="connsiteX46" fmla="*/ 163795 w 608602"/>
                <a:gd name="connsiteY46" fmla="*/ 920190 h 1077586"/>
                <a:gd name="connsiteX47" fmla="*/ 172017 w 608602"/>
                <a:gd name="connsiteY47" fmla="*/ 931438 h 1077586"/>
                <a:gd name="connsiteX48" fmla="*/ 180240 w 608602"/>
                <a:gd name="connsiteY48" fmla="*/ 945014 h 1077586"/>
                <a:gd name="connsiteX49" fmla="*/ 182335 w 608602"/>
                <a:gd name="connsiteY49" fmla="*/ 949280 h 1077586"/>
                <a:gd name="connsiteX50" fmla="*/ 182800 w 608602"/>
                <a:gd name="connsiteY50" fmla="*/ 950366 h 1077586"/>
                <a:gd name="connsiteX51" fmla="*/ 184972 w 608602"/>
                <a:gd name="connsiteY51" fmla="*/ 955486 h 1077586"/>
                <a:gd name="connsiteX52" fmla="*/ 188463 w 608602"/>
                <a:gd name="connsiteY52" fmla="*/ 968363 h 1077586"/>
                <a:gd name="connsiteX53" fmla="*/ 189394 w 608602"/>
                <a:gd name="connsiteY53" fmla="*/ 976664 h 1077586"/>
                <a:gd name="connsiteX54" fmla="*/ 189627 w 608602"/>
                <a:gd name="connsiteY54" fmla="*/ 979146 h 1077586"/>
                <a:gd name="connsiteX55" fmla="*/ 190170 w 608602"/>
                <a:gd name="connsiteY55" fmla="*/ 985042 h 1077586"/>
                <a:gd name="connsiteX56" fmla="*/ 190247 w 608602"/>
                <a:gd name="connsiteY56" fmla="*/ 985818 h 1077586"/>
                <a:gd name="connsiteX57" fmla="*/ 191101 w 608602"/>
                <a:gd name="connsiteY57" fmla="*/ 995437 h 1077586"/>
                <a:gd name="connsiteX58" fmla="*/ 191489 w 608602"/>
                <a:gd name="connsiteY58" fmla="*/ 1000246 h 1077586"/>
                <a:gd name="connsiteX59" fmla="*/ 192264 w 608602"/>
                <a:gd name="connsiteY59" fmla="*/ 1009555 h 1077586"/>
                <a:gd name="connsiteX60" fmla="*/ 193738 w 608602"/>
                <a:gd name="connsiteY60" fmla="*/ 1029104 h 1077586"/>
                <a:gd name="connsiteX61" fmla="*/ 193971 w 608602"/>
                <a:gd name="connsiteY61" fmla="*/ 1032517 h 1077586"/>
                <a:gd name="connsiteX62" fmla="*/ 194281 w 608602"/>
                <a:gd name="connsiteY62" fmla="*/ 1036551 h 1077586"/>
                <a:gd name="connsiteX63" fmla="*/ 230509 w 608602"/>
                <a:gd name="connsiteY63" fmla="*/ 1022665 h 1077586"/>
                <a:gd name="connsiteX64" fmla="*/ 321271 w 608602"/>
                <a:gd name="connsiteY64" fmla="*/ 1061608 h 1077586"/>
                <a:gd name="connsiteX65" fmla="*/ 353852 w 608602"/>
                <a:gd name="connsiteY65" fmla="*/ 1069055 h 1077586"/>
                <a:gd name="connsiteX66" fmla="*/ 367040 w 608602"/>
                <a:gd name="connsiteY66" fmla="*/ 1048808 h 1077586"/>
                <a:gd name="connsiteX67" fmla="*/ 367040 w 608602"/>
                <a:gd name="connsiteY67" fmla="*/ 979457 h 1077586"/>
                <a:gd name="connsiteX68" fmla="*/ 355869 w 608602"/>
                <a:gd name="connsiteY68" fmla="*/ 957968 h 1077586"/>
                <a:gd name="connsiteX69" fmla="*/ 356877 w 608602"/>
                <a:gd name="connsiteY69" fmla="*/ 932369 h 1077586"/>
                <a:gd name="connsiteX70" fmla="*/ 384494 w 608602"/>
                <a:gd name="connsiteY70" fmla="*/ 886522 h 1077586"/>
                <a:gd name="connsiteX71" fmla="*/ 384494 w 608602"/>
                <a:gd name="connsiteY71" fmla="*/ 794519 h 1077586"/>
                <a:gd name="connsiteX72" fmla="*/ 398380 w 608602"/>
                <a:gd name="connsiteY72" fmla="*/ 773962 h 1077586"/>
                <a:gd name="connsiteX73" fmla="*/ 437943 w 608602"/>
                <a:gd name="connsiteY73" fmla="*/ 747121 h 1077586"/>
                <a:gd name="connsiteX74" fmla="*/ 465714 w 608602"/>
                <a:gd name="connsiteY74" fmla="*/ 735175 h 1077586"/>
                <a:gd name="connsiteX75" fmla="*/ 486504 w 608602"/>
                <a:gd name="connsiteY75" fmla="*/ 711592 h 1077586"/>
                <a:gd name="connsiteX76" fmla="*/ 481462 w 608602"/>
                <a:gd name="connsiteY76" fmla="*/ 655893 h 1077586"/>
                <a:gd name="connsiteX77" fmla="*/ 486737 w 608602"/>
                <a:gd name="connsiteY77" fmla="*/ 545583 h 1077586"/>
                <a:gd name="connsiteX78" fmla="*/ 499304 w 608602"/>
                <a:gd name="connsiteY78" fmla="*/ 485850 h 1077586"/>
                <a:gd name="connsiteX79" fmla="*/ 500390 w 608602"/>
                <a:gd name="connsiteY79" fmla="*/ 484997 h 1077586"/>
                <a:gd name="connsiteX80" fmla="*/ 570362 w 608602"/>
                <a:gd name="connsiteY80" fmla="*/ 433643 h 1077586"/>
                <a:gd name="connsiteX81" fmla="*/ 581688 w 608602"/>
                <a:gd name="connsiteY81" fmla="*/ 428057 h 1077586"/>
                <a:gd name="connsiteX82" fmla="*/ 601159 w 608602"/>
                <a:gd name="connsiteY82" fmla="*/ 409129 h 1077586"/>
                <a:gd name="connsiteX83" fmla="*/ 566949 w 608602"/>
                <a:gd name="connsiteY83" fmla="*/ 311463 h 1077586"/>
                <a:gd name="connsiteX84" fmla="*/ 557175 w 608602"/>
                <a:gd name="connsiteY84" fmla="*/ 270271 h 1077586"/>
                <a:gd name="connsiteX85" fmla="*/ 584869 w 608602"/>
                <a:gd name="connsiteY85" fmla="*/ 435117 h 1077586"/>
                <a:gd name="connsiteX86" fmla="*/ 574163 w 608602"/>
                <a:gd name="connsiteY86" fmla="*/ 440314 h 1077586"/>
                <a:gd name="connsiteX87" fmla="*/ 506286 w 608602"/>
                <a:gd name="connsiteY87" fmla="*/ 490272 h 1077586"/>
                <a:gd name="connsiteX88" fmla="*/ 494417 w 608602"/>
                <a:gd name="connsiteY88" fmla="*/ 546591 h 1077586"/>
                <a:gd name="connsiteX89" fmla="*/ 489219 w 608602"/>
                <a:gd name="connsiteY89" fmla="*/ 655428 h 1077586"/>
                <a:gd name="connsiteX90" fmla="*/ 494417 w 608602"/>
                <a:gd name="connsiteY90" fmla="*/ 712523 h 1077586"/>
                <a:gd name="connsiteX91" fmla="*/ 494572 w 608602"/>
                <a:gd name="connsiteY91" fmla="*/ 714229 h 1077586"/>
                <a:gd name="connsiteX92" fmla="*/ 470912 w 608602"/>
                <a:gd name="connsiteY92" fmla="*/ 740993 h 1077586"/>
                <a:gd name="connsiteX93" fmla="*/ 441589 w 608602"/>
                <a:gd name="connsiteY93" fmla="*/ 753870 h 1077586"/>
                <a:gd name="connsiteX94" fmla="*/ 404353 w 608602"/>
                <a:gd name="connsiteY94" fmla="*/ 778927 h 1077586"/>
                <a:gd name="connsiteX95" fmla="*/ 392251 w 608602"/>
                <a:gd name="connsiteY95" fmla="*/ 796846 h 1077586"/>
                <a:gd name="connsiteX96" fmla="*/ 392251 w 608602"/>
                <a:gd name="connsiteY96" fmla="*/ 888694 h 1077586"/>
                <a:gd name="connsiteX97" fmla="*/ 364557 w 608602"/>
                <a:gd name="connsiteY97" fmla="*/ 934696 h 1077586"/>
                <a:gd name="connsiteX98" fmla="*/ 363704 w 608602"/>
                <a:gd name="connsiteY98" fmla="*/ 956184 h 1077586"/>
                <a:gd name="connsiteX99" fmla="*/ 374797 w 608602"/>
                <a:gd name="connsiteY99" fmla="*/ 977595 h 1077586"/>
                <a:gd name="connsiteX100" fmla="*/ 374797 w 608602"/>
                <a:gd name="connsiteY100" fmla="*/ 1051058 h 1077586"/>
                <a:gd name="connsiteX101" fmla="*/ 357420 w 608602"/>
                <a:gd name="connsiteY101" fmla="*/ 1077821 h 1077586"/>
                <a:gd name="connsiteX102" fmla="*/ 318943 w 608602"/>
                <a:gd name="connsiteY102" fmla="*/ 1069055 h 1077586"/>
                <a:gd name="connsiteX103" fmla="*/ 317935 w 608602"/>
                <a:gd name="connsiteY103" fmla="*/ 1068667 h 1077586"/>
                <a:gd name="connsiteX104" fmla="*/ 231439 w 608602"/>
                <a:gd name="connsiteY104" fmla="*/ 1030345 h 1077586"/>
                <a:gd name="connsiteX105" fmla="*/ 193893 w 608602"/>
                <a:gd name="connsiteY105" fmla="*/ 1045705 h 1077586"/>
                <a:gd name="connsiteX106" fmla="*/ 193738 w 608602"/>
                <a:gd name="connsiteY106" fmla="*/ 1045783 h 1077586"/>
                <a:gd name="connsiteX107" fmla="*/ 192885 w 608602"/>
                <a:gd name="connsiteY107" fmla="*/ 1046403 h 1077586"/>
                <a:gd name="connsiteX108" fmla="*/ 187377 w 608602"/>
                <a:gd name="connsiteY108" fmla="*/ 1049972 h 1077586"/>
                <a:gd name="connsiteX109" fmla="*/ 187300 w 608602"/>
                <a:gd name="connsiteY109" fmla="*/ 1048265 h 1077586"/>
                <a:gd name="connsiteX110" fmla="*/ 186989 w 608602"/>
                <a:gd name="connsiteY110" fmla="*/ 1043378 h 1077586"/>
                <a:gd name="connsiteX111" fmla="*/ 186679 w 608602"/>
                <a:gd name="connsiteY111" fmla="*/ 1039422 h 1077586"/>
                <a:gd name="connsiteX112" fmla="*/ 186446 w 608602"/>
                <a:gd name="connsiteY112" fmla="*/ 1036086 h 1077586"/>
                <a:gd name="connsiteX113" fmla="*/ 186214 w 608602"/>
                <a:gd name="connsiteY113" fmla="*/ 1032595 h 1077586"/>
                <a:gd name="connsiteX114" fmla="*/ 186136 w 608602"/>
                <a:gd name="connsiteY114" fmla="*/ 1031276 h 1077586"/>
                <a:gd name="connsiteX115" fmla="*/ 185205 w 608602"/>
                <a:gd name="connsiteY115" fmla="*/ 1018864 h 1077586"/>
                <a:gd name="connsiteX116" fmla="*/ 184972 w 608602"/>
                <a:gd name="connsiteY116" fmla="*/ 1016072 h 1077586"/>
                <a:gd name="connsiteX117" fmla="*/ 183033 w 608602"/>
                <a:gd name="connsiteY117" fmla="*/ 991868 h 1077586"/>
                <a:gd name="connsiteX118" fmla="*/ 181869 w 608602"/>
                <a:gd name="connsiteY118" fmla="*/ 980000 h 1077586"/>
                <a:gd name="connsiteX119" fmla="*/ 181792 w 608602"/>
                <a:gd name="connsiteY119" fmla="*/ 978914 h 1077586"/>
                <a:gd name="connsiteX120" fmla="*/ 180783 w 608602"/>
                <a:gd name="connsiteY120" fmla="*/ 969217 h 1077586"/>
                <a:gd name="connsiteX121" fmla="*/ 177758 w 608602"/>
                <a:gd name="connsiteY121" fmla="*/ 958279 h 1077586"/>
                <a:gd name="connsiteX122" fmla="*/ 175819 w 608602"/>
                <a:gd name="connsiteY122" fmla="*/ 953779 h 1077586"/>
                <a:gd name="connsiteX123" fmla="*/ 175276 w 608602"/>
                <a:gd name="connsiteY123" fmla="*/ 952538 h 1077586"/>
                <a:gd name="connsiteX124" fmla="*/ 173414 w 608602"/>
                <a:gd name="connsiteY124" fmla="*/ 948737 h 1077586"/>
                <a:gd name="connsiteX125" fmla="*/ 165579 w 608602"/>
                <a:gd name="connsiteY125" fmla="*/ 935782 h 1077586"/>
                <a:gd name="connsiteX126" fmla="*/ 157666 w 608602"/>
                <a:gd name="connsiteY126" fmla="*/ 924922 h 1077586"/>
                <a:gd name="connsiteX127" fmla="*/ 148435 w 608602"/>
                <a:gd name="connsiteY127" fmla="*/ 913596 h 1077586"/>
                <a:gd name="connsiteX128" fmla="*/ 143082 w 608602"/>
                <a:gd name="connsiteY128" fmla="*/ 907855 h 1077586"/>
                <a:gd name="connsiteX129" fmla="*/ 134471 w 608602"/>
                <a:gd name="connsiteY129" fmla="*/ 899089 h 1077586"/>
                <a:gd name="connsiteX130" fmla="*/ 124852 w 608602"/>
                <a:gd name="connsiteY130" fmla="*/ 891565 h 1077586"/>
                <a:gd name="connsiteX131" fmla="*/ 112983 w 608602"/>
                <a:gd name="connsiteY131" fmla="*/ 886057 h 1077586"/>
                <a:gd name="connsiteX132" fmla="*/ 94831 w 608602"/>
                <a:gd name="connsiteY132" fmla="*/ 873102 h 1077586"/>
                <a:gd name="connsiteX133" fmla="*/ 86375 w 608602"/>
                <a:gd name="connsiteY133" fmla="*/ 854251 h 1077586"/>
                <a:gd name="connsiteX134" fmla="*/ 89090 w 608602"/>
                <a:gd name="connsiteY134" fmla="*/ 841064 h 1077586"/>
                <a:gd name="connsiteX135" fmla="*/ 92193 w 608602"/>
                <a:gd name="connsiteY135" fmla="*/ 838038 h 1077586"/>
                <a:gd name="connsiteX136" fmla="*/ 95064 w 608602"/>
                <a:gd name="connsiteY136" fmla="*/ 835168 h 1077586"/>
                <a:gd name="connsiteX137" fmla="*/ 119577 w 608602"/>
                <a:gd name="connsiteY137" fmla="*/ 810732 h 1077586"/>
                <a:gd name="connsiteX138" fmla="*/ 139824 w 608602"/>
                <a:gd name="connsiteY138" fmla="*/ 782728 h 1077586"/>
                <a:gd name="connsiteX139" fmla="*/ 132454 w 608602"/>
                <a:gd name="connsiteY139" fmla="*/ 759688 h 1077586"/>
                <a:gd name="connsiteX140" fmla="*/ 106389 w 608602"/>
                <a:gd name="connsiteY140" fmla="*/ 727495 h 1077586"/>
                <a:gd name="connsiteX141" fmla="*/ 94598 w 608602"/>
                <a:gd name="connsiteY141" fmla="*/ 679631 h 1077586"/>
                <a:gd name="connsiteX142" fmla="*/ 78618 w 608602"/>
                <a:gd name="connsiteY142" fmla="*/ 653644 h 1077586"/>
                <a:gd name="connsiteX143" fmla="*/ 78152 w 608602"/>
                <a:gd name="connsiteY143" fmla="*/ 652635 h 1077586"/>
                <a:gd name="connsiteX144" fmla="*/ 54104 w 608602"/>
                <a:gd name="connsiteY144" fmla="*/ 579172 h 1077586"/>
                <a:gd name="connsiteX145" fmla="*/ 2129 w 608602"/>
                <a:gd name="connsiteY145" fmla="*/ 519052 h 1077586"/>
                <a:gd name="connsiteX146" fmla="*/ 49683 w 608602"/>
                <a:gd name="connsiteY146" fmla="*/ 444193 h 1077586"/>
                <a:gd name="connsiteX147" fmla="*/ 108872 w 608602"/>
                <a:gd name="connsiteY147" fmla="*/ 395166 h 1077586"/>
                <a:gd name="connsiteX148" fmla="*/ 139824 w 608602"/>
                <a:gd name="connsiteY148" fmla="*/ 323564 h 1077586"/>
                <a:gd name="connsiteX149" fmla="*/ 313125 w 608602"/>
                <a:gd name="connsiteY149" fmla="*/ 216900 h 1077586"/>
                <a:gd name="connsiteX150" fmla="*/ 353697 w 608602"/>
                <a:gd name="connsiteY150" fmla="*/ 147470 h 1077586"/>
                <a:gd name="connsiteX151" fmla="*/ 346870 w 608602"/>
                <a:gd name="connsiteY151" fmla="*/ 105968 h 1077586"/>
                <a:gd name="connsiteX152" fmla="*/ 313668 w 608602"/>
                <a:gd name="connsiteY152" fmla="*/ 76723 h 1077586"/>
                <a:gd name="connsiteX153" fmla="*/ 320262 w 608602"/>
                <a:gd name="connsiteY153" fmla="*/ 41504 h 1077586"/>
                <a:gd name="connsiteX154" fmla="*/ 333993 w 608602"/>
                <a:gd name="connsiteY154" fmla="*/ 234 h 1077586"/>
                <a:gd name="connsiteX155" fmla="*/ 368203 w 608602"/>
                <a:gd name="connsiteY155" fmla="*/ 18619 h 1077586"/>
                <a:gd name="connsiteX156" fmla="*/ 424367 w 608602"/>
                <a:gd name="connsiteY156" fmla="*/ 38401 h 1077586"/>
                <a:gd name="connsiteX157" fmla="*/ 425065 w 608602"/>
                <a:gd name="connsiteY157" fmla="*/ 39332 h 1077586"/>
                <a:gd name="connsiteX158" fmla="*/ 455940 w 608602"/>
                <a:gd name="connsiteY158" fmla="*/ 73232 h 1077586"/>
                <a:gd name="connsiteX159" fmla="*/ 510242 w 608602"/>
                <a:gd name="connsiteY159" fmla="*/ 72534 h 1077586"/>
                <a:gd name="connsiteX160" fmla="*/ 512569 w 608602"/>
                <a:gd name="connsiteY160" fmla="*/ 72068 h 1077586"/>
                <a:gd name="connsiteX161" fmla="*/ 523042 w 608602"/>
                <a:gd name="connsiteY161" fmla="*/ 85566 h 1077586"/>
                <a:gd name="connsiteX162" fmla="*/ 523119 w 608602"/>
                <a:gd name="connsiteY162" fmla="*/ 85721 h 1077586"/>
                <a:gd name="connsiteX163" fmla="*/ 526378 w 608602"/>
                <a:gd name="connsiteY163" fmla="*/ 89833 h 1077586"/>
                <a:gd name="connsiteX164" fmla="*/ 526378 w 608602"/>
                <a:gd name="connsiteY164" fmla="*/ 89910 h 1077586"/>
                <a:gd name="connsiteX165" fmla="*/ 529713 w 608602"/>
                <a:gd name="connsiteY165" fmla="*/ 94177 h 1077586"/>
                <a:gd name="connsiteX166" fmla="*/ 535764 w 608602"/>
                <a:gd name="connsiteY166" fmla="*/ 101934 h 1077586"/>
                <a:gd name="connsiteX167" fmla="*/ 553761 w 608602"/>
                <a:gd name="connsiteY167" fmla="*/ 131335 h 1077586"/>
                <a:gd name="connsiteX168" fmla="*/ 555158 w 608602"/>
                <a:gd name="connsiteY168" fmla="*/ 133662 h 1077586"/>
                <a:gd name="connsiteX169" fmla="*/ 555390 w 608602"/>
                <a:gd name="connsiteY169" fmla="*/ 134981 h 1077586"/>
                <a:gd name="connsiteX170" fmla="*/ 556089 w 608602"/>
                <a:gd name="connsiteY170" fmla="*/ 138782 h 1077586"/>
                <a:gd name="connsiteX171" fmla="*/ 570905 w 608602"/>
                <a:gd name="connsiteY171" fmla="*/ 221787 h 1077586"/>
                <a:gd name="connsiteX172" fmla="*/ 570983 w 608602"/>
                <a:gd name="connsiteY172" fmla="*/ 222330 h 1077586"/>
                <a:gd name="connsiteX173" fmla="*/ 564932 w 608602"/>
                <a:gd name="connsiteY173" fmla="*/ 269418 h 1077586"/>
                <a:gd name="connsiteX174" fmla="*/ 573388 w 608602"/>
                <a:gd name="connsiteY174" fmla="*/ 307119 h 1077586"/>
                <a:gd name="connsiteX175" fmla="*/ 608762 w 608602"/>
                <a:gd name="connsiteY175" fmla="*/ 407655 h 1077586"/>
                <a:gd name="connsiteX176" fmla="*/ 608762 w 608602"/>
                <a:gd name="connsiteY176" fmla="*/ 407733 h 1077586"/>
                <a:gd name="connsiteX177" fmla="*/ 584869 w 608602"/>
                <a:gd name="connsiteY177" fmla="*/ 435117 h 1077586"/>
                <a:gd name="connsiteX178" fmla="*/ 95994 w 608602"/>
                <a:gd name="connsiteY178" fmla="*/ 844787 h 1077586"/>
                <a:gd name="connsiteX179" fmla="*/ 125473 w 608602"/>
                <a:gd name="connsiteY179" fmla="*/ 815774 h 1077586"/>
                <a:gd name="connsiteX180" fmla="*/ 95994 w 608602"/>
                <a:gd name="connsiteY180" fmla="*/ 844865 h 1077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608602" h="1077586">
                  <a:moveTo>
                    <a:pt x="557175" y="270271"/>
                  </a:moveTo>
                  <a:lnTo>
                    <a:pt x="557097" y="269650"/>
                  </a:lnTo>
                  <a:lnTo>
                    <a:pt x="563148" y="222563"/>
                  </a:lnTo>
                  <a:lnTo>
                    <a:pt x="548098" y="137075"/>
                  </a:lnTo>
                  <a:lnTo>
                    <a:pt x="529403" y="106356"/>
                  </a:lnTo>
                  <a:lnTo>
                    <a:pt x="528239" y="104882"/>
                  </a:lnTo>
                  <a:lnTo>
                    <a:pt x="525679" y="101624"/>
                  </a:lnTo>
                  <a:lnTo>
                    <a:pt x="522344" y="97280"/>
                  </a:lnTo>
                  <a:lnTo>
                    <a:pt x="509311" y="80524"/>
                  </a:lnTo>
                  <a:cubicBezTo>
                    <a:pt x="498994" y="82230"/>
                    <a:pt x="462456" y="87583"/>
                    <a:pt x="451441" y="79438"/>
                  </a:cubicBezTo>
                  <a:cubicBezTo>
                    <a:pt x="440891" y="71835"/>
                    <a:pt x="423436" y="49804"/>
                    <a:pt x="419635" y="44917"/>
                  </a:cubicBezTo>
                  <a:lnTo>
                    <a:pt x="365100" y="25679"/>
                  </a:lnTo>
                  <a:lnTo>
                    <a:pt x="338492" y="11405"/>
                  </a:lnTo>
                  <a:lnTo>
                    <a:pt x="327787" y="43443"/>
                  </a:lnTo>
                  <a:lnTo>
                    <a:pt x="322124" y="73852"/>
                  </a:lnTo>
                  <a:lnTo>
                    <a:pt x="354085" y="102012"/>
                  </a:lnTo>
                  <a:lnTo>
                    <a:pt x="361687" y="148246"/>
                  </a:lnTo>
                  <a:lnTo>
                    <a:pt x="361377" y="149177"/>
                  </a:lnTo>
                  <a:cubicBezTo>
                    <a:pt x="358894" y="155848"/>
                    <a:pt x="336708" y="214340"/>
                    <a:pt x="316461" y="223881"/>
                  </a:cubicBezTo>
                  <a:cubicBezTo>
                    <a:pt x="298697" y="232414"/>
                    <a:pt x="168527" y="311928"/>
                    <a:pt x="144478" y="329770"/>
                  </a:cubicBezTo>
                  <a:cubicBezTo>
                    <a:pt x="122602" y="345906"/>
                    <a:pt x="116474" y="397105"/>
                    <a:pt x="116397" y="397571"/>
                  </a:cubicBezTo>
                  <a:lnTo>
                    <a:pt x="116241" y="399122"/>
                  </a:lnTo>
                  <a:lnTo>
                    <a:pt x="54958" y="449933"/>
                  </a:lnTo>
                  <a:cubicBezTo>
                    <a:pt x="49993" y="454976"/>
                    <a:pt x="45183" y="460096"/>
                    <a:pt x="40761" y="465060"/>
                  </a:cubicBezTo>
                  <a:cubicBezTo>
                    <a:pt x="39288" y="466689"/>
                    <a:pt x="37891" y="468396"/>
                    <a:pt x="36417" y="470025"/>
                  </a:cubicBezTo>
                  <a:cubicBezTo>
                    <a:pt x="35021" y="471654"/>
                    <a:pt x="33625" y="473206"/>
                    <a:pt x="32306" y="474835"/>
                  </a:cubicBezTo>
                  <a:cubicBezTo>
                    <a:pt x="31918" y="475223"/>
                    <a:pt x="31608" y="475610"/>
                    <a:pt x="31297" y="475998"/>
                  </a:cubicBezTo>
                  <a:cubicBezTo>
                    <a:pt x="29048" y="478791"/>
                    <a:pt x="26876" y="481506"/>
                    <a:pt x="24781" y="484066"/>
                  </a:cubicBezTo>
                  <a:cubicBezTo>
                    <a:pt x="22531" y="487014"/>
                    <a:pt x="20359" y="489884"/>
                    <a:pt x="18498" y="492522"/>
                  </a:cubicBezTo>
                  <a:cubicBezTo>
                    <a:pt x="10585" y="503692"/>
                    <a:pt x="6474" y="511915"/>
                    <a:pt x="8335" y="514398"/>
                  </a:cubicBezTo>
                  <a:cubicBezTo>
                    <a:pt x="18110" y="527430"/>
                    <a:pt x="53173" y="569165"/>
                    <a:pt x="58448" y="572734"/>
                  </a:cubicBezTo>
                  <a:cubicBezTo>
                    <a:pt x="64732" y="576923"/>
                    <a:pt x="77997" y="622692"/>
                    <a:pt x="85522" y="650075"/>
                  </a:cubicBezTo>
                  <a:lnTo>
                    <a:pt x="101502" y="676140"/>
                  </a:lnTo>
                  <a:lnTo>
                    <a:pt x="112983" y="723306"/>
                  </a:lnTo>
                  <a:lnTo>
                    <a:pt x="138971" y="755344"/>
                  </a:lnTo>
                  <a:lnTo>
                    <a:pt x="148357" y="784047"/>
                  </a:lnTo>
                  <a:lnTo>
                    <a:pt x="125473" y="815774"/>
                  </a:lnTo>
                  <a:lnTo>
                    <a:pt x="95994" y="844865"/>
                  </a:lnTo>
                  <a:cubicBezTo>
                    <a:pt x="95684" y="845485"/>
                    <a:pt x="95451" y="846184"/>
                    <a:pt x="95219" y="846804"/>
                  </a:cubicBezTo>
                  <a:cubicBezTo>
                    <a:pt x="93435" y="851769"/>
                    <a:pt x="93124" y="857044"/>
                    <a:pt x="98167" y="864646"/>
                  </a:cubicBezTo>
                  <a:cubicBezTo>
                    <a:pt x="98942" y="865732"/>
                    <a:pt x="99796" y="866896"/>
                    <a:pt x="100804" y="868137"/>
                  </a:cubicBezTo>
                  <a:cubicBezTo>
                    <a:pt x="106777" y="875352"/>
                    <a:pt x="110191" y="876670"/>
                    <a:pt x="115854" y="878842"/>
                  </a:cubicBezTo>
                  <a:cubicBezTo>
                    <a:pt x="119112" y="880084"/>
                    <a:pt x="123223" y="881713"/>
                    <a:pt x="128653" y="884816"/>
                  </a:cubicBezTo>
                  <a:cubicBezTo>
                    <a:pt x="132377" y="886910"/>
                    <a:pt x="136721" y="890634"/>
                    <a:pt x="139824" y="893426"/>
                  </a:cubicBezTo>
                  <a:cubicBezTo>
                    <a:pt x="142617" y="896142"/>
                    <a:pt x="145642" y="899167"/>
                    <a:pt x="148823" y="902503"/>
                  </a:cubicBezTo>
                  <a:lnTo>
                    <a:pt x="154330" y="908553"/>
                  </a:lnTo>
                  <a:cubicBezTo>
                    <a:pt x="157511" y="912277"/>
                    <a:pt x="160769" y="916156"/>
                    <a:pt x="163795" y="920190"/>
                  </a:cubicBezTo>
                  <a:cubicBezTo>
                    <a:pt x="166510" y="923603"/>
                    <a:pt x="169225" y="927326"/>
                    <a:pt x="172017" y="931438"/>
                  </a:cubicBezTo>
                  <a:cubicBezTo>
                    <a:pt x="174655" y="935394"/>
                    <a:pt x="177292" y="939661"/>
                    <a:pt x="180240" y="945014"/>
                  </a:cubicBezTo>
                  <a:cubicBezTo>
                    <a:pt x="181016" y="946410"/>
                    <a:pt x="181637" y="947884"/>
                    <a:pt x="182335" y="949280"/>
                  </a:cubicBezTo>
                  <a:lnTo>
                    <a:pt x="182800" y="950366"/>
                  </a:lnTo>
                  <a:cubicBezTo>
                    <a:pt x="183654" y="952150"/>
                    <a:pt x="184429" y="953857"/>
                    <a:pt x="184972" y="955486"/>
                  </a:cubicBezTo>
                  <a:cubicBezTo>
                    <a:pt x="186757" y="959753"/>
                    <a:pt x="187920" y="964019"/>
                    <a:pt x="188463" y="968363"/>
                  </a:cubicBezTo>
                  <a:cubicBezTo>
                    <a:pt x="188773" y="970923"/>
                    <a:pt x="189084" y="973794"/>
                    <a:pt x="189394" y="976664"/>
                  </a:cubicBezTo>
                  <a:lnTo>
                    <a:pt x="189627" y="979146"/>
                  </a:lnTo>
                  <a:cubicBezTo>
                    <a:pt x="189782" y="981086"/>
                    <a:pt x="190015" y="983025"/>
                    <a:pt x="190170" y="985042"/>
                  </a:cubicBezTo>
                  <a:cubicBezTo>
                    <a:pt x="190247" y="985352"/>
                    <a:pt x="190247" y="985585"/>
                    <a:pt x="190247" y="985818"/>
                  </a:cubicBezTo>
                  <a:cubicBezTo>
                    <a:pt x="190558" y="988998"/>
                    <a:pt x="190868" y="992179"/>
                    <a:pt x="191101" y="995437"/>
                  </a:cubicBezTo>
                  <a:cubicBezTo>
                    <a:pt x="191256" y="997066"/>
                    <a:pt x="191333" y="998695"/>
                    <a:pt x="191489" y="1000246"/>
                  </a:cubicBezTo>
                  <a:cubicBezTo>
                    <a:pt x="191799" y="1003427"/>
                    <a:pt x="192032" y="1006530"/>
                    <a:pt x="192264" y="1009555"/>
                  </a:cubicBezTo>
                  <a:cubicBezTo>
                    <a:pt x="192807" y="1016847"/>
                    <a:pt x="193350" y="1023596"/>
                    <a:pt x="193738" y="1029104"/>
                  </a:cubicBezTo>
                  <a:cubicBezTo>
                    <a:pt x="193816" y="1030345"/>
                    <a:pt x="193893" y="1031509"/>
                    <a:pt x="193971" y="1032517"/>
                  </a:cubicBezTo>
                  <a:cubicBezTo>
                    <a:pt x="194126" y="1033991"/>
                    <a:pt x="194204" y="1035388"/>
                    <a:pt x="194281" y="1036551"/>
                  </a:cubicBezTo>
                  <a:cubicBezTo>
                    <a:pt x="202349" y="1032052"/>
                    <a:pt x="217631" y="1024217"/>
                    <a:pt x="230509" y="1022665"/>
                  </a:cubicBezTo>
                  <a:cubicBezTo>
                    <a:pt x="248428" y="1020649"/>
                    <a:pt x="311807" y="1056255"/>
                    <a:pt x="321271" y="1061608"/>
                  </a:cubicBezTo>
                  <a:lnTo>
                    <a:pt x="353852" y="1069055"/>
                  </a:lnTo>
                  <a:lnTo>
                    <a:pt x="367040" y="1048808"/>
                  </a:lnTo>
                  <a:lnTo>
                    <a:pt x="367040" y="979457"/>
                  </a:lnTo>
                  <a:lnTo>
                    <a:pt x="355869" y="957968"/>
                  </a:lnTo>
                  <a:lnTo>
                    <a:pt x="356877" y="932369"/>
                  </a:lnTo>
                  <a:lnTo>
                    <a:pt x="384494" y="886522"/>
                  </a:lnTo>
                  <a:lnTo>
                    <a:pt x="384494" y="794519"/>
                  </a:lnTo>
                  <a:lnTo>
                    <a:pt x="398380" y="773962"/>
                  </a:lnTo>
                  <a:lnTo>
                    <a:pt x="437943" y="747121"/>
                  </a:lnTo>
                  <a:lnTo>
                    <a:pt x="465714" y="735175"/>
                  </a:lnTo>
                  <a:lnTo>
                    <a:pt x="486504" y="711592"/>
                  </a:lnTo>
                  <a:cubicBezTo>
                    <a:pt x="485729" y="703834"/>
                    <a:pt x="482393" y="671020"/>
                    <a:pt x="481462" y="655893"/>
                  </a:cubicBezTo>
                  <a:cubicBezTo>
                    <a:pt x="480453" y="638517"/>
                    <a:pt x="486427" y="549849"/>
                    <a:pt x="486737" y="545583"/>
                  </a:cubicBezTo>
                  <a:lnTo>
                    <a:pt x="499304" y="485850"/>
                  </a:lnTo>
                  <a:lnTo>
                    <a:pt x="500390" y="484997"/>
                  </a:lnTo>
                  <a:cubicBezTo>
                    <a:pt x="502717" y="483213"/>
                    <a:pt x="555933" y="441943"/>
                    <a:pt x="570362" y="433643"/>
                  </a:cubicBezTo>
                  <a:cubicBezTo>
                    <a:pt x="573931" y="431548"/>
                    <a:pt x="577887" y="429764"/>
                    <a:pt x="581688" y="428057"/>
                  </a:cubicBezTo>
                  <a:cubicBezTo>
                    <a:pt x="594876" y="422162"/>
                    <a:pt x="602711" y="417973"/>
                    <a:pt x="601159" y="409129"/>
                  </a:cubicBezTo>
                  <a:cubicBezTo>
                    <a:pt x="598134" y="393459"/>
                    <a:pt x="569509" y="316040"/>
                    <a:pt x="566949" y="311463"/>
                  </a:cubicBezTo>
                  <a:cubicBezTo>
                    <a:pt x="564777" y="308205"/>
                    <a:pt x="559890" y="284234"/>
                    <a:pt x="557175" y="270271"/>
                  </a:cubicBezTo>
                  <a:moveTo>
                    <a:pt x="584869" y="435117"/>
                  </a:moveTo>
                  <a:cubicBezTo>
                    <a:pt x="581223" y="436746"/>
                    <a:pt x="577422" y="438452"/>
                    <a:pt x="574163" y="440314"/>
                  </a:cubicBezTo>
                  <a:cubicBezTo>
                    <a:pt x="561364" y="447761"/>
                    <a:pt x="514198" y="484144"/>
                    <a:pt x="506286" y="490272"/>
                  </a:cubicBezTo>
                  <a:lnTo>
                    <a:pt x="494417" y="546591"/>
                  </a:lnTo>
                  <a:cubicBezTo>
                    <a:pt x="494339" y="547522"/>
                    <a:pt x="488211" y="638517"/>
                    <a:pt x="489219" y="655428"/>
                  </a:cubicBezTo>
                  <a:cubicBezTo>
                    <a:pt x="490228" y="672417"/>
                    <a:pt x="494339" y="712135"/>
                    <a:pt x="494417" y="712523"/>
                  </a:cubicBezTo>
                  <a:lnTo>
                    <a:pt x="494572" y="714229"/>
                  </a:lnTo>
                  <a:lnTo>
                    <a:pt x="470912" y="740993"/>
                  </a:lnTo>
                  <a:lnTo>
                    <a:pt x="441589" y="753870"/>
                  </a:lnTo>
                  <a:lnTo>
                    <a:pt x="404353" y="778927"/>
                  </a:lnTo>
                  <a:lnTo>
                    <a:pt x="392251" y="796846"/>
                  </a:lnTo>
                  <a:lnTo>
                    <a:pt x="392251" y="888694"/>
                  </a:lnTo>
                  <a:lnTo>
                    <a:pt x="364557" y="934696"/>
                  </a:lnTo>
                  <a:lnTo>
                    <a:pt x="363704" y="956184"/>
                  </a:lnTo>
                  <a:lnTo>
                    <a:pt x="374797" y="977595"/>
                  </a:lnTo>
                  <a:lnTo>
                    <a:pt x="374797" y="1051058"/>
                  </a:lnTo>
                  <a:lnTo>
                    <a:pt x="357420" y="1077821"/>
                  </a:lnTo>
                  <a:lnTo>
                    <a:pt x="318943" y="1069055"/>
                  </a:lnTo>
                  <a:lnTo>
                    <a:pt x="317935" y="1068667"/>
                  </a:lnTo>
                  <a:cubicBezTo>
                    <a:pt x="290706" y="1053075"/>
                    <a:pt x="243231" y="1028949"/>
                    <a:pt x="231439" y="1030345"/>
                  </a:cubicBezTo>
                  <a:cubicBezTo>
                    <a:pt x="217243" y="1032052"/>
                    <a:pt x="198548" y="1042912"/>
                    <a:pt x="193893" y="1045705"/>
                  </a:cubicBezTo>
                  <a:cubicBezTo>
                    <a:pt x="193816" y="1045783"/>
                    <a:pt x="193816" y="1045860"/>
                    <a:pt x="193738" y="1045783"/>
                  </a:cubicBezTo>
                  <a:lnTo>
                    <a:pt x="192885" y="1046403"/>
                  </a:lnTo>
                  <a:lnTo>
                    <a:pt x="187377" y="1049972"/>
                  </a:lnTo>
                  <a:lnTo>
                    <a:pt x="187300" y="1048265"/>
                  </a:lnTo>
                  <a:lnTo>
                    <a:pt x="186989" y="1043378"/>
                  </a:lnTo>
                  <a:cubicBezTo>
                    <a:pt x="186989" y="1043300"/>
                    <a:pt x="186834" y="1041904"/>
                    <a:pt x="186679" y="1039422"/>
                  </a:cubicBezTo>
                  <a:cubicBezTo>
                    <a:pt x="186601" y="1038491"/>
                    <a:pt x="186524" y="1037327"/>
                    <a:pt x="186446" y="1036086"/>
                  </a:cubicBezTo>
                  <a:cubicBezTo>
                    <a:pt x="186369" y="1035077"/>
                    <a:pt x="186291" y="1033914"/>
                    <a:pt x="186214" y="1032595"/>
                  </a:cubicBezTo>
                  <a:cubicBezTo>
                    <a:pt x="186136" y="1032207"/>
                    <a:pt x="186136" y="1031742"/>
                    <a:pt x="186136" y="1031276"/>
                  </a:cubicBezTo>
                  <a:cubicBezTo>
                    <a:pt x="185826" y="1027708"/>
                    <a:pt x="185515" y="1023441"/>
                    <a:pt x="185205" y="1018864"/>
                  </a:cubicBezTo>
                  <a:lnTo>
                    <a:pt x="184972" y="1016072"/>
                  </a:lnTo>
                  <a:cubicBezTo>
                    <a:pt x="184429" y="1008469"/>
                    <a:pt x="183731" y="1000091"/>
                    <a:pt x="183033" y="991868"/>
                  </a:cubicBezTo>
                  <a:cubicBezTo>
                    <a:pt x="182645" y="987835"/>
                    <a:pt x="182257" y="983801"/>
                    <a:pt x="181869" y="980000"/>
                  </a:cubicBezTo>
                  <a:cubicBezTo>
                    <a:pt x="181869" y="979612"/>
                    <a:pt x="181792" y="979224"/>
                    <a:pt x="181792" y="978914"/>
                  </a:cubicBezTo>
                  <a:cubicBezTo>
                    <a:pt x="181482" y="975500"/>
                    <a:pt x="181094" y="972242"/>
                    <a:pt x="180783" y="969217"/>
                  </a:cubicBezTo>
                  <a:cubicBezTo>
                    <a:pt x="180318" y="965726"/>
                    <a:pt x="179309" y="962080"/>
                    <a:pt x="177758" y="958279"/>
                  </a:cubicBezTo>
                  <a:cubicBezTo>
                    <a:pt x="177215" y="956805"/>
                    <a:pt x="176594" y="955331"/>
                    <a:pt x="175819" y="953779"/>
                  </a:cubicBezTo>
                  <a:lnTo>
                    <a:pt x="175276" y="952538"/>
                  </a:lnTo>
                  <a:cubicBezTo>
                    <a:pt x="174655" y="951297"/>
                    <a:pt x="174112" y="949901"/>
                    <a:pt x="173414" y="948737"/>
                  </a:cubicBezTo>
                  <a:cubicBezTo>
                    <a:pt x="170621" y="943617"/>
                    <a:pt x="168139" y="939583"/>
                    <a:pt x="165579" y="935782"/>
                  </a:cubicBezTo>
                  <a:cubicBezTo>
                    <a:pt x="162941" y="931826"/>
                    <a:pt x="160381" y="928335"/>
                    <a:pt x="157666" y="924922"/>
                  </a:cubicBezTo>
                  <a:cubicBezTo>
                    <a:pt x="154718" y="920965"/>
                    <a:pt x="151538" y="917242"/>
                    <a:pt x="148435" y="913596"/>
                  </a:cubicBezTo>
                  <a:lnTo>
                    <a:pt x="143082" y="907855"/>
                  </a:lnTo>
                  <a:cubicBezTo>
                    <a:pt x="140057" y="904520"/>
                    <a:pt x="137109" y="901649"/>
                    <a:pt x="134471" y="899089"/>
                  </a:cubicBezTo>
                  <a:cubicBezTo>
                    <a:pt x="130670" y="895599"/>
                    <a:pt x="127179" y="892883"/>
                    <a:pt x="124852" y="891565"/>
                  </a:cubicBezTo>
                  <a:cubicBezTo>
                    <a:pt x="119887" y="888694"/>
                    <a:pt x="116241" y="887298"/>
                    <a:pt x="112983" y="886057"/>
                  </a:cubicBezTo>
                  <a:cubicBezTo>
                    <a:pt x="106932" y="883652"/>
                    <a:pt x="102123" y="881790"/>
                    <a:pt x="94831" y="873102"/>
                  </a:cubicBezTo>
                  <a:cubicBezTo>
                    <a:pt x="88858" y="865888"/>
                    <a:pt x="86608" y="859682"/>
                    <a:pt x="86375" y="854251"/>
                  </a:cubicBezTo>
                  <a:cubicBezTo>
                    <a:pt x="86065" y="849442"/>
                    <a:pt x="87384" y="845098"/>
                    <a:pt x="89090" y="841064"/>
                  </a:cubicBezTo>
                  <a:lnTo>
                    <a:pt x="92193" y="838038"/>
                  </a:lnTo>
                  <a:lnTo>
                    <a:pt x="95064" y="835168"/>
                  </a:lnTo>
                  <a:lnTo>
                    <a:pt x="119577" y="810732"/>
                  </a:lnTo>
                  <a:lnTo>
                    <a:pt x="139824" y="782728"/>
                  </a:lnTo>
                  <a:lnTo>
                    <a:pt x="132454" y="759688"/>
                  </a:lnTo>
                  <a:lnTo>
                    <a:pt x="106389" y="727495"/>
                  </a:lnTo>
                  <a:lnTo>
                    <a:pt x="94598" y="679631"/>
                  </a:lnTo>
                  <a:lnTo>
                    <a:pt x="78618" y="653644"/>
                  </a:lnTo>
                  <a:lnTo>
                    <a:pt x="78152" y="652635"/>
                  </a:lnTo>
                  <a:cubicBezTo>
                    <a:pt x="69076" y="619433"/>
                    <a:pt x="57595" y="582818"/>
                    <a:pt x="54104" y="579172"/>
                  </a:cubicBezTo>
                  <a:cubicBezTo>
                    <a:pt x="47278" y="574518"/>
                    <a:pt x="10430" y="530145"/>
                    <a:pt x="2129" y="519052"/>
                  </a:cubicBezTo>
                  <a:cubicBezTo>
                    <a:pt x="-7955" y="505554"/>
                    <a:pt x="31840" y="462423"/>
                    <a:pt x="49683" y="444193"/>
                  </a:cubicBezTo>
                  <a:lnTo>
                    <a:pt x="108872" y="395166"/>
                  </a:lnTo>
                  <a:cubicBezTo>
                    <a:pt x="110113" y="385934"/>
                    <a:pt x="117327" y="340165"/>
                    <a:pt x="139824" y="323564"/>
                  </a:cubicBezTo>
                  <a:cubicBezTo>
                    <a:pt x="162709" y="306653"/>
                    <a:pt x="292258" y="226907"/>
                    <a:pt x="313125" y="216900"/>
                  </a:cubicBezTo>
                  <a:cubicBezTo>
                    <a:pt x="327632" y="209995"/>
                    <a:pt x="346948" y="165390"/>
                    <a:pt x="353697" y="147470"/>
                  </a:cubicBezTo>
                  <a:lnTo>
                    <a:pt x="346870" y="105968"/>
                  </a:lnTo>
                  <a:lnTo>
                    <a:pt x="313668" y="76723"/>
                  </a:lnTo>
                  <a:lnTo>
                    <a:pt x="320262" y="41504"/>
                  </a:lnTo>
                  <a:lnTo>
                    <a:pt x="333993" y="234"/>
                  </a:lnTo>
                  <a:lnTo>
                    <a:pt x="368203" y="18619"/>
                  </a:lnTo>
                  <a:lnTo>
                    <a:pt x="424367" y="38401"/>
                  </a:lnTo>
                  <a:lnTo>
                    <a:pt x="425065" y="39332"/>
                  </a:lnTo>
                  <a:cubicBezTo>
                    <a:pt x="425298" y="39564"/>
                    <a:pt x="445312" y="65474"/>
                    <a:pt x="455940" y="73232"/>
                  </a:cubicBezTo>
                  <a:cubicBezTo>
                    <a:pt x="463154" y="78507"/>
                    <a:pt x="493098" y="75559"/>
                    <a:pt x="510242" y="72534"/>
                  </a:cubicBezTo>
                  <a:lnTo>
                    <a:pt x="512569" y="72068"/>
                  </a:lnTo>
                  <a:lnTo>
                    <a:pt x="523042" y="85566"/>
                  </a:lnTo>
                  <a:lnTo>
                    <a:pt x="523119" y="85721"/>
                  </a:lnTo>
                  <a:lnTo>
                    <a:pt x="526378" y="89833"/>
                  </a:lnTo>
                  <a:lnTo>
                    <a:pt x="526378" y="89910"/>
                  </a:lnTo>
                  <a:lnTo>
                    <a:pt x="529713" y="94177"/>
                  </a:lnTo>
                  <a:lnTo>
                    <a:pt x="535764" y="101934"/>
                  </a:lnTo>
                  <a:lnTo>
                    <a:pt x="553761" y="131335"/>
                  </a:lnTo>
                  <a:lnTo>
                    <a:pt x="555158" y="133662"/>
                  </a:lnTo>
                  <a:lnTo>
                    <a:pt x="555390" y="134981"/>
                  </a:lnTo>
                  <a:lnTo>
                    <a:pt x="556089" y="138782"/>
                  </a:lnTo>
                  <a:lnTo>
                    <a:pt x="570905" y="221787"/>
                  </a:lnTo>
                  <a:lnTo>
                    <a:pt x="570983" y="222330"/>
                  </a:lnTo>
                  <a:lnTo>
                    <a:pt x="564932" y="269418"/>
                  </a:lnTo>
                  <a:cubicBezTo>
                    <a:pt x="568190" y="286251"/>
                    <a:pt x="572302" y="304869"/>
                    <a:pt x="573388" y="307119"/>
                  </a:cubicBezTo>
                  <a:cubicBezTo>
                    <a:pt x="576336" y="311385"/>
                    <a:pt x="605736" y="391675"/>
                    <a:pt x="608762" y="407655"/>
                  </a:cubicBezTo>
                  <a:lnTo>
                    <a:pt x="608762" y="407733"/>
                  </a:lnTo>
                  <a:cubicBezTo>
                    <a:pt x="611554" y="423170"/>
                    <a:pt x="597436" y="429531"/>
                    <a:pt x="584869" y="435117"/>
                  </a:cubicBezTo>
                  <a:moveTo>
                    <a:pt x="95994" y="844787"/>
                  </a:moveTo>
                  <a:lnTo>
                    <a:pt x="125473" y="815774"/>
                  </a:lnTo>
                  <a:lnTo>
                    <a:pt x="95994" y="844865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11AD5239-5360-3146-5B0B-BE56B762DCFE}"/>
                </a:ext>
              </a:extLst>
            </p:cNvPr>
            <p:cNvSpPr/>
            <p:nvPr/>
          </p:nvSpPr>
          <p:spPr>
            <a:xfrm flipV="1">
              <a:off x="7854224" y="3527828"/>
              <a:ext cx="932543" cy="1457330"/>
            </a:xfrm>
            <a:custGeom>
              <a:avLst/>
              <a:gdLst>
                <a:gd name="connsiteX0" fmla="*/ 932960 w 932543"/>
                <a:gd name="connsiteY0" fmla="*/ 92514 h 1457330"/>
                <a:gd name="connsiteX1" fmla="*/ 861793 w 932543"/>
                <a:gd name="connsiteY1" fmla="*/ 53944 h 1457330"/>
                <a:gd name="connsiteX2" fmla="*/ 806925 w 932543"/>
                <a:gd name="connsiteY2" fmla="*/ 44650 h 1457330"/>
                <a:gd name="connsiteX3" fmla="*/ 748620 w 932543"/>
                <a:gd name="connsiteY3" fmla="*/ 36497 h 1457330"/>
                <a:gd name="connsiteX4" fmla="*/ 704310 w 932543"/>
                <a:gd name="connsiteY4" fmla="*/ 340 h 1457330"/>
                <a:gd name="connsiteX5" fmla="*/ 656446 w 932543"/>
                <a:gd name="connsiteY5" fmla="*/ 13085 h 1457330"/>
                <a:gd name="connsiteX6" fmla="*/ 631995 w 932543"/>
                <a:gd name="connsiteY6" fmla="*/ 38793 h 1457330"/>
                <a:gd name="connsiteX7" fmla="*/ 607435 w 932543"/>
                <a:gd name="connsiteY7" fmla="*/ 72655 h 1457330"/>
                <a:gd name="connsiteX8" fmla="*/ 571277 w 932543"/>
                <a:gd name="connsiteY8" fmla="*/ 99519 h 1457330"/>
                <a:gd name="connsiteX9" fmla="*/ 560836 w 932543"/>
                <a:gd name="connsiteY9" fmla="*/ 112257 h 1457330"/>
                <a:gd name="connsiteX10" fmla="*/ 568981 w 932543"/>
                <a:gd name="connsiteY10" fmla="*/ 139113 h 1457330"/>
                <a:gd name="connsiteX11" fmla="*/ 563132 w 932543"/>
                <a:gd name="connsiteY11" fmla="*/ 176535 h 1457330"/>
                <a:gd name="connsiteX12" fmla="*/ 559571 w 932543"/>
                <a:gd name="connsiteY12" fmla="*/ 188132 h 1457330"/>
                <a:gd name="connsiteX13" fmla="*/ 533972 w 932543"/>
                <a:gd name="connsiteY13" fmla="*/ 195129 h 1457330"/>
                <a:gd name="connsiteX14" fmla="*/ 487256 w 932543"/>
                <a:gd name="connsiteY14" fmla="*/ 203282 h 1457330"/>
                <a:gd name="connsiteX15" fmla="*/ 449951 w 932543"/>
                <a:gd name="connsiteY15" fmla="*/ 197426 h 1457330"/>
                <a:gd name="connsiteX16" fmla="*/ 438245 w 932543"/>
                <a:gd name="connsiteY16" fmla="*/ 177683 h 1457330"/>
                <a:gd name="connsiteX17" fmla="*/ 410240 w 932543"/>
                <a:gd name="connsiteY17" fmla="*/ 143822 h 1457330"/>
                <a:gd name="connsiteX18" fmla="*/ 391646 w 932543"/>
                <a:gd name="connsiteY18" fmla="*/ 105252 h 1457330"/>
                <a:gd name="connsiteX19" fmla="*/ 342626 w 932543"/>
                <a:gd name="connsiteY19" fmla="*/ 60949 h 1457330"/>
                <a:gd name="connsiteX20" fmla="*/ 330920 w 932543"/>
                <a:gd name="connsiteY20" fmla="*/ 35349 h 1457330"/>
                <a:gd name="connsiteX21" fmla="*/ 309913 w 932543"/>
                <a:gd name="connsiteY21" fmla="*/ 31796 h 1457330"/>
                <a:gd name="connsiteX22" fmla="*/ 251608 w 932543"/>
                <a:gd name="connsiteY22" fmla="*/ 27088 h 1457330"/>
                <a:gd name="connsiteX23" fmla="*/ 150024 w 932543"/>
                <a:gd name="connsiteY23" fmla="*/ 25939 h 1457330"/>
                <a:gd name="connsiteX24" fmla="*/ 115015 w 932543"/>
                <a:gd name="connsiteY24" fmla="*/ 44650 h 1457330"/>
                <a:gd name="connsiteX25" fmla="*/ 69556 w 932543"/>
                <a:gd name="connsiteY25" fmla="*/ 67954 h 1457330"/>
                <a:gd name="connsiteX26" fmla="*/ 4247 w 932543"/>
                <a:gd name="connsiteY26" fmla="*/ 122814 h 1457330"/>
                <a:gd name="connsiteX27" fmla="*/ 694 w 932543"/>
                <a:gd name="connsiteY27" fmla="*/ 184688 h 1457330"/>
                <a:gd name="connsiteX28" fmla="*/ 19397 w 932543"/>
                <a:gd name="connsiteY28" fmla="*/ 206835 h 1457330"/>
                <a:gd name="connsiteX29" fmla="*/ 49705 w 932543"/>
                <a:gd name="connsiteY29" fmla="*/ 228991 h 1457330"/>
                <a:gd name="connsiteX30" fmla="*/ 81270 w 932543"/>
                <a:gd name="connsiteY30" fmla="*/ 234847 h 1457330"/>
                <a:gd name="connsiteX31" fmla="*/ 118568 w 932543"/>
                <a:gd name="connsiteY31" fmla="*/ 276854 h 1457330"/>
                <a:gd name="connsiteX32" fmla="*/ 160582 w 932543"/>
                <a:gd name="connsiteY32" fmla="*/ 302454 h 1457330"/>
                <a:gd name="connsiteX33" fmla="*/ 185034 w 932543"/>
                <a:gd name="connsiteY33" fmla="*/ 322313 h 1457330"/>
                <a:gd name="connsiteX34" fmla="*/ 223596 w 932543"/>
                <a:gd name="connsiteY34" fmla="*/ 327014 h 1457330"/>
                <a:gd name="connsiteX35" fmla="*/ 255053 w 932543"/>
                <a:gd name="connsiteY35" fmla="*/ 374885 h 1457330"/>
                <a:gd name="connsiteX36" fmla="*/ 292467 w 932543"/>
                <a:gd name="connsiteY36" fmla="*/ 404037 h 1457330"/>
                <a:gd name="connsiteX37" fmla="*/ 286618 w 932543"/>
                <a:gd name="connsiteY37" fmla="*/ 475204 h 1457330"/>
                <a:gd name="connsiteX38" fmla="*/ 286618 w 932543"/>
                <a:gd name="connsiteY38" fmla="*/ 534657 h 1457330"/>
                <a:gd name="connsiteX39" fmla="*/ 244603 w 932543"/>
                <a:gd name="connsiteY39" fmla="*/ 556812 h 1457330"/>
                <a:gd name="connsiteX40" fmla="*/ 215451 w 932543"/>
                <a:gd name="connsiteY40" fmla="*/ 583560 h 1457330"/>
                <a:gd name="connsiteX41" fmla="*/ 196740 w 932543"/>
                <a:gd name="connsiteY41" fmla="*/ 601232 h 1457330"/>
                <a:gd name="connsiteX42" fmla="*/ 190425 w 932543"/>
                <a:gd name="connsiteY42" fmla="*/ 605025 h 1457330"/>
                <a:gd name="connsiteX43" fmla="*/ 190425 w 932543"/>
                <a:gd name="connsiteY43" fmla="*/ 612022 h 1457330"/>
                <a:gd name="connsiteX44" fmla="*/ 169992 w 932543"/>
                <a:gd name="connsiteY44" fmla="*/ 639344 h 1457330"/>
                <a:gd name="connsiteX45" fmla="*/ 114092 w 932543"/>
                <a:gd name="connsiteY45" fmla="*/ 682848 h 1457330"/>
                <a:gd name="connsiteX46" fmla="*/ 71969 w 932543"/>
                <a:gd name="connsiteY46" fmla="*/ 745520 h 1457330"/>
                <a:gd name="connsiteX47" fmla="*/ 78741 w 932543"/>
                <a:gd name="connsiteY47" fmla="*/ 823110 h 1457330"/>
                <a:gd name="connsiteX48" fmla="*/ 88267 w 932543"/>
                <a:gd name="connsiteY48" fmla="*/ 855823 h 1457330"/>
                <a:gd name="connsiteX49" fmla="*/ 69215 w 932543"/>
                <a:gd name="connsiteY49" fmla="*/ 915742 h 1457330"/>
                <a:gd name="connsiteX50" fmla="*/ 61062 w 932543"/>
                <a:gd name="connsiteY50" fmla="*/ 974396 h 1457330"/>
                <a:gd name="connsiteX51" fmla="*/ 66694 w 932543"/>
                <a:gd name="connsiteY51" fmla="*/ 997125 h 1457330"/>
                <a:gd name="connsiteX52" fmla="*/ 78741 w 932543"/>
                <a:gd name="connsiteY52" fmla="*/ 1028799 h 1457330"/>
                <a:gd name="connsiteX53" fmla="*/ 99174 w 932543"/>
                <a:gd name="connsiteY53" fmla="*/ 1051986 h 1457330"/>
                <a:gd name="connsiteX54" fmla="*/ 135906 w 932543"/>
                <a:gd name="connsiteY54" fmla="*/ 1078392 h 1457330"/>
                <a:gd name="connsiteX55" fmla="*/ 39489 w 932543"/>
                <a:gd name="connsiteY55" fmla="*/ 1224969 h 1457330"/>
                <a:gd name="connsiteX56" fmla="*/ 39256 w 932543"/>
                <a:gd name="connsiteY56" fmla="*/ 1261468 h 1457330"/>
                <a:gd name="connsiteX57" fmla="*/ 29730 w 932543"/>
                <a:gd name="connsiteY57" fmla="*/ 1333899 h 1457330"/>
                <a:gd name="connsiteX58" fmla="*/ 57851 w 932543"/>
                <a:gd name="connsiteY58" fmla="*/ 1324598 h 1457330"/>
                <a:gd name="connsiteX59" fmla="*/ 113867 w 932543"/>
                <a:gd name="connsiteY59" fmla="*/ 1322302 h 1457330"/>
                <a:gd name="connsiteX60" fmla="*/ 159434 w 932543"/>
                <a:gd name="connsiteY60" fmla="*/ 1328159 h 1457330"/>
                <a:gd name="connsiteX61" fmla="*/ 214186 w 932543"/>
                <a:gd name="connsiteY61" fmla="*/ 1359607 h 1457330"/>
                <a:gd name="connsiteX62" fmla="*/ 316918 w 932543"/>
                <a:gd name="connsiteY62" fmla="*/ 1457630 h 1457330"/>
                <a:gd name="connsiteX63" fmla="*/ 367078 w 932543"/>
                <a:gd name="connsiteY63" fmla="*/ 1457630 h 1457330"/>
                <a:gd name="connsiteX64" fmla="*/ 384641 w 932543"/>
                <a:gd name="connsiteY64" fmla="*/ 1447072 h 1457330"/>
                <a:gd name="connsiteX65" fmla="*/ 410240 w 932543"/>
                <a:gd name="connsiteY65" fmla="*/ 1428478 h 1457330"/>
                <a:gd name="connsiteX66" fmla="*/ 428943 w 932543"/>
                <a:gd name="connsiteY66" fmla="*/ 1420333 h 1457330"/>
                <a:gd name="connsiteX67" fmla="*/ 428943 w 932543"/>
                <a:gd name="connsiteY67" fmla="*/ 1392320 h 1457330"/>
                <a:gd name="connsiteX68" fmla="*/ 413793 w 932543"/>
                <a:gd name="connsiteY68" fmla="*/ 1372461 h 1457330"/>
                <a:gd name="connsiteX69" fmla="*/ 389233 w 932543"/>
                <a:gd name="connsiteY69" fmla="*/ 1331603 h 1457330"/>
                <a:gd name="connsiteX70" fmla="*/ 367078 w 932543"/>
                <a:gd name="connsiteY70" fmla="*/ 1304739 h 1457330"/>
                <a:gd name="connsiteX71" fmla="*/ 336777 w 932543"/>
                <a:gd name="connsiteY71" fmla="*/ 1256992 h 1457330"/>
                <a:gd name="connsiteX72" fmla="*/ 403235 w 932543"/>
                <a:gd name="connsiteY72" fmla="*/ 1260436 h 1457330"/>
                <a:gd name="connsiteX73" fmla="*/ 419650 w 932543"/>
                <a:gd name="connsiteY73" fmla="*/ 1226575 h 1457330"/>
                <a:gd name="connsiteX74" fmla="*/ 446390 w 932543"/>
                <a:gd name="connsiteY74" fmla="*/ 1183412 h 1457330"/>
                <a:gd name="connsiteX75" fmla="*/ 459252 w 932543"/>
                <a:gd name="connsiteY75" fmla="*/ 1176415 h 1457330"/>
                <a:gd name="connsiteX76" fmla="*/ 501258 w 932543"/>
                <a:gd name="connsiteY76" fmla="*/ 1176415 h 1457330"/>
                <a:gd name="connsiteX77" fmla="*/ 509411 w 932543"/>
                <a:gd name="connsiteY77" fmla="*/ 1176415 h 1457330"/>
                <a:gd name="connsiteX78" fmla="*/ 518821 w 932543"/>
                <a:gd name="connsiteY78" fmla="*/ 1158969 h 1457330"/>
                <a:gd name="connsiteX79" fmla="*/ 524562 w 932543"/>
                <a:gd name="connsiteY79" fmla="*/ 1152421 h 1457330"/>
                <a:gd name="connsiteX80" fmla="*/ 515261 w 932543"/>
                <a:gd name="connsiteY80" fmla="*/ 1113285 h 1457330"/>
                <a:gd name="connsiteX81" fmla="*/ 502406 w 932543"/>
                <a:gd name="connsiteY81" fmla="*/ 1081945 h 1457330"/>
                <a:gd name="connsiteX82" fmla="*/ 488404 w 932543"/>
                <a:gd name="connsiteY82" fmla="*/ 1022376 h 1457330"/>
                <a:gd name="connsiteX83" fmla="*/ 486108 w 932543"/>
                <a:gd name="connsiteY83" fmla="*/ 986218 h 1457330"/>
                <a:gd name="connsiteX84" fmla="*/ 502406 w 932543"/>
                <a:gd name="connsiteY84" fmla="*/ 962915 h 1457330"/>
                <a:gd name="connsiteX85" fmla="*/ 514112 w 932543"/>
                <a:gd name="connsiteY85" fmla="*/ 941908 h 1457330"/>
                <a:gd name="connsiteX86" fmla="*/ 524562 w 932543"/>
                <a:gd name="connsiteY86" fmla="*/ 937207 h 1457330"/>
                <a:gd name="connsiteX87" fmla="*/ 536268 w 932543"/>
                <a:gd name="connsiteY87" fmla="*/ 926300 h 1457330"/>
                <a:gd name="connsiteX88" fmla="*/ 575986 w 932543"/>
                <a:gd name="connsiteY88" fmla="*/ 916199 h 1457330"/>
                <a:gd name="connsiteX89" fmla="*/ 609731 w 932543"/>
                <a:gd name="connsiteY89" fmla="*/ 916199 h 1457330"/>
                <a:gd name="connsiteX90" fmla="*/ 635439 w 932543"/>
                <a:gd name="connsiteY90" fmla="*/ 916199 h 1457330"/>
                <a:gd name="connsiteX91" fmla="*/ 654150 w 932543"/>
                <a:gd name="connsiteY91" fmla="*/ 911607 h 1457330"/>
                <a:gd name="connsiteX92" fmla="*/ 713611 w 932543"/>
                <a:gd name="connsiteY92" fmla="*/ 903345 h 1457330"/>
                <a:gd name="connsiteX93" fmla="*/ 720608 w 932543"/>
                <a:gd name="connsiteY93" fmla="*/ 913903 h 1457330"/>
                <a:gd name="connsiteX94" fmla="*/ 736906 w 932543"/>
                <a:gd name="connsiteY94" fmla="*/ 926300 h 1457330"/>
                <a:gd name="connsiteX95" fmla="*/ 764918 w 932543"/>
                <a:gd name="connsiteY95" fmla="*/ 951325 h 1457330"/>
                <a:gd name="connsiteX96" fmla="*/ 783629 w 932543"/>
                <a:gd name="connsiteY96" fmla="*/ 951325 h 1457330"/>
                <a:gd name="connsiteX97" fmla="*/ 841934 w 932543"/>
                <a:gd name="connsiteY97" fmla="*/ 941908 h 1457330"/>
                <a:gd name="connsiteX98" fmla="*/ 853648 w 932543"/>
                <a:gd name="connsiteY98" fmla="*/ 909194 h 1457330"/>
                <a:gd name="connsiteX99" fmla="*/ 854563 w 932543"/>
                <a:gd name="connsiteY99" fmla="*/ 889343 h 1457330"/>
                <a:gd name="connsiteX100" fmla="*/ 854796 w 932543"/>
                <a:gd name="connsiteY100" fmla="*/ 838035 h 1457330"/>
                <a:gd name="connsiteX101" fmla="*/ 854796 w 932543"/>
                <a:gd name="connsiteY101" fmla="*/ 789249 h 1457330"/>
                <a:gd name="connsiteX102" fmla="*/ 913101 w 932543"/>
                <a:gd name="connsiteY102" fmla="*/ 743565 h 1457330"/>
                <a:gd name="connsiteX103" fmla="*/ 925955 w 932543"/>
                <a:gd name="connsiteY103" fmla="*/ 682848 h 1457330"/>
                <a:gd name="connsiteX104" fmla="*/ 916662 w 932543"/>
                <a:gd name="connsiteY104" fmla="*/ 626831 h 1457330"/>
                <a:gd name="connsiteX105" fmla="*/ 914366 w 932543"/>
                <a:gd name="connsiteY105" fmla="*/ 602380 h 1457330"/>
                <a:gd name="connsiteX106" fmla="*/ 881652 w 932543"/>
                <a:gd name="connsiteY106" fmla="*/ 602380 h 1457330"/>
                <a:gd name="connsiteX107" fmla="*/ 855944 w 932543"/>
                <a:gd name="connsiteY107" fmla="*/ 594234 h 1457330"/>
                <a:gd name="connsiteX108" fmla="*/ 822192 w 932543"/>
                <a:gd name="connsiteY108" fmla="*/ 592970 h 1457330"/>
                <a:gd name="connsiteX109" fmla="*/ 761474 w 932543"/>
                <a:gd name="connsiteY109" fmla="*/ 590674 h 1457330"/>
                <a:gd name="connsiteX110" fmla="*/ 738171 w 932543"/>
                <a:gd name="connsiteY110" fmla="*/ 559225 h 1457330"/>
                <a:gd name="connsiteX111" fmla="*/ 739319 w 932543"/>
                <a:gd name="connsiteY111" fmla="*/ 534657 h 1457330"/>
                <a:gd name="connsiteX112" fmla="*/ 752173 w 932543"/>
                <a:gd name="connsiteY112" fmla="*/ 511362 h 1457330"/>
                <a:gd name="connsiteX113" fmla="*/ 799928 w 932543"/>
                <a:gd name="connsiteY113" fmla="*/ 511362 h 1457330"/>
                <a:gd name="connsiteX114" fmla="*/ 826784 w 932543"/>
                <a:gd name="connsiteY114" fmla="*/ 481053 h 1457330"/>
                <a:gd name="connsiteX115" fmla="*/ 831493 w 932543"/>
                <a:gd name="connsiteY115" fmla="*/ 435486 h 1457330"/>
                <a:gd name="connsiteX116" fmla="*/ 830345 w 932543"/>
                <a:gd name="connsiteY116" fmla="*/ 401625 h 1457330"/>
                <a:gd name="connsiteX117" fmla="*/ 854796 w 932543"/>
                <a:gd name="connsiteY117" fmla="*/ 374885 h 1457330"/>
                <a:gd name="connsiteX118" fmla="*/ 903808 w 932543"/>
                <a:gd name="connsiteY118" fmla="*/ 324609 h 1457330"/>
                <a:gd name="connsiteX119" fmla="*/ 918958 w 932543"/>
                <a:gd name="connsiteY119" fmla="*/ 273301 h 1457330"/>
                <a:gd name="connsiteX120" fmla="*/ 902660 w 932543"/>
                <a:gd name="connsiteY120" fmla="*/ 214988 h 1457330"/>
                <a:gd name="connsiteX121" fmla="*/ 875796 w 932543"/>
                <a:gd name="connsiteY121" fmla="*/ 181127 h 1457330"/>
                <a:gd name="connsiteX122" fmla="*/ 876944 w 932543"/>
                <a:gd name="connsiteY122" fmla="*/ 150827 h 1457330"/>
                <a:gd name="connsiteX123" fmla="*/ 914366 w 932543"/>
                <a:gd name="connsiteY123" fmla="*/ 127523 h 1457330"/>
                <a:gd name="connsiteX124" fmla="*/ 925955 w 932543"/>
                <a:gd name="connsiteY124" fmla="*/ 113521 h 1457330"/>
                <a:gd name="connsiteX125" fmla="*/ 932960 w 932543"/>
                <a:gd name="connsiteY125" fmla="*/ 92514 h 145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932543" h="1457330">
                  <a:moveTo>
                    <a:pt x="932960" y="92514"/>
                  </a:moveTo>
                  <a:cubicBezTo>
                    <a:pt x="932960" y="92514"/>
                    <a:pt x="882801" y="57504"/>
                    <a:pt x="861793" y="53944"/>
                  </a:cubicBezTo>
                  <a:cubicBezTo>
                    <a:pt x="840786" y="50507"/>
                    <a:pt x="806925" y="44650"/>
                    <a:pt x="806925" y="44650"/>
                  </a:cubicBezTo>
                  <a:cubicBezTo>
                    <a:pt x="806925" y="44650"/>
                    <a:pt x="767331" y="56240"/>
                    <a:pt x="748620" y="36497"/>
                  </a:cubicBezTo>
                  <a:cubicBezTo>
                    <a:pt x="729909" y="16646"/>
                    <a:pt x="704310" y="340"/>
                    <a:pt x="704310" y="340"/>
                  </a:cubicBezTo>
                  <a:cubicBezTo>
                    <a:pt x="704310" y="340"/>
                    <a:pt x="657594" y="9641"/>
                    <a:pt x="656446" y="13085"/>
                  </a:cubicBezTo>
                  <a:cubicBezTo>
                    <a:pt x="655298" y="16646"/>
                    <a:pt x="639000" y="29500"/>
                    <a:pt x="631995" y="38793"/>
                  </a:cubicBezTo>
                  <a:cubicBezTo>
                    <a:pt x="624997" y="48095"/>
                    <a:pt x="607435" y="72655"/>
                    <a:pt x="607435" y="72655"/>
                  </a:cubicBezTo>
                  <a:lnTo>
                    <a:pt x="571277" y="99519"/>
                  </a:lnTo>
                  <a:lnTo>
                    <a:pt x="560836" y="112257"/>
                  </a:lnTo>
                  <a:lnTo>
                    <a:pt x="568981" y="139113"/>
                  </a:lnTo>
                  <a:lnTo>
                    <a:pt x="563132" y="176535"/>
                  </a:lnTo>
                  <a:lnTo>
                    <a:pt x="559571" y="188132"/>
                  </a:lnTo>
                  <a:lnTo>
                    <a:pt x="533972" y="195129"/>
                  </a:lnTo>
                  <a:lnTo>
                    <a:pt x="487256" y="203282"/>
                  </a:lnTo>
                  <a:lnTo>
                    <a:pt x="449951" y="197426"/>
                  </a:lnTo>
                  <a:lnTo>
                    <a:pt x="438245" y="177683"/>
                  </a:lnTo>
                  <a:lnTo>
                    <a:pt x="410240" y="143822"/>
                  </a:lnTo>
                  <a:lnTo>
                    <a:pt x="391646" y="105252"/>
                  </a:lnTo>
                  <a:lnTo>
                    <a:pt x="342626" y="60949"/>
                  </a:lnTo>
                  <a:lnTo>
                    <a:pt x="330920" y="35349"/>
                  </a:lnTo>
                  <a:lnTo>
                    <a:pt x="309913" y="31796"/>
                  </a:lnTo>
                  <a:lnTo>
                    <a:pt x="251608" y="27088"/>
                  </a:lnTo>
                  <a:lnTo>
                    <a:pt x="150024" y="25939"/>
                  </a:lnTo>
                  <a:lnTo>
                    <a:pt x="115015" y="44650"/>
                  </a:lnTo>
                  <a:cubicBezTo>
                    <a:pt x="115015" y="44650"/>
                    <a:pt x="73001" y="65658"/>
                    <a:pt x="69556" y="67954"/>
                  </a:cubicBezTo>
                  <a:cubicBezTo>
                    <a:pt x="66004" y="70242"/>
                    <a:pt x="4247" y="122814"/>
                    <a:pt x="4247" y="122814"/>
                  </a:cubicBezTo>
                  <a:lnTo>
                    <a:pt x="694" y="184688"/>
                  </a:lnTo>
                  <a:lnTo>
                    <a:pt x="19397" y="206835"/>
                  </a:lnTo>
                  <a:lnTo>
                    <a:pt x="49705" y="228991"/>
                  </a:lnTo>
                  <a:lnTo>
                    <a:pt x="81270" y="234847"/>
                  </a:lnTo>
                  <a:lnTo>
                    <a:pt x="118568" y="276854"/>
                  </a:lnTo>
                  <a:lnTo>
                    <a:pt x="160582" y="302454"/>
                  </a:lnTo>
                  <a:lnTo>
                    <a:pt x="185034" y="322313"/>
                  </a:lnTo>
                  <a:lnTo>
                    <a:pt x="223596" y="327014"/>
                  </a:lnTo>
                  <a:lnTo>
                    <a:pt x="255053" y="374885"/>
                  </a:lnTo>
                  <a:lnTo>
                    <a:pt x="292467" y="404037"/>
                  </a:lnTo>
                  <a:lnTo>
                    <a:pt x="286618" y="475204"/>
                  </a:lnTo>
                  <a:lnTo>
                    <a:pt x="286618" y="534657"/>
                  </a:lnTo>
                  <a:lnTo>
                    <a:pt x="244603" y="556812"/>
                  </a:lnTo>
                  <a:lnTo>
                    <a:pt x="215451" y="583560"/>
                  </a:lnTo>
                  <a:lnTo>
                    <a:pt x="196740" y="601232"/>
                  </a:lnTo>
                  <a:lnTo>
                    <a:pt x="190425" y="605025"/>
                  </a:lnTo>
                  <a:lnTo>
                    <a:pt x="190425" y="612022"/>
                  </a:lnTo>
                  <a:lnTo>
                    <a:pt x="169992" y="639344"/>
                  </a:lnTo>
                  <a:lnTo>
                    <a:pt x="114092" y="682848"/>
                  </a:lnTo>
                  <a:lnTo>
                    <a:pt x="71969" y="745520"/>
                  </a:lnTo>
                  <a:lnTo>
                    <a:pt x="78741" y="823110"/>
                  </a:lnTo>
                  <a:lnTo>
                    <a:pt x="88267" y="855823"/>
                  </a:lnTo>
                  <a:lnTo>
                    <a:pt x="69215" y="915742"/>
                  </a:lnTo>
                  <a:lnTo>
                    <a:pt x="61062" y="974396"/>
                  </a:lnTo>
                  <a:lnTo>
                    <a:pt x="66694" y="997125"/>
                  </a:lnTo>
                  <a:lnTo>
                    <a:pt x="78741" y="1028799"/>
                  </a:lnTo>
                  <a:lnTo>
                    <a:pt x="99174" y="1051986"/>
                  </a:lnTo>
                  <a:lnTo>
                    <a:pt x="135906" y="1078392"/>
                  </a:lnTo>
                  <a:cubicBezTo>
                    <a:pt x="134525" y="1103410"/>
                    <a:pt x="39489" y="1224969"/>
                    <a:pt x="39489" y="1224969"/>
                  </a:cubicBezTo>
                  <a:lnTo>
                    <a:pt x="39256" y="1261468"/>
                  </a:lnTo>
                  <a:cubicBezTo>
                    <a:pt x="39256" y="1261468"/>
                    <a:pt x="42010" y="1317484"/>
                    <a:pt x="29730" y="1333899"/>
                  </a:cubicBezTo>
                  <a:lnTo>
                    <a:pt x="57851" y="1324598"/>
                  </a:lnTo>
                  <a:lnTo>
                    <a:pt x="113867" y="1322302"/>
                  </a:lnTo>
                  <a:lnTo>
                    <a:pt x="159434" y="1328159"/>
                  </a:lnTo>
                  <a:cubicBezTo>
                    <a:pt x="159434" y="1328159"/>
                    <a:pt x="214186" y="1356163"/>
                    <a:pt x="214186" y="1359607"/>
                  </a:cubicBezTo>
                  <a:cubicBezTo>
                    <a:pt x="214186" y="1363168"/>
                    <a:pt x="308765" y="1459927"/>
                    <a:pt x="316918" y="1457630"/>
                  </a:cubicBezTo>
                  <a:cubicBezTo>
                    <a:pt x="325071" y="1455334"/>
                    <a:pt x="367078" y="1457630"/>
                    <a:pt x="367078" y="1457630"/>
                  </a:cubicBezTo>
                  <a:lnTo>
                    <a:pt x="384641" y="1447072"/>
                  </a:lnTo>
                  <a:lnTo>
                    <a:pt x="410240" y="1428478"/>
                  </a:lnTo>
                  <a:lnTo>
                    <a:pt x="428943" y="1420333"/>
                  </a:lnTo>
                  <a:lnTo>
                    <a:pt x="428943" y="1392320"/>
                  </a:lnTo>
                  <a:lnTo>
                    <a:pt x="413793" y="1372461"/>
                  </a:lnTo>
                  <a:lnTo>
                    <a:pt x="389233" y="1331603"/>
                  </a:lnTo>
                  <a:lnTo>
                    <a:pt x="367078" y="1304739"/>
                  </a:lnTo>
                  <a:lnTo>
                    <a:pt x="336777" y="1256992"/>
                  </a:lnTo>
                  <a:lnTo>
                    <a:pt x="403235" y="1260436"/>
                  </a:lnTo>
                  <a:lnTo>
                    <a:pt x="419650" y="1226575"/>
                  </a:lnTo>
                  <a:lnTo>
                    <a:pt x="446390" y="1183412"/>
                  </a:lnTo>
                  <a:lnTo>
                    <a:pt x="459252" y="1176415"/>
                  </a:lnTo>
                  <a:lnTo>
                    <a:pt x="501258" y="1176415"/>
                  </a:lnTo>
                  <a:cubicBezTo>
                    <a:pt x="501258" y="1176415"/>
                    <a:pt x="502406" y="1182264"/>
                    <a:pt x="509411" y="1176415"/>
                  </a:cubicBezTo>
                  <a:cubicBezTo>
                    <a:pt x="516409" y="1170558"/>
                    <a:pt x="514112" y="1162413"/>
                    <a:pt x="518821" y="1158969"/>
                  </a:cubicBezTo>
                  <a:cubicBezTo>
                    <a:pt x="523414" y="1155408"/>
                    <a:pt x="524562" y="1152421"/>
                    <a:pt x="524562" y="1152421"/>
                  </a:cubicBezTo>
                  <a:lnTo>
                    <a:pt x="515261" y="1113285"/>
                  </a:lnTo>
                  <a:lnTo>
                    <a:pt x="502406" y="1081945"/>
                  </a:lnTo>
                  <a:lnTo>
                    <a:pt x="488404" y="1022376"/>
                  </a:lnTo>
                  <a:lnTo>
                    <a:pt x="486108" y="986218"/>
                  </a:lnTo>
                  <a:lnTo>
                    <a:pt x="502406" y="962915"/>
                  </a:lnTo>
                  <a:lnTo>
                    <a:pt x="514112" y="941908"/>
                  </a:lnTo>
                  <a:lnTo>
                    <a:pt x="524562" y="937207"/>
                  </a:lnTo>
                  <a:lnTo>
                    <a:pt x="536268" y="926300"/>
                  </a:lnTo>
                  <a:lnTo>
                    <a:pt x="575986" y="916199"/>
                  </a:lnTo>
                  <a:lnTo>
                    <a:pt x="609731" y="916199"/>
                  </a:lnTo>
                  <a:cubicBezTo>
                    <a:pt x="621437" y="913903"/>
                    <a:pt x="616736" y="920908"/>
                    <a:pt x="635439" y="916199"/>
                  </a:cubicBezTo>
                  <a:cubicBezTo>
                    <a:pt x="654150" y="911607"/>
                    <a:pt x="648301" y="912755"/>
                    <a:pt x="654150" y="911607"/>
                  </a:cubicBezTo>
                  <a:cubicBezTo>
                    <a:pt x="660007" y="910343"/>
                    <a:pt x="713611" y="903345"/>
                    <a:pt x="713611" y="903345"/>
                  </a:cubicBezTo>
                  <a:lnTo>
                    <a:pt x="720608" y="913903"/>
                  </a:lnTo>
                  <a:lnTo>
                    <a:pt x="736906" y="926300"/>
                  </a:lnTo>
                  <a:lnTo>
                    <a:pt x="764918" y="951325"/>
                  </a:lnTo>
                  <a:lnTo>
                    <a:pt x="783629" y="951325"/>
                  </a:lnTo>
                  <a:cubicBezTo>
                    <a:pt x="783629" y="951325"/>
                    <a:pt x="824488" y="959362"/>
                    <a:pt x="841934" y="941908"/>
                  </a:cubicBezTo>
                  <a:cubicBezTo>
                    <a:pt x="859497" y="924353"/>
                    <a:pt x="853648" y="909194"/>
                    <a:pt x="853648" y="909194"/>
                  </a:cubicBezTo>
                  <a:cubicBezTo>
                    <a:pt x="853648" y="909194"/>
                    <a:pt x="855479" y="894044"/>
                    <a:pt x="854563" y="889343"/>
                  </a:cubicBezTo>
                  <a:cubicBezTo>
                    <a:pt x="853648" y="884751"/>
                    <a:pt x="854796" y="838035"/>
                    <a:pt x="854796" y="838035"/>
                  </a:cubicBezTo>
                  <a:lnTo>
                    <a:pt x="854796" y="789249"/>
                  </a:lnTo>
                  <a:cubicBezTo>
                    <a:pt x="854796" y="789249"/>
                    <a:pt x="913101" y="747010"/>
                    <a:pt x="913101" y="743565"/>
                  </a:cubicBezTo>
                  <a:cubicBezTo>
                    <a:pt x="913101" y="740005"/>
                    <a:pt x="925955" y="682848"/>
                    <a:pt x="925955" y="682848"/>
                  </a:cubicBezTo>
                  <a:lnTo>
                    <a:pt x="916662" y="626831"/>
                  </a:lnTo>
                  <a:lnTo>
                    <a:pt x="914366" y="602380"/>
                  </a:lnTo>
                  <a:lnTo>
                    <a:pt x="881652" y="602380"/>
                  </a:lnTo>
                  <a:lnTo>
                    <a:pt x="855944" y="594234"/>
                  </a:lnTo>
                  <a:lnTo>
                    <a:pt x="822192" y="592970"/>
                  </a:lnTo>
                  <a:lnTo>
                    <a:pt x="761474" y="590674"/>
                  </a:lnTo>
                  <a:cubicBezTo>
                    <a:pt x="761474" y="590674"/>
                    <a:pt x="733470" y="573227"/>
                    <a:pt x="738171" y="559225"/>
                  </a:cubicBezTo>
                  <a:cubicBezTo>
                    <a:pt x="742763" y="545223"/>
                    <a:pt x="739319" y="534657"/>
                    <a:pt x="739319" y="534657"/>
                  </a:cubicBezTo>
                  <a:cubicBezTo>
                    <a:pt x="739319" y="534657"/>
                    <a:pt x="745176" y="514806"/>
                    <a:pt x="752173" y="511362"/>
                  </a:cubicBezTo>
                  <a:cubicBezTo>
                    <a:pt x="759178" y="507801"/>
                    <a:pt x="799928" y="511362"/>
                    <a:pt x="799928" y="511362"/>
                  </a:cubicBezTo>
                  <a:cubicBezTo>
                    <a:pt x="799928" y="511362"/>
                    <a:pt x="834937" y="503209"/>
                    <a:pt x="826784" y="481053"/>
                  </a:cubicBezTo>
                  <a:cubicBezTo>
                    <a:pt x="818639" y="458789"/>
                    <a:pt x="831493" y="435486"/>
                    <a:pt x="831493" y="435486"/>
                  </a:cubicBezTo>
                  <a:lnTo>
                    <a:pt x="830345" y="401625"/>
                  </a:lnTo>
                  <a:lnTo>
                    <a:pt x="854796" y="374885"/>
                  </a:lnTo>
                  <a:lnTo>
                    <a:pt x="903808" y="324609"/>
                  </a:lnTo>
                  <a:lnTo>
                    <a:pt x="918958" y="273301"/>
                  </a:lnTo>
                  <a:cubicBezTo>
                    <a:pt x="918958" y="273301"/>
                    <a:pt x="928368" y="225430"/>
                    <a:pt x="902660" y="214988"/>
                  </a:cubicBezTo>
                  <a:cubicBezTo>
                    <a:pt x="876944" y="204430"/>
                    <a:pt x="875796" y="181127"/>
                    <a:pt x="875796" y="181127"/>
                  </a:cubicBezTo>
                  <a:lnTo>
                    <a:pt x="876944" y="150827"/>
                  </a:lnTo>
                  <a:lnTo>
                    <a:pt x="914366" y="127523"/>
                  </a:lnTo>
                  <a:cubicBezTo>
                    <a:pt x="914366" y="127523"/>
                    <a:pt x="916662" y="118113"/>
                    <a:pt x="925955" y="113521"/>
                  </a:cubicBezTo>
                  <a:cubicBezTo>
                    <a:pt x="935373" y="108812"/>
                    <a:pt x="932960" y="92514"/>
                    <a:pt x="932960" y="92514"/>
                  </a:cubicBezTo>
                </a:path>
              </a:pathLst>
            </a:custGeom>
            <a:solidFill>
              <a:srgbClr val="BD5B11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D61E5B09-D636-4DD4-A36D-F35DA4D54D67}"/>
                </a:ext>
              </a:extLst>
            </p:cNvPr>
            <p:cNvSpPr/>
            <p:nvPr/>
          </p:nvSpPr>
          <p:spPr>
            <a:xfrm flipV="1">
              <a:off x="7850237" y="3523946"/>
              <a:ext cx="940386" cy="1465324"/>
            </a:xfrm>
            <a:custGeom>
              <a:avLst/>
              <a:gdLst>
                <a:gd name="connsiteX0" fmla="*/ 933216 w 940386"/>
                <a:gd name="connsiteY0" fmla="*/ 98782 h 1465324"/>
                <a:gd name="connsiteX1" fmla="*/ 865105 w 940386"/>
                <a:gd name="connsiteY1" fmla="*/ 61857 h 1465324"/>
                <a:gd name="connsiteX2" fmla="*/ 811114 w 940386"/>
                <a:gd name="connsiteY2" fmla="*/ 52703 h 1465324"/>
                <a:gd name="connsiteX3" fmla="*/ 749752 w 940386"/>
                <a:gd name="connsiteY3" fmla="*/ 43239 h 1465324"/>
                <a:gd name="connsiteX4" fmla="*/ 707474 w 940386"/>
                <a:gd name="connsiteY4" fmla="*/ 8563 h 1465324"/>
                <a:gd name="connsiteX5" fmla="*/ 663644 w 940386"/>
                <a:gd name="connsiteY5" fmla="*/ 19579 h 1465324"/>
                <a:gd name="connsiteX6" fmla="*/ 653405 w 940386"/>
                <a:gd name="connsiteY6" fmla="*/ 30439 h 1465324"/>
                <a:gd name="connsiteX7" fmla="*/ 639053 w 940386"/>
                <a:gd name="connsiteY7" fmla="*/ 45256 h 1465324"/>
                <a:gd name="connsiteX8" fmla="*/ 614540 w 940386"/>
                <a:gd name="connsiteY8" fmla="*/ 79001 h 1465324"/>
                <a:gd name="connsiteX9" fmla="*/ 577925 w 940386"/>
                <a:gd name="connsiteY9" fmla="*/ 106462 h 1465324"/>
                <a:gd name="connsiteX10" fmla="*/ 569159 w 940386"/>
                <a:gd name="connsiteY10" fmla="*/ 117245 h 1465324"/>
                <a:gd name="connsiteX11" fmla="*/ 576916 w 940386"/>
                <a:gd name="connsiteY11" fmla="*/ 142922 h 1465324"/>
                <a:gd name="connsiteX12" fmla="*/ 570788 w 940386"/>
                <a:gd name="connsiteY12" fmla="*/ 181787 h 1465324"/>
                <a:gd name="connsiteX13" fmla="*/ 566599 w 940386"/>
                <a:gd name="connsiteY13" fmla="*/ 195440 h 1465324"/>
                <a:gd name="connsiteX14" fmla="*/ 538594 w 940386"/>
                <a:gd name="connsiteY14" fmla="*/ 203042 h 1465324"/>
                <a:gd name="connsiteX15" fmla="*/ 491274 w 940386"/>
                <a:gd name="connsiteY15" fmla="*/ 211343 h 1465324"/>
                <a:gd name="connsiteX16" fmla="*/ 451556 w 940386"/>
                <a:gd name="connsiteY16" fmla="*/ 205059 h 1465324"/>
                <a:gd name="connsiteX17" fmla="*/ 439222 w 940386"/>
                <a:gd name="connsiteY17" fmla="*/ 184269 h 1465324"/>
                <a:gd name="connsiteX18" fmla="*/ 411217 w 940386"/>
                <a:gd name="connsiteY18" fmla="*/ 150447 h 1465324"/>
                <a:gd name="connsiteX19" fmla="*/ 392444 w 940386"/>
                <a:gd name="connsiteY19" fmla="*/ 111737 h 1465324"/>
                <a:gd name="connsiteX20" fmla="*/ 344038 w 940386"/>
                <a:gd name="connsiteY20" fmla="*/ 67907 h 1465324"/>
                <a:gd name="connsiteX21" fmla="*/ 332246 w 940386"/>
                <a:gd name="connsiteY21" fmla="*/ 42929 h 1465324"/>
                <a:gd name="connsiteX22" fmla="*/ 313551 w 940386"/>
                <a:gd name="connsiteY22" fmla="*/ 39748 h 1465324"/>
                <a:gd name="connsiteX23" fmla="*/ 255525 w 940386"/>
                <a:gd name="connsiteY23" fmla="*/ 35093 h 1465324"/>
                <a:gd name="connsiteX24" fmla="*/ 154911 w 940386"/>
                <a:gd name="connsiteY24" fmla="*/ 33930 h 1465324"/>
                <a:gd name="connsiteX25" fmla="*/ 120701 w 940386"/>
                <a:gd name="connsiteY25" fmla="*/ 52237 h 1465324"/>
                <a:gd name="connsiteX26" fmla="*/ 75630 w 940386"/>
                <a:gd name="connsiteY26" fmla="*/ 75277 h 1465324"/>
                <a:gd name="connsiteX27" fmla="*/ 12019 w 940386"/>
                <a:gd name="connsiteY27" fmla="*/ 128803 h 1465324"/>
                <a:gd name="connsiteX28" fmla="*/ 8606 w 940386"/>
                <a:gd name="connsiteY28" fmla="*/ 187217 h 1465324"/>
                <a:gd name="connsiteX29" fmla="*/ 8606 w 940386"/>
                <a:gd name="connsiteY29" fmla="*/ 187450 h 1465324"/>
                <a:gd name="connsiteX30" fmla="*/ 26060 w 940386"/>
                <a:gd name="connsiteY30" fmla="*/ 208085 h 1465324"/>
                <a:gd name="connsiteX31" fmla="*/ 55228 w 940386"/>
                <a:gd name="connsiteY31" fmla="*/ 229418 h 1465324"/>
                <a:gd name="connsiteX32" fmla="*/ 87266 w 940386"/>
                <a:gd name="connsiteY32" fmla="*/ 235391 h 1465324"/>
                <a:gd name="connsiteX33" fmla="*/ 125045 w 940386"/>
                <a:gd name="connsiteY33" fmla="*/ 277979 h 1465324"/>
                <a:gd name="connsiteX34" fmla="*/ 167013 w 940386"/>
                <a:gd name="connsiteY34" fmla="*/ 303579 h 1465324"/>
                <a:gd name="connsiteX35" fmla="*/ 190595 w 940386"/>
                <a:gd name="connsiteY35" fmla="*/ 322740 h 1465324"/>
                <a:gd name="connsiteX36" fmla="*/ 229848 w 940386"/>
                <a:gd name="connsiteY36" fmla="*/ 327472 h 1465324"/>
                <a:gd name="connsiteX37" fmla="*/ 261886 w 940386"/>
                <a:gd name="connsiteY37" fmla="*/ 376344 h 1465324"/>
                <a:gd name="connsiteX38" fmla="*/ 300518 w 940386"/>
                <a:gd name="connsiteY38" fmla="*/ 406365 h 1465324"/>
                <a:gd name="connsiteX39" fmla="*/ 294468 w 940386"/>
                <a:gd name="connsiteY39" fmla="*/ 479052 h 1465324"/>
                <a:gd name="connsiteX40" fmla="*/ 294468 w 940386"/>
                <a:gd name="connsiteY40" fmla="*/ 541112 h 1465324"/>
                <a:gd name="connsiteX41" fmla="*/ 250871 w 940386"/>
                <a:gd name="connsiteY41" fmla="*/ 564151 h 1465324"/>
                <a:gd name="connsiteX42" fmla="*/ 222091 w 940386"/>
                <a:gd name="connsiteY42" fmla="*/ 590527 h 1465324"/>
                <a:gd name="connsiteX43" fmla="*/ 203395 w 940386"/>
                <a:gd name="connsiteY43" fmla="*/ 608136 h 1465324"/>
                <a:gd name="connsiteX44" fmla="*/ 198275 w 940386"/>
                <a:gd name="connsiteY44" fmla="*/ 611317 h 1465324"/>
                <a:gd name="connsiteX45" fmla="*/ 198275 w 940386"/>
                <a:gd name="connsiteY45" fmla="*/ 617445 h 1465324"/>
                <a:gd name="connsiteX46" fmla="*/ 177097 w 940386"/>
                <a:gd name="connsiteY46" fmla="*/ 645760 h 1465324"/>
                <a:gd name="connsiteX47" fmla="*/ 120934 w 940386"/>
                <a:gd name="connsiteY47" fmla="*/ 689667 h 1465324"/>
                <a:gd name="connsiteX48" fmla="*/ 79897 w 940386"/>
                <a:gd name="connsiteY48" fmla="*/ 750640 h 1465324"/>
                <a:gd name="connsiteX49" fmla="*/ 86413 w 940386"/>
                <a:gd name="connsiteY49" fmla="*/ 826120 h 1465324"/>
                <a:gd name="connsiteX50" fmla="*/ 96265 w 940386"/>
                <a:gd name="connsiteY50" fmla="*/ 860020 h 1465324"/>
                <a:gd name="connsiteX51" fmla="*/ 77026 w 940386"/>
                <a:gd name="connsiteY51" fmla="*/ 920373 h 1465324"/>
                <a:gd name="connsiteX52" fmla="*/ 68959 w 940386"/>
                <a:gd name="connsiteY52" fmla="*/ 978321 h 1465324"/>
                <a:gd name="connsiteX53" fmla="*/ 74311 w 940386"/>
                <a:gd name="connsiteY53" fmla="*/ 999887 h 1465324"/>
                <a:gd name="connsiteX54" fmla="*/ 86103 w 940386"/>
                <a:gd name="connsiteY54" fmla="*/ 1030917 h 1465324"/>
                <a:gd name="connsiteX55" fmla="*/ 105806 w 940386"/>
                <a:gd name="connsiteY55" fmla="*/ 1053181 h 1465324"/>
                <a:gd name="connsiteX56" fmla="*/ 143896 w 940386"/>
                <a:gd name="connsiteY56" fmla="*/ 1080564 h 1465324"/>
                <a:gd name="connsiteX57" fmla="*/ 143740 w 940386"/>
                <a:gd name="connsiteY57" fmla="*/ 1082737 h 1465324"/>
                <a:gd name="connsiteX58" fmla="*/ 47315 w 940386"/>
                <a:gd name="connsiteY58" fmla="*/ 1230438 h 1465324"/>
                <a:gd name="connsiteX59" fmla="*/ 47083 w 940386"/>
                <a:gd name="connsiteY59" fmla="*/ 1265424 h 1465324"/>
                <a:gd name="connsiteX60" fmla="*/ 47315 w 940386"/>
                <a:gd name="connsiteY60" fmla="*/ 1284663 h 1465324"/>
                <a:gd name="connsiteX61" fmla="*/ 47238 w 940386"/>
                <a:gd name="connsiteY61" fmla="*/ 1287843 h 1465324"/>
                <a:gd name="connsiteX62" fmla="*/ 45764 w 940386"/>
                <a:gd name="connsiteY62" fmla="*/ 1309797 h 1465324"/>
                <a:gd name="connsiteX63" fmla="*/ 44988 w 940386"/>
                <a:gd name="connsiteY63" fmla="*/ 1315615 h 1465324"/>
                <a:gd name="connsiteX64" fmla="*/ 44135 w 940386"/>
                <a:gd name="connsiteY64" fmla="*/ 1320425 h 1465324"/>
                <a:gd name="connsiteX65" fmla="*/ 43281 w 940386"/>
                <a:gd name="connsiteY65" fmla="*/ 1324381 h 1465324"/>
                <a:gd name="connsiteX66" fmla="*/ 41265 w 940386"/>
                <a:gd name="connsiteY66" fmla="*/ 1331440 h 1465324"/>
                <a:gd name="connsiteX67" fmla="*/ 60581 w 940386"/>
                <a:gd name="connsiteY67" fmla="*/ 1325002 h 1465324"/>
                <a:gd name="connsiteX68" fmla="*/ 118374 w 940386"/>
                <a:gd name="connsiteY68" fmla="*/ 1322597 h 1465324"/>
                <a:gd name="connsiteX69" fmla="*/ 163910 w 940386"/>
                <a:gd name="connsiteY69" fmla="*/ 1328415 h 1465324"/>
                <a:gd name="connsiteX70" fmla="*/ 165151 w 940386"/>
                <a:gd name="connsiteY70" fmla="*/ 1328803 h 1465324"/>
                <a:gd name="connsiteX71" fmla="*/ 221935 w 940386"/>
                <a:gd name="connsiteY71" fmla="*/ 1362548 h 1465324"/>
                <a:gd name="connsiteX72" fmla="*/ 320610 w 940386"/>
                <a:gd name="connsiteY72" fmla="*/ 1457809 h 1465324"/>
                <a:gd name="connsiteX73" fmla="*/ 370103 w 940386"/>
                <a:gd name="connsiteY73" fmla="*/ 1457809 h 1465324"/>
                <a:gd name="connsiteX74" fmla="*/ 386316 w 940386"/>
                <a:gd name="connsiteY74" fmla="*/ 1448035 h 1465324"/>
                <a:gd name="connsiteX75" fmla="*/ 411915 w 940386"/>
                <a:gd name="connsiteY75" fmla="*/ 1429417 h 1465324"/>
                <a:gd name="connsiteX76" fmla="*/ 429059 w 940386"/>
                <a:gd name="connsiteY76" fmla="*/ 1421892 h 1465324"/>
                <a:gd name="connsiteX77" fmla="*/ 429059 w 940386"/>
                <a:gd name="connsiteY77" fmla="*/ 1397766 h 1465324"/>
                <a:gd name="connsiteX78" fmla="*/ 414475 w 940386"/>
                <a:gd name="connsiteY78" fmla="*/ 1378606 h 1465324"/>
                <a:gd name="connsiteX79" fmla="*/ 390194 w 940386"/>
                <a:gd name="connsiteY79" fmla="*/ 1338189 h 1465324"/>
                <a:gd name="connsiteX80" fmla="*/ 367775 w 940386"/>
                <a:gd name="connsiteY80" fmla="*/ 1310961 h 1465324"/>
                <a:gd name="connsiteX81" fmla="*/ 333488 w 940386"/>
                <a:gd name="connsiteY81" fmla="*/ 1256814 h 1465324"/>
                <a:gd name="connsiteX82" fmla="*/ 404856 w 940386"/>
                <a:gd name="connsiteY82" fmla="*/ 1260537 h 1465324"/>
                <a:gd name="connsiteX83" fmla="*/ 420293 w 940386"/>
                <a:gd name="connsiteY83" fmla="*/ 1228654 h 1465324"/>
                <a:gd name="connsiteX84" fmla="*/ 447600 w 940386"/>
                <a:gd name="connsiteY84" fmla="*/ 1184592 h 1465324"/>
                <a:gd name="connsiteX85" fmla="*/ 462261 w 940386"/>
                <a:gd name="connsiteY85" fmla="*/ 1176679 h 1465324"/>
                <a:gd name="connsiteX86" fmla="*/ 505237 w 940386"/>
                <a:gd name="connsiteY86" fmla="*/ 1176679 h 1465324"/>
                <a:gd name="connsiteX87" fmla="*/ 508418 w 940386"/>
                <a:gd name="connsiteY87" fmla="*/ 1176602 h 1465324"/>
                <a:gd name="connsiteX88" fmla="*/ 508883 w 940386"/>
                <a:gd name="connsiteY88" fmla="*/ 1178929 h 1465324"/>
                <a:gd name="connsiteX89" fmla="*/ 510900 w 940386"/>
                <a:gd name="connsiteY89" fmla="*/ 1177533 h 1465324"/>
                <a:gd name="connsiteX90" fmla="*/ 515477 w 940386"/>
                <a:gd name="connsiteY90" fmla="*/ 1168999 h 1465324"/>
                <a:gd name="connsiteX91" fmla="*/ 520442 w 940386"/>
                <a:gd name="connsiteY91" fmla="*/ 1160001 h 1465324"/>
                <a:gd name="connsiteX92" fmla="*/ 524398 w 940386"/>
                <a:gd name="connsiteY92" fmla="*/ 1155967 h 1465324"/>
                <a:gd name="connsiteX93" fmla="*/ 515632 w 940386"/>
                <a:gd name="connsiteY93" fmla="*/ 1118886 h 1465324"/>
                <a:gd name="connsiteX94" fmla="*/ 502600 w 940386"/>
                <a:gd name="connsiteY94" fmla="*/ 1086926 h 1465324"/>
                <a:gd name="connsiteX95" fmla="*/ 488481 w 940386"/>
                <a:gd name="connsiteY95" fmla="*/ 1026728 h 1465324"/>
                <a:gd name="connsiteX96" fmla="*/ 486154 w 940386"/>
                <a:gd name="connsiteY96" fmla="*/ 989259 h 1465324"/>
                <a:gd name="connsiteX97" fmla="*/ 502988 w 940386"/>
                <a:gd name="connsiteY97" fmla="*/ 965134 h 1465324"/>
                <a:gd name="connsiteX98" fmla="*/ 515322 w 940386"/>
                <a:gd name="connsiteY98" fmla="*/ 943025 h 1465324"/>
                <a:gd name="connsiteX99" fmla="*/ 526338 w 940386"/>
                <a:gd name="connsiteY99" fmla="*/ 938060 h 1465324"/>
                <a:gd name="connsiteX100" fmla="*/ 538362 w 940386"/>
                <a:gd name="connsiteY100" fmla="*/ 926889 h 1465324"/>
                <a:gd name="connsiteX101" fmla="*/ 579476 w 940386"/>
                <a:gd name="connsiteY101" fmla="*/ 916417 h 1465324"/>
                <a:gd name="connsiteX102" fmla="*/ 612988 w 940386"/>
                <a:gd name="connsiteY102" fmla="*/ 916495 h 1465324"/>
                <a:gd name="connsiteX103" fmla="*/ 624237 w 940386"/>
                <a:gd name="connsiteY103" fmla="*/ 917193 h 1465324"/>
                <a:gd name="connsiteX104" fmla="*/ 638510 w 940386"/>
                <a:gd name="connsiteY104" fmla="*/ 916572 h 1465324"/>
                <a:gd name="connsiteX105" fmla="*/ 652629 w 940386"/>
                <a:gd name="connsiteY105" fmla="*/ 913004 h 1465324"/>
                <a:gd name="connsiteX106" fmla="*/ 657283 w 940386"/>
                <a:gd name="connsiteY106" fmla="*/ 911918 h 1465324"/>
                <a:gd name="connsiteX107" fmla="*/ 717093 w 940386"/>
                <a:gd name="connsiteY107" fmla="*/ 903617 h 1465324"/>
                <a:gd name="connsiteX108" fmla="*/ 719498 w 940386"/>
                <a:gd name="connsiteY108" fmla="*/ 903307 h 1465324"/>
                <a:gd name="connsiteX109" fmla="*/ 727488 w 940386"/>
                <a:gd name="connsiteY109" fmla="*/ 915331 h 1465324"/>
                <a:gd name="connsiteX110" fmla="*/ 743469 w 940386"/>
                <a:gd name="connsiteY110" fmla="*/ 927510 h 1465324"/>
                <a:gd name="connsiteX111" fmla="*/ 770387 w 940386"/>
                <a:gd name="connsiteY111" fmla="*/ 951558 h 1465324"/>
                <a:gd name="connsiteX112" fmla="*/ 788384 w 940386"/>
                <a:gd name="connsiteY112" fmla="*/ 951636 h 1465324"/>
                <a:gd name="connsiteX113" fmla="*/ 843152 w 940386"/>
                <a:gd name="connsiteY113" fmla="*/ 943258 h 1465324"/>
                <a:gd name="connsiteX114" fmla="*/ 854012 w 940386"/>
                <a:gd name="connsiteY114" fmla="*/ 914710 h 1465324"/>
                <a:gd name="connsiteX115" fmla="*/ 853624 w 940386"/>
                <a:gd name="connsiteY115" fmla="*/ 913779 h 1465324"/>
                <a:gd name="connsiteX116" fmla="*/ 853779 w 940386"/>
                <a:gd name="connsiteY116" fmla="*/ 912849 h 1465324"/>
                <a:gd name="connsiteX117" fmla="*/ 854710 w 940386"/>
                <a:gd name="connsiteY117" fmla="*/ 894231 h 1465324"/>
                <a:gd name="connsiteX118" fmla="*/ 854866 w 940386"/>
                <a:gd name="connsiteY118" fmla="*/ 842178 h 1465324"/>
                <a:gd name="connsiteX119" fmla="*/ 854866 w 940386"/>
                <a:gd name="connsiteY119" fmla="*/ 791367 h 1465324"/>
                <a:gd name="connsiteX120" fmla="*/ 856495 w 940386"/>
                <a:gd name="connsiteY120" fmla="*/ 790203 h 1465324"/>
                <a:gd name="connsiteX121" fmla="*/ 913357 w 940386"/>
                <a:gd name="connsiteY121" fmla="*/ 746451 h 1465324"/>
                <a:gd name="connsiteX122" fmla="*/ 926001 w 940386"/>
                <a:gd name="connsiteY122" fmla="*/ 686874 h 1465324"/>
                <a:gd name="connsiteX123" fmla="*/ 916770 w 940386"/>
                <a:gd name="connsiteY123" fmla="*/ 631331 h 1465324"/>
                <a:gd name="connsiteX124" fmla="*/ 914831 w 940386"/>
                <a:gd name="connsiteY124" fmla="*/ 610386 h 1465324"/>
                <a:gd name="connsiteX125" fmla="*/ 885663 w 940386"/>
                <a:gd name="connsiteY125" fmla="*/ 610386 h 1465324"/>
                <a:gd name="connsiteX126" fmla="*/ 859287 w 940386"/>
                <a:gd name="connsiteY126" fmla="*/ 602240 h 1465324"/>
                <a:gd name="connsiteX127" fmla="*/ 764259 w 940386"/>
                <a:gd name="connsiteY127" fmla="*/ 598594 h 1465324"/>
                <a:gd name="connsiteX128" fmla="*/ 763405 w 940386"/>
                <a:gd name="connsiteY128" fmla="*/ 598051 h 1465324"/>
                <a:gd name="connsiteX129" fmla="*/ 738426 w 940386"/>
                <a:gd name="connsiteY129" fmla="*/ 562134 h 1465324"/>
                <a:gd name="connsiteX130" fmla="*/ 739590 w 940386"/>
                <a:gd name="connsiteY130" fmla="*/ 539948 h 1465324"/>
                <a:gd name="connsiteX131" fmla="*/ 739280 w 940386"/>
                <a:gd name="connsiteY131" fmla="*/ 538862 h 1465324"/>
                <a:gd name="connsiteX132" fmla="*/ 739590 w 940386"/>
                <a:gd name="connsiteY132" fmla="*/ 537698 h 1465324"/>
                <a:gd name="connsiteX133" fmla="*/ 754407 w 940386"/>
                <a:gd name="connsiteY133" fmla="*/ 512021 h 1465324"/>
                <a:gd name="connsiteX134" fmla="*/ 803589 w 940386"/>
                <a:gd name="connsiteY134" fmla="*/ 511556 h 1465324"/>
                <a:gd name="connsiteX135" fmla="*/ 826706 w 940386"/>
                <a:gd name="connsiteY135" fmla="*/ 497282 h 1465324"/>
                <a:gd name="connsiteX136" fmla="*/ 827094 w 940386"/>
                <a:gd name="connsiteY136" fmla="*/ 486499 h 1465324"/>
                <a:gd name="connsiteX137" fmla="*/ 831593 w 940386"/>
                <a:gd name="connsiteY137" fmla="*/ 438713 h 1465324"/>
                <a:gd name="connsiteX138" fmla="*/ 830430 w 940386"/>
                <a:gd name="connsiteY138" fmla="*/ 404270 h 1465324"/>
                <a:gd name="connsiteX139" fmla="*/ 856029 w 940386"/>
                <a:gd name="connsiteY139" fmla="*/ 376266 h 1465324"/>
                <a:gd name="connsiteX140" fmla="*/ 904358 w 940386"/>
                <a:gd name="connsiteY140" fmla="*/ 326696 h 1465324"/>
                <a:gd name="connsiteX141" fmla="*/ 919097 w 940386"/>
                <a:gd name="connsiteY141" fmla="*/ 276660 h 1465324"/>
                <a:gd name="connsiteX142" fmla="*/ 905134 w 940386"/>
                <a:gd name="connsiteY142" fmla="*/ 222669 h 1465324"/>
                <a:gd name="connsiteX143" fmla="*/ 875888 w 940386"/>
                <a:gd name="connsiteY143" fmla="*/ 185122 h 1465324"/>
                <a:gd name="connsiteX144" fmla="*/ 877129 w 940386"/>
                <a:gd name="connsiteY144" fmla="*/ 152696 h 1465324"/>
                <a:gd name="connsiteX145" fmla="*/ 915063 w 940386"/>
                <a:gd name="connsiteY145" fmla="*/ 129114 h 1465324"/>
                <a:gd name="connsiteX146" fmla="*/ 928173 w 940386"/>
                <a:gd name="connsiteY146" fmla="*/ 114142 h 1465324"/>
                <a:gd name="connsiteX147" fmla="*/ 933216 w 940386"/>
                <a:gd name="connsiteY147" fmla="*/ 98782 h 1465324"/>
                <a:gd name="connsiteX148" fmla="*/ 931664 w 940386"/>
                <a:gd name="connsiteY148" fmla="*/ 121124 h 1465324"/>
                <a:gd name="connsiteX149" fmla="*/ 922123 w 940386"/>
                <a:gd name="connsiteY149" fmla="*/ 132527 h 1465324"/>
                <a:gd name="connsiteX150" fmla="*/ 921735 w 940386"/>
                <a:gd name="connsiteY150" fmla="*/ 134079 h 1465324"/>
                <a:gd name="connsiteX151" fmla="*/ 884732 w 940386"/>
                <a:gd name="connsiteY151" fmla="*/ 157118 h 1465324"/>
                <a:gd name="connsiteX152" fmla="*/ 883646 w 940386"/>
                <a:gd name="connsiteY152" fmla="*/ 185045 h 1465324"/>
                <a:gd name="connsiteX153" fmla="*/ 908082 w 940386"/>
                <a:gd name="connsiteY153" fmla="*/ 215532 h 1465324"/>
                <a:gd name="connsiteX154" fmla="*/ 926622 w 940386"/>
                <a:gd name="connsiteY154" fmla="*/ 278522 h 1465324"/>
                <a:gd name="connsiteX155" fmla="*/ 911262 w 940386"/>
                <a:gd name="connsiteY155" fmla="*/ 330730 h 1465324"/>
                <a:gd name="connsiteX156" fmla="*/ 861614 w 940386"/>
                <a:gd name="connsiteY156" fmla="*/ 381619 h 1465324"/>
                <a:gd name="connsiteX157" fmla="*/ 838265 w 940386"/>
                <a:gd name="connsiteY157" fmla="*/ 407218 h 1465324"/>
                <a:gd name="connsiteX158" fmla="*/ 839351 w 940386"/>
                <a:gd name="connsiteY158" fmla="*/ 440575 h 1465324"/>
                <a:gd name="connsiteX159" fmla="*/ 838885 w 940386"/>
                <a:gd name="connsiteY159" fmla="*/ 441506 h 1465324"/>
                <a:gd name="connsiteX160" fmla="*/ 834386 w 940386"/>
                <a:gd name="connsiteY160" fmla="*/ 483862 h 1465324"/>
                <a:gd name="connsiteX161" fmla="*/ 833455 w 940386"/>
                <a:gd name="connsiteY161" fmla="*/ 500928 h 1465324"/>
                <a:gd name="connsiteX162" fmla="*/ 804752 w 940386"/>
                <a:gd name="connsiteY162" fmla="*/ 519236 h 1465324"/>
                <a:gd name="connsiteX163" fmla="*/ 804209 w 940386"/>
                <a:gd name="connsiteY163" fmla="*/ 519391 h 1465324"/>
                <a:gd name="connsiteX164" fmla="*/ 803589 w 940386"/>
                <a:gd name="connsiteY164" fmla="*/ 519313 h 1465324"/>
                <a:gd name="connsiteX165" fmla="*/ 757897 w 940386"/>
                <a:gd name="connsiteY165" fmla="*/ 518925 h 1465324"/>
                <a:gd name="connsiteX166" fmla="*/ 747347 w 940386"/>
                <a:gd name="connsiteY166" fmla="*/ 538862 h 1465324"/>
                <a:gd name="connsiteX167" fmla="*/ 745796 w 940386"/>
                <a:gd name="connsiteY167" fmla="*/ 564539 h 1465324"/>
                <a:gd name="connsiteX168" fmla="*/ 766663 w 940386"/>
                <a:gd name="connsiteY168" fmla="*/ 590992 h 1465324"/>
                <a:gd name="connsiteX169" fmla="*/ 860063 w 940386"/>
                <a:gd name="connsiteY169" fmla="*/ 594483 h 1465324"/>
                <a:gd name="connsiteX170" fmla="*/ 886206 w 940386"/>
                <a:gd name="connsiteY170" fmla="*/ 602628 h 1465324"/>
                <a:gd name="connsiteX171" fmla="*/ 921890 w 940386"/>
                <a:gd name="connsiteY171" fmla="*/ 602628 h 1465324"/>
                <a:gd name="connsiteX172" fmla="*/ 924450 w 940386"/>
                <a:gd name="connsiteY172" fmla="*/ 630322 h 1465324"/>
                <a:gd name="connsiteX173" fmla="*/ 933914 w 940386"/>
                <a:gd name="connsiteY173" fmla="*/ 687107 h 1465324"/>
                <a:gd name="connsiteX174" fmla="*/ 933759 w 940386"/>
                <a:gd name="connsiteY174" fmla="*/ 687805 h 1465324"/>
                <a:gd name="connsiteX175" fmla="*/ 920959 w 940386"/>
                <a:gd name="connsiteY175" fmla="*/ 747692 h 1465324"/>
                <a:gd name="connsiteX176" fmla="*/ 862623 w 940386"/>
                <a:gd name="connsiteY176" fmla="*/ 795323 h 1465324"/>
                <a:gd name="connsiteX177" fmla="*/ 862623 w 940386"/>
                <a:gd name="connsiteY177" fmla="*/ 842256 h 1465324"/>
                <a:gd name="connsiteX178" fmla="*/ 862390 w 940386"/>
                <a:gd name="connsiteY178" fmla="*/ 892679 h 1465324"/>
                <a:gd name="connsiteX179" fmla="*/ 861537 w 940386"/>
                <a:gd name="connsiteY179" fmla="*/ 912926 h 1465324"/>
                <a:gd name="connsiteX180" fmla="*/ 848660 w 940386"/>
                <a:gd name="connsiteY180" fmla="*/ 948765 h 1465324"/>
                <a:gd name="connsiteX181" fmla="*/ 787608 w 940386"/>
                <a:gd name="connsiteY181" fmla="*/ 959316 h 1465324"/>
                <a:gd name="connsiteX182" fmla="*/ 767439 w 940386"/>
                <a:gd name="connsiteY182" fmla="*/ 959316 h 1465324"/>
                <a:gd name="connsiteX183" fmla="*/ 738504 w 940386"/>
                <a:gd name="connsiteY183" fmla="*/ 933483 h 1465324"/>
                <a:gd name="connsiteX184" fmla="*/ 722213 w 940386"/>
                <a:gd name="connsiteY184" fmla="*/ 921071 h 1465324"/>
                <a:gd name="connsiteX185" fmla="*/ 715697 w 940386"/>
                <a:gd name="connsiteY185" fmla="*/ 911607 h 1465324"/>
                <a:gd name="connsiteX186" fmla="*/ 658835 w 940386"/>
                <a:gd name="connsiteY186" fmla="*/ 919520 h 1465324"/>
                <a:gd name="connsiteX187" fmla="*/ 654568 w 940386"/>
                <a:gd name="connsiteY187" fmla="*/ 920451 h 1465324"/>
                <a:gd name="connsiteX188" fmla="*/ 640372 w 940386"/>
                <a:gd name="connsiteY188" fmla="*/ 924097 h 1465324"/>
                <a:gd name="connsiteX189" fmla="*/ 621522 w 940386"/>
                <a:gd name="connsiteY189" fmla="*/ 924485 h 1465324"/>
                <a:gd name="connsiteX190" fmla="*/ 613687 w 940386"/>
                <a:gd name="connsiteY190" fmla="*/ 924174 h 1465324"/>
                <a:gd name="connsiteX191" fmla="*/ 580485 w 940386"/>
                <a:gd name="connsiteY191" fmla="*/ 924174 h 1465324"/>
                <a:gd name="connsiteX192" fmla="*/ 542163 w 940386"/>
                <a:gd name="connsiteY192" fmla="*/ 933949 h 1465324"/>
                <a:gd name="connsiteX193" fmla="*/ 531147 w 940386"/>
                <a:gd name="connsiteY193" fmla="*/ 944189 h 1465324"/>
                <a:gd name="connsiteX194" fmla="*/ 520830 w 940386"/>
                <a:gd name="connsiteY194" fmla="*/ 948998 h 1465324"/>
                <a:gd name="connsiteX195" fmla="*/ 509582 w 940386"/>
                <a:gd name="connsiteY195" fmla="*/ 969245 h 1465324"/>
                <a:gd name="connsiteX196" fmla="*/ 494067 w 940386"/>
                <a:gd name="connsiteY196" fmla="*/ 991431 h 1465324"/>
                <a:gd name="connsiteX197" fmla="*/ 496161 w 940386"/>
                <a:gd name="connsiteY197" fmla="*/ 1025564 h 1465324"/>
                <a:gd name="connsiteX198" fmla="*/ 509969 w 940386"/>
                <a:gd name="connsiteY198" fmla="*/ 1084598 h 1465324"/>
                <a:gd name="connsiteX199" fmla="*/ 523002 w 940386"/>
                <a:gd name="connsiteY199" fmla="*/ 1116482 h 1465324"/>
                <a:gd name="connsiteX200" fmla="*/ 532621 w 940386"/>
                <a:gd name="connsiteY200" fmla="*/ 1156820 h 1465324"/>
                <a:gd name="connsiteX201" fmla="*/ 532156 w 940386"/>
                <a:gd name="connsiteY201" fmla="*/ 1157906 h 1465324"/>
                <a:gd name="connsiteX202" fmla="*/ 525096 w 940386"/>
                <a:gd name="connsiteY202" fmla="*/ 1166207 h 1465324"/>
                <a:gd name="connsiteX203" fmla="*/ 522924 w 940386"/>
                <a:gd name="connsiteY203" fmla="*/ 1171094 h 1465324"/>
                <a:gd name="connsiteX204" fmla="*/ 515865 w 940386"/>
                <a:gd name="connsiteY204" fmla="*/ 1183506 h 1465324"/>
                <a:gd name="connsiteX205" fmla="*/ 505936 w 940386"/>
                <a:gd name="connsiteY205" fmla="*/ 1186609 h 1465324"/>
                <a:gd name="connsiteX206" fmla="*/ 502910 w 940386"/>
                <a:gd name="connsiteY206" fmla="*/ 1184437 h 1465324"/>
                <a:gd name="connsiteX207" fmla="*/ 464201 w 940386"/>
                <a:gd name="connsiteY207" fmla="*/ 1184437 h 1465324"/>
                <a:gd name="connsiteX208" fmla="*/ 453107 w 940386"/>
                <a:gd name="connsiteY208" fmla="*/ 1190410 h 1465324"/>
                <a:gd name="connsiteX209" fmla="*/ 427120 w 940386"/>
                <a:gd name="connsiteY209" fmla="*/ 1232378 h 1465324"/>
                <a:gd name="connsiteX210" fmla="*/ 409588 w 940386"/>
                <a:gd name="connsiteY210" fmla="*/ 1268527 h 1465324"/>
                <a:gd name="connsiteX211" fmla="*/ 348072 w 940386"/>
                <a:gd name="connsiteY211" fmla="*/ 1265347 h 1465324"/>
                <a:gd name="connsiteX212" fmla="*/ 374059 w 940386"/>
                <a:gd name="connsiteY212" fmla="*/ 1306384 h 1465324"/>
                <a:gd name="connsiteX213" fmla="*/ 396556 w 940386"/>
                <a:gd name="connsiteY213" fmla="*/ 1333690 h 1465324"/>
                <a:gd name="connsiteX214" fmla="*/ 420836 w 940386"/>
                <a:gd name="connsiteY214" fmla="*/ 1374184 h 1465324"/>
                <a:gd name="connsiteX215" fmla="*/ 436817 w 940386"/>
                <a:gd name="connsiteY215" fmla="*/ 1395129 h 1465324"/>
                <a:gd name="connsiteX216" fmla="*/ 436817 w 940386"/>
                <a:gd name="connsiteY216" fmla="*/ 1427012 h 1465324"/>
                <a:gd name="connsiteX217" fmla="*/ 416182 w 940386"/>
                <a:gd name="connsiteY217" fmla="*/ 1436011 h 1465324"/>
                <a:gd name="connsiteX218" fmla="*/ 390582 w 940386"/>
                <a:gd name="connsiteY218" fmla="*/ 1454473 h 1465324"/>
                <a:gd name="connsiteX219" fmla="*/ 372042 w 940386"/>
                <a:gd name="connsiteY219" fmla="*/ 1465644 h 1465324"/>
                <a:gd name="connsiteX220" fmla="*/ 370878 w 940386"/>
                <a:gd name="connsiteY220" fmla="*/ 1465644 h 1465324"/>
                <a:gd name="connsiteX221" fmla="*/ 321929 w 940386"/>
                <a:gd name="connsiteY221" fmla="*/ 1465489 h 1465324"/>
                <a:gd name="connsiteX222" fmla="*/ 310293 w 940386"/>
                <a:gd name="connsiteY222" fmla="*/ 1460291 h 1465324"/>
                <a:gd name="connsiteX223" fmla="*/ 215031 w 940386"/>
                <a:gd name="connsiteY223" fmla="*/ 1365495 h 1465324"/>
                <a:gd name="connsiteX224" fmla="*/ 214876 w 940386"/>
                <a:gd name="connsiteY224" fmla="*/ 1365651 h 1465324"/>
                <a:gd name="connsiteX225" fmla="*/ 162281 w 940386"/>
                <a:gd name="connsiteY225" fmla="*/ 1336017 h 1465324"/>
                <a:gd name="connsiteX226" fmla="*/ 117986 w 940386"/>
                <a:gd name="connsiteY226" fmla="*/ 1330277 h 1465324"/>
                <a:gd name="connsiteX227" fmla="*/ 62520 w 940386"/>
                <a:gd name="connsiteY227" fmla="*/ 1332604 h 1465324"/>
                <a:gd name="connsiteX228" fmla="*/ 35989 w 940386"/>
                <a:gd name="connsiteY228" fmla="*/ 1341370 h 1465324"/>
                <a:gd name="connsiteX229" fmla="*/ 27224 w 940386"/>
                <a:gd name="connsiteY229" fmla="*/ 1344240 h 1465324"/>
                <a:gd name="connsiteX230" fmla="*/ 27146 w 940386"/>
                <a:gd name="connsiteY230" fmla="*/ 1344240 h 1465324"/>
                <a:gd name="connsiteX231" fmla="*/ 23190 w 940386"/>
                <a:gd name="connsiteY231" fmla="*/ 1345559 h 1465324"/>
                <a:gd name="connsiteX232" fmla="*/ 30637 w 940386"/>
                <a:gd name="connsiteY232" fmla="*/ 1335707 h 1465324"/>
                <a:gd name="connsiteX233" fmla="*/ 39325 w 940386"/>
                <a:gd name="connsiteY233" fmla="*/ 1265580 h 1465324"/>
                <a:gd name="connsiteX234" fmla="*/ 39558 w 940386"/>
                <a:gd name="connsiteY234" fmla="*/ 1227723 h 1465324"/>
                <a:gd name="connsiteX235" fmla="*/ 40411 w 940386"/>
                <a:gd name="connsiteY235" fmla="*/ 1226715 h 1465324"/>
                <a:gd name="connsiteX236" fmla="*/ 135750 w 940386"/>
                <a:gd name="connsiteY236" fmla="*/ 1084288 h 1465324"/>
                <a:gd name="connsiteX237" fmla="*/ 100919 w 940386"/>
                <a:gd name="connsiteY237" fmla="*/ 1059232 h 1465324"/>
                <a:gd name="connsiteX238" fmla="*/ 79819 w 940386"/>
                <a:gd name="connsiteY238" fmla="*/ 1035494 h 1465324"/>
                <a:gd name="connsiteX239" fmla="*/ 66942 w 940386"/>
                <a:gd name="connsiteY239" fmla="*/ 1002137 h 1465324"/>
                <a:gd name="connsiteX240" fmla="*/ 61124 w 940386"/>
                <a:gd name="connsiteY240" fmla="*/ 978709 h 1465324"/>
                <a:gd name="connsiteX241" fmla="*/ 69502 w 940386"/>
                <a:gd name="connsiteY241" fmla="*/ 918667 h 1465324"/>
                <a:gd name="connsiteX242" fmla="*/ 88197 w 940386"/>
                <a:gd name="connsiteY242" fmla="*/ 859865 h 1465324"/>
                <a:gd name="connsiteX243" fmla="*/ 78888 w 940386"/>
                <a:gd name="connsiteY243" fmla="*/ 827594 h 1465324"/>
                <a:gd name="connsiteX244" fmla="*/ 71984 w 940386"/>
                <a:gd name="connsiteY244" fmla="*/ 748623 h 1465324"/>
                <a:gd name="connsiteX245" fmla="*/ 114883 w 940386"/>
                <a:gd name="connsiteY245" fmla="*/ 684780 h 1465324"/>
                <a:gd name="connsiteX246" fmla="*/ 171202 w 940386"/>
                <a:gd name="connsiteY246" fmla="*/ 640717 h 1465324"/>
                <a:gd name="connsiteX247" fmla="*/ 190518 w 940386"/>
                <a:gd name="connsiteY247" fmla="*/ 614885 h 1465324"/>
                <a:gd name="connsiteX248" fmla="*/ 190518 w 940386"/>
                <a:gd name="connsiteY248" fmla="*/ 606972 h 1465324"/>
                <a:gd name="connsiteX249" fmla="*/ 193854 w 940386"/>
                <a:gd name="connsiteY249" fmla="*/ 604955 h 1465324"/>
                <a:gd name="connsiteX250" fmla="*/ 194009 w 940386"/>
                <a:gd name="connsiteY250" fmla="*/ 604878 h 1465324"/>
                <a:gd name="connsiteX251" fmla="*/ 197422 w 940386"/>
                <a:gd name="connsiteY251" fmla="*/ 602783 h 1465324"/>
                <a:gd name="connsiteX252" fmla="*/ 198353 w 940386"/>
                <a:gd name="connsiteY252" fmla="*/ 602240 h 1465324"/>
                <a:gd name="connsiteX253" fmla="*/ 245984 w 940386"/>
                <a:gd name="connsiteY253" fmla="*/ 558101 h 1465324"/>
                <a:gd name="connsiteX254" fmla="*/ 286710 w 940386"/>
                <a:gd name="connsiteY254" fmla="*/ 536457 h 1465324"/>
                <a:gd name="connsiteX255" fmla="*/ 286710 w 940386"/>
                <a:gd name="connsiteY255" fmla="*/ 478742 h 1465324"/>
                <a:gd name="connsiteX256" fmla="*/ 292373 w 940386"/>
                <a:gd name="connsiteY256" fmla="*/ 409933 h 1465324"/>
                <a:gd name="connsiteX257" fmla="*/ 256611 w 940386"/>
                <a:gd name="connsiteY257" fmla="*/ 382084 h 1465324"/>
                <a:gd name="connsiteX258" fmla="*/ 225349 w 940386"/>
                <a:gd name="connsiteY258" fmla="*/ 334764 h 1465324"/>
                <a:gd name="connsiteX259" fmla="*/ 187415 w 940386"/>
                <a:gd name="connsiteY259" fmla="*/ 330109 h 1465324"/>
                <a:gd name="connsiteX260" fmla="*/ 162513 w 940386"/>
                <a:gd name="connsiteY260" fmla="*/ 309862 h 1465324"/>
                <a:gd name="connsiteX261" fmla="*/ 120546 w 940386"/>
                <a:gd name="connsiteY261" fmla="*/ 284263 h 1465324"/>
                <a:gd name="connsiteX262" fmla="*/ 83232 w 940386"/>
                <a:gd name="connsiteY262" fmla="*/ 242528 h 1465324"/>
                <a:gd name="connsiteX263" fmla="*/ 52978 w 940386"/>
                <a:gd name="connsiteY263" fmla="*/ 236942 h 1465324"/>
                <a:gd name="connsiteX264" fmla="*/ 21095 w 940386"/>
                <a:gd name="connsiteY264" fmla="*/ 214058 h 1465324"/>
                <a:gd name="connsiteX265" fmla="*/ 693 w 940386"/>
                <a:gd name="connsiteY265" fmla="*/ 190087 h 1465324"/>
                <a:gd name="connsiteX266" fmla="*/ 693 w 940386"/>
                <a:gd name="connsiteY266" fmla="*/ 189855 h 1465324"/>
                <a:gd name="connsiteX267" fmla="*/ 4417 w 940386"/>
                <a:gd name="connsiteY267" fmla="*/ 125080 h 1465324"/>
                <a:gd name="connsiteX268" fmla="*/ 5735 w 940386"/>
                <a:gd name="connsiteY268" fmla="*/ 123994 h 1465324"/>
                <a:gd name="connsiteX269" fmla="*/ 71363 w 940386"/>
                <a:gd name="connsiteY269" fmla="*/ 68838 h 1465324"/>
                <a:gd name="connsiteX270" fmla="*/ 117132 w 940386"/>
                <a:gd name="connsiteY270" fmla="*/ 45333 h 1465324"/>
                <a:gd name="connsiteX271" fmla="*/ 153049 w 940386"/>
                <a:gd name="connsiteY271" fmla="*/ 26172 h 1465324"/>
                <a:gd name="connsiteX272" fmla="*/ 153748 w 940386"/>
                <a:gd name="connsiteY272" fmla="*/ 26172 h 1465324"/>
                <a:gd name="connsiteX273" fmla="*/ 157626 w 940386"/>
                <a:gd name="connsiteY273" fmla="*/ 26250 h 1465324"/>
                <a:gd name="connsiteX274" fmla="*/ 255913 w 940386"/>
                <a:gd name="connsiteY274" fmla="*/ 27336 h 1465324"/>
                <a:gd name="connsiteX275" fmla="*/ 314559 w 940386"/>
                <a:gd name="connsiteY275" fmla="*/ 32068 h 1465324"/>
                <a:gd name="connsiteX276" fmla="*/ 337599 w 940386"/>
                <a:gd name="connsiteY276" fmla="*/ 36024 h 1465324"/>
                <a:gd name="connsiteX277" fmla="*/ 349778 w 940386"/>
                <a:gd name="connsiteY277" fmla="*/ 62710 h 1465324"/>
                <a:gd name="connsiteX278" fmla="*/ 398185 w 940386"/>
                <a:gd name="connsiteY278" fmla="*/ 106462 h 1465324"/>
                <a:gd name="connsiteX279" fmla="*/ 417501 w 940386"/>
                <a:gd name="connsiteY279" fmla="*/ 145870 h 1465324"/>
                <a:gd name="connsiteX280" fmla="*/ 445583 w 940386"/>
                <a:gd name="connsiteY280" fmla="*/ 179847 h 1465324"/>
                <a:gd name="connsiteX281" fmla="*/ 456365 w 940386"/>
                <a:gd name="connsiteY281" fmla="*/ 198000 h 1465324"/>
                <a:gd name="connsiteX282" fmla="*/ 491196 w 940386"/>
                <a:gd name="connsiteY282" fmla="*/ 203430 h 1465324"/>
                <a:gd name="connsiteX283" fmla="*/ 536965 w 940386"/>
                <a:gd name="connsiteY283" fmla="*/ 195517 h 1465324"/>
                <a:gd name="connsiteX284" fmla="*/ 560470 w 940386"/>
                <a:gd name="connsiteY284" fmla="*/ 189079 h 1465324"/>
                <a:gd name="connsiteX285" fmla="*/ 563263 w 940386"/>
                <a:gd name="connsiteY285" fmla="*/ 180080 h 1465324"/>
                <a:gd name="connsiteX286" fmla="*/ 569004 w 940386"/>
                <a:gd name="connsiteY286" fmla="*/ 143543 h 1465324"/>
                <a:gd name="connsiteX287" fmla="*/ 560470 w 940386"/>
                <a:gd name="connsiteY287" fmla="*/ 115538 h 1465324"/>
                <a:gd name="connsiteX288" fmla="*/ 572262 w 940386"/>
                <a:gd name="connsiteY288" fmla="*/ 101187 h 1465324"/>
                <a:gd name="connsiteX289" fmla="*/ 608644 w 940386"/>
                <a:gd name="connsiteY289" fmla="*/ 74036 h 1465324"/>
                <a:gd name="connsiteX290" fmla="*/ 632847 w 940386"/>
                <a:gd name="connsiteY290" fmla="*/ 40601 h 1465324"/>
                <a:gd name="connsiteX291" fmla="*/ 648052 w 940386"/>
                <a:gd name="connsiteY291" fmla="*/ 24776 h 1465324"/>
                <a:gd name="connsiteX292" fmla="*/ 656740 w 940386"/>
                <a:gd name="connsiteY292" fmla="*/ 16010 h 1465324"/>
                <a:gd name="connsiteX293" fmla="*/ 707552 w 940386"/>
                <a:gd name="connsiteY293" fmla="*/ 650 h 1465324"/>
                <a:gd name="connsiteX294" fmla="*/ 709026 w 940386"/>
                <a:gd name="connsiteY294" fmla="*/ 340 h 1465324"/>
                <a:gd name="connsiteX295" fmla="*/ 710344 w 940386"/>
                <a:gd name="connsiteY295" fmla="*/ 1193 h 1465324"/>
                <a:gd name="connsiteX296" fmla="*/ 755415 w 940386"/>
                <a:gd name="connsiteY296" fmla="*/ 37964 h 1465324"/>
                <a:gd name="connsiteX297" fmla="*/ 809795 w 940386"/>
                <a:gd name="connsiteY297" fmla="*/ 45023 h 1465324"/>
                <a:gd name="connsiteX298" fmla="*/ 810726 w 940386"/>
                <a:gd name="connsiteY298" fmla="*/ 44790 h 1465324"/>
                <a:gd name="connsiteX299" fmla="*/ 811579 w 940386"/>
                <a:gd name="connsiteY299" fmla="*/ 44945 h 1465324"/>
                <a:gd name="connsiteX300" fmla="*/ 866424 w 940386"/>
                <a:gd name="connsiteY300" fmla="*/ 54254 h 1465324"/>
                <a:gd name="connsiteX301" fmla="*/ 939189 w 940386"/>
                <a:gd name="connsiteY301" fmla="*/ 93429 h 1465324"/>
                <a:gd name="connsiteX302" fmla="*/ 940508 w 940386"/>
                <a:gd name="connsiteY302" fmla="*/ 94438 h 1465324"/>
                <a:gd name="connsiteX303" fmla="*/ 940740 w 940386"/>
                <a:gd name="connsiteY303" fmla="*/ 96067 h 1465324"/>
                <a:gd name="connsiteX304" fmla="*/ 931664 w 940386"/>
                <a:gd name="connsiteY304" fmla="*/ 121124 h 146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940386" h="1465324">
                  <a:moveTo>
                    <a:pt x="933216" y="98782"/>
                  </a:moveTo>
                  <a:cubicBezTo>
                    <a:pt x="924838" y="93042"/>
                    <a:pt x="883103" y="64960"/>
                    <a:pt x="865105" y="61857"/>
                  </a:cubicBezTo>
                  <a:cubicBezTo>
                    <a:pt x="846100" y="58754"/>
                    <a:pt x="816544" y="53634"/>
                    <a:pt x="811114" y="52703"/>
                  </a:cubicBezTo>
                  <a:cubicBezTo>
                    <a:pt x="804830" y="54410"/>
                    <a:pt x="768525" y="63020"/>
                    <a:pt x="749752" y="43239"/>
                  </a:cubicBezTo>
                  <a:cubicBezTo>
                    <a:pt x="734005" y="26483"/>
                    <a:pt x="712904" y="12131"/>
                    <a:pt x="707474" y="8563"/>
                  </a:cubicBezTo>
                  <a:cubicBezTo>
                    <a:pt x="688468" y="12442"/>
                    <a:pt x="667756" y="17329"/>
                    <a:pt x="663644" y="19579"/>
                  </a:cubicBezTo>
                  <a:cubicBezTo>
                    <a:pt x="662326" y="21906"/>
                    <a:pt x="659068" y="25009"/>
                    <a:pt x="653405" y="30439"/>
                  </a:cubicBezTo>
                  <a:cubicBezTo>
                    <a:pt x="648285" y="35249"/>
                    <a:pt x="642467" y="40756"/>
                    <a:pt x="639053" y="45256"/>
                  </a:cubicBezTo>
                  <a:cubicBezTo>
                    <a:pt x="632072" y="54487"/>
                    <a:pt x="614540" y="79001"/>
                    <a:pt x="614540" y="79001"/>
                  </a:cubicBezTo>
                  <a:lnTo>
                    <a:pt x="577925" y="106462"/>
                  </a:lnTo>
                  <a:lnTo>
                    <a:pt x="569159" y="117245"/>
                  </a:lnTo>
                  <a:lnTo>
                    <a:pt x="576916" y="142922"/>
                  </a:lnTo>
                  <a:lnTo>
                    <a:pt x="570788" y="181787"/>
                  </a:lnTo>
                  <a:lnTo>
                    <a:pt x="566599" y="195440"/>
                  </a:lnTo>
                  <a:lnTo>
                    <a:pt x="538594" y="203042"/>
                  </a:lnTo>
                  <a:lnTo>
                    <a:pt x="491274" y="211343"/>
                  </a:lnTo>
                  <a:lnTo>
                    <a:pt x="451556" y="205059"/>
                  </a:lnTo>
                  <a:lnTo>
                    <a:pt x="439222" y="184269"/>
                  </a:lnTo>
                  <a:lnTo>
                    <a:pt x="411217" y="150447"/>
                  </a:lnTo>
                  <a:lnTo>
                    <a:pt x="392444" y="111737"/>
                  </a:lnTo>
                  <a:lnTo>
                    <a:pt x="344038" y="67907"/>
                  </a:lnTo>
                  <a:lnTo>
                    <a:pt x="332246" y="42929"/>
                  </a:lnTo>
                  <a:lnTo>
                    <a:pt x="313551" y="39748"/>
                  </a:lnTo>
                  <a:lnTo>
                    <a:pt x="255525" y="35093"/>
                  </a:lnTo>
                  <a:lnTo>
                    <a:pt x="154911" y="33930"/>
                  </a:lnTo>
                  <a:lnTo>
                    <a:pt x="120701" y="52237"/>
                  </a:lnTo>
                  <a:cubicBezTo>
                    <a:pt x="104565" y="60305"/>
                    <a:pt x="78035" y="73726"/>
                    <a:pt x="75630" y="75277"/>
                  </a:cubicBezTo>
                  <a:cubicBezTo>
                    <a:pt x="72837" y="77216"/>
                    <a:pt x="36533" y="107936"/>
                    <a:pt x="12019" y="128803"/>
                  </a:cubicBezTo>
                  <a:lnTo>
                    <a:pt x="8606" y="187217"/>
                  </a:lnTo>
                  <a:lnTo>
                    <a:pt x="8606" y="187450"/>
                  </a:lnTo>
                  <a:lnTo>
                    <a:pt x="26060" y="208085"/>
                  </a:lnTo>
                  <a:lnTo>
                    <a:pt x="55228" y="229418"/>
                  </a:lnTo>
                  <a:lnTo>
                    <a:pt x="87266" y="235391"/>
                  </a:lnTo>
                  <a:lnTo>
                    <a:pt x="125045" y="277979"/>
                  </a:lnTo>
                  <a:lnTo>
                    <a:pt x="167013" y="303579"/>
                  </a:lnTo>
                  <a:lnTo>
                    <a:pt x="190595" y="322740"/>
                  </a:lnTo>
                  <a:lnTo>
                    <a:pt x="229848" y="327472"/>
                  </a:lnTo>
                  <a:lnTo>
                    <a:pt x="261886" y="376344"/>
                  </a:lnTo>
                  <a:lnTo>
                    <a:pt x="300518" y="406365"/>
                  </a:lnTo>
                  <a:lnTo>
                    <a:pt x="294468" y="479052"/>
                  </a:lnTo>
                  <a:lnTo>
                    <a:pt x="294468" y="541112"/>
                  </a:lnTo>
                  <a:lnTo>
                    <a:pt x="250871" y="564151"/>
                  </a:lnTo>
                  <a:lnTo>
                    <a:pt x="222091" y="590527"/>
                  </a:lnTo>
                  <a:lnTo>
                    <a:pt x="203395" y="608136"/>
                  </a:lnTo>
                  <a:lnTo>
                    <a:pt x="198275" y="611317"/>
                  </a:lnTo>
                  <a:lnTo>
                    <a:pt x="198275" y="617445"/>
                  </a:lnTo>
                  <a:lnTo>
                    <a:pt x="177097" y="645760"/>
                  </a:lnTo>
                  <a:lnTo>
                    <a:pt x="120934" y="689667"/>
                  </a:lnTo>
                  <a:lnTo>
                    <a:pt x="79897" y="750640"/>
                  </a:lnTo>
                  <a:lnTo>
                    <a:pt x="86413" y="826120"/>
                  </a:lnTo>
                  <a:lnTo>
                    <a:pt x="96265" y="860020"/>
                  </a:lnTo>
                  <a:lnTo>
                    <a:pt x="77026" y="920373"/>
                  </a:lnTo>
                  <a:lnTo>
                    <a:pt x="68959" y="978321"/>
                  </a:lnTo>
                  <a:lnTo>
                    <a:pt x="74311" y="999887"/>
                  </a:lnTo>
                  <a:lnTo>
                    <a:pt x="86103" y="1030917"/>
                  </a:lnTo>
                  <a:lnTo>
                    <a:pt x="105806" y="1053181"/>
                  </a:lnTo>
                  <a:lnTo>
                    <a:pt x="143896" y="1080564"/>
                  </a:lnTo>
                  <a:lnTo>
                    <a:pt x="143740" y="1082737"/>
                  </a:lnTo>
                  <a:cubicBezTo>
                    <a:pt x="142422" y="1107638"/>
                    <a:pt x="60348" y="1213760"/>
                    <a:pt x="47315" y="1230438"/>
                  </a:cubicBezTo>
                  <a:lnTo>
                    <a:pt x="47083" y="1265424"/>
                  </a:lnTo>
                  <a:cubicBezTo>
                    <a:pt x="47160" y="1266278"/>
                    <a:pt x="47548" y="1274190"/>
                    <a:pt x="47315" y="1284663"/>
                  </a:cubicBezTo>
                  <a:cubicBezTo>
                    <a:pt x="47315" y="1285749"/>
                    <a:pt x="47315" y="1286757"/>
                    <a:pt x="47238" y="1287843"/>
                  </a:cubicBezTo>
                  <a:cubicBezTo>
                    <a:pt x="47083" y="1294670"/>
                    <a:pt x="46695" y="1302350"/>
                    <a:pt x="45764" y="1309797"/>
                  </a:cubicBezTo>
                  <a:cubicBezTo>
                    <a:pt x="45531" y="1311736"/>
                    <a:pt x="45298" y="1313676"/>
                    <a:pt x="44988" y="1315615"/>
                  </a:cubicBezTo>
                  <a:cubicBezTo>
                    <a:pt x="44755" y="1317244"/>
                    <a:pt x="44445" y="1318873"/>
                    <a:pt x="44135" y="1320425"/>
                  </a:cubicBezTo>
                  <a:cubicBezTo>
                    <a:pt x="43902" y="1321743"/>
                    <a:pt x="43592" y="1323140"/>
                    <a:pt x="43281" y="1324381"/>
                  </a:cubicBezTo>
                  <a:cubicBezTo>
                    <a:pt x="42738" y="1326863"/>
                    <a:pt x="42040" y="1329268"/>
                    <a:pt x="41265" y="1331440"/>
                  </a:cubicBezTo>
                  <a:lnTo>
                    <a:pt x="60581" y="1325002"/>
                  </a:lnTo>
                  <a:lnTo>
                    <a:pt x="118374" y="1322597"/>
                  </a:lnTo>
                  <a:lnTo>
                    <a:pt x="163910" y="1328415"/>
                  </a:lnTo>
                  <a:lnTo>
                    <a:pt x="165151" y="1328803"/>
                  </a:lnTo>
                  <a:cubicBezTo>
                    <a:pt x="214644" y="1354092"/>
                    <a:pt x="221082" y="1359755"/>
                    <a:pt x="221935" y="1362548"/>
                  </a:cubicBezTo>
                  <a:cubicBezTo>
                    <a:pt x="228917" y="1373408"/>
                    <a:pt x="309827" y="1453698"/>
                    <a:pt x="320610" y="1457809"/>
                  </a:cubicBezTo>
                  <a:cubicBezTo>
                    <a:pt x="329764" y="1455870"/>
                    <a:pt x="362500" y="1457421"/>
                    <a:pt x="370103" y="1457809"/>
                  </a:cubicBezTo>
                  <a:lnTo>
                    <a:pt x="386316" y="1448035"/>
                  </a:lnTo>
                  <a:lnTo>
                    <a:pt x="411915" y="1429417"/>
                  </a:lnTo>
                  <a:lnTo>
                    <a:pt x="429059" y="1421892"/>
                  </a:lnTo>
                  <a:lnTo>
                    <a:pt x="429059" y="1397766"/>
                  </a:lnTo>
                  <a:lnTo>
                    <a:pt x="414475" y="1378606"/>
                  </a:lnTo>
                  <a:lnTo>
                    <a:pt x="390194" y="1338189"/>
                  </a:lnTo>
                  <a:lnTo>
                    <a:pt x="367775" y="1310961"/>
                  </a:lnTo>
                  <a:lnTo>
                    <a:pt x="333488" y="1256814"/>
                  </a:lnTo>
                  <a:lnTo>
                    <a:pt x="404856" y="1260537"/>
                  </a:lnTo>
                  <a:lnTo>
                    <a:pt x="420293" y="1228654"/>
                  </a:lnTo>
                  <a:lnTo>
                    <a:pt x="447600" y="1184592"/>
                  </a:lnTo>
                  <a:lnTo>
                    <a:pt x="462261" y="1176679"/>
                  </a:lnTo>
                  <a:lnTo>
                    <a:pt x="505237" y="1176679"/>
                  </a:lnTo>
                  <a:lnTo>
                    <a:pt x="508418" y="1176602"/>
                  </a:lnTo>
                  <a:lnTo>
                    <a:pt x="508883" y="1178929"/>
                  </a:lnTo>
                  <a:cubicBezTo>
                    <a:pt x="509349" y="1178696"/>
                    <a:pt x="509969" y="1178308"/>
                    <a:pt x="510900" y="1177533"/>
                  </a:cubicBezTo>
                  <a:cubicBezTo>
                    <a:pt x="513771" y="1175128"/>
                    <a:pt x="514624" y="1172180"/>
                    <a:pt x="515477" y="1168999"/>
                  </a:cubicBezTo>
                  <a:cubicBezTo>
                    <a:pt x="516331" y="1165896"/>
                    <a:pt x="517261" y="1162328"/>
                    <a:pt x="520442" y="1160001"/>
                  </a:cubicBezTo>
                  <a:cubicBezTo>
                    <a:pt x="522614" y="1158294"/>
                    <a:pt x="523778" y="1156820"/>
                    <a:pt x="524398" y="1155967"/>
                  </a:cubicBezTo>
                  <a:lnTo>
                    <a:pt x="515632" y="1118886"/>
                  </a:lnTo>
                  <a:lnTo>
                    <a:pt x="502600" y="1086926"/>
                  </a:lnTo>
                  <a:lnTo>
                    <a:pt x="488481" y="1026728"/>
                  </a:lnTo>
                  <a:lnTo>
                    <a:pt x="486154" y="989259"/>
                  </a:lnTo>
                  <a:lnTo>
                    <a:pt x="502988" y="965134"/>
                  </a:lnTo>
                  <a:lnTo>
                    <a:pt x="515322" y="943025"/>
                  </a:lnTo>
                  <a:lnTo>
                    <a:pt x="526338" y="938060"/>
                  </a:lnTo>
                  <a:lnTo>
                    <a:pt x="538362" y="926889"/>
                  </a:lnTo>
                  <a:lnTo>
                    <a:pt x="579476" y="916417"/>
                  </a:lnTo>
                  <a:lnTo>
                    <a:pt x="612988" y="916495"/>
                  </a:lnTo>
                  <a:cubicBezTo>
                    <a:pt x="618574" y="915408"/>
                    <a:pt x="621289" y="916107"/>
                    <a:pt x="624237" y="917193"/>
                  </a:cubicBezTo>
                  <a:cubicBezTo>
                    <a:pt x="626564" y="918046"/>
                    <a:pt x="628969" y="918977"/>
                    <a:pt x="638510" y="916572"/>
                  </a:cubicBezTo>
                  <a:cubicBezTo>
                    <a:pt x="647819" y="914245"/>
                    <a:pt x="651000" y="913392"/>
                    <a:pt x="652629" y="913004"/>
                  </a:cubicBezTo>
                  <a:cubicBezTo>
                    <a:pt x="654258" y="912538"/>
                    <a:pt x="654258" y="912538"/>
                    <a:pt x="657283" y="911918"/>
                  </a:cubicBezTo>
                  <a:cubicBezTo>
                    <a:pt x="663257" y="910676"/>
                    <a:pt x="714921" y="903927"/>
                    <a:pt x="717093" y="903617"/>
                  </a:cubicBezTo>
                  <a:lnTo>
                    <a:pt x="719498" y="903307"/>
                  </a:lnTo>
                  <a:lnTo>
                    <a:pt x="727488" y="915331"/>
                  </a:lnTo>
                  <a:lnTo>
                    <a:pt x="743469" y="927510"/>
                  </a:lnTo>
                  <a:lnTo>
                    <a:pt x="770387" y="951558"/>
                  </a:lnTo>
                  <a:lnTo>
                    <a:pt x="788384" y="951636"/>
                  </a:lnTo>
                  <a:cubicBezTo>
                    <a:pt x="788695" y="951713"/>
                    <a:pt x="827404" y="959083"/>
                    <a:pt x="843152" y="943258"/>
                  </a:cubicBezTo>
                  <a:cubicBezTo>
                    <a:pt x="858512" y="927898"/>
                    <a:pt x="854167" y="915176"/>
                    <a:pt x="854012" y="914710"/>
                  </a:cubicBezTo>
                  <a:lnTo>
                    <a:pt x="853624" y="913779"/>
                  </a:lnTo>
                  <a:lnTo>
                    <a:pt x="853779" y="912849"/>
                  </a:lnTo>
                  <a:cubicBezTo>
                    <a:pt x="854478" y="907186"/>
                    <a:pt x="855331" y="897178"/>
                    <a:pt x="854710" y="894231"/>
                  </a:cubicBezTo>
                  <a:cubicBezTo>
                    <a:pt x="853779" y="889421"/>
                    <a:pt x="854710" y="849936"/>
                    <a:pt x="854866" y="842178"/>
                  </a:cubicBezTo>
                  <a:lnTo>
                    <a:pt x="854866" y="791367"/>
                  </a:lnTo>
                  <a:lnTo>
                    <a:pt x="856495" y="790203"/>
                  </a:lnTo>
                  <a:cubicBezTo>
                    <a:pt x="877983" y="774688"/>
                    <a:pt x="909090" y="751339"/>
                    <a:pt x="913357" y="746451"/>
                  </a:cubicBezTo>
                  <a:cubicBezTo>
                    <a:pt x="914443" y="738384"/>
                    <a:pt x="922976" y="700217"/>
                    <a:pt x="926001" y="686874"/>
                  </a:cubicBezTo>
                  <a:lnTo>
                    <a:pt x="916770" y="631331"/>
                  </a:lnTo>
                  <a:lnTo>
                    <a:pt x="914831" y="610386"/>
                  </a:lnTo>
                  <a:lnTo>
                    <a:pt x="885663" y="610386"/>
                  </a:lnTo>
                  <a:lnTo>
                    <a:pt x="859287" y="602240"/>
                  </a:lnTo>
                  <a:lnTo>
                    <a:pt x="764259" y="598594"/>
                  </a:lnTo>
                  <a:lnTo>
                    <a:pt x="763405" y="598051"/>
                  </a:lnTo>
                  <a:cubicBezTo>
                    <a:pt x="760302" y="596112"/>
                    <a:pt x="732918" y="578503"/>
                    <a:pt x="738426" y="562134"/>
                  </a:cubicBezTo>
                  <a:cubicBezTo>
                    <a:pt x="742538" y="549645"/>
                    <a:pt x="739667" y="540026"/>
                    <a:pt x="739590" y="539948"/>
                  </a:cubicBezTo>
                  <a:lnTo>
                    <a:pt x="739280" y="538862"/>
                  </a:lnTo>
                  <a:lnTo>
                    <a:pt x="739590" y="537698"/>
                  </a:lnTo>
                  <a:cubicBezTo>
                    <a:pt x="740598" y="534130"/>
                    <a:pt x="746339" y="515978"/>
                    <a:pt x="754407" y="512021"/>
                  </a:cubicBezTo>
                  <a:cubicBezTo>
                    <a:pt x="761621" y="508298"/>
                    <a:pt x="793039" y="510625"/>
                    <a:pt x="803589" y="511556"/>
                  </a:cubicBezTo>
                  <a:cubicBezTo>
                    <a:pt x="806692" y="510702"/>
                    <a:pt x="821819" y="506281"/>
                    <a:pt x="826706" y="497282"/>
                  </a:cubicBezTo>
                  <a:cubicBezTo>
                    <a:pt x="828413" y="494024"/>
                    <a:pt x="828568" y="490456"/>
                    <a:pt x="827094" y="486499"/>
                  </a:cubicBezTo>
                  <a:cubicBezTo>
                    <a:pt x="819336" y="465244"/>
                    <a:pt x="829111" y="443601"/>
                    <a:pt x="831593" y="438713"/>
                  </a:cubicBezTo>
                  <a:lnTo>
                    <a:pt x="830430" y="404270"/>
                  </a:lnTo>
                  <a:lnTo>
                    <a:pt x="856029" y="376266"/>
                  </a:lnTo>
                  <a:lnTo>
                    <a:pt x="904358" y="326696"/>
                  </a:lnTo>
                  <a:lnTo>
                    <a:pt x="919097" y="276660"/>
                  </a:lnTo>
                  <a:cubicBezTo>
                    <a:pt x="919252" y="276195"/>
                    <a:pt x="927630" y="231822"/>
                    <a:pt x="905134" y="222669"/>
                  </a:cubicBezTo>
                  <a:cubicBezTo>
                    <a:pt x="877517" y="211343"/>
                    <a:pt x="875966" y="186519"/>
                    <a:pt x="875888" y="185122"/>
                  </a:cubicBezTo>
                  <a:lnTo>
                    <a:pt x="877129" y="152696"/>
                  </a:lnTo>
                  <a:lnTo>
                    <a:pt x="915063" y="129114"/>
                  </a:lnTo>
                  <a:cubicBezTo>
                    <a:pt x="916304" y="125778"/>
                    <a:pt x="919795" y="118331"/>
                    <a:pt x="928173" y="114142"/>
                  </a:cubicBezTo>
                  <a:cubicBezTo>
                    <a:pt x="933448" y="111504"/>
                    <a:pt x="933448" y="102506"/>
                    <a:pt x="933216" y="98782"/>
                  </a:cubicBezTo>
                  <a:moveTo>
                    <a:pt x="931664" y="121124"/>
                  </a:moveTo>
                  <a:cubicBezTo>
                    <a:pt x="924217" y="124770"/>
                    <a:pt x="922123" y="132527"/>
                    <a:pt x="922123" y="132527"/>
                  </a:cubicBezTo>
                  <a:lnTo>
                    <a:pt x="921735" y="134079"/>
                  </a:lnTo>
                  <a:lnTo>
                    <a:pt x="884732" y="157118"/>
                  </a:lnTo>
                  <a:lnTo>
                    <a:pt x="883646" y="185045"/>
                  </a:lnTo>
                  <a:cubicBezTo>
                    <a:pt x="883723" y="185898"/>
                    <a:pt x="885120" y="206068"/>
                    <a:pt x="908082" y="215532"/>
                  </a:cubicBezTo>
                  <a:cubicBezTo>
                    <a:pt x="936474" y="227013"/>
                    <a:pt x="927165" y="276117"/>
                    <a:pt x="926622" y="278522"/>
                  </a:cubicBezTo>
                  <a:lnTo>
                    <a:pt x="911262" y="330730"/>
                  </a:lnTo>
                  <a:lnTo>
                    <a:pt x="861614" y="381619"/>
                  </a:lnTo>
                  <a:lnTo>
                    <a:pt x="838265" y="407218"/>
                  </a:lnTo>
                  <a:lnTo>
                    <a:pt x="839351" y="440575"/>
                  </a:lnTo>
                  <a:lnTo>
                    <a:pt x="838885" y="441506"/>
                  </a:lnTo>
                  <a:cubicBezTo>
                    <a:pt x="838730" y="441661"/>
                    <a:pt x="827016" y="463537"/>
                    <a:pt x="834386" y="483862"/>
                  </a:cubicBezTo>
                  <a:cubicBezTo>
                    <a:pt x="836636" y="489913"/>
                    <a:pt x="836325" y="495653"/>
                    <a:pt x="833455" y="500928"/>
                  </a:cubicBezTo>
                  <a:cubicBezTo>
                    <a:pt x="826396" y="514116"/>
                    <a:pt x="805683" y="519081"/>
                    <a:pt x="804752" y="519236"/>
                  </a:cubicBezTo>
                  <a:lnTo>
                    <a:pt x="804209" y="519391"/>
                  </a:lnTo>
                  <a:lnTo>
                    <a:pt x="803589" y="519313"/>
                  </a:lnTo>
                  <a:cubicBezTo>
                    <a:pt x="784505" y="517684"/>
                    <a:pt x="761621" y="517064"/>
                    <a:pt x="757897" y="518925"/>
                  </a:cubicBezTo>
                  <a:cubicBezTo>
                    <a:pt x="754329" y="520710"/>
                    <a:pt x="749675" y="531492"/>
                    <a:pt x="747347" y="538862"/>
                  </a:cubicBezTo>
                  <a:cubicBezTo>
                    <a:pt x="748201" y="542275"/>
                    <a:pt x="749907" y="552205"/>
                    <a:pt x="745796" y="564539"/>
                  </a:cubicBezTo>
                  <a:cubicBezTo>
                    <a:pt x="742926" y="573228"/>
                    <a:pt x="759449" y="586260"/>
                    <a:pt x="766663" y="590992"/>
                  </a:cubicBezTo>
                  <a:lnTo>
                    <a:pt x="860063" y="594483"/>
                  </a:lnTo>
                  <a:lnTo>
                    <a:pt x="886206" y="602628"/>
                  </a:lnTo>
                  <a:lnTo>
                    <a:pt x="921890" y="602628"/>
                  </a:lnTo>
                  <a:lnTo>
                    <a:pt x="924450" y="630322"/>
                  </a:lnTo>
                  <a:lnTo>
                    <a:pt x="933914" y="687107"/>
                  </a:lnTo>
                  <a:lnTo>
                    <a:pt x="933759" y="687805"/>
                  </a:lnTo>
                  <a:cubicBezTo>
                    <a:pt x="928872" y="709293"/>
                    <a:pt x="921192" y="744512"/>
                    <a:pt x="920959" y="747692"/>
                  </a:cubicBezTo>
                  <a:cubicBezTo>
                    <a:pt x="920959" y="749942"/>
                    <a:pt x="920959" y="753045"/>
                    <a:pt x="862623" y="795323"/>
                  </a:cubicBezTo>
                  <a:lnTo>
                    <a:pt x="862623" y="842256"/>
                  </a:lnTo>
                  <a:cubicBezTo>
                    <a:pt x="862080" y="864520"/>
                    <a:pt x="861847" y="889809"/>
                    <a:pt x="862390" y="892679"/>
                  </a:cubicBezTo>
                  <a:cubicBezTo>
                    <a:pt x="863244" y="897334"/>
                    <a:pt x="862002" y="909047"/>
                    <a:pt x="861537" y="912926"/>
                  </a:cubicBezTo>
                  <a:cubicBezTo>
                    <a:pt x="862701" y="916960"/>
                    <a:pt x="865338" y="932087"/>
                    <a:pt x="848660" y="948765"/>
                  </a:cubicBezTo>
                  <a:cubicBezTo>
                    <a:pt x="829964" y="967461"/>
                    <a:pt x="788617" y="959626"/>
                    <a:pt x="787608" y="959316"/>
                  </a:cubicBezTo>
                  <a:lnTo>
                    <a:pt x="767439" y="959316"/>
                  </a:lnTo>
                  <a:lnTo>
                    <a:pt x="738504" y="933483"/>
                  </a:lnTo>
                  <a:lnTo>
                    <a:pt x="722213" y="921071"/>
                  </a:lnTo>
                  <a:lnTo>
                    <a:pt x="715697" y="911607"/>
                  </a:lnTo>
                  <a:cubicBezTo>
                    <a:pt x="696614" y="914090"/>
                    <a:pt x="663257" y="918589"/>
                    <a:pt x="658835" y="919520"/>
                  </a:cubicBezTo>
                  <a:cubicBezTo>
                    <a:pt x="656120" y="920063"/>
                    <a:pt x="656120" y="920063"/>
                    <a:pt x="654568" y="920451"/>
                  </a:cubicBezTo>
                  <a:cubicBezTo>
                    <a:pt x="653017" y="920916"/>
                    <a:pt x="649759" y="921770"/>
                    <a:pt x="640372" y="924097"/>
                  </a:cubicBezTo>
                  <a:cubicBezTo>
                    <a:pt x="629434" y="926812"/>
                    <a:pt x="625478" y="925959"/>
                    <a:pt x="621522" y="924485"/>
                  </a:cubicBezTo>
                  <a:cubicBezTo>
                    <a:pt x="619660" y="923786"/>
                    <a:pt x="618419" y="923321"/>
                    <a:pt x="613687" y="924174"/>
                  </a:cubicBezTo>
                  <a:lnTo>
                    <a:pt x="580485" y="924174"/>
                  </a:lnTo>
                  <a:lnTo>
                    <a:pt x="542163" y="933949"/>
                  </a:lnTo>
                  <a:lnTo>
                    <a:pt x="531147" y="944189"/>
                  </a:lnTo>
                  <a:lnTo>
                    <a:pt x="520830" y="948998"/>
                  </a:lnTo>
                  <a:lnTo>
                    <a:pt x="509582" y="969245"/>
                  </a:lnTo>
                  <a:lnTo>
                    <a:pt x="494067" y="991431"/>
                  </a:lnTo>
                  <a:lnTo>
                    <a:pt x="496161" y="1025564"/>
                  </a:lnTo>
                  <a:lnTo>
                    <a:pt x="509969" y="1084598"/>
                  </a:lnTo>
                  <a:lnTo>
                    <a:pt x="523002" y="1116482"/>
                  </a:lnTo>
                  <a:lnTo>
                    <a:pt x="532621" y="1156820"/>
                  </a:lnTo>
                  <a:lnTo>
                    <a:pt x="532156" y="1157906"/>
                  </a:lnTo>
                  <a:cubicBezTo>
                    <a:pt x="531923" y="1158604"/>
                    <a:pt x="530372" y="1162095"/>
                    <a:pt x="525096" y="1166207"/>
                  </a:cubicBezTo>
                  <a:cubicBezTo>
                    <a:pt x="524088" y="1166905"/>
                    <a:pt x="523623" y="1168534"/>
                    <a:pt x="522924" y="1171094"/>
                  </a:cubicBezTo>
                  <a:cubicBezTo>
                    <a:pt x="521994" y="1174662"/>
                    <a:pt x="520597" y="1179550"/>
                    <a:pt x="515865" y="1183506"/>
                  </a:cubicBezTo>
                  <a:cubicBezTo>
                    <a:pt x="512142" y="1186609"/>
                    <a:pt x="508806" y="1187617"/>
                    <a:pt x="505936" y="1186609"/>
                  </a:cubicBezTo>
                  <a:cubicBezTo>
                    <a:pt x="504733" y="1186205"/>
                    <a:pt x="503680" y="1185445"/>
                    <a:pt x="502910" y="1184437"/>
                  </a:cubicBezTo>
                  <a:lnTo>
                    <a:pt x="464201" y="1184437"/>
                  </a:lnTo>
                  <a:lnTo>
                    <a:pt x="453107" y="1190410"/>
                  </a:lnTo>
                  <a:lnTo>
                    <a:pt x="427120" y="1232378"/>
                  </a:lnTo>
                  <a:lnTo>
                    <a:pt x="409588" y="1268527"/>
                  </a:lnTo>
                  <a:lnTo>
                    <a:pt x="348072" y="1265347"/>
                  </a:lnTo>
                  <a:lnTo>
                    <a:pt x="374059" y="1306384"/>
                  </a:lnTo>
                  <a:lnTo>
                    <a:pt x="396556" y="1333690"/>
                  </a:lnTo>
                  <a:lnTo>
                    <a:pt x="420836" y="1374184"/>
                  </a:lnTo>
                  <a:lnTo>
                    <a:pt x="436817" y="1395129"/>
                  </a:lnTo>
                  <a:lnTo>
                    <a:pt x="436817" y="1427012"/>
                  </a:lnTo>
                  <a:lnTo>
                    <a:pt x="416182" y="1436011"/>
                  </a:lnTo>
                  <a:lnTo>
                    <a:pt x="390582" y="1454473"/>
                  </a:lnTo>
                  <a:lnTo>
                    <a:pt x="372042" y="1465644"/>
                  </a:lnTo>
                  <a:lnTo>
                    <a:pt x="370878" y="1465644"/>
                  </a:lnTo>
                  <a:cubicBezTo>
                    <a:pt x="354821" y="1464713"/>
                    <a:pt x="327437" y="1463937"/>
                    <a:pt x="321929" y="1465489"/>
                  </a:cubicBezTo>
                  <a:cubicBezTo>
                    <a:pt x="319291" y="1466187"/>
                    <a:pt x="316266" y="1464868"/>
                    <a:pt x="310293" y="1460291"/>
                  </a:cubicBezTo>
                  <a:cubicBezTo>
                    <a:pt x="293149" y="1447337"/>
                    <a:pt x="222866" y="1378993"/>
                    <a:pt x="215031" y="1365495"/>
                  </a:cubicBezTo>
                  <a:lnTo>
                    <a:pt x="214876" y="1365651"/>
                  </a:lnTo>
                  <a:cubicBezTo>
                    <a:pt x="212239" y="1362625"/>
                    <a:pt x="186096" y="1348274"/>
                    <a:pt x="162281" y="1336017"/>
                  </a:cubicBezTo>
                  <a:lnTo>
                    <a:pt x="117986" y="1330277"/>
                  </a:lnTo>
                  <a:lnTo>
                    <a:pt x="62520" y="1332604"/>
                  </a:lnTo>
                  <a:lnTo>
                    <a:pt x="35989" y="1341370"/>
                  </a:lnTo>
                  <a:lnTo>
                    <a:pt x="27224" y="1344240"/>
                  </a:lnTo>
                  <a:lnTo>
                    <a:pt x="27146" y="1344240"/>
                  </a:lnTo>
                  <a:lnTo>
                    <a:pt x="23190" y="1345559"/>
                  </a:lnTo>
                  <a:lnTo>
                    <a:pt x="30637" y="1335707"/>
                  </a:lnTo>
                  <a:cubicBezTo>
                    <a:pt x="39946" y="1323140"/>
                    <a:pt x="40101" y="1280939"/>
                    <a:pt x="39325" y="1265580"/>
                  </a:cubicBezTo>
                  <a:lnTo>
                    <a:pt x="39558" y="1227723"/>
                  </a:lnTo>
                  <a:lnTo>
                    <a:pt x="40411" y="1226715"/>
                  </a:lnTo>
                  <a:cubicBezTo>
                    <a:pt x="65856" y="1194211"/>
                    <a:pt x="130785" y="1107405"/>
                    <a:pt x="135750" y="1084288"/>
                  </a:cubicBezTo>
                  <a:lnTo>
                    <a:pt x="100919" y="1059232"/>
                  </a:lnTo>
                  <a:lnTo>
                    <a:pt x="79819" y="1035494"/>
                  </a:lnTo>
                  <a:lnTo>
                    <a:pt x="66942" y="1002137"/>
                  </a:lnTo>
                  <a:lnTo>
                    <a:pt x="61124" y="978709"/>
                  </a:lnTo>
                  <a:lnTo>
                    <a:pt x="69502" y="918667"/>
                  </a:lnTo>
                  <a:lnTo>
                    <a:pt x="88197" y="859865"/>
                  </a:lnTo>
                  <a:lnTo>
                    <a:pt x="78888" y="827594"/>
                  </a:lnTo>
                  <a:lnTo>
                    <a:pt x="71984" y="748623"/>
                  </a:lnTo>
                  <a:lnTo>
                    <a:pt x="114883" y="684780"/>
                  </a:lnTo>
                  <a:lnTo>
                    <a:pt x="171202" y="640717"/>
                  </a:lnTo>
                  <a:lnTo>
                    <a:pt x="190518" y="614885"/>
                  </a:lnTo>
                  <a:lnTo>
                    <a:pt x="190518" y="606972"/>
                  </a:lnTo>
                  <a:lnTo>
                    <a:pt x="193854" y="604955"/>
                  </a:lnTo>
                  <a:lnTo>
                    <a:pt x="194009" y="604878"/>
                  </a:lnTo>
                  <a:lnTo>
                    <a:pt x="197422" y="602783"/>
                  </a:lnTo>
                  <a:lnTo>
                    <a:pt x="198353" y="602240"/>
                  </a:lnTo>
                  <a:lnTo>
                    <a:pt x="245984" y="558101"/>
                  </a:lnTo>
                  <a:lnTo>
                    <a:pt x="286710" y="536457"/>
                  </a:lnTo>
                  <a:lnTo>
                    <a:pt x="286710" y="478742"/>
                  </a:lnTo>
                  <a:lnTo>
                    <a:pt x="292373" y="409933"/>
                  </a:lnTo>
                  <a:lnTo>
                    <a:pt x="256611" y="382084"/>
                  </a:lnTo>
                  <a:lnTo>
                    <a:pt x="225349" y="334764"/>
                  </a:lnTo>
                  <a:lnTo>
                    <a:pt x="187415" y="330109"/>
                  </a:lnTo>
                  <a:lnTo>
                    <a:pt x="162513" y="309862"/>
                  </a:lnTo>
                  <a:lnTo>
                    <a:pt x="120546" y="284263"/>
                  </a:lnTo>
                  <a:lnTo>
                    <a:pt x="83232" y="242528"/>
                  </a:lnTo>
                  <a:lnTo>
                    <a:pt x="52978" y="236942"/>
                  </a:lnTo>
                  <a:lnTo>
                    <a:pt x="21095" y="214058"/>
                  </a:lnTo>
                  <a:lnTo>
                    <a:pt x="693" y="190087"/>
                  </a:lnTo>
                  <a:lnTo>
                    <a:pt x="693" y="189855"/>
                  </a:lnTo>
                  <a:lnTo>
                    <a:pt x="4417" y="125080"/>
                  </a:lnTo>
                  <a:lnTo>
                    <a:pt x="5735" y="123994"/>
                  </a:lnTo>
                  <a:cubicBezTo>
                    <a:pt x="16053" y="115150"/>
                    <a:pt x="67873" y="71088"/>
                    <a:pt x="71363" y="68838"/>
                  </a:cubicBezTo>
                  <a:cubicBezTo>
                    <a:pt x="74932" y="66434"/>
                    <a:pt x="112943" y="47428"/>
                    <a:pt x="117132" y="45333"/>
                  </a:cubicBezTo>
                  <a:lnTo>
                    <a:pt x="153049" y="26172"/>
                  </a:lnTo>
                  <a:lnTo>
                    <a:pt x="153748" y="26172"/>
                  </a:lnTo>
                  <a:lnTo>
                    <a:pt x="157626" y="26250"/>
                  </a:lnTo>
                  <a:lnTo>
                    <a:pt x="255913" y="27336"/>
                  </a:lnTo>
                  <a:lnTo>
                    <a:pt x="314559" y="32068"/>
                  </a:lnTo>
                  <a:lnTo>
                    <a:pt x="337599" y="36024"/>
                  </a:lnTo>
                  <a:lnTo>
                    <a:pt x="349778" y="62710"/>
                  </a:lnTo>
                  <a:lnTo>
                    <a:pt x="398185" y="106462"/>
                  </a:lnTo>
                  <a:lnTo>
                    <a:pt x="417501" y="145870"/>
                  </a:lnTo>
                  <a:lnTo>
                    <a:pt x="445583" y="179847"/>
                  </a:lnTo>
                  <a:lnTo>
                    <a:pt x="456365" y="198000"/>
                  </a:lnTo>
                  <a:lnTo>
                    <a:pt x="491196" y="203430"/>
                  </a:lnTo>
                  <a:lnTo>
                    <a:pt x="536965" y="195517"/>
                  </a:lnTo>
                  <a:lnTo>
                    <a:pt x="560470" y="189079"/>
                  </a:lnTo>
                  <a:lnTo>
                    <a:pt x="563263" y="180080"/>
                  </a:lnTo>
                  <a:lnTo>
                    <a:pt x="569004" y="143543"/>
                  </a:lnTo>
                  <a:lnTo>
                    <a:pt x="560470" y="115538"/>
                  </a:lnTo>
                  <a:lnTo>
                    <a:pt x="572262" y="101187"/>
                  </a:lnTo>
                  <a:lnTo>
                    <a:pt x="608644" y="74036"/>
                  </a:lnTo>
                  <a:cubicBezTo>
                    <a:pt x="611127" y="70467"/>
                    <a:pt x="626486" y="49134"/>
                    <a:pt x="632847" y="40601"/>
                  </a:cubicBezTo>
                  <a:cubicBezTo>
                    <a:pt x="636649" y="35559"/>
                    <a:pt x="642699" y="29818"/>
                    <a:pt x="648052" y="24776"/>
                  </a:cubicBezTo>
                  <a:cubicBezTo>
                    <a:pt x="651465" y="21596"/>
                    <a:pt x="656120" y="17174"/>
                    <a:pt x="656740" y="16010"/>
                  </a:cubicBezTo>
                  <a:cubicBezTo>
                    <a:pt x="657516" y="13761"/>
                    <a:pt x="658602" y="10425"/>
                    <a:pt x="707552" y="650"/>
                  </a:cubicBezTo>
                  <a:lnTo>
                    <a:pt x="709026" y="340"/>
                  </a:lnTo>
                  <a:lnTo>
                    <a:pt x="710344" y="1193"/>
                  </a:lnTo>
                  <a:cubicBezTo>
                    <a:pt x="711430" y="1892"/>
                    <a:pt x="736564" y="17950"/>
                    <a:pt x="755415" y="37964"/>
                  </a:cubicBezTo>
                  <a:cubicBezTo>
                    <a:pt x="772249" y="55728"/>
                    <a:pt x="809484" y="45101"/>
                    <a:pt x="809795" y="45023"/>
                  </a:cubicBezTo>
                  <a:lnTo>
                    <a:pt x="810726" y="44790"/>
                  </a:lnTo>
                  <a:lnTo>
                    <a:pt x="811579" y="44945"/>
                  </a:lnTo>
                  <a:cubicBezTo>
                    <a:pt x="811579" y="44945"/>
                    <a:pt x="845401" y="50764"/>
                    <a:pt x="866424" y="54254"/>
                  </a:cubicBezTo>
                  <a:cubicBezTo>
                    <a:pt x="888067" y="57900"/>
                    <a:pt x="937094" y="92033"/>
                    <a:pt x="939189" y="93429"/>
                  </a:cubicBezTo>
                  <a:lnTo>
                    <a:pt x="940508" y="94438"/>
                  </a:lnTo>
                  <a:lnTo>
                    <a:pt x="940740" y="96067"/>
                  </a:lnTo>
                  <a:cubicBezTo>
                    <a:pt x="940896" y="96843"/>
                    <a:pt x="943456" y="115228"/>
                    <a:pt x="931664" y="121124"/>
                  </a:cubicBezTo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93978B83-B5DC-E8D3-528E-8C5A542B134D}"/>
                </a:ext>
              </a:extLst>
            </p:cNvPr>
            <p:cNvSpPr/>
            <p:nvPr/>
          </p:nvSpPr>
          <p:spPr>
            <a:xfrm flipV="1">
              <a:off x="5680586" y="3724039"/>
              <a:ext cx="1287869" cy="528359"/>
            </a:xfrm>
            <a:custGeom>
              <a:avLst/>
              <a:gdLst>
                <a:gd name="connsiteX0" fmla="*/ 1273325 w 1287869"/>
                <a:gd name="connsiteY0" fmla="*/ 316594 h 528359"/>
                <a:gd name="connsiteX1" fmla="*/ 1243847 w 1287869"/>
                <a:gd name="connsiteY1" fmla="*/ 309535 h 528359"/>
                <a:gd name="connsiteX2" fmla="*/ 1223134 w 1287869"/>
                <a:gd name="connsiteY2" fmla="*/ 315741 h 528359"/>
                <a:gd name="connsiteX3" fmla="*/ 1212119 w 1287869"/>
                <a:gd name="connsiteY3" fmla="*/ 339944 h 528359"/>
                <a:gd name="connsiteX4" fmla="*/ 1194354 w 1287869"/>
                <a:gd name="connsiteY4" fmla="*/ 360423 h 528359"/>
                <a:gd name="connsiteX5" fmla="*/ 1165031 w 1287869"/>
                <a:gd name="connsiteY5" fmla="*/ 371904 h 528359"/>
                <a:gd name="connsiteX6" fmla="*/ 1136949 w 1287869"/>
                <a:gd name="connsiteY6" fmla="*/ 359725 h 528359"/>
                <a:gd name="connsiteX7" fmla="*/ 1105221 w 1287869"/>
                <a:gd name="connsiteY7" fmla="*/ 350028 h 528359"/>
                <a:gd name="connsiteX8" fmla="*/ 1081018 w 1287869"/>
                <a:gd name="connsiteY8" fmla="*/ 373844 h 528359"/>
                <a:gd name="connsiteX9" fmla="*/ 1011123 w 1287869"/>
                <a:gd name="connsiteY9" fmla="*/ 375007 h 528359"/>
                <a:gd name="connsiteX10" fmla="*/ 963725 w 1287869"/>
                <a:gd name="connsiteY10" fmla="*/ 395875 h 528359"/>
                <a:gd name="connsiteX11" fmla="*/ 883358 w 1287869"/>
                <a:gd name="connsiteY11" fmla="*/ 411778 h 528359"/>
                <a:gd name="connsiteX12" fmla="*/ 869472 w 1287869"/>
                <a:gd name="connsiteY12" fmla="*/ 397814 h 528359"/>
                <a:gd name="connsiteX13" fmla="*/ 837589 w 1287869"/>
                <a:gd name="connsiteY13" fmla="*/ 374077 h 528359"/>
                <a:gd name="connsiteX14" fmla="*/ 806870 w 1287869"/>
                <a:gd name="connsiteY14" fmla="*/ 347469 h 528359"/>
                <a:gd name="connsiteX15" fmla="*/ 806870 w 1287869"/>
                <a:gd name="connsiteY15" fmla="*/ 295804 h 528359"/>
                <a:gd name="connsiteX16" fmla="*/ 802370 w 1287869"/>
                <a:gd name="connsiteY16" fmla="*/ 285952 h 528359"/>
                <a:gd name="connsiteX17" fmla="*/ 758231 w 1287869"/>
                <a:gd name="connsiteY17" fmla="*/ 285952 h 528359"/>
                <a:gd name="connsiteX18" fmla="*/ 735967 w 1287869"/>
                <a:gd name="connsiteY18" fmla="*/ 252052 h 528359"/>
                <a:gd name="connsiteX19" fmla="*/ 728209 w 1287869"/>
                <a:gd name="connsiteY19" fmla="*/ 252673 h 528359"/>
                <a:gd name="connsiteX20" fmla="*/ 725261 w 1287869"/>
                <a:gd name="connsiteY20" fmla="*/ 252905 h 528359"/>
                <a:gd name="connsiteX21" fmla="*/ 690896 w 1287869"/>
                <a:gd name="connsiteY21" fmla="*/ 275014 h 528359"/>
                <a:gd name="connsiteX22" fmla="*/ 672201 w 1287869"/>
                <a:gd name="connsiteY22" fmla="*/ 260508 h 528359"/>
                <a:gd name="connsiteX23" fmla="*/ 665839 w 1287869"/>
                <a:gd name="connsiteY23" fmla="*/ 252673 h 528359"/>
                <a:gd name="connsiteX24" fmla="*/ 531791 w 1287869"/>
                <a:gd name="connsiteY24" fmla="*/ 252673 h 528359"/>
                <a:gd name="connsiteX25" fmla="*/ 522404 w 1287869"/>
                <a:gd name="connsiteY25" fmla="*/ 258180 h 528359"/>
                <a:gd name="connsiteX26" fmla="*/ 509061 w 1287869"/>
                <a:gd name="connsiteY26" fmla="*/ 252673 h 528359"/>
                <a:gd name="connsiteX27" fmla="*/ 457319 w 1287869"/>
                <a:gd name="connsiteY27" fmla="*/ 252673 h 528359"/>
                <a:gd name="connsiteX28" fmla="*/ 445450 w 1287869"/>
                <a:gd name="connsiteY28" fmla="*/ 271368 h 528359"/>
                <a:gd name="connsiteX29" fmla="*/ 411085 w 1287869"/>
                <a:gd name="connsiteY29" fmla="*/ 296192 h 528359"/>
                <a:gd name="connsiteX30" fmla="*/ 391148 w 1287869"/>
                <a:gd name="connsiteY30" fmla="*/ 296580 h 528359"/>
                <a:gd name="connsiteX31" fmla="*/ 379745 w 1287869"/>
                <a:gd name="connsiteY31" fmla="*/ 275324 h 528359"/>
                <a:gd name="connsiteX32" fmla="*/ 379667 w 1287869"/>
                <a:gd name="connsiteY32" fmla="*/ 274006 h 528359"/>
                <a:gd name="connsiteX33" fmla="*/ 380365 w 1287869"/>
                <a:gd name="connsiteY33" fmla="*/ 272842 h 528359"/>
                <a:gd name="connsiteX34" fmla="*/ 381529 w 1287869"/>
                <a:gd name="connsiteY34" fmla="*/ 270903 h 528359"/>
                <a:gd name="connsiteX35" fmla="*/ 382615 w 1287869"/>
                <a:gd name="connsiteY35" fmla="*/ 268808 h 528359"/>
                <a:gd name="connsiteX36" fmla="*/ 385097 w 1287869"/>
                <a:gd name="connsiteY36" fmla="*/ 262912 h 528359"/>
                <a:gd name="connsiteX37" fmla="*/ 386183 w 1287869"/>
                <a:gd name="connsiteY37" fmla="*/ 259422 h 528359"/>
                <a:gd name="connsiteX38" fmla="*/ 386183 w 1287869"/>
                <a:gd name="connsiteY38" fmla="*/ 259344 h 528359"/>
                <a:gd name="connsiteX39" fmla="*/ 386959 w 1287869"/>
                <a:gd name="connsiteY39" fmla="*/ 255620 h 528359"/>
                <a:gd name="connsiteX40" fmla="*/ 386959 w 1287869"/>
                <a:gd name="connsiteY40" fmla="*/ 255543 h 528359"/>
                <a:gd name="connsiteX41" fmla="*/ 387114 w 1287869"/>
                <a:gd name="connsiteY41" fmla="*/ 252673 h 528359"/>
                <a:gd name="connsiteX42" fmla="*/ 387114 w 1287869"/>
                <a:gd name="connsiteY42" fmla="*/ 250035 h 528359"/>
                <a:gd name="connsiteX43" fmla="*/ 387114 w 1287869"/>
                <a:gd name="connsiteY43" fmla="*/ 249880 h 528359"/>
                <a:gd name="connsiteX44" fmla="*/ 387114 w 1287869"/>
                <a:gd name="connsiteY44" fmla="*/ 249725 h 528359"/>
                <a:gd name="connsiteX45" fmla="*/ 387037 w 1287869"/>
                <a:gd name="connsiteY45" fmla="*/ 249182 h 528359"/>
                <a:gd name="connsiteX46" fmla="*/ 386649 w 1287869"/>
                <a:gd name="connsiteY46" fmla="*/ 247087 h 528359"/>
                <a:gd name="connsiteX47" fmla="*/ 386028 w 1287869"/>
                <a:gd name="connsiteY47" fmla="*/ 245070 h 528359"/>
                <a:gd name="connsiteX48" fmla="*/ 385020 w 1287869"/>
                <a:gd name="connsiteY48" fmla="*/ 242976 h 528359"/>
                <a:gd name="connsiteX49" fmla="*/ 382460 w 1287869"/>
                <a:gd name="connsiteY49" fmla="*/ 223582 h 528359"/>
                <a:gd name="connsiteX50" fmla="*/ 382770 w 1287869"/>
                <a:gd name="connsiteY50" fmla="*/ 220867 h 528359"/>
                <a:gd name="connsiteX51" fmla="*/ 382925 w 1287869"/>
                <a:gd name="connsiteY51" fmla="*/ 220091 h 528359"/>
                <a:gd name="connsiteX52" fmla="*/ 383779 w 1287869"/>
                <a:gd name="connsiteY52" fmla="*/ 215670 h 528359"/>
                <a:gd name="connsiteX53" fmla="*/ 386494 w 1287869"/>
                <a:gd name="connsiteY53" fmla="*/ 205507 h 528359"/>
                <a:gd name="connsiteX54" fmla="*/ 387347 w 1287869"/>
                <a:gd name="connsiteY54" fmla="*/ 202870 h 528359"/>
                <a:gd name="connsiteX55" fmla="*/ 387657 w 1287869"/>
                <a:gd name="connsiteY55" fmla="*/ 201939 h 528359"/>
                <a:gd name="connsiteX56" fmla="*/ 388976 w 1287869"/>
                <a:gd name="connsiteY56" fmla="*/ 198293 h 528359"/>
                <a:gd name="connsiteX57" fmla="*/ 390140 w 1287869"/>
                <a:gd name="connsiteY57" fmla="*/ 195267 h 528359"/>
                <a:gd name="connsiteX58" fmla="*/ 347474 w 1287869"/>
                <a:gd name="connsiteY58" fmla="*/ 181382 h 528359"/>
                <a:gd name="connsiteX59" fmla="*/ 296197 w 1287869"/>
                <a:gd name="connsiteY59" fmla="*/ 167341 h 528359"/>
                <a:gd name="connsiteX60" fmla="*/ 235379 w 1287869"/>
                <a:gd name="connsiteY60" fmla="*/ 163772 h 528359"/>
                <a:gd name="connsiteX61" fmla="*/ 234370 w 1287869"/>
                <a:gd name="connsiteY61" fmla="*/ 162841 h 528359"/>
                <a:gd name="connsiteX62" fmla="*/ 191937 w 1287869"/>
                <a:gd name="connsiteY62" fmla="*/ 125140 h 528359"/>
                <a:gd name="connsiteX63" fmla="*/ 186197 w 1287869"/>
                <a:gd name="connsiteY63" fmla="*/ 87439 h 528359"/>
                <a:gd name="connsiteX64" fmla="*/ 186197 w 1287869"/>
                <a:gd name="connsiteY64" fmla="*/ 86043 h 528359"/>
                <a:gd name="connsiteX65" fmla="*/ 203651 w 1287869"/>
                <a:gd name="connsiteY65" fmla="*/ 63546 h 528359"/>
                <a:gd name="connsiteX66" fmla="*/ 233672 w 1287869"/>
                <a:gd name="connsiteY66" fmla="*/ 31042 h 528359"/>
                <a:gd name="connsiteX67" fmla="*/ 243059 w 1287869"/>
                <a:gd name="connsiteY67" fmla="*/ 10873 h 528359"/>
                <a:gd name="connsiteX68" fmla="*/ 219554 w 1287869"/>
                <a:gd name="connsiteY68" fmla="*/ 25612 h 528359"/>
                <a:gd name="connsiteX69" fmla="*/ 212882 w 1287869"/>
                <a:gd name="connsiteY69" fmla="*/ 29724 h 528359"/>
                <a:gd name="connsiteX70" fmla="*/ 207219 w 1287869"/>
                <a:gd name="connsiteY70" fmla="*/ 33137 h 528359"/>
                <a:gd name="connsiteX71" fmla="*/ 200315 w 1287869"/>
                <a:gd name="connsiteY71" fmla="*/ 35697 h 528359"/>
                <a:gd name="connsiteX72" fmla="*/ 197135 w 1287869"/>
                <a:gd name="connsiteY72" fmla="*/ 36162 h 528359"/>
                <a:gd name="connsiteX73" fmla="*/ 194730 w 1287869"/>
                <a:gd name="connsiteY73" fmla="*/ 36317 h 528359"/>
                <a:gd name="connsiteX74" fmla="*/ 193954 w 1287869"/>
                <a:gd name="connsiteY74" fmla="*/ 36395 h 528359"/>
                <a:gd name="connsiteX75" fmla="*/ 192325 w 1287869"/>
                <a:gd name="connsiteY75" fmla="*/ 36240 h 528359"/>
                <a:gd name="connsiteX76" fmla="*/ 187981 w 1287869"/>
                <a:gd name="connsiteY76" fmla="*/ 35852 h 528359"/>
                <a:gd name="connsiteX77" fmla="*/ 185964 w 1287869"/>
                <a:gd name="connsiteY77" fmla="*/ 35542 h 528359"/>
                <a:gd name="connsiteX78" fmla="*/ 185033 w 1287869"/>
                <a:gd name="connsiteY78" fmla="*/ 35386 h 528359"/>
                <a:gd name="connsiteX79" fmla="*/ 183869 w 1287869"/>
                <a:gd name="connsiteY79" fmla="*/ 35076 h 528359"/>
                <a:gd name="connsiteX80" fmla="*/ 179215 w 1287869"/>
                <a:gd name="connsiteY80" fmla="*/ 33913 h 528359"/>
                <a:gd name="connsiteX81" fmla="*/ 179137 w 1287869"/>
                <a:gd name="connsiteY81" fmla="*/ 33913 h 528359"/>
                <a:gd name="connsiteX82" fmla="*/ 170526 w 1287869"/>
                <a:gd name="connsiteY82" fmla="*/ 30732 h 528359"/>
                <a:gd name="connsiteX83" fmla="*/ 168510 w 1287869"/>
                <a:gd name="connsiteY83" fmla="*/ 29801 h 528359"/>
                <a:gd name="connsiteX84" fmla="*/ 131351 w 1287869"/>
                <a:gd name="connsiteY84" fmla="*/ 59512 h 528359"/>
                <a:gd name="connsiteX85" fmla="*/ 113277 w 1287869"/>
                <a:gd name="connsiteY85" fmla="*/ 55246 h 528359"/>
                <a:gd name="connsiteX86" fmla="*/ 58431 w 1287869"/>
                <a:gd name="connsiteY86" fmla="*/ 38489 h 528359"/>
                <a:gd name="connsiteX87" fmla="*/ 31513 w 1287869"/>
                <a:gd name="connsiteY87" fmla="*/ 43842 h 528359"/>
                <a:gd name="connsiteX88" fmla="*/ 12740 w 1287869"/>
                <a:gd name="connsiteY88" fmla="*/ 69209 h 528359"/>
                <a:gd name="connsiteX89" fmla="*/ 4827 w 1287869"/>
                <a:gd name="connsiteY89" fmla="*/ 97834 h 528359"/>
                <a:gd name="connsiteX90" fmla="*/ 36711 w 1287869"/>
                <a:gd name="connsiteY90" fmla="*/ 109237 h 528359"/>
                <a:gd name="connsiteX91" fmla="*/ 39736 w 1287869"/>
                <a:gd name="connsiteY91" fmla="*/ 109625 h 528359"/>
                <a:gd name="connsiteX92" fmla="*/ 47261 w 1287869"/>
                <a:gd name="connsiteY92" fmla="*/ 169358 h 528359"/>
                <a:gd name="connsiteX93" fmla="*/ 47261 w 1287869"/>
                <a:gd name="connsiteY93" fmla="*/ 186579 h 528359"/>
                <a:gd name="connsiteX94" fmla="*/ 54320 w 1287869"/>
                <a:gd name="connsiteY94" fmla="*/ 214894 h 528359"/>
                <a:gd name="connsiteX95" fmla="*/ 47338 w 1287869"/>
                <a:gd name="connsiteY95" fmla="*/ 272299 h 528359"/>
                <a:gd name="connsiteX96" fmla="*/ 53699 w 1287869"/>
                <a:gd name="connsiteY96" fmla="*/ 291460 h 528359"/>
                <a:gd name="connsiteX97" fmla="*/ 72240 w 1287869"/>
                <a:gd name="connsiteY97" fmla="*/ 306044 h 528359"/>
                <a:gd name="connsiteX98" fmla="*/ 87755 w 1287869"/>
                <a:gd name="connsiteY98" fmla="*/ 330402 h 528359"/>
                <a:gd name="connsiteX99" fmla="*/ 92642 w 1287869"/>
                <a:gd name="connsiteY99" fmla="*/ 349330 h 528359"/>
                <a:gd name="connsiteX100" fmla="*/ 118241 w 1287869"/>
                <a:gd name="connsiteY100" fmla="*/ 374852 h 528359"/>
                <a:gd name="connsiteX101" fmla="*/ 135230 w 1287869"/>
                <a:gd name="connsiteY101" fmla="*/ 380127 h 528359"/>
                <a:gd name="connsiteX102" fmla="*/ 135230 w 1287869"/>
                <a:gd name="connsiteY102" fmla="*/ 444824 h 528359"/>
                <a:gd name="connsiteX103" fmla="*/ 135773 w 1287869"/>
                <a:gd name="connsiteY103" fmla="*/ 444824 h 528359"/>
                <a:gd name="connsiteX104" fmla="*/ 171225 w 1287869"/>
                <a:gd name="connsiteY104" fmla="*/ 445445 h 528359"/>
                <a:gd name="connsiteX105" fmla="*/ 172543 w 1287869"/>
                <a:gd name="connsiteY105" fmla="*/ 445523 h 528359"/>
                <a:gd name="connsiteX106" fmla="*/ 201479 w 1287869"/>
                <a:gd name="connsiteY106" fmla="*/ 472286 h 528359"/>
                <a:gd name="connsiteX107" fmla="*/ 248334 w 1287869"/>
                <a:gd name="connsiteY107" fmla="*/ 481827 h 528359"/>
                <a:gd name="connsiteX108" fmla="*/ 335062 w 1287869"/>
                <a:gd name="connsiteY108" fmla="*/ 485086 h 528359"/>
                <a:gd name="connsiteX109" fmla="*/ 371056 w 1287869"/>
                <a:gd name="connsiteY109" fmla="*/ 457624 h 528359"/>
                <a:gd name="connsiteX110" fmla="*/ 376099 w 1287869"/>
                <a:gd name="connsiteY110" fmla="*/ 450798 h 528359"/>
                <a:gd name="connsiteX111" fmla="*/ 384089 w 1287869"/>
                <a:gd name="connsiteY111" fmla="*/ 439937 h 528359"/>
                <a:gd name="connsiteX112" fmla="*/ 434900 w 1287869"/>
                <a:gd name="connsiteY112" fmla="*/ 439937 h 528359"/>
                <a:gd name="connsiteX113" fmla="*/ 451346 w 1287869"/>
                <a:gd name="connsiteY113" fmla="*/ 433731 h 528359"/>
                <a:gd name="connsiteX114" fmla="*/ 476480 w 1287869"/>
                <a:gd name="connsiteY114" fmla="*/ 413174 h 528359"/>
                <a:gd name="connsiteX115" fmla="*/ 508829 w 1287869"/>
                <a:gd name="connsiteY115" fmla="*/ 419380 h 528359"/>
                <a:gd name="connsiteX116" fmla="*/ 517517 w 1287869"/>
                <a:gd name="connsiteY116" fmla="*/ 435981 h 528359"/>
                <a:gd name="connsiteX117" fmla="*/ 557623 w 1287869"/>
                <a:gd name="connsiteY117" fmla="*/ 434740 h 528359"/>
                <a:gd name="connsiteX118" fmla="*/ 580818 w 1287869"/>
                <a:gd name="connsiteY118" fmla="*/ 420544 h 528359"/>
                <a:gd name="connsiteX119" fmla="*/ 594781 w 1287869"/>
                <a:gd name="connsiteY119" fmla="*/ 411467 h 528359"/>
                <a:gd name="connsiteX120" fmla="*/ 639930 w 1287869"/>
                <a:gd name="connsiteY120" fmla="*/ 390367 h 528359"/>
                <a:gd name="connsiteX121" fmla="*/ 710445 w 1287869"/>
                <a:gd name="connsiteY121" fmla="*/ 413640 h 528359"/>
                <a:gd name="connsiteX122" fmla="*/ 820756 w 1287869"/>
                <a:gd name="connsiteY122" fmla="*/ 438851 h 528359"/>
                <a:gd name="connsiteX123" fmla="*/ 864430 w 1287869"/>
                <a:gd name="connsiteY123" fmla="*/ 443506 h 528359"/>
                <a:gd name="connsiteX124" fmla="*/ 903217 w 1287869"/>
                <a:gd name="connsiteY124" fmla="*/ 499282 h 528359"/>
                <a:gd name="connsiteX125" fmla="*/ 915396 w 1287869"/>
                <a:gd name="connsiteY125" fmla="*/ 522166 h 528359"/>
                <a:gd name="connsiteX126" fmla="*/ 943013 w 1287869"/>
                <a:gd name="connsiteY126" fmla="*/ 493231 h 528359"/>
                <a:gd name="connsiteX127" fmla="*/ 944099 w 1287869"/>
                <a:gd name="connsiteY127" fmla="*/ 492998 h 528359"/>
                <a:gd name="connsiteX128" fmla="*/ 1010813 w 1287869"/>
                <a:gd name="connsiteY128" fmla="*/ 491757 h 528359"/>
                <a:gd name="connsiteX129" fmla="*/ 1152619 w 1287869"/>
                <a:gd name="connsiteY129" fmla="*/ 490904 h 528359"/>
                <a:gd name="connsiteX130" fmla="*/ 1230814 w 1287869"/>
                <a:gd name="connsiteY130" fmla="*/ 420311 h 528359"/>
                <a:gd name="connsiteX131" fmla="*/ 1278678 w 1287869"/>
                <a:gd name="connsiteY131" fmla="*/ 344288 h 528359"/>
                <a:gd name="connsiteX132" fmla="*/ 1283487 w 1287869"/>
                <a:gd name="connsiteY132" fmla="*/ 312638 h 528359"/>
                <a:gd name="connsiteX133" fmla="*/ 1287676 w 1287869"/>
                <a:gd name="connsiteY133" fmla="*/ 311009 h 528359"/>
                <a:gd name="connsiteX134" fmla="*/ 1287676 w 1287869"/>
                <a:gd name="connsiteY134" fmla="*/ 311086 h 528359"/>
                <a:gd name="connsiteX135" fmla="*/ 1283410 w 1287869"/>
                <a:gd name="connsiteY135" fmla="*/ 339168 h 528359"/>
                <a:gd name="connsiteX136" fmla="*/ 1282401 w 1287869"/>
                <a:gd name="connsiteY136" fmla="*/ 345684 h 528359"/>
                <a:gd name="connsiteX137" fmla="*/ 1279996 w 1287869"/>
                <a:gd name="connsiteY137" fmla="*/ 349485 h 528359"/>
                <a:gd name="connsiteX138" fmla="*/ 1242218 w 1287869"/>
                <a:gd name="connsiteY138" fmla="*/ 409528 h 528359"/>
                <a:gd name="connsiteX139" fmla="*/ 1233840 w 1287869"/>
                <a:gd name="connsiteY139" fmla="*/ 422793 h 528359"/>
                <a:gd name="connsiteX140" fmla="*/ 1155567 w 1287869"/>
                <a:gd name="connsiteY140" fmla="*/ 493386 h 528359"/>
                <a:gd name="connsiteX141" fmla="*/ 1010037 w 1287869"/>
                <a:gd name="connsiteY141" fmla="*/ 495558 h 528359"/>
                <a:gd name="connsiteX142" fmla="*/ 945030 w 1287869"/>
                <a:gd name="connsiteY142" fmla="*/ 496722 h 528359"/>
                <a:gd name="connsiteX143" fmla="*/ 914543 w 1287869"/>
                <a:gd name="connsiteY143" fmla="*/ 528760 h 528359"/>
                <a:gd name="connsiteX144" fmla="*/ 899804 w 1287869"/>
                <a:gd name="connsiteY144" fmla="*/ 501066 h 528359"/>
                <a:gd name="connsiteX145" fmla="*/ 862258 w 1287869"/>
                <a:gd name="connsiteY145" fmla="*/ 447152 h 528359"/>
                <a:gd name="connsiteX146" fmla="*/ 820368 w 1287869"/>
                <a:gd name="connsiteY146" fmla="*/ 442652 h 528359"/>
                <a:gd name="connsiteX147" fmla="*/ 709048 w 1287869"/>
                <a:gd name="connsiteY147" fmla="*/ 417286 h 528359"/>
                <a:gd name="connsiteX148" fmla="*/ 640317 w 1287869"/>
                <a:gd name="connsiteY148" fmla="*/ 394246 h 528359"/>
                <a:gd name="connsiteX149" fmla="*/ 594781 w 1287869"/>
                <a:gd name="connsiteY149" fmla="*/ 416044 h 528359"/>
                <a:gd name="connsiteX150" fmla="*/ 559175 w 1287869"/>
                <a:gd name="connsiteY150" fmla="*/ 438308 h 528359"/>
                <a:gd name="connsiteX151" fmla="*/ 514957 w 1287869"/>
                <a:gd name="connsiteY151" fmla="*/ 439472 h 528359"/>
                <a:gd name="connsiteX152" fmla="*/ 506191 w 1287869"/>
                <a:gd name="connsiteY152" fmla="*/ 422793 h 528359"/>
                <a:gd name="connsiteX153" fmla="*/ 477489 w 1287869"/>
                <a:gd name="connsiteY153" fmla="*/ 417286 h 528359"/>
                <a:gd name="connsiteX154" fmla="*/ 453285 w 1287869"/>
                <a:gd name="connsiteY154" fmla="*/ 437145 h 528359"/>
                <a:gd name="connsiteX155" fmla="*/ 435598 w 1287869"/>
                <a:gd name="connsiteY155" fmla="*/ 443816 h 528359"/>
                <a:gd name="connsiteX156" fmla="*/ 386028 w 1287869"/>
                <a:gd name="connsiteY156" fmla="*/ 443816 h 528359"/>
                <a:gd name="connsiteX157" fmla="*/ 380908 w 1287869"/>
                <a:gd name="connsiteY157" fmla="*/ 450798 h 528359"/>
                <a:gd name="connsiteX158" fmla="*/ 373849 w 1287869"/>
                <a:gd name="connsiteY158" fmla="*/ 460339 h 528359"/>
                <a:gd name="connsiteX159" fmla="*/ 336381 w 1287869"/>
                <a:gd name="connsiteY159" fmla="*/ 489042 h 528359"/>
                <a:gd name="connsiteX160" fmla="*/ 305661 w 1287869"/>
                <a:gd name="connsiteY160" fmla="*/ 487878 h 528359"/>
                <a:gd name="connsiteX161" fmla="*/ 248179 w 1287869"/>
                <a:gd name="connsiteY161" fmla="*/ 485706 h 528359"/>
                <a:gd name="connsiteX162" fmla="*/ 199617 w 1287869"/>
                <a:gd name="connsiteY162" fmla="*/ 475854 h 528359"/>
                <a:gd name="connsiteX163" fmla="*/ 170914 w 1287869"/>
                <a:gd name="connsiteY163" fmla="*/ 449324 h 528359"/>
                <a:gd name="connsiteX164" fmla="*/ 135230 w 1287869"/>
                <a:gd name="connsiteY164" fmla="*/ 448703 h 528359"/>
                <a:gd name="connsiteX165" fmla="*/ 131351 w 1287869"/>
                <a:gd name="connsiteY165" fmla="*/ 449324 h 528359"/>
                <a:gd name="connsiteX166" fmla="*/ 131351 w 1287869"/>
                <a:gd name="connsiteY166" fmla="*/ 382998 h 528359"/>
                <a:gd name="connsiteX167" fmla="*/ 116224 w 1287869"/>
                <a:gd name="connsiteY167" fmla="*/ 378266 h 528359"/>
                <a:gd name="connsiteX168" fmla="*/ 89073 w 1287869"/>
                <a:gd name="connsiteY168" fmla="*/ 351270 h 528359"/>
                <a:gd name="connsiteX169" fmla="*/ 84496 w 1287869"/>
                <a:gd name="connsiteY169" fmla="*/ 332497 h 528359"/>
                <a:gd name="connsiteX170" fmla="*/ 69835 w 1287869"/>
                <a:gd name="connsiteY170" fmla="*/ 309069 h 528359"/>
                <a:gd name="connsiteX171" fmla="*/ 50441 w 1287869"/>
                <a:gd name="connsiteY171" fmla="*/ 293787 h 528359"/>
                <a:gd name="connsiteX172" fmla="*/ 43382 w 1287869"/>
                <a:gd name="connsiteY172" fmla="*/ 272687 h 528359"/>
                <a:gd name="connsiteX173" fmla="*/ 50441 w 1287869"/>
                <a:gd name="connsiteY173" fmla="*/ 215204 h 528359"/>
                <a:gd name="connsiteX174" fmla="*/ 43382 w 1287869"/>
                <a:gd name="connsiteY174" fmla="*/ 187045 h 528359"/>
                <a:gd name="connsiteX175" fmla="*/ 43382 w 1287869"/>
                <a:gd name="connsiteY175" fmla="*/ 169358 h 528359"/>
                <a:gd name="connsiteX176" fmla="*/ 36323 w 1287869"/>
                <a:gd name="connsiteY176" fmla="*/ 113116 h 528359"/>
                <a:gd name="connsiteX177" fmla="*/ 1181 w 1287869"/>
                <a:gd name="connsiteY177" fmla="*/ 98998 h 528359"/>
                <a:gd name="connsiteX178" fmla="*/ 9327 w 1287869"/>
                <a:gd name="connsiteY178" fmla="*/ 67347 h 528359"/>
                <a:gd name="connsiteX179" fmla="*/ 29263 w 1287869"/>
                <a:gd name="connsiteY179" fmla="*/ 40351 h 528359"/>
                <a:gd name="connsiteX180" fmla="*/ 58664 w 1287869"/>
                <a:gd name="connsiteY180" fmla="*/ 34533 h 528359"/>
                <a:gd name="connsiteX181" fmla="*/ 114363 w 1287869"/>
                <a:gd name="connsiteY181" fmla="*/ 51522 h 528359"/>
                <a:gd name="connsiteX182" fmla="*/ 131351 w 1287869"/>
                <a:gd name="connsiteY182" fmla="*/ 55633 h 528359"/>
                <a:gd name="connsiteX183" fmla="*/ 167734 w 1287869"/>
                <a:gd name="connsiteY183" fmla="*/ 25069 h 528359"/>
                <a:gd name="connsiteX184" fmla="*/ 205280 w 1287869"/>
                <a:gd name="connsiteY184" fmla="*/ 29801 h 528359"/>
                <a:gd name="connsiteX185" fmla="*/ 207297 w 1287869"/>
                <a:gd name="connsiteY185" fmla="*/ 28560 h 528359"/>
                <a:gd name="connsiteX186" fmla="*/ 209081 w 1287869"/>
                <a:gd name="connsiteY186" fmla="*/ 27474 h 528359"/>
                <a:gd name="connsiteX187" fmla="*/ 210943 w 1287869"/>
                <a:gd name="connsiteY187" fmla="*/ 26388 h 528359"/>
                <a:gd name="connsiteX188" fmla="*/ 225837 w 1287869"/>
                <a:gd name="connsiteY188" fmla="*/ 17156 h 528359"/>
                <a:gd name="connsiteX189" fmla="*/ 231578 w 1287869"/>
                <a:gd name="connsiteY189" fmla="*/ 13588 h 528359"/>
                <a:gd name="connsiteX190" fmla="*/ 244843 w 1287869"/>
                <a:gd name="connsiteY190" fmla="*/ 5132 h 528359"/>
                <a:gd name="connsiteX191" fmla="*/ 246162 w 1287869"/>
                <a:gd name="connsiteY191" fmla="*/ 4357 h 528359"/>
                <a:gd name="connsiteX192" fmla="*/ 246162 w 1287869"/>
                <a:gd name="connsiteY192" fmla="*/ 4279 h 528359"/>
                <a:gd name="connsiteX193" fmla="*/ 248179 w 1287869"/>
                <a:gd name="connsiteY193" fmla="*/ 3038 h 528359"/>
                <a:gd name="connsiteX194" fmla="*/ 250428 w 1287869"/>
                <a:gd name="connsiteY194" fmla="*/ 1564 h 528359"/>
                <a:gd name="connsiteX195" fmla="*/ 251825 w 1287869"/>
                <a:gd name="connsiteY195" fmla="*/ 633 h 528359"/>
                <a:gd name="connsiteX196" fmla="*/ 252212 w 1287869"/>
                <a:gd name="connsiteY196" fmla="*/ 400 h 528359"/>
                <a:gd name="connsiteX197" fmla="*/ 249109 w 1287869"/>
                <a:gd name="connsiteY197" fmla="*/ 7072 h 528359"/>
                <a:gd name="connsiteX198" fmla="*/ 236930 w 1287869"/>
                <a:gd name="connsiteY198" fmla="*/ 33214 h 528359"/>
                <a:gd name="connsiteX199" fmla="*/ 206521 w 1287869"/>
                <a:gd name="connsiteY199" fmla="*/ 66184 h 528359"/>
                <a:gd name="connsiteX200" fmla="*/ 190075 w 1287869"/>
                <a:gd name="connsiteY200" fmla="*/ 87284 h 528359"/>
                <a:gd name="connsiteX201" fmla="*/ 194730 w 1287869"/>
                <a:gd name="connsiteY201" fmla="*/ 122425 h 528359"/>
                <a:gd name="connsiteX202" fmla="*/ 236930 w 1287869"/>
                <a:gd name="connsiteY202" fmla="*/ 159971 h 528359"/>
                <a:gd name="connsiteX203" fmla="*/ 296895 w 1287869"/>
                <a:gd name="connsiteY203" fmla="*/ 163539 h 528359"/>
                <a:gd name="connsiteX204" fmla="*/ 348482 w 1287869"/>
                <a:gd name="connsiteY204" fmla="*/ 177658 h 528359"/>
                <a:gd name="connsiteX205" fmla="*/ 391614 w 1287869"/>
                <a:gd name="connsiteY205" fmla="*/ 191699 h 528359"/>
                <a:gd name="connsiteX206" fmla="*/ 395337 w 1287869"/>
                <a:gd name="connsiteY206" fmla="*/ 192940 h 528359"/>
                <a:gd name="connsiteX207" fmla="*/ 393863 w 1287869"/>
                <a:gd name="connsiteY207" fmla="*/ 196509 h 528359"/>
                <a:gd name="connsiteX208" fmla="*/ 388356 w 1287869"/>
                <a:gd name="connsiteY208" fmla="*/ 241036 h 528359"/>
                <a:gd name="connsiteX209" fmla="*/ 391071 w 1287869"/>
                <a:gd name="connsiteY209" fmla="*/ 252673 h 528359"/>
                <a:gd name="connsiteX210" fmla="*/ 383624 w 1287869"/>
                <a:gd name="connsiteY210" fmla="*/ 275014 h 528359"/>
                <a:gd name="connsiteX211" fmla="*/ 409456 w 1287869"/>
                <a:gd name="connsiteY211" fmla="*/ 292623 h 528359"/>
                <a:gd name="connsiteX212" fmla="*/ 442270 w 1287869"/>
                <a:gd name="connsiteY212" fmla="*/ 269118 h 528359"/>
                <a:gd name="connsiteX213" fmla="*/ 452742 w 1287869"/>
                <a:gd name="connsiteY213" fmla="*/ 252673 h 528359"/>
                <a:gd name="connsiteX214" fmla="*/ 464689 w 1287869"/>
                <a:gd name="connsiteY214" fmla="*/ 233900 h 528359"/>
                <a:gd name="connsiteX215" fmla="*/ 482221 w 1287869"/>
                <a:gd name="connsiteY215" fmla="*/ 237468 h 528359"/>
                <a:gd name="connsiteX216" fmla="*/ 519224 w 1287869"/>
                <a:gd name="connsiteY216" fmla="*/ 252673 h 528359"/>
                <a:gd name="connsiteX217" fmla="*/ 522094 w 1287869"/>
                <a:gd name="connsiteY217" fmla="*/ 253836 h 528359"/>
                <a:gd name="connsiteX218" fmla="*/ 524033 w 1287869"/>
                <a:gd name="connsiteY218" fmla="*/ 252673 h 528359"/>
                <a:gd name="connsiteX219" fmla="*/ 553822 w 1287869"/>
                <a:gd name="connsiteY219" fmla="*/ 235141 h 528359"/>
                <a:gd name="connsiteX220" fmla="*/ 583610 w 1287869"/>
                <a:gd name="connsiteY220" fmla="*/ 232736 h 528359"/>
                <a:gd name="connsiteX221" fmla="*/ 618364 w 1287869"/>
                <a:gd name="connsiteY221" fmla="*/ 245691 h 528359"/>
                <a:gd name="connsiteX222" fmla="*/ 642955 w 1287869"/>
                <a:gd name="connsiteY222" fmla="*/ 248018 h 528359"/>
                <a:gd name="connsiteX223" fmla="*/ 654746 w 1287869"/>
                <a:gd name="connsiteY223" fmla="*/ 232736 h 528359"/>
                <a:gd name="connsiteX224" fmla="*/ 670804 w 1287869"/>
                <a:gd name="connsiteY224" fmla="*/ 252673 h 528359"/>
                <a:gd name="connsiteX225" fmla="*/ 674605 w 1287869"/>
                <a:gd name="connsiteY225" fmla="*/ 257405 h 528359"/>
                <a:gd name="connsiteX226" fmla="*/ 691129 w 1287869"/>
                <a:gd name="connsiteY226" fmla="*/ 270282 h 528359"/>
                <a:gd name="connsiteX227" fmla="*/ 718513 w 1287869"/>
                <a:gd name="connsiteY227" fmla="*/ 252673 h 528359"/>
                <a:gd name="connsiteX228" fmla="*/ 723943 w 1287869"/>
                <a:gd name="connsiteY228" fmla="*/ 249182 h 528359"/>
                <a:gd name="connsiteX229" fmla="*/ 737984 w 1287869"/>
                <a:gd name="connsiteY229" fmla="*/ 248018 h 528359"/>
                <a:gd name="connsiteX230" fmla="*/ 760325 w 1287869"/>
                <a:gd name="connsiteY230" fmla="*/ 282073 h 528359"/>
                <a:gd name="connsiteX231" fmla="*/ 804853 w 1287869"/>
                <a:gd name="connsiteY231" fmla="*/ 282073 h 528359"/>
                <a:gd name="connsiteX232" fmla="*/ 810749 w 1287869"/>
                <a:gd name="connsiteY232" fmla="*/ 294951 h 528359"/>
                <a:gd name="connsiteX233" fmla="*/ 810749 w 1287869"/>
                <a:gd name="connsiteY233" fmla="*/ 345684 h 528359"/>
                <a:gd name="connsiteX234" fmla="*/ 840149 w 1287869"/>
                <a:gd name="connsiteY234" fmla="*/ 371129 h 528359"/>
                <a:gd name="connsiteX235" fmla="*/ 867223 w 1287869"/>
                <a:gd name="connsiteY235" fmla="*/ 391221 h 528359"/>
                <a:gd name="connsiteX236" fmla="*/ 871800 w 1287869"/>
                <a:gd name="connsiteY236" fmla="*/ 394711 h 528359"/>
                <a:gd name="connsiteX237" fmla="*/ 884677 w 1287869"/>
                <a:gd name="connsiteY237" fmla="*/ 407589 h 528359"/>
                <a:gd name="connsiteX238" fmla="*/ 900968 w 1287869"/>
                <a:gd name="connsiteY238" fmla="*/ 404331 h 528359"/>
                <a:gd name="connsiteX239" fmla="*/ 962174 w 1287869"/>
                <a:gd name="connsiteY239" fmla="*/ 392307 h 528359"/>
                <a:gd name="connsiteX240" fmla="*/ 1010270 w 1287869"/>
                <a:gd name="connsiteY240" fmla="*/ 371129 h 528359"/>
                <a:gd name="connsiteX241" fmla="*/ 1079466 w 1287869"/>
                <a:gd name="connsiteY241" fmla="*/ 370043 h 528359"/>
                <a:gd name="connsiteX242" fmla="*/ 1083500 w 1287869"/>
                <a:gd name="connsiteY242" fmla="*/ 366086 h 528359"/>
                <a:gd name="connsiteX243" fmla="*/ 1101110 w 1287869"/>
                <a:gd name="connsiteY243" fmla="*/ 348632 h 528359"/>
                <a:gd name="connsiteX244" fmla="*/ 1104135 w 1287869"/>
                <a:gd name="connsiteY244" fmla="*/ 345684 h 528359"/>
                <a:gd name="connsiteX245" fmla="*/ 1138113 w 1287869"/>
                <a:gd name="connsiteY245" fmla="*/ 356002 h 528359"/>
                <a:gd name="connsiteX246" fmla="*/ 1165109 w 1287869"/>
                <a:gd name="connsiteY246" fmla="*/ 367715 h 528359"/>
                <a:gd name="connsiteX247" fmla="*/ 1192027 w 1287869"/>
                <a:gd name="connsiteY247" fmla="*/ 357165 h 528359"/>
                <a:gd name="connsiteX248" fmla="*/ 1208550 w 1287869"/>
                <a:gd name="connsiteY248" fmla="*/ 338315 h 528359"/>
                <a:gd name="connsiteX249" fmla="*/ 1217782 w 1287869"/>
                <a:gd name="connsiteY249" fmla="*/ 318145 h 528359"/>
                <a:gd name="connsiteX250" fmla="*/ 1220264 w 1287869"/>
                <a:gd name="connsiteY250" fmla="*/ 312482 h 528359"/>
                <a:gd name="connsiteX251" fmla="*/ 1243692 w 1287869"/>
                <a:gd name="connsiteY251" fmla="*/ 305501 h 528359"/>
                <a:gd name="connsiteX252" fmla="*/ 1273092 w 1287869"/>
                <a:gd name="connsiteY252" fmla="*/ 312482 h 528359"/>
                <a:gd name="connsiteX253" fmla="*/ 1284185 w 1287869"/>
                <a:gd name="connsiteY253" fmla="*/ 308293 h 528359"/>
                <a:gd name="connsiteX254" fmla="*/ 1288374 w 1287869"/>
                <a:gd name="connsiteY254" fmla="*/ 306664 h 52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1287869" h="528359">
                  <a:moveTo>
                    <a:pt x="1273325" y="316594"/>
                  </a:moveTo>
                  <a:lnTo>
                    <a:pt x="1243847" y="309535"/>
                  </a:lnTo>
                  <a:lnTo>
                    <a:pt x="1223134" y="315741"/>
                  </a:lnTo>
                  <a:lnTo>
                    <a:pt x="1212119" y="339944"/>
                  </a:lnTo>
                  <a:lnTo>
                    <a:pt x="1194354" y="360423"/>
                  </a:lnTo>
                  <a:lnTo>
                    <a:pt x="1165031" y="371904"/>
                  </a:lnTo>
                  <a:lnTo>
                    <a:pt x="1136949" y="359725"/>
                  </a:lnTo>
                  <a:lnTo>
                    <a:pt x="1105221" y="350028"/>
                  </a:lnTo>
                  <a:lnTo>
                    <a:pt x="1081018" y="373844"/>
                  </a:lnTo>
                  <a:lnTo>
                    <a:pt x="1011123" y="375007"/>
                  </a:lnTo>
                  <a:lnTo>
                    <a:pt x="963725" y="395875"/>
                  </a:lnTo>
                  <a:lnTo>
                    <a:pt x="883358" y="411778"/>
                  </a:lnTo>
                  <a:lnTo>
                    <a:pt x="869472" y="397814"/>
                  </a:lnTo>
                  <a:lnTo>
                    <a:pt x="837589" y="374077"/>
                  </a:lnTo>
                  <a:lnTo>
                    <a:pt x="806870" y="347469"/>
                  </a:lnTo>
                  <a:lnTo>
                    <a:pt x="806870" y="295804"/>
                  </a:lnTo>
                  <a:lnTo>
                    <a:pt x="802370" y="285952"/>
                  </a:lnTo>
                  <a:lnTo>
                    <a:pt x="758231" y="285952"/>
                  </a:lnTo>
                  <a:lnTo>
                    <a:pt x="735967" y="252052"/>
                  </a:lnTo>
                  <a:lnTo>
                    <a:pt x="728209" y="252673"/>
                  </a:lnTo>
                  <a:lnTo>
                    <a:pt x="725261" y="252905"/>
                  </a:lnTo>
                  <a:lnTo>
                    <a:pt x="690896" y="275014"/>
                  </a:lnTo>
                  <a:lnTo>
                    <a:pt x="672201" y="260508"/>
                  </a:lnTo>
                  <a:lnTo>
                    <a:pt x="665839" y="252673"/>
                  </a:lnTo>
                  <a:lnTo>
                    <a:pt x="531791" y="252673"/>
                  </a:lnTo>
                  <a:lnTo>
                    <a:pt x="522404" y="258180"/>
                  </a:lnTo>
                  <a:lnTo>
                    <a:pt x="509061" y="252673"/>
                  </a:lnTo>
                  <a:lnTo>
                    <a:pt x="457319" y="252673"/>
                  </a:lnTo>
                  <a:lnTo>
                    <a:pt x="445450" y="271368"/>
                  </a:lnTo>
                  <a:cubicBezTo>
                    <a:pt x="445063" y="271911"/>
                    <a:pt x="435288" y="285331"/>
                    <a:pt x="411085" y="296192"/>
                  </a:cubicBezTo>
                  <a:cubicBezTo>
                    <a:pt x="403327" y="299683"/>
                    <a:pt x="396656" y="299838"/>
                    <a:pt x="391148" y="296580"/>
                  </a:cubicBezTo>
                  <a:cubicBezTo>
                    <a:pt x="381219" y="290762"/>
                    <a:pt x="379822" y="275945"/>
                    <a:pt x="379745" y="275324"/>
                  </a:cubicBezTo>
                  <a:lnTo>
                    <a:pt x="379667" y="274006"/>
                  </a:lnTo>
                  <a:lnTo>
                    <a:pt x="380365" y="272842"/>
                  </a:lnTo>
                  <a:cubicBezTo>
                    <a:pt x="380365" y="272842"/>
                    <a:pt x="380831" y="272144"/>
                    <a:pt x="381529" y="270903"/>
                  </a:cubicBezTo>
                  <a:cubicBezTo>
                    <a:pt x="381839" y="270360"/>
                    <a:pt x="382227" y="269661"/>
                    <a:pt x="382615" y="268808"/>
                  </a:cubicBezTo>
                  <a:cubicBezTo>
                    <a:pt x="383391" y="267179"/>
                    <a:pt x="384244" y="265162"/>
                    <a:pt x="385097" y="262912"/>
                  </a:cubicBezTo>
                  <a:cubicBezTo>
                    <a:pt x="385563" y="261826"/>
                    <a:pt x="385873" y="260585"/>
                    <a:pt x="386183" y="259422"/>
                  </a:cubicBezTo>
                  <a:lnTo>
                    <a:pt x="386183" y="259344"/>
                  </a:lnTo>
                  <a:cubicBezTo>
                    <a:pt x="386494" y="258103"/>
                    <a:pt x="386804" y="256862"/>
                    <a:pt x="386959" y="255620"/>
                  </a:cubicBezTo>
                  <a:lnTo>
                    <a:pt x="386959" y="255543"/>
                  </a:lnTo>
                  <a:cubicBezTo>
                    <a:pt x="387114" y="254612"/>
                    <a:pt x="387192" y="253681"/>
                    <a:pt x="387114" y="252673"/>
                  </a:cubicBezTo>
                  <a:cubicBezTo>
                    <a:pt x="387192" y="251819"/>
                    <a:pt x="387192" y="250966"/>
                    <a:pt x="387114" y="250035"/>
                  </a:cubicBezTo>
                  <a:lnTo>
                    <a:pt x="387114" y="249880"/>
                  </a:lnTo>
                  <a:cubicBezTo>
                    <a:pt x="387192" y="249802"/>
                    <a:pt x="387114" y="249802"/>
                    <a:pt x="387114" y="249725"/>
                  </a:cubicBezTo>
                  <a:cubicBezTo>
                    <a:pt x="387114" y="249492"/>
                    <a:pt x="387114" y="249337"/>
                    <a:pt x="387037" y="249182"/>
                  </a:cubicBezTo>
                  <a:cubicBezTo>
                    <a:pt x="386959" y="248484"/>
                    <a:pt x="386804" y="247785"/>
                    <a:pt x="386649" y="247087"/>
                  </a:cubicBezTo>
                  <a:cubicBezTo>
                    <a:pt x="386494" y="246389"/>
                    <a:pt x="386339" y="245768"/>
                    <a:pt x="386028" y="245070"/>
                  </a:cubicBezTo>
                  <a:cubicBezTo>
                    <a:pt x="385718" y="244372"/>
                    <a:pt x="385408" y="243674"/>
                    <a:pt x="385020" y="242976"/>
                  </a:cubicBezTo>
                  <a:cubicBezTo>
                    <a:pt x="382072" y="237856"/>
                    <a:pt x="381607" y="230874"/>
                    <a:pt x="382460" y="223582"/>
                  </a:cubicBezTo>
                  <a:cubicBezTo>
                    <a:pt x="382537" y="222651"/>
                    <a:pt x="382693" y="221720"/>
                    <a:pt x="382770" y="220867"/>
                  </a:cubicBezTo>
                  <a:cubicBezTo>
                    <a:pt x="382848" y="220557"/>
                    <a:pt x="382925" y="220324"/>
                    <a:pt x="382925" y="220091"/>
                  </a:cubicBezTo>
                  <a:cubicBezTo>
                    <a:pt x="383158" y="218617"/>
                    <a:pt x="383468" y="217143"/>
                    <a:pt x="383779" y="215670"/>
                  </a:cubicBezTo>
                  <a:cubicBezTo>
                    <a:pt x="384554" y="212101"/>
                    <a:pt x="385485" y="208688"/>
                    <a:pt x="386494" y="205507"/>
                  </a:cubicBezTo>
                  <a:cubicBezTo>
                    <a:pt x="386727" y="204654"/>
                    <a:pt x="387037" y="203723"/>
                    <a:pt x="387347" y="202870"/>
                  </a:cubicBezTo>
                  <a:cubicBezTo>
                    <a:pt x="387502" y="202559"/>
                    <a:pt x="387580" y="202249"/>
                    <a:pt x="387657" y="201939"/>
                  </a:cubicBezTo>
                  <a:cubicBezTo>
                    <a:pt x="388123" y="200620"/>
                    <a:pt x="388588" y="199379"/>
                    <a:pt x="388976" y="198293"/>
                  </a:cubicBezTo>
                  <a:cubicBezTo>
                    <a:pt x="389364" y="197207"/>
                    <a:pt x="389752" y="196198"/>
                    <a:pt x="390140" y="195267"/>
                  </a:cubicBezTo>
                  <a:lnTo>
                    <a:pt x="347474" y="181382"/>
                  </a:lnTo>
                  <a:lnTo>
                    <a:pt x="296197" y="167341"/>
                  </a:lnTo>
                  <a:lnTo>
                    <a:pt x="235379" y="163772"/>
                  </a:lnTo>
                  <a:lnTo>
                    <a:pt x="234370" y="162841"/>
                  </a:lnTo>
                  <a:cubicBezTo>
                    <a:pt x="232819" y="161523"/>
                    <a:pt x="195583" y="128786"/>
                    <a:pt x="191937" y="125140"/>
                  </a:cubicBezTo>
                  <a:cubicBezTo>
                    <a:pt x="188989" y="122192"/>
                    <a:pt x="187050" y="109470"/>
                    <a:pt x="186197" y="87439"/>
                  </a:cubicBezTo>
                  <a:lnTo>
                    <a:pt x="186197" y="86043"/>
                  </a:lnTo>
                  <a:lnTo>
                    <a:pt x="203651" y="63546"/>
                  </a:lnTo>
                  <a:lnTo>
                    <a:pt x="233672" y="31042"/>
                  </a:lnTo>
                  <a:lnTo>
                    <a:pt x="243059" y="10873"/>
                  </a:lnTo>
                  <a:cubicBezTo>
                    <a:pt x="236232" y="15217"/>
                    <a:pt x="227389" y="20802"/>
                    <a:pt x="219554" y="25612"/>
                  </a:cubicBezTo>
                  <a:cubicBezTo>
                    <a:pt x="217226" y="27086"/>
                    <a:pt x="214899" y="28482"/>
                    <a:pt x="212882" y="29724"/>
                  </a:cubicBezTo>
                  <a:cubicBezTo>
                    <a:pt x="210788" y="31042"/>
                    <a:pt x="208848" y="32128"/>
                    <a:pt x="207219" y="33137"/>
                  </a:cubicBezTo>
                  <a:cubicBezTo>
                    <a:pt x="205047" y="34378"/>
                    <a:pt x="202720" y="35231"/>
                    <a:pt x="200315" y="35697"/>
                  </a:cubicBezTo>
                  <a:cubicBezTo>
                    <a:pt x="199229" y="35930"/>
                    <a:pt x="198221" y="36085"/>
                    <a:pt x="197135" y="36162"/>
                  </a:cubicBezTo>
                  <a:cubicBezTo>
                    <a:pt x="196281" y="36240"/>
                    <a:pt x="195505" y="36317"/>
                    <a:pt x="194730" y="36317"/>
                  </a:cubicBezTo>
                  <a:cubicBezTo>
                    <a:pt x="194497" y="36317"/>
                    <a:pt x="194264" y="36395"/>
                    <a:pt x="193954" y="36395"/>
                  </a:cubicBezTo>
                  <a:cubicBezTo>
                    <a:pt x="193411" y="36395"/>
                    <a:pt x="192868" y="36317"/>
                    <a:pt x="192325" y="36240"/>
                  </a:cubicBezTo>
                  <a:cubicBezTo>
                    <a:pt x="190851" y="36240"/>
                    <a:pt x="189377" y="36085"/>
                    <a:pt x="187981" y="35852"/>
                  </a:cubicBezTo>
                  <a:cubicBezTo>
                    <a:pt x="187283" y="35774"/>
                    <a:pt x="186662" y="35697"/>
                    <a:pt x="185964" y="35542"/>
                  </a:cubicBezTo>
                  <a:cubicBezTo>
                    <a:pt x="185653" y="35464"/>
                    <a:pt x="185343" y="35464"/>
                    <a:pt x="185033" y="35386"/>
                  </a:cubicBezTo>
                  <a:cubicBezTo>
                    <a:pt x="184645" y="35309"/>
                    <a:pt x="184257" y="35231"/>
                    <a:pt x="183869" y="35076"/>
                  </a:cubicBezTo>
                  <a:cubicBezTo>
                    <a:pt x="182294" y="34780"/>
                    <a:pt x="180743" y="34391"/>
                    <a:pt x="179215" y="33913"/>
                  </a:cubicBezTo>
                  <a:lnTo>
                    <a:pt x="179137" y="33913"/>
                  </a:lnTo>
                  <a:cubicBezTo>
                    <a:pt x="175802" y="32904"/>
                    <a:pt x="172776" y="31740"/>
                    <a:pt x="170526" y="30732"/>
                  </a:cubicBezTo>
                  <a:cubicBezTo>
                    <a:pt x="169751" y="30422"/>
                    <a:pt x="169130" y="30111"/>
                    <a:pt x="168510" y="29801"/>
                  </a:cubicBezTo>
                  <a:cubicBezTo>
                    <a:pt x="154391" y="43842"/>
                    <a:pt x="137325" y="59512"/>
                    <a:pt x="131351" y="59512"/>
                  </a:cubicBezTo>
                  <a:cubicBezTo>
                    <a:pt x="130033" y="59512"/>
                    <a:pt x="127395" y="59202"/>
                    <a:pt x="113277" y="55246"/>
                  </a:cubicBezTo>
                  <a:cubicBezTo>
                    <a:pt x="94038" y="49660"/>
                    <a:pt x="64172" y="40274"/>
                    <a:pt x="58431" y="38489"/>
                  </a:cubicBezTo>
                  <a:lnTo>
                    <a:pt x="31513" y="43842"/>
                  </a:lnTo>
                  <a:lnTo>
                    <a:pt x="12740" y="69209"/>
                  </a:lnTo>
                  <a:cubicBezTo>
                    <a:pt x="8551" y="76811"/>
                    <a:pt x="2655" y="91240"/>
                    <a:pt x="4827" y="97834"/>
                  </a:cubicBezTo>
                  <a:cubicBezTo>
                    <a:pt x="6689" y="103419"/>
                    <a:pt x="24919" y="107919"/>
                    <a:pt x="36711" y="109237"/>
                  </a:cubicBezTo>
                  <a:lnTo>
                    <a:pt x="39736" y="109625"/>
                  </a:lnTo>
                  <a:lnTo>
                    <a:pt x="47261" y="169358"/>
                  </a:lnTo>
                  <a:lnTo>
                    <a:pt x="47261" y="186579"/>
                  </a:lnTo>
                  <a:lnTo>
                    <a:pt x="54320" y="214894"/>
                  </a:lnTo>
                  <a:lnTo>
                    <a:pt x="47338" y="272299"/>
                  </a:lnTo>
                  <a:lnTo>
                    <a:pt x="53699" y="291460"/>
                  </a:lnTo>
                  <a:lnTo>
                    <a:pt x="72240" y="306044"/>
                  </a:lnTo>
                  <a:lnTo>
                    <a:pt x="87755" y="330402"/>
                  </a:lnTo>
                  <a:lnTo>
                    <a:pt x="92642" y="349330"/>
                  </a:lnTo>
                  <a:lnTo>
                    <a:pt x="118241" y="374852"/>
                  </a:lnTo>
                  <a:lnTo>
                    <a:pt x="135230" y="380127"/>
                  </a:lnTo>
                  <a:lnTo>
                    <a:pt x="135230" y="444824"/>
                  </a:lnTo>
                  <a:lnTo>
                    <a:pt x="135773" y="444824"/>
                  </a:lnTo>
                  <a:cubicBezTo>
                    <a:pt x="146013" y="444049"/>
                    <a:pt x="164631" y="445057"/>
                    <a:pt x="171225" y="445445"/>
                  </a:cubicBezTo>
                  <a:lnTo>
                    <a:pt x="172543" y="445523"/>
                  </a:lnTo>
                  <a:lnTo>
                    <a:pt x="201479" y="472286"/>
                  </a:lnTo>
                  <a:lnTo>
                    <a:pt x="248334" y="481827"/>
                  </a:lnTo>
                  <a:lnTo>
                    <a:pt x="335062" y="485086"/>
                  </a:lnTo>
                  <a:lnTo>
                    <a:pt x="371056" y="457624"/>
                  </a:lnTo>
                  <a:lnTo>
                    <a:pt x="376099" y="450798"/>
                  </a:lnTo>
                  <a:lnTo>
                    <a:pt x="384089" y="439937"/>
                  </a:lnTo>
                  <a:lnTo>
                    <a:pt x="434900" y="439937"/>
                  </a:lnTo>
                  <a:lnTo>
                    <a:pt x="451346" y="433731"/>
                  </a:lnTo>
                  <a:lnTo>
                    <a:pt x="476480" y="413174"/>
                  </a:lnTo>
                  <a:lnTo>
                    <a:pt x="508829" y="419380"/>
                  </a:lnTo>
                  <a:lnTo>
                    <a:pt x="517517" y="435981"/>
                  </a:lnTo>
                  <a:cubicBezTo>
                    <a:pt x="523878" y="436989"/>
                    <a:pt x="545521" y="439937"/>
                    <a:pt x="557623" y="434740"/>
                  </a:cubicBezTo>
                  <a:cubicBezTo>
                    <a:pt x="562588" y="432568"/>
                    <a:pt x="571043" y="426982"/>
                    <a:pt x="580818" y="420544"/>
                  </a:cubicBezTo>
                  <a:cubicBezTo>
                    <a:pt x="585240" y="417596"/>
                    <a:pt x="589972" y="414493"/>
                    <a:pt x="594781" y="411467"/>
                  </a:cubicBezTo>
                  <a:cubicBezTo>
                    <a:pt x="610762" y="401228"/>
                    <a:pt x="627828" y="391531"/>
                    <a:pt x="639930" y="390367"/>
                  </a:cubicBezTo>
                  <a:cubicBezTo>
                    <a:pt x="662426" y="387962"/>
                    <a:pt x="705092" y="410769"/>
                    <a:pt x="710445" y="413640"/>
                  </a:cubicBezTo>
                  <a:lnTo>
                    <a:pt x="820756" y="438851"/>
                  </a:lnTo>
                  <a:lnTo>
                    <a:pt x="864430" y="443506"/>
                  </a:lnTo>
                  <a:lnTo>
                    <a:pt x="903217" y="499282"/>
                  </a:lnTo>
                  <a:lnTo>
                    <a:pt x="915396" y="522166"/>
                  </a:lnTo>
                  <a:lnTo>
                    <a:pt x="943013" y="493231"/>
                  </a:lnTo>
                  <a:lnTo>
                    <a:pt x="944099" y="492998"/>
                  </a:lnTo>
                  <a:cubicBezTo>
                    <a:pt x="945495" y="492610"/>
                    <a:pt x="977223" y="485163"/>
                    <a:pt x="1010813" y="491757"/>
                  </a:cubicBezTo>
                  <a:cubicBezTo>
                    <a:pt x="1044946" y="498661"/>
                    <a:pt x="1145250" y="495481"/>
                    <a:pt x="1152619" y="490904"/>
                  </a:cubicBezTo>
                  <a:cubicBezTo>
                    <a:pt x="1158049" y="484465"/>
                    <a:pt x="1221660" y="428379"/>
                    <a:pt x="1230814" y="420311"/>
                  </a:cubicBezTo>
                  <a:lnTo>
                    <a:pt x="1278678" y="344288"/>
                  </a:lnTo>
                  <a:lnTo>
                    <a:pt x="1283487" y="312638"/>
                  </a:lnTo>
                  <a:close/>
                  <a:moveTo>
                    <a:pt x="1287676" y="311009"/>
                  </a:moveTo>
                  <a:lnTo>
                    <a:pt x="1287676" y="311086"/>
                  </a:lnTo>
                  <a:lnTo>
                    <a:pt x="1283410" y="339168"/>
                  </a:lnTo>
                  <a:lnTo>
                    <a:pt x="1282401" y="345684"/>
                  </a:lnTo>
                  <a:lnTo>
                    <a:pt x="1279996" y="349485"/>
                  </a:lnTo>
                  <a:lnTo>
                    <a:pt x="1242218" y="409528"/>
                  </a:lnTo>
                  <a:lnTo>
                    <a:pt x="1233840" y="422793"/>
                  </a:lnTo>
                  <a:cubicBezTo>
                    <a:pt x="1233840" y="422793"/>
                    <a:pt x="1161075" y="486870"/>
                    <a:pt x="1155567" y="493386"/>
                  </a:cubicBezTo>
                  <a:cubicBezTo>
                    <a:pt x="1150059" y="500057"/>
                    <a:pt x="1043162" y="502230"/>
                    <a:pt x="1010037" y="495558"/>
                  </a:cubicBezTo>
                  <a:cubicBezTo>
                    <a:pt x="976913" y="489042"/>
                    <a:pt x="945030" y="496722"/>
                    <a:pt x="945030" y="496722"/>
                  </a:cubicBezTo>
                  <a:lnTo>
                    <a:pt x="914543" y="528760"/>
                  </a:lnTo>
                  <a:lnTo>
                    <a:pt x="899804" y="501066"/>
                  </a:lnTo>
                  <a:lnTo>
                    <a:pt x="862258" y="447152"/>
                  </a:lnTo>
                  <a:lnTo>
                    <a:pt x="820368" y="442652"/>
                  </a:lnTo>
                  <a:lnTo>
                    <a:pt x="709048" y="417286"/>
                  </a:lnTo>
                  <a:cubicBezTo>
                    <a:pt x="709048" y="417286"/>
                    <a:pt x="662814" y="391919"/>
                    <a:pt x="640317" y="394246"/>
                  </a:cubicBezTo>
                  <a:cubicBezTo>
                    <a:pt x="628526" y="395410"/>
                    <a:pt x="610994" y="405649"/>
                    <a:pt x="594781" y="416044"/>
                  </a:cubicBezTo>
                  <a:cubicBezTo>
                    <a:pt x="580120" y="425508"/>
                    <a:pt x="566467" y="435128"/>
                    <a:pt x="559175" y="438308"/>
                  </a:cubicBezTo>
                  <a:cubicBezTo>
                    <a:pt x="543660" y="444980"/>
                    <a:pt x="514957" y="439472"/>
                    <a:pt x="514957" y="439472"/>
                  </a:cubicBezTo>
                  <a:lnTo>
                    <a:pt x="506191" y="422793"/>
                  </a:lnTo>
                  <a:lnTo>
                    <a:pt x="477489" y="417286"/>
                  </a:lnTo>
                  <a:lnTo>
                    <a:pt x="453285" y="437145"/>
                  </a:lnTo>
                  <a:lnTo>
                    <a:pt x="435598" y="443816"/>
                  </a:lnTo>
                  <a:lnTo>
                    <a:pt x="386028" y="443816"/>
                  </a:lnTo>
                  <a:lnTo>
                    <a:pt x="380908" y="450798"/>
                  </a:lnTo>
                  <a:lnTo>
                    <a:pt x="373849" y="460339"/>
                  </a:lnTo>
                  <a:lnTo>
                    <a:pt x="336381" y="489042"/>
                  </a:lnTo>
                  <a:lnTo>
                    <a:pt x="305661" y="487878"/>
                  </a:lnTo>
                  <a:lnTo>
                    <a:pt x="248179" y="485706"/>
                  </a:lnTo>
                  <a:lnTo>
                    <a:pt x="199617" y="475854"/>
                  </a:lnTo>
                  <a:lnTo>
                    <a:pt x="170914" y="449324"/>
                  </a:lnTo>
                  <a:cubicBezTo>
                    <a:pt x="170914" y="449324"/>
                    <a:pt x="145780" y="447695"/>
                    <a:pt x="135230" y="448703"/>
                  </a:cubicBezTo>
                  <a:cubicBezTo>
                    <a:pt x="133446" y="448781"/>
                    <a:pt x="132127" y="449014"/>
                    <a:pt x="131351" y="449324"/>
                  </a:cubicBezTo>
                  <a:lnTo>
                    <a:pt x="131351" y="382998"/>
                  </a:lnTo>
                  <a:lnTo>
                    <a:pt x="116224" y="378266"/>
                  </a:lnTo>
                  <a:lnTo>
                    <a:pt x="89073" y="351270"/>
                  </a:lnTo>
                  <a:lnTo>
                    <a:pt x="84496" y="332497"/>
                  </a:lnTo>
                  <a:lnTo>
                    <a:pt x="69835" y="309069"/>
                  </a:lnTo>
                  <a:lnTo>
                    <a:pt x="50441" y="293787"/>
                  </a:lnTo>
                  <a:lnTo>
                    <a:pt x="43382" y="272687"/>
                  </a:lnTo>
                  <a:lnTo>
                    <a:pt x="50441" y="215204"/>
                  </a:lnTo>
                  <a:lnTo>
                    <a:pt x="43382" y="187045"/>
                  </a:lnTo>
                  <a:lnTo>
                    <a:pt x="43382" y="169358"/>
                  </a:lnTo>
                  <a:lnTo>
                    <a:pt x="36323" y="113116"/>
                  </a:lnTo>
                  <a:cubicBezTo>
                    <a:pt x="36323" y="113116"/>
                    <a:pt x="4595" y="109548"/>
                    <a:pt x="1181" y="98998"/>
                  </a:cubicBezTo>
                  <a:cubicBezTo>
                    <a:pt x="-2387" y="88447"/>
                    <a:pt x="9327" y="67347"/>
                    <a:pt x="9327" y="67347"/>
                  </a:cubicBezTo>
                  <a:lnTo>
                    <a:pt x="29263" y="40351"/>
                  </a:lnTo>
                  <a:lnTo>
                    <a:pt x="58664" y="34533"/>
                  </a:lnTo>
                  <a:cubicBezTo>
                    <a:pt x="58664" y="34533"/>
                    <a:pt x="92874" y="45316"/>
                    <a:pt x="114363" y="51522"/>
                  </a:cubicBezTo>
                  <a:cubicBezTo>
                    <a:pt x="122973" y="53927"/>
                    <a:pt x="129645" y="55633"/>
                    <a:pt x="131351" y="55633"/>
                  </a:cubicBezTo>
                  <a:cubicBezTo>
                    <a:pt x="137325" y="55633"/>
                    <a:pt x="167734" y="25069"/>
                    <a:pt x="167734" y="25069"/>
                  </a:cubicBezTo>
                  <a:cubicBezTo>
                    <a:pt x="167734" y="25069"/>
                    <a:pt x="191239" y="37946"/>
                    <a:pt x="205280" y="29801"/>
                  </a:cubicBezTo>
                  <a:cubicBezTo>
                    <a:pt x="205900" y="29413"/>
                    <a:pt x="206599" y="29025"/>
                    <a:pt x="207297" y="28560"/>
                  </a:cubicBezTo>
                  <a:cubicBezTo>
                    <a:pt x="207840" y="28250"/>
                    <a:pt x="208460" y="27939"/>
                    <a:pt x="209081" y="27474"/>
                  </a:cubicBezTo>
                  <a:cubicBezTo>
                    <a:pt x="209624" y="27164"/>
                    <a:pt x="210245" y="26776"/>
                    <a:pt x="210943" y="26388"/>
                  </a:cubicBezTo>
                  <a:cubicBezTo>
                    <a:pt x="215364" y="23673"/>
                    <a:pt x="220562" y="20415"/>
                    <a:pt x="225837" y="17156"/>
                  </a:cubicBezTo>
                  <a:cubicBezTo>
                    <a:pt x="227776" y="15993"/>
                    <a:pt x="229638" y="14752"/>
                    <a:pt x="231578" y="13588"/>
                  </a:cubicBezTo>
                  <a:cubicBezTo>
                    <a:pt x="236542" y="10407"/>
                    <a:pt x="241197" y="7460"/>
                    <a:pt x="244843" y="5132"/>
                  </a:cubicBezTo>
                  <a:cubicBezTo>
                    <a:pt x="245308" y="4822"/>
                    <a:pt x="245774" y="4512"/>
                    <a:pt x="246162" y="4357"/>
                  </a:cubicBezTo>
                  <a:lnTo>
                    <a:pt x="246162" y="4279"/>
                  </a:lnTo>
                  <a:cubicBezTo>
                    <a:pt x="246860" y="3814"/>
                    <a:pt x="247558" y="3426"/>
                    <a:pt x="248179" y="3038"/>
                  </a:cubicBezTo>
                  <a:cubicBezTo>
                    <a:pt x="249032" y="2495"/>
                    <a:pt x="249808" y="1952"/>
                    <a:pt x="250428" y="1564"/>
                  </a:cubicBezTo>
                  <a:cubicBezTo>
                    <a:pt x="251049" y="1099"/>
                    <a:pt x="251514" y="788"/>
                    <a:pt x="251825" y="633"/>
                  </a:cubicBezTo>
                  <a:lnTo>
                    <a:pt x="252212" y="400"/>
                  </a:lnTo>
                  <a:lnTo>
                    <a:pt x="249109" y="7072"/>
                  </a:lnTo>
                  <a:lnTo>
                    <a:pt x="236930" y="33214"/>
                  </a:lnTo>
                  <a:lnTo>
                    <a:pt x="206521" y="66184"/>
                  </a:lnTo>
                  <a:lnTo>
                    <a:pt x="190075" y="87284"/>
                  </a:lnTo>
                  <a:cubicBezTo>
                    <a:pt x="190075" y="87284"/>
                    <a:pt x="191239" y="119012"/>
                    <a:pt x="194730" y="122425"/>
                  </a:cubicBezTo>
                  <a:cubicBezTo>
                    <a:pt x="198221" y="125993"/>
                    <a:pt x="236930" y="159971"/>
                    <a:pt x="236930" y="159971"/>
                  </a:cubicBezTo>
                  <a:lnTo>
                    <a:pt x="296895" y="163539"/>
                  </a:lnTo>
                  <a:lnTo>
                    <a:pt x="348482" y="177658"/>
                  </a:lnTo>
                  <a:lnTo>
                    <a:pt x="391614" y="191699"/>
                  </a:lnTo>
                  <a:lnTo>
                    <a:pt x="395337" y="192940"/>
                  </a:lnTo>
                  <a:cubicBezTo>
                    <a:pt x="395337" y="192940"/>
                    <a:pt x="394717" y="194259"/>
                    <a:pt x="393863" y="196509"/>
                  </a:cubicBezTo>
                  <a:cubicBezTo>
                    <a:pt x="390295" y="205585"/>
                    <a:pt x="381839" y="229711"/>
                    <a:pt x="388356" y="241036"/>
                  </a:cubicBezTo>
                  <a:cubicBezTo>
                    <a:pt x="390528" y="244682"/>
                    <a:pt x="391226" y="248716"/>
                    <a:pt x="391071" y="252673"/>
                  </a:cubicBezTo>
                  <a:cubicBezTo>
                    <a:pt x="390683" y="263998"/>
                    <a:pt x="383624" y="275014"/>
                    <a:pt x="383624" y="275014"/>
                  </a:cubicBezTo>
                  <a:cubicBezTo>
                    <a:pt x="383624" y="275014"/>
                    <a:pt x="386028" y="303174"/>
                    <a:pt x="409456" y="292623"/>
                  </a:cubicBezTo>
                  <a:cubicBezTo>
                    <a:pt x="432961" y="282073"/>
                    <a:pt x="442270" y="269118"/>
                    <a:pt x="442270" y="269118"/>
                  </a:cubicBezTo>
                  <a:lnTo>
                    <a:pt x="452742" y="252673"/>
                  </a:lnTo>
                  <a:lnTo>
                    <a:pt x="464689" y="233900"/>
                  </a:lnTo>
                  <a:lnTo>
                    <a:pt x="482221" y="237468"/>
                  </a:lnTo>
                  <a:lnTo>
                    <a:pt x="519224" y="252673"/>
                  </a:lnTo>
                  <a:lnTo>
                    <a:pt x="522094" y="253836"/>
                  </a:lnTo>
                  <a:lnTo>
                    <a:pt x="524033" y="252673"/>
                  </a:lnTo>
                  <a:lnTo>
                    <a:pt x="553822" y="235141"/>
                  </a:lnTo>
                  <a:lnTo>
                    <a:pt x="583610" y="232736"/>
                  </a:lnTo>
                  <a:lnTo>
                    <a:pt x="618364" y="245691"/>
                  </a:lnTo>
                  <a:cubicBezTo>
                    <a:pt x="618364" y="245691"/>
                    <a:pt x="639464" y="249182"/>
                    <a:pt x="642955" y="248018"/>
                  </a:cubicBezTo>
                  <a:cubicBezTo>
                    <a:pt x="646523" y="246854"/>
                    <a:pt x="654746" y="232736"/>
                    <a:pt x="654746" y="232736"/>
                  </a:cubicBezTo>
                  <a:lnTo>
                    <a:pt x="670804" y="252673"/>
                  </a:lnTo>
                  <a:lnTo>
                    <a:pt x="674605" y="257405"/>
                  </a:lnTo>
                  <a:lnTo>
                    <a:pt x="691129" y="270282"/>
                  </a:lnTo>
                  <a:lnTo>
                    <a:pt x="718513" y="252673"/>
                  </a:lnTo>
                  <a:lnTo>
                    <a:pt x="723943" y="249182"/>
                  </a:lnTo>
                  <a:lnTo>
                    <a:pt x="737984" y="248018"/>
                  </a:lnTo>
                  <a:lnTo>
                    <a:pt x="760325" y="282073"/>
                  </a:lnTo>
                  <a:lnTo>
                    <a:pt x="804853" y="282073"/>
                  </a:lnTo>
                  <a:lnTo>
                    <a:pt x="810749" y="294951"/>
                  </a:lnTo>
                  <a:lnTo>
                    <a:pt x="810749" y="345684"/>
                  </a:lnTo>
                  <a:lnTo>
                    <a:pt x="840149" y="371129"/>
                  </a:lnTo>
                  <a:lnTo>
                    <a:pt x="867223" y="391221"/>
                  </a:lnTo>
                  <a:lnTo>
                    <a:pt x="871800" y="394711"/>
                  </a:lnTo>
                  <a:lnTo>
                    <a:pt x="884677" y="407589"/>
                  </a:lnTo>
                  <a:lnTo>
                    <a:pt x="900968" y="404331"/>
                  </a:lnTo>
                  <a:lnTo>
                    <a:pt x="962174" y="392307"/>
                  </a:lnTo>
                  <a:lnTo>
                    <a:pt x="1010270" y="371129"/>
                  </a:lnTo>
                  <a:lnTo>
                    <a:pt x="1079466" y="370043"/>
                  </a:lnTo>
                  <a:lnTo>
                    <a:pt x="1083500" y="366086"/>
                  </a:lnTo>
                  <a:lnTo>
                    <a:pt x="1101110" y="348632"/>
                  </a:lnTo>
                  <a:lnTo>
                    <a:pt x="1104135" y="345684"/>
                  </a:lnTo>
                  <a:lnTo>
                    <a:pt x="1138113" y="356002"/>
                  </a:lnTo>
                  <a:lnTo>
                    <a:pt x="1165109" y="367715"/>
                  </a:lnTo>
                  <a:lnTo>
                    <a:pt x="1192027" y="357165"/>
                  </a:lnTo>
                  <a:lnTo>
                    <a:pt x="1208550" y="338315"/>
                  </a:lnTo>
                  <a:lnTo>
                    <a:pt x="1217782" y="318145"/>
                  </a:lnTo>
                  <a:lnTo>
                    <a:pt x="1220264" y="312482"/>
                  </a:lnTo>
                  <a:lnTo>
                    <a:pt x="1243692" y="305501"/>
                  </a:lnTo>
                  <a:lnTo>
                    <a:pt x="1273092" y="312482"/>
                  </a:lnTo>
                  <a:lnTo>
                    <a:pt x="1284185" y="308293"/>
                  </a:lnTo>
                  <a:lnTo>
                    <a:pt x="1288374" y="306664"/>
                  </a:lnTo>
                  <a:close/>
                </a:path>
              </a:pathLst>
            </a:custGeom>
            <a:solidFill>
              <a:srgbClr val="FFFFFF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63FBAD9E-08F2-D001-8F54-DEF6F92DC263}"/>
                </a:ext>
              </a:extLst>
            </p:cNvPr>
            <p:cNvSpPr/>
            <p:nvPr/>
          </p:nvSpPr>
          <p:spPr>
            <a:xfrm flipV="1">
              <a:off x="5676744" y="3717437"/>
              <a:ext cx="1296521" cy="545736"/>
            </a:xfrm>
            <a:custGeom>
              <a:avLst/>
              <a:gdLst>
                <a:gd name="connsiteX0" fmla="*/ 390920 w 1296521"/>
                <a:gd name="connsiteY0" fmla="*/ 263448 h 545736"/>
                <a:gd name="connsiteX1" fmla="*/ 390920 w 1296521"/>
                <a:gd name="connsiteY1" fmla="*/ 264379 h 545736"/>
                <a:gd name="connsiteX2" fmla="*/ 390687 w 1296521"/>
                <a:gd name="connsiteY2" fmla="*/ 266318 h 545736"/>
                <a:gd name="connsiteX3" fmla="*/ 390843 w 1296521"/>
                <a:gd name="connsiteY3" fmla="*/ 263448 h 545736"/>
                <a:gd name="connsiteX4" fmla="*/ 390843 w 1296521"/>
                <a:gd name="connsiteY4" fmla="*/ 260810 h 545736"/>
                <a:gd name="connsiteX5" fmla="*/ 390920 w 1296521"/>
                <a:gd name="connsiteY5" fmla="*/ 260965 h 545736"/>
                <a:gd name="connsiteX6" fmla="*/ 390998 w 1296521"/>
                <a:gd name="connsiteY6" fmla="*/ 262594 h 545736"/>
                <a:gd name="connsiteX7" fmla="*/ 390920 w 1296521"/>
                <a:gd name="connsiteY7" fmla="*/ 263448 h 545736"/>
                <a:gd name="connsiteX8" fmla="*/ 1287914 w 1296521"/>
                <a:gd name="connsiteY8" fmla="*/ 319069 h 545736"/>
                <a:gd name="connsiteX9" fmla="*/ 1292103 w 1296521"/>
                <a:gd name="connsiteY9" fmla="*/ 317439 h 545736"/>
                <a:gd name="connsiteX10" fmla="*/ 1291404 w 1296521"/>
                <a:gd name="connsiteY10" fmla="*/ 321784 h 545736"/>
                <a:gd name="connsiteX11" fmla="*/ 1291404 w 1296521"/>
                <a:gd name="connsiteY11" fmla="*/ 321861 h 545736"/>
                <a:gd name="connsiteX12" fmla="*/ 1287138 w 1296521"/>
                <a:gd name="connsiteY12" fmla="*/ 349943 h 545736"/>
                <a:gd name="connsiteX13" fmla="*/ 1286440 w 1296521"/>
                <a:gd name="connsiteY13" fmla="*/ 348624 h 545736"/>
                <a:gd name="connsiteX14" fmla="*/ 1282406 w 1296521"/>
                <a:gd name="connsiteY14" fmla="*/ 355063 h 545736"/>
                <a:gd name="connsiteX15" fmla="*/ 1287215 w 1296521"/>
                <a:gd name="connsiteY15" fmla="*/ 323413 h 545736"/>
                <a:gd name="connsiteX16" fmla="*/ 1277053 w 1296521"/>
                <a:gd name="connsiteY16" fmla="*/ 327369 h 545736"/>
                <a:gd name="connsiteX17" fmla="*/ 1247575 w 1296521"/>
                <a:gd name="connsiteY17" fmla="*/ 320310 h 545736"/>
                <a:gd name="connsiteX18" fmla="*/ 1226863 w 1296521"/>
                <a:gd name="connsiteY18" fmla="*/ 326516 h 545736"/>
                <a:gd name="connsiteX19" fmla="*/ 1215847 w 1296521"/>
                <a:gd name="connsiteY19" fmla="*/ 350719 h 545736"/>
                <a:gd name="connsiteX20" fmla="*/ 1198082 w 1296521"/>
                <a:gd name="connsiteY20" fmla="*/ 371199 h 545736"/>
                <a:gd name="connsiteX21" fmla="*/ 1168759 w 1296521"/>
                <a:gd name="connsiteY21" fmla="*/ 382680 h 545736"/>
                <a:gd name="connsiteX22" fmla="*/ 1140677 w 1296521"/>
                <a:gd name="connsiteY22" fmla="*/ 370500 h 545736"/>
                <a:gd name="connsiteX23" fmla="*/ 1108949 w 1296521"/>
                <a:gd name="connsiteY23" fmla="*/ 360804 h 545736"/>
                <a:gd name="connsiteX24" fmla="*/ 1084746 w 1296521"/>
                <a:gd name="connsiteY24" fmla="*/ 384619 h 545736"/>
                <a:gd name="connsiteX25" fmla="*/ 1014851 w 1296521"/>
                <a:gd name="connsiteY25" fmla="*/ 385783 h 545736"/>
                <a:gd name="connsiteX26" fmla="*/ 967453 w 1296521"/>
                <a:gd name="connsiteY26" fmla="*/ 406650 h 545736"/>
                <a:gd name="connsiteX27" fmla="*/ 887086 w 1296521"/>
                <a:gd name="connsiteY27" fmla="*/ 422553 h 545736"/>
                <a:gd name="connsiteX28" fmla="*/ 873201 w 1296521"/>
                <a:gd name="connsiteY28" fmla="*/ 408589 h 545736"/>
                <a:gd name="connsiteX29" fmla="*/ 841317 w 1296521"/>
                <a:gd name="connsiteY29" fmla="*/ 384852 h 545736"/>
                <a:gd name="connsiteX30" fmla="*/ 810598 w 1296521"/>
                <a:gd name="connsiteY30" fmla="*/ 358244 h 545736"/>
                <a:gd name="connsiteX31" fmla="*/ 810598 w 1296521"/>
                <a:gd name="connsiteY31" fmla="*/ 306579 h 545736"/>
                <a:gd name="connsiteX32" fmla="*/ 806099 w 1296521"/>
                <a:gd name="connsiteY32" fmla="*/ 296727 h 545736"/>
                <a:gd name="connsiteX33" fmla="*/ 761959 w 1296521"/>
                <a:gd name="connsiteY33" fmla="*/ 296727 h 545736"/>
                <a:gd name="connsiteX34" fmla="*/ 739695 w 1296521"/>
                <a:gd name="connsiteY34" fmla="*/ 262827 h 545736"/>
                <a:gd name="connsiteX35" fmla="*/ 731937 w 1296521"/>
                <a:gd name="connsiteY35" fmla="*/ 263448 h 545736"/>
                <a:gd name="connsiteX36" fmla="*/ 728990 w 1296521"/>
                <a:gd name="connsiteY36" fmla="*/ 263680 h 545736"/>
                <a:gd name="connsiteX37" fmla="*/ 694624 w 1296521"/>
                <a:gd name="connsiteY37" fmla="*/ 285789 h 545736"/>
                <a:gd name="connsiteX38" fmla="*/ 675929 w 1296521"/>
                <a:gd name="connsiteY38" fmla="*/ 271283 h 545736"/>
                <a:gd name="connsiteX39" fmla="*/ 669568 w 1296521"/>
                <a:gd name="connsiteY39" fmla="*/ 263448 h 545736"/>
                <a:gd name="connsiteX40" fmla="*/ 658940 w 1296521"/>
                <a:gd name="connsiteY40" fmla="*/ 250260 h 545736"/>
                <a:gd name="connsiteX41" fmla="*/ 647924 w 1296521"/>
                <a:gd name="connsiteY41" fmla="*/ 262439 h 545736"/>
                <a:gd name="connsiteX42" fmla="*/ 620773 w 1296521"/>
                <a:gd name="connsiteY42" fmla="*/ 260112 h 545736"/>
                <a:gd name="connsiteX43" fmla="*/ 586796 w 1296521"/>
                <a:gd name="connsiteY43" fmla="*/ 247467 h 545736"/>
                <a:gd name="connsiteX44" fmla="*/ 558791 w 1296521"/>
                <a:gd name="connsiteY44" fmla="*/ 249717 h 545736"/>
                <a:gd name="connsiteX45" fmla="*/ 535519 w 1296521"/>
                <a:gd name="connsiteY45" fmla="*/ 263448 h 545736"/>
                <a:gd name="connsiteX46" fmla="*/ 526132 w 1296521"/>
                <a:gd name="connsiteY46" fmla="*/ 268955 h 545736"/>
                <a:gd name="connsiteX47" fmla="*/ 512790 w 1296521"/>
                <a:gd name="connsiteY47" fmla="*/ 263448 h 545736"/>
                <a:gd name="connsiteX48" fmla="*/ 527761 w 1296521"/>
                <a:gd name="connsiteY48" fmla="*/ 263448 h 545736"/>
                <a:gd name="connsiteX49" fmla="*/ 557550 w 1296521"/>
                <a:gd name="connsiteY49" fmla="*/ 245916 h 545736"/>
                <a:gd name="connsiteX50" fmla="*/ 587339 w 1296521"/>
                <a:gd name="connsiteY50" fmla="*/ 243511 h 545736"/>
                <a:gd name="connsiteX51" fmla="*/ 622092 w 1296521"/>
                <a:gd name="connsiteY51" fmla="*/ 256466 h 545736"/>
                <a:gd name="connsiteX52" fmla="*/ 646683 w 1296521"/>
                <a:gd name="connsiteY52" fmla="*/ 258793 h 545736"/>
                <a:gd name="connsiteX53" fmla="*/ 658474 w 1296521"/>
                <a:gd name="connsiteY53" fmla="*/ 243511 h 545736"/>
                <a:gd name="connsiteX54" fmla="*/ 674532 w 1296521"/>
                <a:gd name="connsiteY54" fmla="*/ 263448 h 545736"/>
                <a:gd name="connsiteX55" fmla="*/ 679497 w 1296521"/>
                <a:gd name="connsiteY55" fmla="*/ 263448 h 545736"/>
                <a:gd name="connsiteX56" fmla="*/ 681049 w 1296521"/>
                <a:gd name="connsiteY56" fmla="*/ 265387 h 545736"/>
                <a:gd name="connsiteX57" fmla="*/ 695090 w 1296521"/>
                <a:gd name="connsiteY57" fmla="*/ 276325 h 545736"/>
                <a:gd name="connsiteX58" fmla="*/ 715104 w 1296521"/>
                <a:gd name="connsiteY58" fmla="*/ 263448 h 545736"/>
                <a:gd name="connsiteX59" fmla="*/ 726430 w 1296521"/>
                <a:gd name="connsiteY59" fmla="*/ 256156 h 545736"/>
                <a:gd name="connsiteX60" fmla="*/ 743651 w 1296521"/>
                <a:gd name="connsiteY60" fmla="*/ 254759 h 545736"/>
                <a:gd name="connsiteX61" fmla="*/ 766148 w 1296521"/>
                <a:gd name="connsiteY61" fmla="*/ 288970 h 545736"/>
                <a:gd name="connsiteX62" fmla="*/ 811141 w 1296521"/>
                <a:gd name="connsiteY62" fmla="*/ 288970 h 545736"/>
                <a:gd name="connsiteX63" fmla="*/ 817968 w 1296521"/>
                <a:gd name="connsiteY63" fmla="*/ 304097 h 545736"/>
                <a:gd name="connsiteX64" fmla="*/ 818355 w 1296521"/>
                <a:gd name="connsiteY64" fmla="*/ 354675 h 545736"/>
                <a:gd name="connsiteX65" fmla="*/ 846127 w 1296521"/>
                <a:gd name="connsiteY65" fmla="*/ 378801 h 545736"/>
                <a:gd name="connsiteX66" fmla="*/ 873278 w 1296521"/>
                <a:gd name="connsiteY66" fmla="*/ 398893 h 545736"/>
                <a:gd name="connsiteX67" fmla="*/ 878243 w 1296521"/>
                <a:gd name="connsiteY67" fmla="*/ 402694 h 545736"/>
                <a:gd name="connsiteX68" fmla="*/ 889646 w 1296521"/>
                <a:gd name="connsiteY68" fmla="*/ 414097 h 545736"/>
                <a:gd name="connsiteX69" fmla="*/ 964738 w 1296521"/>
                <a:gd name="connsiteY69" fmla="*/ 399358 h 545736"/>
                <a:gd name="connsiteX70" fmla="*/ 1012369 w 1296521"/>
                <a:gd name="connsiteY70" fmla="*/ 378413 h 545736"/>
                <a:gd name="connsiteX71" fmla="*/ 1081566 w 1296521"/>
                <a:gd name="connsiteY71" fmla="*/ 376939 h 545736"/>
                <a:gd name="connsiteX72" fmla="*/ 1106777 w 1296521"/>
                <a:gd name="connsiteY72" fmla="*/ 352038 h 545736"/>
                <a:gd name="connsiteX73" fmla="*/ 1143392 w 1296521"/>
                <a:gd name="connsiteY73" fmla="*/ 363208 h 545736"/>
                <a:gd name="connsiteX74" fmla="*/ 1168914 w 1296521"/>
                <a:gd name="connsiteY74" fmla="*/ 374302 h 545736"/>
                <a:gd name="connsiteX75" fmla="*/ 1193505 w 1296521"/>
                <a:gd name="connsiteY75" fmla="*/ 364682 h 545736"/>
                <a:gd name="connsiteX76" fmla="*/ 1209020 w 1296521"/>
                <a:gd name="connsiteY76" fmla="*/ 346995 h 545736"/>
                <a:gd name="connsiteX77" fmla="*/ 1221200 w 1296521"/>
                <a:gd name="connsiteY77" fmla="*/ 320077 h 545736"/>
                <a:gd name="connsiteX78" fmla="*/ 1247342 w 1296521"/>
                <a:gd name="connsiteY78" fmla="*/ 312242 h 545736"/>
                <a:gd name="connsiteX79" fmla="*/ 1276588 w 1296521"/>
                <a:gd name="connsiteY79" fmla="*/ 319224 h 545736"/>
                <a:gd name="connsiteX80" fmla="*/ 1289077 w 1296521"/>
                <a:gd name="connsiteY80" fmla="*/ 314414 h 545736"/>
                <a:gd name="connsiteX81" fmla="*/ 1288224 w 1296521"/>
                <a:gd name="connsiteY81" fmla="*/ 316819 h 545736"/>
                <a:gd name="connsiteX82" fmla="*/ 390920 w 1296521"/>
                <a:gd name="connsiteY82" fmla="*/ 263448 h 545736"/>
                <a:gd name="connsiteX83" fmla="*/ 390920 w 1296521"/>
                <a:gd name="connsiteY83" fmla="*/ 264379 h 545736"/>
                <a:gd name="connsiteX84" fmla="*/ 390687 w 1296521"/>
                <a:gd name="connsiteY84" fmla="*/ 266318 h 545736"/>
                <a:gd name="connsiteX85" fmla="*/ 390843 w 1296521"/>
                <a:gd name="connsiteY85" fmla="*/ 263448 h 545736"/>
                <a:gd name="connsiteX86" fmla="*/ 390843 w 1296521"/>
                <a:gd name="connsiteY86" fmla="*/ 260810 h 545736"/>
                <a:gd name="connsiteX87" fmla="*/ 390920 w 1296521"/>
                <a:gd name="connsiteY87" fmla="*/ 260965 h 545736"/>
                <a:gd name="connsiteX88" fmla="*/ 390998 w 1296521"/>
                <a:gd name="connsiteY88" fmla="*/ 262594 h 545736"/>
                <a:gd name="connsiteX89" fmla="*/ 390920 w 1296521"/>
                <a:gd name="connsiteY89" fmla="*/ 263448 h 545736"/>
                <a:gd name="connsiteX90" fmla="*/ 1291404 w 1296521"/>
                <a:gd name="connsiteY90" fmla="*/ 321784 h 545736"/>
                <a:gd name="connsiteX91" fmla="*/ 1291404 w 1296521"/>
                <a:gd name="connsiteY91" fmla="*/ 321861 h 545736"/>
                <a:gd name="connsiteX92" fmla="*/ 1287138 w 1296521"/>
                <a:gd name="connsiteY92" fmla="*/ 349943 h 545736"/>
                <a:gd name="connsiteX93" fmla="*/ 1286440 w 1296521"/>
                <a:gd name="connsiteY93" fmla="*/ 348624 h 545736"/>
                <a:gd name="connsiteX94" fmla="*/ 1282406 w 1296521"/>
                <a:gd name="connsiteY94" fmla="*/ 355063 h 545736"/>
                <a:gd name="connsiteX95" fmla="*/ 1287215 w 1296521"/>
                <a:gd name="connsiteY95" fmla="*/ 323413 h 545736"/>
                <a:gd name="connsiteX96" fmla="*/ 1277053 w 1296521"/>
                <a:gd name="connsiteY96" fmla="*/ 327369 h 545736"/>
                <a:gd name="connsiteX97" fmla="*/ 1247575 w 1296521"/>
                <a:gd name="connsiteY97" fmla="*/ 320310 h 545736"/>
                <a:gd name="connsiteX98" fmla="*/ 1226863 w 1296521"/>
                <a:gd name="connsiteY98" fmla="*/ 326516 h 545736"/>
                <a:gd name="connsiteX99" fmla="*/ 1215847 w 1296521"/>
                <a:gd name="connsiteY99" fmla="*/ 350719 h 545736"/>
                <a:gd name="connsiteX100" fmla="*/ 1198082 w 1296521"/>
                <a:gd name="connsiteY100" fmla="*/ 371199 h 545736"/>
                <a:gd name="connsiteX101" fmla="*/ 1168759 w 1296521"/>
                <a:gd name="connsiteY101" fmla="*/ 382680 h 545736"/>
                <a:gd name="connsiteX102" fmla="*/ 1140677 w 1296521"/>
                <a:gd name="connsiteY102" fmla="*/ 370500 h 545736"/>
                <a:gd name="connsiteX103" fmla="*/ 1108949 w 1296521"/>
                <a:gd name="connsiteY103" fmla="*/ 360804 h 545736"/>
                <a:gd name="connsiteX104" fmla="*/ 1084746 w 1296521"/>
                <a:gd name="connsiteY104" fmla="*/ 384619 h 545736"/>
                <a:gd name="connsiteX105" fmla="*/ 1014851 w 1296521"/>
                <a:gd name="connsiteY105" fmla="*/ 385783 h 545736"/>
                <a:gd name="connsiteX106" fmla="*/ 967453 w 1296521"/>
                <a:gd name="connsiteY106" fmla="*/ 406650 h 545736"/>
                <a:gd name="connsiteX107" fmla="*/ 887086 w 1296521"/>
                <a:gd name="connsiteY107" fmla="*/ 422553 h 545736"/>
                <a:gd name="connsiteX108" fmla="*/ 873201 w 1296521"/>
                <a:gd name="connsiteY108" fmla="*/ 408589 h 545736"/>
                <a:gd name="connsiteX109" fmla="*/ 841317 w 1296521"/>
                <a:gd name="connsiteY109" fmla="*/ 384852 h 545736"/>
                <a:gd name="connsiteX110" fmla="*/ 810598 w 1296521"/>
                <a:gd name="connsiteY110" fmla="*/ 358244 h 545736"/>
                <a:gd name="connsiteX111" fmla="*/ 810598 w 1296521"/>
                <a:gd name="connsiteY111" fmla="*/ 306579 h 545736"/>
                <a:gd name="connsiteX112" fmla="*/ 806099 w 1296521"/>
                <a:gd name="connsiteY112" fmla="*/ 296727 h 545736"/>
                <a:gd name="connsiteX113" fmla="*/ 761959 w 1296521"/>
                <a:gd name="connsiteY113" fmla="*/ 296727 h 545736"/>
                <a:gd name="connsiteX114" fmla="*/ 739695 w 1296521"/>
                <a:gd name="connsiteY114" fmla="*/ 262827 h 545736"/>
                <a:gd name="connsiteX115" fmla="*/ 731937 w 1296521"/>
                <a:gd name="connsiteY115" fmla="*/ 263448 h 545736"/>
                <a:gd name="connsiteX116" fmla="*/ 722241 w 1296521"/>
                <a:gd name="connsiteY116" fmla="*/ 263448 h 545736"/>
                <a:gd name="connsiteX117" fmla="*/ 727671 w 1296521"/>
                <a:gd name="connsiteY117" fmla="*/ 259957 h 545736"/>
                <a:gd name="connsiteX118" fmla="*/ 741712 w 1296521"/>
                <a:gd name="connsiteY118" fmla="*/ 258793 h 545736"/>
                <a:gd name="connsiteX119" fmla="*/ 764053 w 1296521"/>
                <a:gd name="connsiteY119" fmla="*/ 292848 h 545736"/>
                <a:gd name="connsiteX120" fmla="*/ 808581 w 1296521"/>
                <a:gd name="connsiteY120" fmla="*/ 292848 h 545736"/>
                <a:gd name="connsiteX121" fmla="*/ 814477 w 1296521"/>
                <a:gd name="connsiteY121" fmla="*/ 305726 h 545736"/>
                <a:gd name="connsiteX122" fmla="*/ 814477 w 1296521"/>
                <a:gd name="connsiteY122" fmla="*/ 356459 h 545736"/>
                <a:gd name="connsiteX123" fmla="*/ 843877 w 1296521"/>
                <a:gd name="connsiteY123" fmla="*/ 381904 h 545736"/>
                <a:gd name="connsiteX124" fmla="*/ 870951 w 1296521"/>
                <a:gd name="connsiteY124" fmla="*/ 401996 h 545736"/>
                <a:gd name="connsiteX125" fmla="*/ 875528 w 1296521"/>
                <a:gd name="connsiteY125" fmla="*/ 405486 h 545736"/>
                <a:gd name="connsiteX126" fmla="*/ 888405 w 1296521"/>
                <a:gd name="connsiteY126" fmla="*/ 418364 h 545736"/>
                <a:gd name="connsiteX127" fmla="*/ 904696 w 1296521"/>
                <a:gd name="connsiteY127" fmla="*/ 415106 h 545736"/>
                <a:gd name="connsiteX128" fmla="*/ 965902 w 1296521"/>
                <a:gd name="connsiteY128" fmla="*/ 403082 h 545736"/>
                <a:gd name="connsiteX129" fmla="*/ 1013998 w 1296521"/>
                <a:gd name="connsiteY129" fmla="*/ 381904 h 545736"/>
                <a:gd name="connsiteX130" fmla="*/ 1083195 w 1296521"/>
                <a:gd name="connsiteY130" fmla="*/ 380818 h 545736"/>
                <a:gd name="connsiteX131" fmla="*/ 1087229 w 1296521"/>
                <a:gd name="connsiteY131" fmla="*/ 376862 h 545736"/>
                <a:gd name="connsiteX132" fmla="*/ 1104838 w 1296521"/>
                <a:gd name="connsiteY132" fmla="*/ 359407 h 545736"/>
                <a:gd name="connsiteX133" fmla="*/ 1107863 w 1296521"/>
                <a:gd name="connsiteY133" fmla="*/ 356459 h 545736"/>
                <a:gd name="connsiteX134" fmla="*/ 1141841 w 1296521"/>
                <a:gd name="connsiteY134" fmla="*/ 366777 h 545736"/>
                <a:gd name="connsiteX135" fmla="*/ 1168837 w 1296521"/>
                <a:gd name="connsiteY135" fmla="*/ 378491 h 545736"/>
                <a:gd name="connsiteX136" fmla="*/ 1195755 w 1296521"/>
                <a:gd name="connsiteY136" fmla="*/ 367940 h 545736"/>
                <a:gd name="connsiteX137" fmla="*/ 1212278 w 1296521"/>
                <a:gd name="connsiteY137" fmla="*/ 349090 h 545736"/>
                <a:gd name="connsiteX138" fmla="*/ 1221510 w 1296521"/>
                <a:gd name="connsiteY138" fmla="*/ 328921 h 545736"/>
                <a:gd name="connsiteX139" fmla="*/ 1223992 w 1296521"/>
                <a:gd name="connsiteY139" fmla="*/ 323258 h 545736"/>
                <a:gd name="connsiteX140" fmla="*/ 1247420 w 1296521"/>
                <a:gd name="connsiteY140" fmla="*/ 316276 h 545736"/>
                <a:gd name="connsiteX141" fmla="*/ 1276820 w 1296521"/>
                <a:gd name="connsiteY141" fmla="*/ 323258 h 545736"/>
                <a:gd name="connsiteX142" fmla="*/ 1287914 w 1296521"/>
                <a:gd name="connsiteY142" fmla="*/ 319069 h 545736"/>
                <a:gd name="connsiteX143" fmla="*/ 1292103 w 1296521"/>
                <a:gd name="connsiteY143" fmla="*/ 317439 h 545736"/>
                <a:gd name="connsiteX144" fmla="*/ 1277053 w 1296521"/>
                <a:gd name="connsiteY144" fmla="*/ 327369 h 545736"/>
                <a:gd name="connsiteX145" fmla="*/ 1247575 w 1296521"/>
                <a:gd name="connsiteY145" fmla="*/ 320310 h 545736"/>
                <a:gd name="connsiteX146" fmla="*/ 1226863 w 1296521"/>
                <a:gd name="connsiteY146" fmla="*/ 326516 h 545736"/>
                <a:gd name="connsiteX147" fmla="*/ 1215847 w 1296521"/>
                <a:gd name="connsiteY147" fmla="*/ 350719 h 545736"/>
                <a:gd name="connsiteX148" fmla="*/ 1198082 w 1296521"/>
                <a:gd name="connsiteY148" fmla="*/ 371199 h 545736"/>
                <a:gd name="connsiteX149" fmla="*/ 1168759 w 1296521"/>
                <a:gd name="connsiteY149" fmla="*/ 382680 h 545736"/>
                <a:gd name="connsiteX150" fmla="*/ 1140677 w 1296521"/>
                <a:gd name="connsiteY150" fmla="*/ 370500 h 545736"/>
                <a:gd name="connsiteX151" fmla="*/ 1108949 w 1296521"/>
                <a:gd name="connsiteY151" fmla="*/ 360804 h 545736"/>
                <a:gd name="connsiteX152" fmla="*/ 1084746 w 1296521"/>
                <a:gd name="connsiteY152" fmla="*/ 384619 h 545736"/>
                <a:gd name="connsiteX153" fmla="*/ 1014851 w 1296521"/>
                <a:gd name="connsiteY153" fmla="*/ 385783 h 545736"/>
                <a:gd name="connsiteX154" fmla="*/ 967453 w 1296521"/>
                <a:gd name="connsiteY154" fmla="*/ 406650 h 545736"/>
                <a:gd name="connsiteX155" fmla="*/ 887086 w 1296521"/>
                <a:gd name="connsiteY155" fmla="*/ 422553 h 545736"/>
                <a:gd name="connsiteX156" fmla="*/ 873201 w 1296521"/>
                <a:gd name="connsiteY156" fmla="*/ 408589 h 545736"/>
                <a:gd name="connsiteX157" fmla="*/ 841317 w 1296521"/>
                <a:gd name="connsiteY157" fmla="*/ 384852 h 545736"/>
                <a:gd name="connsiteX158" fmla="*/ 810598 w 1296521"/>
                <a:gd name="connsiteY158" fmla="*/ 358244 h 545736"/>
                <a:gd name="connsiteX159" fmla="*/ 810598 w 1296521"/>
                <a:gd name="connsiteY159" fmla="*/ 306579 h 545736"/>
                <a:gd name="connsiteX160" fmla="*/ 806099 w 1296521"/>
                <a:gd name="connsiteY160" fmla="*/ 296727 h 545736"/>
                <a:gd name="connsiteX161" fmla="*/ 761959 w 1296521"/>
                <a:gd name="connsiteY161" fmla="*/ 296727 h 545736"/>
                <a:gd name="connsiteX162" fmla="*/ 739695 w 1296521"/>
                <a:gd name="connsiteY162" fmla="*/ 262827 h 545736"/>
                <a:gd name="connsiteX163" fmla="*/ 731937 w 1296521"/>
                <a:gd name="connsiteY163" fmla="*/ 263448 h 545736"/>
                <a:gd name="connsiteX164" fmla="*/ 728990 w 1296521"/>
                <a:gd name="connsiteY164" fmla="*/ 263680 h 545736"/>
                <a:gd name="connsiteX165" fmla="*/ 694624 w 1296521"/>
                <a:gd name="connsiteY165" fmla="*/ 285789 h 545736"/>
                <a:gd name="connsiteX166" fmla="*/ 675929 w 1296521"/>
                <a:gd name="connsiteY166" fmla="*/ 271283 h 545736"/>
                <a:gd name="connsiteX167" fmla="*/ 669568 w 1296521"/>
                <a:gd name="connsiteY167" fmla="*/ 263448 h 545736"/>
                <a:gd name="connsiteX168" fmla="*/ 658940 w 1296521"/>
                <a:gd name="connsiteY168" fmla="*/ 250260 h 545736"/>
                <a:gd name="connsiteX169" fmla="*/ 647924 w 1296521"/>
                <a:gd name="connsiteY169" fmla="*/ 262439 h 545736"/>
                <a:gd name="connsiteX170" fmla="*/ 620773 w 1296521"/>
                <a:gd name="connsiteY170" fmla="*/ 260112 h 545736"/>
                <a:gd name="connsiteX171" fmla="*/ 586796 w 1296521"/>
                <a:gd name="connsiteY171" fmla="*/ 247467 h 545736"/>
                <a:gd name="connsiteX172" fmla="*/ 558791 w 1296521"/>
                <a:gd name="connsiteY172" fmla="*/ 249717 h 545736"/>
                <a:gd name="connsiteX173" fmla="*/ 535519 w 1296521"/>
                <a:gd name="connsiteY173" fmla="*/ 263448 h 545736"/>
                <a:gd name="connsiteX174" fmla="*/ 526132 w 1296521"/>
                <a:gd name="connsiteY174" fmla="*/ 268955 h 545736"/>
                <a:gd name="connsiteX175" fmla="*/ 512790 w 1296521"/>
                <a:gd name="connsiteY175" fmla="*/ 263448 h 545736"/>
                <a:gd name="connsiteX176" fmla="*/ 485173 w 1296521"/>
                <a:gd name="connsiteY176" fmla="*/ 252044 h 545736"/>
                <a:gd name="connsiteX177" fmla="*/ 470201 w 1296521"/>
                <a:gd name="connsiteY177" fmla="*/ 249019 h 545736"/>
                <a:gd name="connsiteX178" fmla="*/ 461047 w 1296521"/>
                <a:gd name="connsiteY178" fmla="*/ 263448 h 545736"/>
                <a:gd name="connsiteX179" fmla="*/ 449179 w 1296521"/>
                <a:gd name="connsiteY179" fmla="*/ 282143 h 545736"/>
                <a:gd name="connsiteX180" fmla="*/ 414813 w 1296521"/>
                <a:gd name="connsiteY180" fmla="*/ 306967 h 545736"/>
                <a:gd name="connsiteX181" fmla="*/ 394876 w 1296521"/>
                <a:gd name="connsiteY181" fmla="*/ 307355 h 545736"/>
                <a:gd name="connsiteX182" fmla="*/ 383473 w 1296521"/>
                <a:gd name="connsiteY182" fmla="*/ 286099 h 545736"/>
                <a:gd name="connsiteX183" fmla="*/ 383395 w 1296521"/>
                <a:gd name="connsiteY183" fmla="*/ 284781 h 545736"/>
                <a:gd name="connsiteX184" fmla="*/ 384094 w 1296521"/>
                <a:gd name="connsiteY184" fmla="*/ 283617 h 545736"/>
                <a:gd name="connsiteX185" fmla="*/ 385257 w 1296521"/>
                <a:gd name="connsiteY185" fmla="*/ 281678 h 545736"/>
                <a:gd name="connsiteX186" fmla="*/ 386343 w 1296521"/>
                <a:gd name="connsiteY186" fmla="*/ 279583 h 545736"/>
                <a:gd name="connsiteX187" fmla="*/ 388826 w 1296521"/>
                <a:gd name="connsiteY187" fmla="*/ 273687 h 545736"/>
                <a:gd name="connsiteX188" fmla="*/ 389912 w 1296521"/>
                <a:gd name="connsiteY188" fmla="*/ 270197 h 545736"/>
                <a:gd name="connsiteX189" fmla="*/ 389912 w 1296521"/>
                <a:gd name="connsiteY189" fmla="*/ 270119 h 545736"/>
                <a:gd name="connsiteX190" fmla="*/ 390687 w 1296521"/>
                <a:gd name="connsiteY190" fmla="*/ 266395 h 545736"/>
                <a:gd name="connsiteX191" fmla="*/ 390687 w 1296521"/>
                <a:gd name="connsiteY191" fmla="*/ 266318 h 545736"/>
                <a:gd name="connsiteX192" fmla="*/ 390843 w 1296521"/>
                <a:gd name="connsiteY192" fmla="*/ 263448 h 545736"/>
                <a:gd name="connsiteX193" fmla="*/ 390843 w 1296521"/>
                <a:gd name="connsiteY193" fmla="*/ 260810 h 545736"/>
                <a:gd name="connsiteX194" fmla="*/ 390843 w 1296521"/>
                <a:gd name="connsiteY194" fmla="*/ 260655 h 545736"/>
                <a:gd name="connsiteX195" fmla="*/ 390843 w 1296521"/>
                <a:gd name="connsiteY195" fmla="*/ 260500 h 545736"/>
                <a:gd name="connsiteX196" fmla="*/ 390765 w 1296521"/>
                <a:gd name="connsiteY196" fmla="*/ 259957 h 545736"/>
                <a:gd name="connsiteX197" fmla="*/ 390377 w 1296521"/>
                <a:gd name="connsiteY197" fmla="*/ 257862 h 545736"/>
                <a:gd name="connsiteX198" fmla="*/ 389756 w 1296521"/>
                <a:gd name="connsiteY198" fmla="*/ 255845 h 545736"/>
                <a:gd name="connsiteX199" fmla="*/ 388748 w 1296521"/>
                <a:gd name="connsiteY199" fmla="*/ 253751 h 545736"/>
                <a:gd name="connsiteX200" fmla="*/ 386188 w 1296521"/>
                <a:gd name="connsiteY200" fmla="*/ 234357 h 545736"/>
                <a:gd name="connsiteX201" fmla="*/ 386498 w 1296521"/>
                <a:gd name="connsiteY201" fmla="*/ 231642 h 545736"/>
                <a:gd name="connsiteX202" fmla="*/ 386654 w 1296521"/>
                <a:gd name="connsiteY202" fmla="*/ 230866 h 545736"/>
                <a:gd name="connsiteX203" fmla="*/ 387507 w 1296521"/>
                <a:gd name="connsiteY203" fmla="*/ 226445 h 545736"/>
                <a:gd name="connsiteX204" fmla="*/ 390222 w 1296521"/>
                <a:gd name="connsiteY204" fmla="*/ 216282 h 545736"/>
                <a:gd name="connsiteX205" fmla="*/ 391075 w 1296521"/>
                <a:gd name="connsiteY205" fmla="*/ 213645 h 545736"/>
                <a:gd name="connsiteX206" fmla="*/ 391386 w 1296521"/>
                <a:gd name="connsiteY206" fmla="*/ 212714 h 545736"/>
                <a:gd name="connsiteX207" fmla="*/ 392704 w 1296521"/>
                <a:gd name="connsiteY207" fmla="*/ 209068 h 545736"/>
                <a:gd name="connsiteX208" fmla="*/ 393868 w 1296521"/>
                <a:gd name="connsiteY208" fmla="*/ 206043 h 545736"/>
                <a:gd name="connsiteX209" fmla="*/ 351202 w 1296521"/>
                <a:gd name="connsiteY209" fmla="*/ 192157 h 545736"/>
                <a:gd name="connsiteX210" fmla="*/ 299925 w 1296521"/>
                <a:gd name="connsiteY210" fmla="*/ 178116 h 545736"/>
                <a:gd name="connsiteX211" fmla="*/ 239107 w 1296521"/>
                <a:gd name="connsiteY211" fmla="*/ 174547 h 545736"/>
                <a:gd name="connsiteX212" fmla="*/ 238098 w 1296521"/>
                <a:gd name="connsiteY212" fmla="*/ 173616 h 545736"/>
                <a:gd name="connsiteX213" fmla="*/ 195665 w 1296521"/>
                <a:gd name="connsiteY213" fmla="*/ 135915 h 545736"/>
                <a:gd name="connsiteX214" fmla="*/ 189925 w 1296521"/>
                <a:gd name="connsiteY214" fmla="*/ 98214 h 545736"/>
                <a:gd name="connsiteX215" fmla="*/ 189925 w 1296521"/>
                <a:gd name="connsiteY215" fmla="*/ 96818 h 545736"/>
                <a:gd name="connsiteX216" fmla="*/ 207379 w 1296521"/>
                <a:gd name="connsiteY216" fmla="*/ 74321 h 545736"/>
                <a:gd name="connsiteX217" fmla="*/ 237400 w 1296521"/>
                <a:gd name="connsiteY217" fmla="*/ 41817 h 545736"/>
                <a:gd name="connsiteX218" fmla="*/ 246787 w 1296521"/>
                <a:gd name="connsiteY218" fmla="*/ 21648 h 545736"/>
                <a:gd name="connsiteX219" fmla="*/ 223282 w 1296521"/>
                <a:gd name="connsiteY219" fmla="*/ 36387 h 545736"/>
                <a:gd name="connsiteX220" fmla="*/ 216610 w 1296521"/>
                <a:gd name="connsiteY220" fmla="*/ 40499 h 545736"/>
                <a:gd name="connsiteX221" fmla="*/ 210947 w 1296521"/>
                <a:gd name="connsiteY221" fmla="*/ 43912 h 545736"/>
                <a:gd name="connsiteX222" fmla="*/ 204043 w 1296521"/>
                <a:gd name="connsiteY222" fmla="*/ 46472 h 545736"/>
                <a:gd name="connsiteX223" fmla="*/ 200863 w 1296521"/>
                <a:gd name="connsiteY223" fmla="*/ 46937 h 545736"/>
                <a:gd name="connsiteX224" fmla="*/ 198458 w 1296521"/>
                <a:gd name="connsiteY224" fmla="*/ 47092 h 545736"/>
                <a:gd name="connsiteX225" fmla="*/ 197682 w 1296521"/>
                <a:gd name="connsiteY225" fmla="*/ 47170 h 545736"/>
                <a:gd name="connsiteX226" fmla="*/ 196053 w 1296521"/>
                <a:gd name="connsiteY226" fmla="*/ 47015 h 545736"/>
                <a:gd name="connsiteX227" fmla="*/ 195355 w 1296521"/>
                <a:gd name="connsiteY227" fmla="*/ 46937 h 545736"/>
                <a:gd name="connsiteX228" fmla="*/ 191709 w 1296521"/>
                <a:gd name="connsiteY228" fmla="*/ 46627 h 545736"/>
                <a:gd name="connsiteX229" fmla="*/ 189692 w 1296521"/>
                <a:gd name="connsiteY229" fmla="*/ 46317 h 545736"/>
                <a:gd name="connsiteX230" fmla="*/ 188761 w 1296521"/>
                <a:gd name="connsiteY230" fmla="*/ 46162 h 545736"/>
                <a:gd name="connsiteX231" fmla="*/ 187597 w 1296521"/>
                <a:gd name="connsiteY231" fmla="*/ 45851 h 545736"/>
                <a:gd name="connsiteX232" fmla="*/ 182943 w 1296521"/>
                <a:gd name="connsiteY232" fmla="*/ 44688 h 545736"/>
                <a:gd name="connsiteX233" fmla="*/ 182865 w 1296521"/>
                <a:gd name="connsiteY233" fmla="*/ 44688 h 545736"/>
                <a:gd name="connsiteX234" fmla="*/ 174255 w 1296521"/>
                <a:gd name="connsiteY234" fmla="*/ 41507 h 545736"/>
                <a:gd name="connsiteX235" fmla="*/ 172238 w 1296521"/>
                <a:gd name="connsiteY235" fmla="*/ 40576 h 545736"/>
                <a:gd name="connsiteX236" fmla="*/ 135080 w 1296521"/>
                <a:gd name="connsiteY236" fmla="*/ 70287 h 545736"/>
                <a:gd name="connsiteX237" fmla="*/ 117005 w 1296521"/>
                <a:gd name="connsiteY237" fmla="*/ 66021 h 545736"/>
                <a:gd name="connsiteX238" fmla="*/ 62160 w 1296521"/>
                <a:gd name="connsiteY238" fmla="*/ 49265 h 545736"/>
                <a:gd name="connsiteX239" fmla="*/ 35241 w 1296521"/>
                <a:gd name="connsiteY239" fmla="*/ 54617 h 545736"/>
                <a:gd name="connsiteX240" fmla="*/ 16468 w 1296521"/>
                <a:gd name="connsiteY240" fmla="*/ 79984 h 545736"/>
                <a:gd name="connsiteX241" fmla="*/ 8556 w 1296521"/>
                <a:gd name="connsiteY241" fmla="*/ 108609 h 545736"/>
                <a:gd name="connsiteX242" fmla="*/ 40439 w 1296521"/>
                <a:gd name="connsiteY242" fmla="*/ 120012 h 545736"/>
                <a:gd name="connsiteX243" fmla="*/ 43464 w 1296521"/>
                <a:gd name="connsiteY243" fmla="*/ 120400 h 545736"/>
                <a:gd name="connsiteX244" fmla="*/ 50989 w 1296521"/>
                <a:gd name="connsiteY244" fmla="*/ 180133 h 545736"/>
                <a:gd name="connsiteX245" fmla="*/ 50989 w 1296521"/>
                <a:gd name="connsiteY245" fmla="*/ 197354 h 545736"/>
                <a:gd name="connsiteX246" fmla="*/ 58048 w 1296521"/>
                <a:gd name="connsiteY246" fmla="*/ 225669 h 545736"/>
                <a:gd name="connsiteX247" fmla="*/ 51066 w 1296521"/>
                <a:gd name="connsiteY247" fmla="*/ 283074 h 545736"/>
                <a:gd name="connsiteX248" fmla="*/ 57427 w 1296521"/>
                <a:gd name="connsiteY248" fmla="*/ 302235 h 545736"/>
                <a:gd name="connsiteX249" fmla="*/ 75968 w 1296521"/>
                <a:gd name="connsiteY249" fmla="*/ 316819 h 545736"/>
                <a:gd name="connsiteX250" fmla="*/ 91483 w 1296521"/>
                <a:gd name="connsiteY250" fmla="*/ 341177 h 545736"/>
                <a:gd name="connsiteX251" fmla="*/ 96370 w 1296521"/>
                <a:gd name="connsiteY251" fmla="*/ 360105 h 545736"/>
                <a:gd name="connsiteX252" fmla="*/ 121969 w 1296521"/>
                <a:gd name="connsiteY252" fmla="*/ 385627 h 545736"/>
                <a:gd name="connsiteX253" fmla="*/ 138958 w 1296521"/>
                <a:gd name="connsiteY253" fmla="*/ 390903 h 545736"/>
                <a:gd name="connsiteX254" fmla="*/ 138958 w 1296521"/>
                <a:gd name="connsiteY254" fmla="*/ 455600 h 545736"/>
                <a:gd name="connsiteX255" fmla="*/ 139501 w 1296521"/>
                <a:gd name="connsiteY255" fmla="*/ 455600 h 545736"/>
                <a:gd name="connsiteX256" fmla="*/ 174953 w 1296521"/>
                <a:gd name="connsiteY256" fmla="*/ 456220 h 545736"/>
                <a:gd name="connsiteX257" fmla="*/ 176272 w 1296521"/>
                <a:gd name="connsiteY257" fmla="*/ 456298 h 545736"/>
                <a:gd name="connsiteX258" fmla="*/ 205207 w 1296521"/>
                <a:gd name="connsiteY258" fmla="*/ 483061 h 545736"/>
                <a:gd name="connsiteX259" fmla="*/ 252062 w 1296521"/>
                <a:gd name="connsiteY259" fmla="*/ 492603 h 545736"/>
                <a:gd name="connsiteX260" fmla="*/ 338790 w 1296521"/>
                <a:gd name="connsiteY260" fmla="*/ 495861 h 545736"/>
                <a:gd name="connsiteX261" fmla="*/ 374785 w 1296521"/>
                <a:gd name="connsiteY261" fmla="*/ 468399 h 545736"/>
                <a:gd name="connsiteX262" fmla="*/ 379827 w 1296521"/>
                <a:gd name="connsiteY262" fmla="*/ 461573 h 545736"/>
                <a:gd name="connsiteX263" fmla="*/ 387817 w 1296521"/>
                <a:gd name="connsiteY263" fmla="*/ 450712 h 545736"/>
                <a:gd name="connsiteX264" fmla="*/ 438628 w 1296521"/>
                <a:gd name="connsiteY264" fmla="*/ 450712 h 545736"/>
                <a:gd name="connsiteX265" fmla="*/ 455074 w 1296521"/>
                <a:gd name="connsiteY265" fmla="*/ 444506 h 545736"/>
                <a:gd name="connsiteX266" fmla="*/ 480208 w 1296521"/>
                <a:gd name="connsiteY266" fmla="*/ 423949 h 545736"/>
                <a:gd name="connsiteX267" fmla="*/ 512557 w 1296521"/>
                <a:gd name="connsiteY267" fmla="*/ 430155 h 545736"/>
                <a:gd name="connsiteX268" fmla="*/ 521245 w 1296521"/>
                <a:gd name="connsiteY268" fmla="*/ 446756 h 545736"/>
                <a:gd name="connsiteX269" fmla="*/ 561351 w 1296521"/>
                <a:gd name="connsiteY269" fmla="*/ 445515 h 545736"/>
                <a:gd name="connsiteX270" fmla="*/ 584546 w 1296521"/>
                <a:gd name="connsiteY270" fmla="*/ 431319 h 545736"/>
                <a:gd name="connsiteX271" fmla="*/ 598509 w 1296521"/>
                <a:gd name="connsiteY271" fmla="*/ 422243 h 545736"/>
                <a:gd name="connsiteX272" fmla="*/ 643658 w 1296521"/>
                <a:gd name="connsiteY272" fmla="*/ 401142 h 545736"/>
                <a:gd name="connsiteX273" fmla="*/ 714173 w 1296521"/>
                <a:gd name="connsiteY273" fmla="*/ 424415 h 545736"/>
                <a:gd name="connsiteX274" fmla="*/ 824484 w 1296521"/>
                <a:gd name="connsiteY274" fmla="*/ 449626 h 545736"/>
                <a:gd name="connsiteX275" fmla="*/ 868158 w 1296521"/>
                <a:gd name="connsiteY275" fmla="*/ 454281 h 545736"/>
                <a:gd name="connsiteX276" fmla="*/ 906945 w 1296521"/>
                <a:gd name="connsiteY276" fmla="*/ 510057 h 545736"/>
                <a:gd name="connsiteX277" fmla="*/ 919125 w 1296521"/>
                <a:gd name="connsiteY277" fmla="*/ 532941 h 545736"/>
                <a:gd name="connsiteX278" fmla="*/ 946741 w 1296521"/>
                <a:gd name="connsiteY278" fmla="*/ 504006 h 545736"/>
                <a:gd name="connsiteX279" fmla="*/ 947827 w 1296521"/>
                <a:gd name="connsiteY279" fmla="*/ 503773 h 545736"/>
                <a:gd name="connsiteX280" fmla="*/ 1014541 w 1296521"/>
                <a:gd name="connsiteY280" fmla="*/ 502532 h 545736"/>
                <a:gd name="connsiteX281" fmla="*/ 1156347 w 1296521"/>
                <a:gd name="connsiteY281" fmla="*/ 501679 h 545736"/>
                <a:gd name="connsiteX282" fmla="*/ 1234542 w 1296521"/>
                <a:gd name="connsiteY282" fmla="*/ 431086 h 545736"/>
                <a:gd name="connsiteX283" fmla="*/ 1282406 w 1296521"/>
                <a:gd name="connsiteY283" fmla="*/ 355063 h 545736"/>
                <a:gd name="connsiteX284" fmla="*/ 1287215 w 1296521"/>
                <a:gd name="connsiteY284" fmla="*/ 323413 h 545736"/>
                <a:gd name="connsiteX285" fmla="*/ 1295826 w 1296521"/>
                <a:gd name="connsiteY285" fmla="*/ 318448 h 545736"/>
                <a:gd name="connsiteX286" fmla="*/ 1295826 w 1296521"/>
                <a:gd name="connsiteY286" fmla="*/ 318526 h 545736"/>
                <a:gd name="connsiteX287" fmla="*/ 1290163 w 1296521"/>
                <a:gd name="connsiteY287" fmla="*/ 355761 h 545736"/>
                <a:gd name="connsiteX288" fmla="*/ 1290086 w 1296521"/>
                <a:gd name="connsiteY288" fmla="*/ 355761 h 545736"/>
                <a:gd name="connsiteX289" fmla="*/ 1289931 w 1296521"/>
                <a:gd name="connsiteY289" fmla="*/ 357002 h 545736"/>
                <a:gd name="connsiteX290" fmla="*/ 1287991 w 1296521"/>
                <a:gd name="connsiteY290" fmla="*/ 360105 h 545736"/>
                <a:gd name="connsiteX291" fmla="*/ 1285664 w 1296521"/>
                <a:gd name="connsiteY291" fmla="*/ 363907 h 545736"/>
                <a:gd name="connsiteX292" fmla="*/ 1240826 w 1296521"/>
                <a:gd name="connsiteY292" fmla="*/ 435663 h 545736"/>
                <a:gd name="connsiteX293" fmla="*/ 1240128 w 1296521"/>
                <a:gd name="connsiteY293" fmla="*/ 436516 h 545736"/>
                <a:gd name="connsiteX294" fmla="*/ 1162243 w 1296521"/>
                <a:gd name="connsiteY294" fmla="*/ 506644 h 545736"/>
                <a:gd name="connsiteX295" fmla="*/ 1160226 w 1296521"/>
                <a:gd name="connsiteY295" fmla="*/ 508040 h 545736"/>
                <a:gd name="connsiteX296" fmla="*/ 1157976 w 1296521"/>
                <a:gd name="connsiteY296" fmla="*/ 508893 h 545736"/>
                <a:gd name="connsiteX297" fmla="*/ 1155029 w 1296521"/>
                <a:gd name="connsiteY297" fmla="*/ 509669 h 545736"/>
                <a:gd name="connsiteX298" fmla="*/ 1151615 w 1296521"/>
                <a:gd name="connsiteY298" fmla="*/ 510367 h 545736"/>
                <a:gd name="connsiteX299" fmla="*/ 1145409 w 1296521"/>
                <a:gd name="connsiteY299" fmla="*/ 511298 h 545736"/>
                <a:gd name="connsiteX300" fmla="*/ 1143004 w 1296521"/>
                <a:gd name="connsiteY300" fmla="*/ 511608 h 545736"/>
                <a:gd name="connsiteX301" fmla="*/ 1138040 w 1296521"/>
                <a:gd name="connsiteY301" fmla="*/ 512151 h 545736"/>
                <a:gd name="connsiteX302" fmla="*/ 1132454 w 1296521"/>
                <a:gd name="connsiteY302" fmla="*/ 512617 h 545736"/>
                <a:gd name="connsiteX303" fmla="*/ 1127102 w 1296521"/>
                <a:gd name="connsiteY303" fmla="*/ 513005 h 545736"/>
                <a:gd name="connsiteX304" fmla="*/ 1114535 w 1296521"/>
                <a:gd name="connsiteY304" fmla="*/ 513625 h 545736"/>
                <a:gd name="connsiteX305" fmla="*/ 1108096 w 1296521"/>
                <a:gd name="connsiteY305" fmla="*/ 513858 h 545736"/>
                <a:gd name="connsiteX306" fmla="*/ 1084203 w 1296521"/>
                <a:gd name="connsiteY306" fmla="*/ 514168 h 545736"/>
                <a:gd name="connsiteX307" fmla="*/ 1067912 w 1296521"/>
                <a:gd name="connsiteY307" fmla="*/ 514013 h 545736"/>
                <a:gd name="connsiteX308" fmla="*/ 1052165 w 1296521"/>
                <a:gd name="connsiteY308" fmla="*/ 513548 h 545736"/>
                <a:gd name="connsiteX309" fmla="*/ 1042390 w 1296521"/>
                <a:gd name="connsiteY309" fmla="*/ 513082 h 545736"/>
                <a:gd name="connsiteX310" fmla="*/ 1033392 w 1296521"/>
                <a:gd name="connsiteY310" fmla="*/ 512539 h 545736"/>
                <a:gd name="connsiteX311" fmla="*/ 1012990 w 1296521"/>
                <a:gd name="connsiteY311" fmla="*/ 510134 h 545736"/>
                <a:gd name="connsiteX312" fmla="*/ 950775 w 1296521"/>
                <a:gd name="connsiteY312" fmla="*/ 511065 h 545736"/>
                <a:gd name="connsiteX313" fmla="*/ 917340 w 1296521"/>
                <a:gd name="connsiteY313" fmla="*/ 546129 h 545736"/>
                <a:gd name="connsiteX314" fmla="*/ 900352 w 1296521"/>
                <a:gd name="connsiteY314" fmla="*/ 514091 h 545736"/>
                <a:gd name="connsiteX315" fmla="*/ 863814 w 1296521"/>
                <a:gd name="connsiteY315" fmla="*/ 461573 h 545736"/>
                <a:gd name="connsiteX316" fmla="*/ 823243 w 1296521"/>
                <a:gd name="connsiteY316" fmla="*/ 457229 h 545736"/>
                <a:gd name="connsiteX317" fmla="*/ 711923 w 1296521"/>
                <a:gd name="connsiteY317" fmla="*/ 431862 h 545736"/>
                <a:gd name="connsiteX318" fmla="*/ 710915 w 1296521"/>
                <a:gd name="connsiteY318" fmla="*/ 431474 h 545736"/>
                <a:gd name="connsiteX319" fmla="*/ 644356 w 1296521"/>
                <a:gd name="connsiteY319" fmla="*/ 408900 h 545736"/>
                <a:gd name="connsiteX320" fmla="*/ 598509 w 1296521"/>
                <a:gd name="connsiteY320" fmla="*/ 431474 h 545736"/>
                <a:gd name="connsiteX321" fmla="*/ 588813 w 1296521"/>
                <a:gd name="connsiteY321" fmla="*/ 437757 h 545736"/>
                <a:gd name="connsiteX322" fmla="*/ 564377 w 1296521"/>
                <a:gd name="connsiteY322" fmla="*/ 452652 h 545736"/>
                <a:gd name="connsiteX323" fmla="*/ 517910 w 1296521"/>
                <a:gd name="connsiteY323" fmla="*/ 454048 h 545736"/>
                <a:gd name="connsiteX324" fmla="*/ 516125 w 1296521"/>
                <a:gd name="connsiteY324" fmla="*/ 453660 h 545736"/>
                <a:gd name="connsiteX325" fmla="*/ 507359 w 1296521"/>
                <a:gd name="connsiteY325" fmla="*/ 437059 h 545736"/>
                <a:gd name="connsiteX326" fmla="*/ 482303 w 1296521"/>
                <a:gd name="connsiteY326" fmla="*/ 432250 h 545736"/>
                <a:gd name="connsiteX327" fmla="*/ 459496 w 1296521"/>
                <a:gd name="connsiteY327" fmla="*/ 450945 h 545736"/>
                <a:gd name="connsiteX328" fmla="*/ 440723 w 1296521"/>
                <a:gd name="connsiteY328" fmla="*/ 458237 h 545736"/>
                <a:gd name="connsiteX329" fmla="*/ 391696 w 1296521"/>
                <a:gd name="connsiteY329" fmla="*/ 458470 h 545736"/>
                <a:gd name="connsiteX330" fmla="*/ 389446 w 1296521"/>
                <a:gd name="connsiteY330" fmla="*/ 461573 h 545736"/>
                <a:gd name="connsiteX331" fmla="*/ 380758 w 1296521"/>
                <a:gd name="connsiteY331" fmla="*/ 473442 h 545736"/>
                <a:gd name="connsiteX332" fmla="*/ 341350 w 1296521"/>
                <a:gd name="connsiteY332" fmla="*/ 503773 h 545736"/>
                <a:gd name="connsiteX333" fmla="*/ 251131 w 1296521"/>
                <a:gd name="connsiteY333" fmla="*/ 500282 h 545736"/>
                <a:gd name="connsiteX334" fmla="*/ 201561 w 1296521"/>
                <a:gd name="connsiteY334" fmla="*/ 490198 h 545736"/>
                <a:gd name="connsiteX335" fmla="*/ 173013 w 1296521"/>
                <a:gd name="connsiteY335" fmla="*/ 463900 h 545736"/>
                <a:gd name="connsiteX336" fmla="*/ 166420 w 1296521"/>
                <a:gd name="connsiteY336" fmla="*/ 463512 h 545736"/>
                <a:gd name="connsiteX337" fmla="*/ 151137 w 1296521"/>
                <a:gd name="connsiteY337" fmla="*/ 463047 h 545736"/>
                <a:gd name="connsiteX338" fmla="*/ 146793 w 1296521"/>
                <a:gd name="connsiteY338" fmla="*/ 462969 h 545736"/>
                <a:gd name="connsiteX339" fmla="*/ 136941 w 1296521"/>
                <a:gd name="connsiteY339" fmla="*/ 463667 h 545736"/>
                <a:gd name="connsiteX340" fmla="*/ 136476 w 1296521"/>
                <a:gd name="connsiteY340" fmla="*/ 463745 h 545736"/>
                <a:gd name="connsiteX341" fmla="*/ 131977 w 1296521"/>
                <a:gd name="connsiteY341" fmla="*/ 465529 h 545736"/>
                <a:gd name="connsiteX342" fmla="*/ 131201 w 1296521"/>
                <a:gd name="connsiteY342" fmla="*/ 465839 h 545736"/>
                <a:gd name="connsiteX343" fmla="*/ 131201 w 1296521"/>
                <a:gd name="connsiteY343" fmla="*/ 396643 h 545736"/>
                <a:gd name="connsiteX344" fmla="*/ 117858 w 1296521"/>
                <a:gd name="connsiteY344" fmla="*/ 392454 h 545736"/>
                <a:gd name="connsiteX345" fmla="*/ 89311 w 1296521"/>
                <a:gd name="connsiteY345" fmla="*/ 364062 h 545736"/>
                <a:gd name="connsiteX346" fmla="*/ 84579 w 1296521"/>
                <a:gd name="connsiteY346" fmla="*/ 344823 h 545736"/>
                <a:gd name="connsiteX347" fmla="*/ 70615 w 1296521"/>
                <a:gd name="connsiteY347" fmla="*/ 322482 h 545736"/>
                <a:gd name="connsiteX348" fmla="*/ 50834 w 1296521"/>
                <a:gd name="connsiteY348" fmla="*/ 306889 h 545736"/>
                <a:gd name="connsiteX349" fmla="*/ 43154 w 1296521"/>
                <a:gd name="connsiteY349" fmla="*/ 283850 h 545736"/>
                <a:gd name="connsiteX350" fmla="*/ 50213 w 1296521"/>
                <a:gd name="connsiteY350" fmla="*/ 226212 h 545736"/>
                <a:gd name="connsiteX351" fmla="*/ 43231 w 1296521"/>
                <a:gd name="connsiteY351" fmla="*/ 198285 h 545736"/>
                <a:gd name="connsiteX352" fmla="*/ 43309 w 1296521"/>
                <a:gd name="connsiteY352" fmla="*/ 180598 h 545736"/>
                <a:gd name="connsiteX353" fmla="*/ 36560 w 1296521"/>
                <a:gd name="connsiteY353" fmla="*/ 127382 h 545736"/>
                <a:gd name="connsiteX354" fmla="*/ 1264 w 1296521"/>
                <a:gd name="connsiteY354" fmla="*/ 111014 h 545736"/>
                <a:gd name="connsiteX355" fmla="*/ 9952 w 1296521"/>
                <a:gd name="connsiteY355" fmla="*/ 75795 h 545736"/>
                <a:gd name="connsiteX356" fmla="*/ 30819 w 1296521"/>
                <a:gd name="connsiteY356" fmla="*/ 47636 h 545736"/>
                <a:gd name="connsiteX357" fmla="*/ 62625 w 1296521"/>
                <a:gd name="connsiteY357" fmla="*/ 41274 h 545736"/>
                <a:gd name="connsiteX358" fmla="*/ 63556 w 1296521"/>
                <a:gd name="connsiteY358" fmla="*/ 41585 h 545736"/>
                <a:gd name="connsiteX359" fmla="*/ 119099 w 1296521"/>
                <a:gd name="connsiteY359" fmla="*/ 58574 h 545736"/>
                <a:gd name="connsiteX360" fmla="*/ 134769 w 1296521"/>
                <a:gd name="connsiteY360" fmla="*/ 62530 h 545736"/>
                <a:gd name="connsiteX361" fmla="*/ 168669 w 1296521"/>
                <a:gd name="connsiteY361" fmla="*/ 33129 h 545736"/>
                <a:gd name="connsiteX362" fmla="*/ 170764 w 1296521"/>
                <a:gd name="connsiteY362" fmla="*/ 31112 h 545736"/>
                <a:gd name="connsiteX363" fmla="*/ 173324 w 1296521"/>
                <a:gd name="connsiteY363" fmla="*/ 32431 h 545736"/>
                <a:gd name="connsiteX364" fmla="*/ 206991 w 1296521"/>
                <a:gd name="connsiteY364" fmla="*/ 37241 h 545736"/>
                <a:gd name="connsiteX365" fmla="*/ 219170 w 1296521"/>
                <a:gd name="connsiteY365" fmla="*/ 29793 h 545736"/>
                <a:gd name="connsiteX366" fmla="*/ 229022 w 1296521"/>
                <a:gd name="connsiteY366" fmla="*/ 23665 h 545736"/>
                <a:gd name="connsiteX367" fmla="*/ 232513 w 1296521"/>
                <a:gd name="connsiteY367" fmla="*/ 21493 h 545736"/>
                <a:gd name="connsiteX368" fmla="*/ 233677 w 1296521"/>
                <a:gd name="connsiteY368" fmla="*/ 20717 h 545736"/>
                <a:gd name="connsiteX369" fmla="*/ 237168 w 1296521"/>
                <a:gd name="connsiteY369" fmla="*/ 18545 h 545736"/>
                <a:gd name="connsiteX370" fmla="*/ 241357 w 1296521"/>
                <a:gd name="connsiteY370" fmla="*/ 15908 h 545736"/>
                <a:gd name="connsiteX371" fmla="*/ 245158 w 1296521"/>
                <a:gd name="connsiteY371" fmla="*/ 13503 h 545736"/>
                <a:gd name="connsiteX372" fmla="*/ 247718 w 1296521"/>
                <a:gd name="connsiteY372" fmla="*/ 11874 h 545736"/>
                <a:gd name="connsiteX373" fmla="*/ 251053 w 1296521"/>
                <a:gd name="connsiteY373" fmla="*/ 9702 h 545736"/>
                <a:gd name="connsiteX374" fmla="*/ 252682 w 1296521"/>
                <a:gd name="connsiteY374" fmla="*/ 8616 h 545736"/>
                <a:gd name="connsiteX375" fmla="*/ 253148 w 1296521"/>
                <a:gd name="connsiteY375" fmla="*/ 8305 h 545736"/>
                <a:gd name="connsiteX376" fmla="*/ 253225 w 1296521"/>
                <a:gd name="connsiteY376" fmla="*/ 8305 h 545736"/>
                <a:gd name="connsiteX377" fmla="*/ 253768 w 1296521"/>
                <a:gd name="connsiteY377" fmla="*/ 7917 h 545736"/>
                <a:gd name="connsiteX378" fmla="*/ 260517 w 1296521"/>
                <a:gd name="connsiteY378" fmla="*/ 3496 h 545736"/>
                <a:gd name="connsiteX379" fmla="*/ 265249 w 1296521"/>
                <a:gd name="connsiteY379" fmla="*/ 393 h 545736"/>
                <a:gd name="connsiteX380" fmla="*/ 259509 w 1296521"/>
                <a:gd name="connsiteY380" fmla="*/ 12649 h 545736"/>
                <a:gd name="connsiteX381" fmla="*/ 259354 w 1296521"/>
                <a:gd name="connsiteY381" fmla="*/ 13037 h 545736"/>
                <a:gd name="connsiteX382" fmla="*/ 259199 w 1296521"/>
                <a:gd name="connsiteY382" fmla="*/ 13270 h 545736"/>
                <a:gd name="connsiteX383" fmla="*/ 244149 w 1296521"/>
                <a:gd name="connsiteY383" fmla="*/ 45619 h 545736"/>
                <a:gd name="connsiteX384" fmla="*/ 213352 w 1296521"/>
                <a:gd name="connsiteY384" fmla="*/ 79363 h 545736"/>
                <a:gd name="connsiteX385" fmla="*/ 197760 w 1296521"/>
                <a:gd name="connsiteY385" fmla="*/ 99378 h 545736"/>
                <a:gd name="connsiteX386" fmla="*/ 201173 w 1296521"/>
                <a:gd name="connsiteY386" fmla="*/ 130485 h 545736"/>
                <a:gd name="connsiteX387" fmla="*/ 242210 w 1296521"/>
                <a:gd name="connsiteY387" fmla="*/ 166945 h 545736"/>
                <a:gd name="connsiteX388" fmla="*/ 300856 w 1296521"/>
                <a:gd name="connsiteY388" fmla="*/ 170436 h 545736"/>
                <a:gd name="connsiteX389" fmla="*/ 353452 w 1296521"/>
                <a:gd name="connsiteY389" fmla="*/ 184710 h 545736"/>
                <a:gd name="connsiteX390" fmla="*/ 398910 w 1296521"/>
                <a:gd name="connsiteY390" fmla="*/ 199526 h 545736"/>
                <a:gd name="connsiteX391" fmla="*/ 404340 w 1296521"/>
                <a:gd name="connsiteY391" fmla="*/ 201311 h 545736"/>
                <a:gd name="connsiteX392" fmla="*/ 402634 w 1296521"/>
                <a:gd name="connsiteY392" fmla="*/ 205267 h 545736"/>
                <a:gd name="connsiteX393" fmla="*/ 402091 w 1296521"/>
                <a:gd name="connsiteY393" fmla="*/ 206508 h 545736"/>
                <a:gd name="connsiteX394" fmla="*/ 402091 w 1296521"/>
                <a:gd name="connsiteY394" fmla="*/ 206586 h 545736"/>
                <a:gd name="connsiteX395" fmla="*/ 402013 w 1296521"/>
                <a:gd name="connsiteY395" fmla="*/ 206663 h 545736"/>
                <a:gd name="connsiteX396" fmla="*/ 401393 w 1296521"/>
                <a:gd name="connsiteY396" fmla="*/ 208059 h 545736"/>
                <a:gd name="connsiteX397" fmla="*/ 400462 w 1296521"/>
                <a:gd name="connsiteY397" fmla="*/ 210464 h 545736"/>
                <a:gd name="connsiteX398" fmla="*/ 398600 w 1296521"/>
                <a:gd name="connsiteY398" fmla="*/ 215507 h 545736"/>
                <a:gd name="connsiteX399" fmla="*/ 397824 w 1296521"/>
                <a:gd name="connsiteY399" fmla="*/ 218144 h 545736"/>
                <a:gd name="connsiteX400" fmla="*/ 396971 w 1296521"/>
                <a:gd name="connsiteY400" fmla="*/ 220937 h 545736"/>
                <a:gd name="connsiteX401" fmla="*/ 396195 w 1296521"/>
                <a:gd name="connsiteY401" fmla="*/ 223574 h 545736"/>
                <a:gd name="connsiteX402" fmla="*/ 395342 w 1296521"/>
                <a:gd name="connsiteY402" fmla="*/ 226988 h 545736"/>
                <a:gd name="connsiteX403" fmla="*/ 394799 w 1296521"/>
                <a:gd name="connsiteY403" fmla="*/ 229315 h 545736"/>
                <a:gd name="connsiteX404" fmla="*/ 394256 w 1296521"/>
                <a:gd name="connsiteY404" fmla="*/ 232340 h 545736"/>
                <a:gd name="connsiteX405" fmla="*/ 393713 w 1296521"/>
                <a:gd name="connsiteY405" fmla="*/ 235986 h 545736"/>
                <a:gd name="connsiteX406" fmla="*/ 395419 w 1296521"/>
                <a:gd name="connsiteY406" fmla="*/ 249795 h 545736"/>
                <a:gd name="connsiteX407" fmla="*/ 398678 w 1296521"/>
                <a:gd name="connsiteY407" fmla="*/ 263448 h 545736"/>
                <a:gd name="connsiteX408" fmla="*/ 391386 w 1296521"/>
                <a:gd name="connsiteY408" fmla="*/ 286642 h 545736"/>
                <a:gd name="connsiteX409" fmla="*/ 398833 w 1296521"/>
                <a:gd name="connsiteY409" fmla="*/ 300683 h 545736"/>
                <a:gd name="connsiteX410" fmla="*/ 411632 w 1296521"/>
                <a:gd name="connsiteY410" fmla="*/ 299908 h 545736"/>
                <a:gd name="connsiteX411" fmla="*/ 435448 w 1296521"/>
                <a:gd name="connsiteY411" fmla="*/ 285091 h 545736"/>
                <a:gd name="connsiteX412" fmla="*/ 442740 w 1296521"/>
                <a:gd name="connsiteY412" fmla="*/ 277799 h 545736"/>
                <a:gd name="connsiteX413" fmla="*/ 451894 w 1296521"/>
                <a:gd name="connsiteY413" fmla="*/ 263448 h 545736"/>
                <a:gd name="connsiteX414" fmla="*/ 466555 w 1296521"/>
                <a:gd name="connsiteY414" fmla="*/ 240330 h 545736"/>
                <a:gd name="connsiteX415" fmla="*/ 487423 w 1296521"/>
                <a:gd name="connsiteY415" fmla="*/ 244597 h 545736"/>
                <a:gd name="connsiteX416" fmla="*/ 525512 w 1296521"/>
                <a:gd name="connsiteY416" fmla="*/ 260345 h 545736"/>
                <a:gd name="connsiteX417" fmla="*/ 555611 w 1296521"/>
                <a:gd name="connsiteY417" fmla="*/ 242580 h 545736"/>
                <a:gd name="connsiteX418" fmla="*/ 587882 w 1296521"/>
                <a:gd name="connsiteY418" fmla="*/ 239555 h 545736"/>
                <a:gd name="connsiteX419" fmla="*/ 622713 w 1296521"/>
                <a:gd name="connsiteY419" fmla="*/ 252665 h 545736"/>
                <a:gd name="connsiteX420" fmla="*/ 645209 w 1296521"/>
                <a:gd name="connsiteY420" fmla="*/ 255147 h 545736"/>
                <a:gd name="connsiteX421" fmla="*/ 655139 w 1296521"/>
                <a:gd name="connsiteY421" fmla="*/ 241572 h 545736"/>
                <a:gd name="connsiteX422" fmla="*/ 658009 w 1296521"/>
                <a:gd name="connsiteY422" fmla="*/ 236684 h 545736"/>
                <a:gd name="connsiteX423" fmla="*/ 679497 w 1296521"/>
                <a:gd name="connsiteY423" fmla="*/ 263448 h 545736"/>
                <a:gd name="connsiteX424" fmla="*/ 681049 w 1296521"/>
                <a:gd name="connsiteY424" fmla="*/ 265387 h 545736"/>
                <a:gd name="connsiteX425" fmla="*/ 695090 w 1296521"/>
                <a:gd name="connsiteY425" fmla="*/ 276325 h 545736"/>
                <a:gd name="connsiteX426" fmla="*/ 715104 w 1296521"/>
                <a:gd name="connsiteY426" fmla="*/ 263448 h 545736"/>
                <a:gd name="connsiteX427" fmla="*/ 726430 w 1296521"/>
                <a:gd name="connsiteY427" fmla="*/ 256156 h 545736"/>
                <a:gd name="connsiteX428" fmla="*/ 743651 w 1296521"/>
                <a:gd name="connsiteY428" fmla="*/ 254759 h 545736"/>
                <a:gd name="connsiteX429" fmla="*/ 766148 w 1296521"/>
                <a:gd name="connsiteY429" fmla="*/ 288970 h 545736"/>
                <a:gd name="connsiteX430" fmla="*/ 811141 w 1296521"/>
                <a:gd name="connsiteY430" fmla="*/ 288970 h 545736"/>
                <a:gd name="connsiteX431" fmla="*/ 817968 w 1296521"/>
                <a:gd name="connsiteY431" fmla="*/ 304097 h 545736"/>
                <a:gd name="connsiteX432" fmla="*/ 818355 w 1296521"/>
                <a:gd name="connsiteY432" fmla="*/ 354675 h 545736"/>
                <a:gd name="connsiteX433" fmla="*/ 846127 w 1296521"/>
                <a:gd name="connsiteY433" fmla="*/ 378801 h 545736"/>
                <a:gd name="connsiteX434" fmla="*/ 873278 w 1296521"/>
                <a:gd name="connsiteY434" fmla="*/ 398893 h 545736"/>
                <a:gd name="connsiteX435" fmla="*/ 878243 w 1296521"/>
                <a:gd name="connsiteY435" fmla="*/ 402694 h 545736"/>
                <a:gd name="connsiteX436" fmla="*/ 889646 w 1296521"/>
                <a:gd name="connsiteY436" fmla="*/ 414097 h 545736"/>
                <a:gd name="connsiteX437" fmla="*/ 964738 w 1296521"/>
                <a:gd name="connsiteY437" fmla="*/ 399358 h 545736"/>
                <a:gd name="connsiteX438" fmla="*/ 1012369 w 1296521"/>
                <a:gd name="connsiteY438" fmla="*/ 378413 h 545736"/>
                <a:gd name="connsiteX439" fmla="*/ 1081566 w 1296521"/>
                <a:gd name="connsiteY439" fmla="*/ 376939 h 545736"/>
                <a:gd name="connsiteX440" fmla="*/ 1106777 w 1296521"/>
                <a:gd name="connsiteY440" fmla="*/ 352038 h 545736"/>
                <a:gd name="connsiteX441" fmla="*/ 1143392 w 1296521"/>
                <a:gd name="connsiteY441" fmla="*/ 363208 h 545736"/>
                <a:gd name="connsiteX442" fmla="*/ 1168914 w 1296521"/>
                <a:gd name="connsiteY442" fmla="*/ 374302 h 545736"/>
                <a:gd name="connsiteX443" fmla="*/ 1193505 w 1296521"/>
                <a:gd name="connsiteY443" fmla="*/ 364682 h 545736"/>
                <a:gd name="connsiteX444" fmla="*/ 1209020 w 1296521"/>
                <a:gd name="connsiteY444" fmla="*/ 346995 h 545736"/>
                <a:gd name="connsiteX445" fmla="*/ 1221200 w 1296521"/>
                <a:gd name="connsiteY445" fmla="*/ 320077 h 545736"/>
                <a:gd name="connsiteX446" fmla="*/ 1247342 w 1296521"/>
                <a:gd name="connsiteY446" fmla="*/ 312242 h 545736"/>
                <a:gd name="connsiteX447" fmla="*/ 1276588 w 1296521"/>
                <a:gd name="connsiteY447" fmla="*/ 319224 h 545736"/>
                <a:gd name="connsiteX448" fmla="*/ 1289077 w 1296521"/>
                <a:gd name="connsiteY448" fmla="*/ 314414 h 545736"/>
                <a:gd name="connsiteX449" fmla="*/ 1289155 w 1296521"/>
                <a:gd name="connsiteY449" fmla="*/ 314414 h 545736"/>
                <a:gd name="connsiteX450" fmla="*/ 1293887 w 1296521"/>
                <a:gd name="connsiteY450" fmla="*/ 312552 h 545736"/>
                <a:gd name="connsiteX451" fmla="*/ 1296912 w 1296521"/>
                <a:gd name="connsiteY451" fmla="*/ 311389 h 545736"/>
                <a:gd name="connsiteX452" fmla="*/ 1291404 w 1296521"/>
                <a:gd name="connsiteY452" fmla="*/ 321784 h 545736"/>
                <a:gd name="connsiteX453" fmla="*/ 1291404 w 1296521"/>
                <a:gd name="connsiteY453" fmla="*/ 321861 h 545736"/>
                <a:gd name="connsiteX454" fmla="*/ 1287138 w 1296521"/>
                <a:gd name="connsiteY454" fmla="*/ 349943 h 545736"/>
                <a:gd name="connsiteX455" fmla="*/ 1286440 w 1296521"/>
                <a:gd name="connsiteY455" fmla="*/ 348624 h 545736"/>
                <a:gd name="connsiteX456" fmla="*/ 1282406 w 1296521"/>
                <a:gd name="connsiteY456" fmla="*/ 355063 h 545736"/>
                <a:gd name="connsiteX457" fmla="*/ 1287215 w 1296521"/>
                <a:gd name="connsiteY457" fmla="*/ 323413 h 545736"/>
                <a:gd name="connsiteX458" fmla="*/ 1277053 w 1296521"/>
                <a:gd name="connsiteY458" fmla="*/ 327369 h 545736"/>
                <a:gd name="connsiteX459" fmla="*/ 1247575 w 1296521"/>
                <a:gd name="connsiteY459" fmla="*/ 320310 h 545736"/>
                <a:gd name="connsiteX460" fmla="*/ 1226863 w 1296521"/>
                <a:gd name="connsiteY460" fmla="*/ 326516 h 545736"/>
                <a:gd name="connsiteX461" fmla="*/ 1215847 w 1296521"/>
                <a:gd name="connsiteY461" fmla="*/ 350719 h 545736"/>
                <a:gd name="connsiteX462" fmla="*/ 1198082 w 1296521"/>
                <a:gd name="connsiteY462" fmla="*/ 371199 h 545736"/>
                <a:gd name="connsiteX463" fmla="*/ 1168759 w 1296521"/>
                <a:gd name="connsiteY463" fmla="*/ 382680 h 545736"/>
                <a:gd name="connsiteX464" fmla="*/ 1140677 w 1296521"/>
                <a:gd name="connsiteY464" fmla="*/ 370500 h 545736"/>
                <a:gd name="connsiteX465" fmla="*/ 1108949 w 1296521"/>
                <a:gd name="connsiteY465" fmla="*/ 360804 h 545736"/>
                <a:gd name="connsiteX466" fmla="*/ 1084746 w 1296521"/>
                <a:gd name="connsiteY466" fmla="*/ 384619 h 545736"/>
                <a:gd name="connsiteX467" fmla="*/ 1014851 w 1296521"/>
                <a:gd name="connsiteY467" fmla="*/ 385783 h 545736"/>
                <a:gd name="connsiteX468" fmla="*/ 967453 w 1296521"/>
                <a:gd name="connsiteY468" fmla="*/ 406650 h 545736"/>
                <a:gd name="connsiteX469" fmla="*/ 887086 w 1296521"/>
                <a:gd name="connsiteY469" fmla="*/ 422553 h 545736"/>
                <a:gd name="connsiteX470" fmla="*/ 873201 w 1296521"/>
                <a:gd name="connsiteY470" fmla="*/ 408589 h 545736"/>
                <a:gd name="connsiteX471" fmla="*/ 841317 w 1296521"/>
                <a:gd name="connsiteY471" fmla="*/ 384852 h 545736"/>
                <a:gd name="connsiteX472" fmla="*/ 810598 w 1296521"/>
                <a:gd name="connsiteY472" fmla="*/ 358244 h 545736"/>
                <a:gd name="connsiteX473" fmla="*/ 810598 w 1296521"/>
                <a:gd name="connsiteY473" fmla="*/ 306579 h 545736"/>
                <a:gd name="connsiteX474" fmla="*/ 806099 w 1296521"/>
                <a:gd name="connsiteY474" fmla="*/ 296727 h 545736"/>
                <a:gd name="connsiteX475" fmla="*/ 761959 w 1296521"/>
                <a:gd name="connsiteY475" fmla="*/ 296727 h 545736"/>
                <a:gd name="connsiteX476" fmla="*/ 739695 w 1296521"/>
                <a:gd name="connsiteY476" fmla="*/ 262827 h 545736"/>
                <a:gd name="connsiteX477" fmla="*/ 731937 w 1296521"/>
                <a:gd name="connsiteY477" fmla="*/ 263448 h 545736"/>
                <a:gd name="connsiteX478" fmla="*/ 722241 w 1296521"/>
                <a:gd name="connsiteY478" fmla="*/ 263448 h 545736"/>
                <a:gd name="connsiteX479" fmla="*/ 727671 w 1296521"/>
                <a:gd name="connsiteY479" fmla="*/ 259957 h 545736"/>
                <a:gd name="connsiteX480" fmla="*/ 741712 w 1296521"/>
                <a:gd name="connsiteY480" fmla="*/ 258793 h 545736"/>
                <a:gd name="connsiteX481" fmla="*/ 764053 w 1296521"/>
                <a:gd name="connsiteY481" fmla="*/ 292848 h 545736"/>
                <a:gd name="connsiteX482" fmla="*/ 808581 w 1296521"/>
                <a:gd name="connsiteY482" fmla="*/ 292848 h 545736"/>
                <a:gd name="connsiteX483" fmla="*/ 814477 w 1296521"/>
                <a:gd name="connsiteY483" fmla="*/ 305726 h 545736"/>
                <a:gd name="connsiteX484" fmla="*/ 814477 w 1296521"/>
                <a:gd name="connsiteY484" fmla="*/ 356459 h 545736"/>
                <a:gd name="connsiteX485" fmla="*/ 843877 w 1296521"/>
                <a:gd name="connsiteY485" fmla="*/ 381904 h 545736"/>
                <a:gd name="connsiteX486" fmla="*/ 870951 w 1296521"/>
                <a:gd name="connsiteY486" fmla="*/ 401996 h 545736"/>
                <a:gd name="connsiteX487" fmla="*/ 875528 w 1296521"/>
                <a:gd name="connsiteY487" fmla="*/ 405486 h 545736"/>
                <a:gd name="connsiteX488" fmla="*/ 888405 w 1296521"/>
                <a:gd name="connsiteY488" fmla="*/ 418364 h 545736"/>
                <a:gd name="connsiteX489" fmla="*/ 904696 w 1296521"/>
                <a:gd name="connsiteY489" fmla="*/ 415106 h 545736"/>
                <a:gd name="connsiteX490" fmla="*/ 965902 w 1296521"/>
                <a:gd name="connsiteY490" fmla="*/ 403082 h 545736"/>
                <a:gd name="connsiteX491" fmla="*/ 1013998 w 1296521"/>
                <a:gd name="connsiteY491" fmla="*/ 381904 h 545736"/>
                <a:gd name="connsiteX492" fmla="*/ 1083195 w 1296521"/>
                <a:gd name="connsiteY492" fmla="*/ 380818 h 545736"/>
                <a:gd name="connsiteX493" fmla="*/ 1087229 w 1296521"/>
                <a:gd name="connsiteY493" fmla="*/ 376862 h 545736"/>
                <a:gd name="connsiteX494" fmla="*/ 1104838 w 1296521"/>
                <a:gd name="connsiteY494" fmla="*/ 359407 h 545736"/>
                <a:gd name="connsiteX495" fmla="*/ 1107863 w 1296521"/>
                <a:gd name="connsiteY495" fmla="*/ 356459 h 545736"/>
                <a:gd name="connsiteX496" fmla="*/ 1141841 w 1296521"/>
                <a:gd name="connsiteY496" fmla="*/ 366777 h 545736"/>
                <a:gd name="connsiteX497" fmla="*/ 1168837 w 1296521"/>
                <a:gd name="connsiteY497" fmla="*/ 378491 h 545736"/>
                <a:gd name="connsiteX498" fmla="*/ 1195755 w 1296521"/>
                <a:gd name="connsiteY498" fmla="*/ 367940 h 545736"/>
                <a:gd name="connsiteX499" fmla="*/ 1212278 w 1296521"/>
                <a:gd name="connsiteY499" fmla="*/ 349090 h 545736"/>
                <a:gd name="connsiteX500" fmla="*/ 1221510 w 1296521"/>
                <a:gd name="connsiteY500" fmla="*/ 328921 h 545736"/>
                <a:gd name="connsiteX501" fmla="*/ 1223992 w 1296521"/>
                <a:gd name="connsiteY501" fmla="*/ 323258 h 545736"/>
                <a:gd name="connsiteX502" fmla="*/ 1247420 w 1296521"/>
                <a:gd name="connsiteY502" fmla="*/ 316276 h 545736"/>
                <a:gd name="connsiteX503" fmla="*/ 1276820 w 1296521"/>
                <a:gd name="connsiteY503" fmla="*/ 323258 h 545736"/>
                <a:gd name="connsiteX504" fmla="*/ 1287914 w 1296521"/>
                <a:gd name="connsiteY504" fmla="*/ 319069 h 545736"/>
                <a:gd name="connsiteX505" fmla="*/ 1292103 w 1296521"/>
                <a:gd name="connsiteY505" fmla="*/ 317439 h 545736"/>
                <a:gd name="connsiteX506" fmla="*/ 1287215 w 1296521"/>
                <a:gd name="connsiteY506" fmla="*/ 323413 h 545736"/>
                <a:gd name="connsiteX507" fmla="*/ 1277053 w 1296521"/>
                <a:gd name="connsiteY507" fmla="*/ 327369 h 545736"/>
                <a:gd name="connsiteX508" fmla="*/ 1247575 w 1296521"/>
                <a:gd name="connsiteY508" fmla="*/ 320310 h 545736"/>
                <a:gd name="connsiteX509" fmla="*/ 1226863 w 1296521"/>
                <a:gd name="connsiteY509" fmla="*/ 326516 h 545736"/>
                <a:gd name="connsiteX510" fmla="*/ 1215847 w 1296521"/>
                <a:gd name="connsiteY510" fmla="*/ 350719 h 545736"/>
                <a:gd name="connsiteX511" fmla="*/ 1198082 w 1296521"/>
                <a:gd name="connsiteY511" fmla="*/ 371199 h 545736"/>
                <a:gd name="connsiteX512" fmla="*/ 1168759 w 1296521"/>
                <a:gd name="connsiteY512" fmla="*/ 382680 h 545736"/>
                <a:gd name="connsiteX513" fmla="*/ 1140677 w 1296521"/>
                <a:gd name="connsiteY513" fmla="*/ 370500 h 545736"/>
                <a:gd name="connsiteX514" fmla="*/ 1108949 w 1296521"/>
                <a:gd name="connsiteY514" fmla="*/ 360804 h 545736"/>
                <a:gd name="connsiteX515" fmla="*/ 1084746 w 1296521"/>
                <a:gd name="connsiteY515" fmla="*/ 384619 h 545736"/>
                <a:gd name="connsiteX516" fmla="*/ 1014851 w 1296521"/>
                <a:gd name="connsiteY516" fmla="*/ 385783 h 545736"/>
                <a:gd name="connsiteX517" fmla="*/ 967453 w 1296521"/>
                <a:gd name="connsiteY517" fmla="*/ 406650 h 545736"/>
                <a:gd name="connsiteX518" fmla="*/ 887086 w 1296521"/>
                <a:gd name="connsiteY518" fmla="*/ 422553 h 545736"/>
                <a:gd name="connsiteX519" fmla="*/ 873201 w 1296521"/>
                <a:gd name="connsiteY519" fmla="*/ 408589 h 545736"/>
                <a:gd name="connsiteX520" fmla="*/ 841317 w 1296521"/>
                <a:gd name="connsiteY520" fmla="*/ 384852 h 545736"/>
                <a:gd name="connsiteX521" fmla="*/ 810598 w 1296521"/>
                <a:gd name="connsiteY521" fmla="*/ 358244 h 545736"/>
                <a:gd name="connsiteX522" fmla="*/ 810598 w 1296521"/>
                <a:gd name="connsiteY522" fmla="*/ 306579 h 545736"/>
                <a:gd name="connsiteX523" fmla="*/ 806099 w 1296521"/>
                <a:gd name="connsiteY523" fmla="*/ 296727 h 545736"/>
                <a:gd name="connsiteX524" fmla="*/ 761959 w 1296521"/>
                <a:gd name="connsiteY524" fmla="*/ 296727 h 545736"/>
                <a:gd name="connsiteX525" fmla="*/ 739695 w 1296521"/>
                <a:gd name="connsiteY525" fmla="*/ 262827 h 545736"/>
                <a:gd name="connsiteX526" fmla="*/ 731937 w 1296521"/>
                <a:gd name="connsiteY526" fmla="*/ 263448 h 545736"/>
                <a:gd name="connsiteX527" fmla="*/ 722241 w 1296521"/>
                <a:gd name="connsiteY527" fmla="*/ 263448 h 545736"/>
                <a:gd name="connsiteX528" fmla="*/ 727671 w 1296521"/>
                <a:gd name="connsiteY528" fmla="*/ 259957 h 545736"/>
                <a:gd name="connsiteX529" fmla="*/ 741712 w 1296521"/>
                <a:gd name="connsiteY529" fmla="*/ 258793 h 545736"/>
                <a:gd name="connsiteX530" fmla="*/ 764053 w 1296521"/>
                <a:gd name="connsiteY530" fmla="*/ 292848 h 545736"/>
                <a:gd name="connsiteX531" fmla="*/ 808581 w 1296521"/>
                <a:gd name="connsiteY531" fmla="*/ 292848 h 545736"/>
                <a:gd name="connsiteX532" fmla="*/ 814477 w 1296521"/>
                <a:gd name="connsiteY532" fmla="*/ 305726 h 545736"/>
                <a:gd name="connsiteX533" fmla="*/ 814477 w 1296521"/>
                <a:gd name="connsiteY533" fmla="*/ 356459 h 545736"/>
                <a:gd name="connsiteX534" fmla="*/ 843877 w 1296521"/>
                <a:gd name="connsiteY534" fmla="*/ 381904 h 545736"/>
                <a:gd name="connsiteX535" fmla="*/ 870951 w 1296521"/>
                <a:gd name="connsiteY535" fmla="*/ 401996 h 545736"/>
                <a:gd name="connsiteX536" fmla="*/ 875528 w 1296521"/>
                <a:gd name="connsiteY536" fmla="*/ 405486 h 545736"/>
                <a:gd name="connsiteX537" fmla="*/ 888405 w 1296521"/>
                <a:gd name="connsiteY537" fmla="*/ 418364 h 545736"/>
                <a:gd name="connsiteX538" fmla="*/ 904696 w 1296521"/>
                <a:gd name="connsiteY538" fmla="*/ 415106 h 545736"/>
                <a:gd name="connsiteX539" fmla="*/ 965902 w 1296521"/>
                <a:gd name="connsiteY539" fmla="*/ 403082 h 545736"/>
                <a:gd name="connsiteX540" fmla="*/ 1013998 w 1296521"/>
                <a:gd name="connsiteY540" fmla="*/ 381904 h 545736"/>
                <a:gd name="connsiteX541" fmla="*/ 1083195 w 1296521"/>
                <a:gd name="connsiteY541" fmla="*/ 380818 h 545736"/>
                <a:gd name="connsiteX542" fmla="*/ 1087229 w 1296521"/>
                <a:gd name="connsiteY542" fmla="*/ 376862 h 545736"/>
                <a:gd name="connsiteX543" fmla="*/ 1104838 w 1296521"/>
                <a:gd name="connsiteY543" fmla="*/ 359407 h 545736"/>
                <a:gd name="connsiteX544" fmla="*/ 1107863 w 1296521"/>
                <a:gd name="connsiteY544" fmla="*/ 356459 h 545736"/>
                <a:gd name="connsiteX545" fmla="*/ 1141841 w 1296521"/>
                <a:gd name="connsiteY545" fmla="*/ 366777 h 545736"/>
                <a:gd name="connsiteX546" fmla="*/ 1168837 w 1296521"/>
                <a:gd name="connsiteY546" fmla="*/ 378491 h 545736"/>
                <a:gd name="connsiteX547" fmla="*/ 1195755 w 1296521"/>
                <a:gd name="connsiteY547" fmla="*/ 367940 h 545736"/>
                <a:gd name="connsiteX548" fmla="*/ 1212278 w 1296521"/>
                <a:gd name="connsiteY548" fmla="*/ 349090 h 545736"/>
                <a:gd name="connsiteX549" fmla="*/ 1221510 w 1296521"/>
                <a:gd name="connsiteY549" fmla="*/ 328921 h 545736"/>
                <a:gd name="connsiteX550" fmla="*/ 1223992 w 1296521"/>
                <a:gd name="connsiteY550" fmla="*/ 323258 h 545736"/>
                <a:gd name="connsiteX551" fmla="*/ 1247420 w 1296521"/>
                <a:gd name="connsiteY551" fmla="*/ 316276 h 545736"/>
                <a:gd name="connsiteX552" fmla="*/ 1276820 w 1296521"/>
                <a:gd name="connsiteY552" fmla="*/ 323258 h 545736"/>
                <a:gd name="connsiteX553" fmla="*/ 1287914 w 1296521"/>
                <a:gd name="connsiteY553" fmla="*/ 319069 h 545736"/>
                <a:gd name="connsiteX554" fmla="*/ 1288224 w 1296521"/>
                <a:gd name="connsiteY554" fmla="*/ 316819 h 545736"/>
                <a:gd name="connsiteX555" fmla="*/ 1287914 w 1296521"/>
                <a:gd name="connsiteY555" fmla="*/ 319069 h 545736"/>
                <a:gd name="connsiteX556" fmla="*/ 1287215 w 1296521"/>
                <a:gd name="connsiteY556" fmla="*/ 323413 h 545736"/>
                <a:gd name="connsiteX557" fmla="*/ 1277053 w 1296521"/>
                <a:gd name="connsiteY557" fmla="*/ 327369 h 545736"/>
                <a:gd name="connsiteX558" fmla="*/ 1247575 w 1296521"/>
                <a:gd name="connsiteY558" fmla="*/ 320310 h 545736"/>
                <a:gd name="connsiteX559" fmla="*/ 1226863 w 1296521"/>
                <a:gd name="connsiteY559" fmla="*/ 326516 h 545736"/>
                <a:gd name="connsiteX560" fmla="*/ 1215847 w 1296521"/>
                <a:gd name="connsiteY560" fmla="*/ 350719 h 545736"/>
                <a:gd name="connsiteX561" fmla="*/ 1198082 w 1296521"/>
                <a:gd name="connsiteY561" fmla="*/ 371199 h 545736"/>
                <a:gd name="connsiteX562" fmla="*/ 1168759 w 1296521"/>
                <a:gd name="connsiteY562" fmla="*/ 382680 h 545736"/>
                <a:gd name="connsiteX563" fmla="*/ 1140677 w 1296521"/>
                <a:gd name="connsiteY563" fmla="*/ 370500 h 545736"/>
                <a:gd name="connsiteX564" fmla="*/ 1108949 w 1296521"/>
                <a:gd name="connsiteY564" fmla="*/ 360804 h 545736"/>
                <a:gd name="connsiteX565" fmla="*/ 1084746 w 1296521"/>
                <a:gd name="connsiteY565" fmla="*/ 384619 h 545736"/>
                <a:gd name="connsiteX566" fmla="*/ 1014851 w 1296521"/>
                <a:gd name="connsiteY566" fmla="*/ 385783 h 545736"/>
                <a:gd name="connsiteX567" fmla="*/ 967453 w 1296521"/>
                <a:gd name="connsiteY567" fmla="*/ 406650 h 545736"/>
                <a:gd name="connsiteX568" fmla="*/ 887086 w 1296521"/>
                <a:gd name="connsiteY568" fmla="*/ 422553 h 545736"/>
                <a:gd name="connsiteX569" fmla="*/ 873201 w 1296521"/>
                <a:gd name="connsiteY569" fmla="*/ 408589 h 545736"/>
                <a:gd name="connsiteX570" fmla="*/ 841317 w 1296521"/>
                <a:gd name="connsiteY570" fmla="*/ 384852 h 545736"/>
                <a:gd name="connsiteX571" fmla="*/ 810598 w 1296521"/>
                <a:gd name="connsiteY571" fmla="*/ 358244 h 545736"/>
                <a:gd name="connsiteX572" fmla="*/ 810598 w 1296521"/>
                <a:gd name="connsiteY572" fmla="*/ 306579 h 545736"/>
                <a:gd name="connsiteX573" fmla="*/ 806099 w 1296521"/>
                <a:gd name="connsiteY573" fmla="*/ 296727 h 545736"/>
                <a:gd name="connsiteX574" fmla="*/ 761959 w 1296521"/>
                <a:gd name="connsiteY574" fmla="*/ 296727 h 545736"/>
                <a:gd name="connsiteX575" fmla="*/ 739695 w 1296521"/>
                <a:gd name="connsiteY575" fmla="*/ 262827 h 545736"/>
                <a:gd name="connsiteX576" fmla="*/ 731937 w 1296521"/>
                <a:gd name="connsiteY576" fmla="*/ 263448 h 545736"/>
                <a:gd name="connsiteX577" fmla="*/ 728990 w 1296521"/>
                <a:gd name="connsiteY577" fmla="*/ 263680 h 545736"/>
                <a:gd name="connsiteX578" fmla="*/ 694624 w 1296521"/>
                <a:gd name="connsiteY578" fmla="*/ 285789 h 545736"/>
                <a:gd name="connsiteX579" fmla="*/ 675929 w 1296521"/>
                <a:gd name="connsiteY579" fmla="*/ 271283 h 545736"/>
                <a:gd name="connsiteX580" fmla="*/ 669568 w 1296521"/>
                <a:gd name="connsiteY580" fmla="*/ 263448 h 545736"/>
                <a:gd name="connsiteX581" fmla="*/ 658940 w 1296521"/>
                <a:gd name="connsiteY581" fmla="*/ 250260 h 545736"/>
                <a:gd name="connsiteX582" fmla="*/ 647924 w 1296521"/>
                <a:gd name="connsiteY582" fmla="*/ 262439 h 545736"/>
                <a:gd name="connsiteX583" fmla="*/ 620773 w 1296521"/>
                <a:gd name="connsiteY583" fmla="*/ 260112 h 545736"/>
                <a:gd name="connsiteX584" fmla="*/ 586796 w 1296521"/>
                <a:gd name="connsiteY584" fmla="*/ 247467 h 545736"/>
                <a:gd name="connsiteX585" fmla="*/ 558791 w 1296521"/>
                <a:gd name="connsiteY585" fmla="*/ 249717 h 545736"/>
                <a:gd name="connsiteX586" fmla="*/ 535519 w 1296521"/>
                <a:gd name="connsiteY586" fmla="*/ 263448 h 545736"/>
                <a:gd name="connsiteX587" fmla="*/ 526132 w 1296521"/>
                <a:gd name="connsiteY587" fmla="*/ 268955 h 545736"/>
                <a:gd name="connsiteX588" fmla="*/ 512790 w 1296521"/>
                <a:gd name="connsiteY588" fmla="*/ 263448 h 545736"/>
                <a:gd name="connsiteX589" fmla="*/ 485173 w 1296521"/>
                <a:gd name="connsiteY589" fmla="*/ 252044 h 545736"/>
                <a:gd name="connsiteX590" fmla="*/ 470201 w 1296521"/>
                <a:gd name="connsiteY590" fmla="*/ 249019 h 545736"/>
                <a:gd name="connsiteX591" fmla="*/ 461047 w 1296521"/>
                <a:gd name="connsiteY591" fmla="*/ 263448 h 545736"/>
                <a:gd name="connsiteX592" fmla="*/ 449179 w 1296521"/>
                <a:gd name="connsiteY592" fmla="*/ 282143 h 545736"/>
                <a:gd name="connsiteX593" fmla="*/ 414813 w 1296521"/>
                <a:gd name="connsiteY593" fmla="*/ 306967 h 545736"/>
                <a:gd name="connsiteX594" fmla="*/ 394876 w 1296521"/>
                <a:gd name="connsiteY594" fmla="*/ 307355 h 545736"/>
                <a:gd name="connsiteX595" fmla="*/ 383473 w 1296521"/>
                <a:gd name="connsiteY595" fmla="*/ 286099 h 545736"/>
                <a:gd name="connsiteX596" fmla="*/ 383395 w 1296521"/>
                <a:gd name="connsiteY596" fmla="*/ 284781 h 545736"/>
                <a:gd name="connsiteX597" fmla="*/ 384094 w 1296521"/>
                <a:gd name="connsiteY597" fmla="*/ 283617 h 545736"/>
                <a:gd name="connsiteX598" fmla="*/ 385257 w 1296521"/>
                <a:gd name="connsiteY598" fmla="*/ 281678 h 545736"/>
                <a:gd name="connsiteX599" fmla="*/ 386343 w 1296521"/>
                <a:gd name="connsiteY599" fmla="*/ 279583 h 545736"/>
                <a:gd name="connsiteX600" fmla="*/ 388826 w 1296521"/>
                <a:gd name="connsiteY600" fmla="*/ 273687 h 545736"/>
                <a:gd name="connsiteX601" fmla="*/ 389912 w 1296521"/>
                <a:gd name="connsiteY601" fmla="*/ 270197 h 545736"/>
                <a:gd name="connsiteX602" fmla="*/ 389912 w 1296521"/>
                <a:gd name="connsiteY602" fmla="*/ 270119 h 545736"/>
                <a:gd name="connsiteX603" fmla="*/ 390687 w 1296521"/>
                <a:gd name="connsiteY603" fmla="*/ 266395 h 545736"/>
                <a:gd name="connsiteX604" fmla="*/ 390687 w 1296521"/>
                <a:gd name="connsiteY604" fmla="*/ 266318 h 545736"/>
                <a:gd name="connsiteX605" fmla="*/ 390843 w 1296521"/>
                <a:gd name="connsiteY605" fmla="*/ 263448 h 545736"/>
                <a:gd name="connsiteX606" fmla="*/ 390843 w 1296521"/>
                <a:gd name="connsiteY606" fmla="*/ 260810 h 545736"/>
                <a:gd name="connsiteX607" fmla="*/ 390843 w 1296521"/>
                <a:gd name="connsiteY607" fmla="*/ 260655 h 545736"/>
                <a:gd name="connsiteX608" fmla="*/ 390843 w 1296521"/>
                <a:gd name="connsiteY608" fmla="*/ 260500 h 545736"/>
                <a:gd name="connsiteX609" fmla="*/ 390765 w 1296521"/>
                <a:gd name="connsiteY609" fmla="*/ 259957 h 545736"/>
                <a:gd name="connsiteX610" fmla="*/ 390377 w 1296521"/>
                <a:gd name="connsiteY610" fmla="*/ 257862 h 545736"/>
                <a:gd name="connsiteX611" fmla="*/ 389756 w 1296521"/>
                <a:gd name="connsiteY611" fmla="*/ 255845 h 545736"/>
                <a:gd name="connsiteX612" fmla="*/ 388748 w 1296521"/>
                <a:gd name="connsiteY612" fmla="*/ 253751 h 545736"/>
                <a:gd name="connsiteX613" fmla="*/ 386188 w 1296521"/>
                <a:gd name="connsiteY613" fmla="*/ 234357 h 545736"/>
                <a:gd name="connsiteX614" fmla="*/ 386498 w 1296521"/>
                <a:gd name="connsiteY614" fmla="*/ 231642 h 545736"/>
                <a:gd name="connsiteX615" fmla="*/ 386654 w 1296521"/>
                <a:gd name="connsiteY615" fmla="*/ 230866 h 545736"/>
                <a:gd name="connsiteX616" fmla="*/ 387507 w 1296521"/>
                <a:gd name="connsiteY616" fmla="*/ 226445 h 545736"/>
                <a:gd name="connsiteX617" fmla="*/ 390222 w 1296521"/>
                <a:gd name="connsiteY617" fmla="*/ 216282 h 545736"/>
                <a:gd name="connsiteX618" fmla="*/ 391075 w 1296521"/>
                <a:gd name="connsiteY618" fmla="*/ 213645 h 545736"/>
                <a:gd name="connsiteX619" fmla="*/ 391386 w 1296521"/>
                <a:gd name="connsiteY619" fmla="*/ 212714 h 545736"/>
                <a:gd name="connsiteX620" fmla="*/ 392704 w 1296521"/>
                <a:gd name="connsiteY620" fmla="*/ 209068 h 545736"/>
                <a:gd name="connsiteX621" fmla="*/ 393868 w 1296521"/>
                <a:gd name="connsiteY621" fmla="*/ 206043 h 545736"/>
                <a:gd name="connsiteX622" fmla="*/ 397592 w 1296521"/>
                <a:gd name="connsiteY622" fmla="*/ 207284 h 545736"/>
                <a:gd name="connsiteX623" fmla="*/ 399221 w 1296521"/>
                <a:gd name="connsiteY623" fmla="*/ 207827 h 545736"/>
                <a:gd name="connsiteX624" fmla="*/ 400617 w 1296521"/>
                <a:gd name="connsiteY624" fmla="*/ 207284 h 545736"/>
                <a:gd name="connsiteX625" fmla="*/ 401936 w 1296521"/>
                <a:gd name="connsiteY625" fmla="*/ 206663 h 545736"/>
                <a:gd name="connsiteX626" fmla="*/ 402013 w 1296521"/>
                <a:gd name="connsiteY626" fmla="*/ 206663 h 545736"/>
                <a:gd name="connsiteX627" fmla="*/ 401393 w 1296521"/>
                <a:gd name="connsiteY627" fmla="*/ 208059 h 545736"/>
                <a:gd name="connsiteX628" fmla="*/ 400462 w 1296521"/>
                <a:gd name="connsiteY628" fmla="*/ 210464 h 545736"/>
                <a:gd name="connsiteX629" fmla="*/ 398600 w 1296521"/>
                <a:gd name="connsiteY629" fmla="*/ 215507 h 545736"/>
                <a:gd name="connsiteX630" fmla="*/ 397824 w 1296521"/>
                <a:gd name="connsiteY630" fmla="*/ 218144 h 545736"/>
                <a:gd name="connsiteX631" fmla="*/ 396971 w 1296521"/>
                <a:gd name="connsiteY631" fmla="*/ 220937 h 545736"/>
                <a:gd name="connsiteX632" fmla="*/ 396195 w 1296521"/>
                <a:gd name="connsiteY632" fmla="*/ 223574 h 545736"/>
                <a:gd name="connsiteX633" fmla="*/ 395342 w 1296521"/>
                <a:gd name="connsiteY633" fmla="*/ 226988 h 545736"/>
                <a:gd name="connsiteX634" fmla="*/ 394799 w 1296521"/>
                <a:gd name="connsiteY634" fmla="*/ 229315 h 545736"/>
                <a:gd name="connsiteX635" fmla="*/ 394256 w 1296521"/>
                <a:gd name="connsiteY635" fmla="*/ 232340 h 545736"/>
                <a:gd name="connsiteX636" fmla="*/ 393713 w 1296521"/>
                <a:gd name="connsiteY636" fmla="*/ 235986 h 545736"/>
                <a:gd name="connsiteX637" fmla="*/ 395419 w 1296521"/>
                <a:gd name="connsiteY637" fmla="*/ 249795 h 545736"/>
                <a:gd name="connsiteX638" fmla="*/ 398678 w 1296521"/>
                <a:gd name="connsiteY638" fmla="*/ 263448 h 545736"/>
                <a:gd name="connsiteX639" fmla="*/ 391386 w 1296521"/>
                <a:gd name="connsiteY639" fmla="*/ 286642 h 545736"/>
                <a:gd name="connsiteX640" fmla="*/ 398833 w 1296521"/>
                <a:gd name="connsiteY640" fmla="*/ 300683 h 545736"/>
                <a:gd name="connsiteX641" fmla="*/ 411632 w 1296521"/>
                <a:gd name="connsiteY641" fmla="*/ 299908 h 545736"/>
                <a:gd name="connsiteX642" fmla="*/ 435448 w 1296521"/>
                <a:gd name="connsiteY642" fmla="*/ 285091 h 545736"/>
                <a:gd name="connsiteX643" fmla="*/ 442740 w 1296521"/>
                <a:gd name="connsiteY643" fmla="*/ 277799 h 545736"/>
                <a:gd name="connsiteX644" fmla="*/ 451894 w 1296521"/>
                <a:gd name="connsiteY644" fmla="*/ 263448 h 545736"/>
                <a:gd name="connsiteX645" fmla="*/ 466555 w 1296521"/>
                <a:gd name="connsiteY645" fmla="*/ 240330 h 545736"/>
                <a:gd name="connsiteX646" fmla="*/ 487423 w 1296521"/>
                <a:gd name="connsiteY646" fmla="*/ 244597 h 545736"/>
                <a:gd name="connsiteX647" fmla="*/ 525512 w 1296521"/>
                <a:gd name="connsiteY647" fmla="*/ 260345 h 545736"/>
                <a:gd name="connsiteX648" fmla="*/ 555611 w 1296521"/>
                <a:gd name="connsiteY648" fmla="*/ 242580 h 545736"/>
                <a:gd name="connsiteX649" fmla="*/ 587882 w 1296521"/>
                <a:gd name="connsiteY649" fmla="*/ 239555 h 545736"/>
                <a:gd name="connsiteX650" fmla="*/ 622713 w 1296521"/>
                <a:gd name="connsiteY650" fmla="*/ 252665 h 545736"/>
                <a:gd name="connsiteX651" fmla="*/ 645209 w 1296521"/>
                <a:gd name="connsiteY651" fmla="*/ 255147 h 545736"/>
                <a:gd name="connsiteX652" fmla="*/ 655139 w 1296521"/>
                <a:gd name="connsiteY652" fmla="*/ 241572 h 545736"/>
                <a:gd name="connsiteX653" fmla="*/ 658009 w 1296521"/>
                <a:gd name="connsiteY653" fmla="*/ 236684 h 545736"/>
                <a:gd name="connsiteX654" fmla="*/ 679497 w 1296521"/>
                <a:gd name="connsiteY654" fmla="*/ 263448 h 545736"/>
                <a:gd name="connsiteX655" fmla="*/ 681049 w 1296521"/>
                <a:gd name="connsiteY655" fmla="*/ 265387 h 545736"/>
                <a:gd name="connsiteX656" fmla="*/ 695090 w 1296521"/>
                <a:gd name="connsiteY656" fmla="*/ 276325 h 545736"/>
                <a:gd name="connsiteX657" fmla="*/ 715104 w 1296521"/>
                <a:gd name="connsiteY657" fmla="*/ 263448 h 545736"/>
                <a:gd name="connsiteX658" fmla="*/ 726430 w 1296521"/>
                <a:gd name="connsiteY658" fmla="*/ 256156 h 545736"/>
                <a:gd name="connsiteX659" fmla="*/ 743651 w 1296521"/>
                <a:gd name="connsiteY659" fmla="*/ 254759 h 545736"/>
                <a:gd name="connsiteX660" fmla="*/ 766148 w 1296521"/>
                <a:gd name="connsiteY660" fmla="*/ 288970 h 545736"/>
                <a:gd name="connsiteX661" fmla="*/ 811141 w 1296521"/>
                <a:gd name="connsiteY661" fmla="*/ 288970 h 545736"/>
                <a:gd name="connsiteX662" fmla="*/ 817968 w 1296521"/>
                <a:gd name="connsiteY662" fmla="*/ 304097 h 545736"/>
                <a:gd name="connsiteX663" fmla="*/ 818355 w 1296521"/>
                <a:gd name="connsiteY663" fmla="*/ 354675 h 545736"/>
                <a:gd name="connsiteX664" fmla="*/ 846127 w 1296521"/>
                <a:gd name="connsiteY664" fmla="*/ 378801 h 545736"/>
                <a:gd name="connsiteX665" fmla="*/ 873278 w 1296521"/>
                <a:gd name="connsiteY665" fmla="*/ 398893 h 545736"/>
                <a:gd name="connsiteX666" fmla="*/ 878243 w 1296521"/>
                <a:gd name="connsiteY666" fmla="*/ 402694 h 545736"/>
                <a:gd name="connsiteX667" fmla="*/ 889646 w 1296521"/>
                <a:gd name="connsiteY667" fmla="*/ 414097 h 545736"/>
                <a:gd name="connsiteX668" fmla="*/ 964738 w 1296521"/>
                <a:gd name="connsiteY668" fmla="*/ 399358 h 545736"/>
                <a:gd name="connsiteX669" fmla="*/ 1012369 w 1296521"/>
                <a:gd name="connsiteY669" fmla="*/ 378413 h 545736"/>
                <a:gd name="connsiteX670" fmla="*/ 1081566 w 1296521"/>
                <a:gd name="connsiteY670" fmla="*/ 376939 h 545736"/>
                <a:gd name="connsiteX671" fmla="*/ 1106777 w 1296521"/>
                <a:gd name="connsiteY671" fmla="*/ 352038 h 545736"/>
                <a:gd name="connsiteX672" fmla="*/ 1143392 w 1296521"/>
                <a:gd name="connsiteY672" fmla="*/ 363208 h 545736"/>
                <a:gd name="connsiteX673" fmla="*/ 1168914 w 1296521"/>
                <a:gd name="connsiteY673" fmla="*/ 374302 h 545736"/>
                <a:gd name="connsiteX674" fmla="*/ 1193505 w 1296521"/>
                <a:gd name="connsiteY674" fmla="*/ 364682 h 545736"/>
                <a:gd name="connsiteX675" fmla="*/ 1209020 w 1296521"/>
                <a:gd name="connsiteY675" fmla="*/ 346995 h 545736"/>
                <a:gd name="connsiteX676" fmla="*/ 1221200 w 1296521"/>
                <a:gd name="connsiteY676" fmla="*/ 320077 h 545736"/>
                <a:gd name="connsiteX677" fmla="*/ 1247342 w 1296521"/>
                <a:gd name="connsiteY677" fmla="*/ 312242 h 545736"/>
                <a:gd name="connsiteX678" fmla="*/ 1276588 w 1296521"/>
                <a:gd name="connsiteY678" fmla="*/ 319224 h 545736"/>
                <a:gd name="connsiteX679" fmla="*/ 1289077 w 1296521"/>
                <a:gd name="connsiteY679" fmla="*/ 314414 h 54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</a:cxnLst>
              <a:rect l="l" t="t" r="r" b="b"/>
              <a:pathLst>
                <a:path w="1296521" h="545736">
                  <a:moveTo>
                    <a:pt x="390920" y="263448"/>
                  </a:moveTo>
                  <a:lnTo>
                    <a:pt x="390920" y="264379"/>
                  </a:lnTo>
                  <a:lnTo>
                    <a:pt x="390687" y="266318"/>
                  </a:lnTo>
                  <a:cubicBezTo>
                    <a:pt x="390843" y="265387"/>
                    <a:pt x="390920" y="264456"/>
                    <a:pt x="390843" y="263448"/>
                  </a:cubicBezTo>
                  <a:cubicBezTo>
                    <a:pt x="390920" y="262594"/>
                    <a:pt x="390920" y="261741"/>
                    <a:pt x="390843" y="260810"/>
                  </a:cubicBezTo>
                  <a:cubicBezTo>
                    <a:pt x="390920" y="260888"/>
                    <a:pt x="390920" y="260888"/>
                    <a:pt x="390920" y="260965"/>
                  </a:cubicBezTo>
                  <a:cubicBezTo>
                    <a:pt x="390998" y="261508"/>
                    <a:pt x="390998" y="262051"/>
                    <a:pt x="390998" y="262594"/>
                  </a:cubicBezTo>
                  <a:cubicBezTo>
                    <a:pt x="390998" y="262827"/>
                    <a:pt x="390998" y="263137"/>
                    <a:pt x="390920" y="263448"/>
                  </a:cubicBezTo>
                  <a:moveTo>
                    <a:pt x="1287914" y="319069"/>
                  </a:moveTo>
                  <a:lnTo>
                    <a:pt x="1292103" y="317439"/>
                  </a:lnTo>
                  <a:lnTo>
                    <a:pt x="1291404" y="321784"/>
                  </a:lnTo>
                  <a:lnTo>
                    <a:pt x="1291404" y="321861"/>
                  </a:lnTo>
                  <a:lnTo>
                    <a:pt x="1287138" y="349943"/>
                  </a:lnTo>
                  <a:lnTo>
                    <a:pt x="1286440" y="348624"/>
                  </a:lnTo>
                  <a:lnTo>
                    <a:pt x="1282406" y="355063"/>
                  </a:lnTo>
                  <a:lnTo>
                    <a:pt x="1287215" y="323413"/>
                  </a:lnTo>
                  <a:lnTo>
                    <a:pt x="1277053" y="327369"/>
                  </a:lnTo>
                  <a:lnTo>
                    <a:pt x="1247575" y="320310"/>
                  </a:lnTo>
                  <a:lnTo>
                    <a:pt x="1226863" y="326516"/>
                  </a:lnTo>
                  <a:lnTo>
                    <a:pt x="1215847" y="350719"/>
                  </a:lnTo>
                  <a:lnTo>
                    <a:pt x="1198082" y="371199"/>
                  </a:lnTo>
                  <a:lnTo>
                    <a:pt x="1168759" y="382680"/>
                  </a:lnTo>
                  <a:lnTo>
                    <a:pt x="1140677" y="370500"/>
                  </a:lnTo>
                  <a:lnTo>
                    <a:pt x="1108949" y="360804"/>
                  </a:lnTo>
                  <a:lnTo>
                    <a:pt x="1084746" y="384619"/>
                  </a:lnTo>
                  <a:lnTo>
                    <a:pt x="1014851" y="385783"/>
                  </a:lnTo>
                  <a:lnTo>
                    <a:pt x="967453" y="406650"/>
                  </a:lnTo>
                  <a:lnTo>
                    <a:pt x="887086" y="422553"/>
                  </a:lnTo>
                  <a:lnTo>
                    <a:pt x="873201" y="408589"/>
                  </a:lnTo>
                  <a:lnTo>
                    <a:pt x="841317" y="384852"/>
                  </a:lnTo>
                  <a:lnTo>
                    <a:pt x="810598" y="358244"/>
                  </a:lnTo>
                  <a:lnTo>
                    <a:pt x="810598" y="306579"/>
                  </a:lnTo>
                  <a:lnTo>
                    <a:pt x="806099" y="296727"/>
                  </a:lnTo>
                  <a:lnTo>
                    <a:pt x="761959" y="296727"/>
                  </a:lnTo>
                  <a:lnTo>
                    <a:pt x="739695" y="262827"/>
                  </a:lnTo>
                  <a:lnTo>
                    <a:pt x="731937" y="263448"/>
                  </a:lnTo>
                  <a:lnTo>
                    <a:pt x="728990" y="263680"/>
                  </a:lnTo>
                  <a:lnTo>
                    <a:pt x="694624" y="285789"/>
                  </a:lnTo>
                  <a:lnTo>
                    <a:pt x="675929" y="271283"/>
                  </a:lnTo>
                  <a:lnTo>
                    <a:pt x="669568" y="263448"/>
                  </a:lnTo>
                  <a:lnTo>
                    <a:pt x="658940" y="250260"/>
                  </a:lnTo>
                  <a:cubicBezTo>
                    <a:pt x="655294" y="255923"/>
                    <a:pt x="651027" y="261431"/>
                    <a:pt x="647924" y="262439"/>
                  </a:cubicBezTo>
                  <a:cubicBezTo>
                    <a:pt x="644123" y="263758"/>
                    <a:pt x="629694" y="261663"/>
                    <a:pt x="620773" y="260112"/>
                  </a:cubicBezTo>
                  <a:lnTo>
                    <a:pt x="586796" y="247467"/>
                  </a:lnTo>
                  <a:lnTo>
                    <a:pt x="558791" y="249717"/>
                  </a:lnTo>
                  <a:lnTo>
                    <a:pt x="535519" y="263448"/>
                  </a:lnTo>
                  <a:lnTo>
                    <a:pt x="526132" y="268955"/>
                  </a:lnTo>
                  <a:lnTo>
                    <a:pt x="512790" y="263448"/>
                  </a:lnTo>
                  <a:lnTo>
                    <a:pt x="527761" y="263448"/>
                  </a:lnTo>
                  <a:lnTo>
                    <a:pt x="557550" y="245916"/>
                  </a:lnTo>
                  <a:lnTo>
                    <a:pt x="587339" y="243511"/>
                  </a:lnTo>
                  <a:lnTo>
                    <a:pt x="622092" y="256466"/>
                  </a:lnTo>
                  <a:cubicBezTo>
                    <a:pt x="622092" y="256466"/>
                    <a:pt x="643192" y="259957"/>
                    <a:pt x="646683" y="258793"/>
                  </a:cubicBezTo>
                  <a:cubicBezTo>
                    <a:pt x="650252" y="257630"/>
                    <a:pt x="658474" y="243511"/>
                    <a:pt x="658474" y="243511"/>
                  </a:cubicBezTo>
                  <a:lnTo>
                    <a:pt x="674532" y="263448"/>
                  </a:lnTo>
                  <a:lnTo>
                    <a:pt x="679497" y="263448"/>
                  </a:lnTo>
                  <a:lnTo>
                    <a:pt x="681049" y="265387"/>
                  </a:lnTo>
                  <a:lnTo>
                    <a:pt x="695090" y="276325"/>
                  </a:lnTo>
                  <a:lnTo>
                    <a:pt x="715104" y="263448"/>
                  </a:lnTo>
                  <a:lnTo>
                    <a:pt x="726430" y="256156"/>
                  </a:lnTo>
                  <a:lnTo>
                    <a:pt x="743651" y="254759"/>
                  </a:lnTo>
                  <a:lnTo>
                    <a:pt x="766148" y="288970"/>
                  </a:lnTo>
                  <a:lnTo>
                    <a:pt x="811141" y="288970"/>
                  </a:lnTo>
                  <a:lnTo>
                    <a:pt x="817968" y="304097"/>
                  </a:lnTo>
                  <a:lnTo>
                    <a:pt x="818355" y="354675"/>
                  </a:lnTo>
                  <a:lnTo>
                    <a:pt x="846127" y="378801"/>
                  </a:lnTo>
                  <a:lnTo>
                    <a:pt x="873278" y="398893"/>
                  </a:lnTo>
                  <a:lnTo>
                    <a:pt x="878243" y="402694"/>
                  </a:lnTo>
                  <a:lnTo>
                    <a:pt x="889646" y="414097"/>
                  </a:lnTo>
                  <a:lnTo>
                    <a:pt x="964738" y="399358"/>
                  </a:lnTo>
                  <a:lnTo>
                    <a:pt x="1012369" y="378413"/>
                  </a:lnTo>
                  <a:lnTo>
                    <a:pt x="1081566" y="376939"/>
                  </a:lnTo>
                  <a:lnTo>
                    <a:pt x="1106777" y="352038"/>
                  </a:lnTo>
                  <a:lnTo>
                    <a:pt x="1143392" y="363208"/>
                  </a:lnTo>
                  <a:lnTo>
                    <a:pt x="1168914" y="374302"/>
                  </a:lnTo>
                  <a:lnTo>
                    <a:pt x="1193505" y="364682"/>
                  </a:lnTo>
                  <a:lnTo>
                    <a:pt x="1209020" y="346995"/>
                  </a:lnTo>
                  <a:lnTo>
                    <a:pt x="1221200" y="320077"/>
                  </a:lnTo>
                  <a:lnTo>
                    <a:pt x="1247342" y="312242"/>
                  </a:lnTo>
                  <a:lnTo>
                    <a:pt x="1276588" y="319224"/>
                  </a:lnTo>
                  <a:lnTo>
                    <a:pt x="1289077" y="314414"/>
                  </a:lnTo>
                  <a:lnTo>
                    <a:pt x="1288224" y="316819"/>
                  </a:lnTo>
                  <a:close/>
                  <a:moveTo>
                    <a:pt x="390920" y="263448"/>
                  </a:moveTo>
                  <a:lnTo>
                    <a:pt x="390920" y="264379"/>
                  </a:lnTo>
                  <a:lnTo>
                    <a:pt x="390687" y="266318"/>
                  </a:lnTo>
                  <a:cubicBezTo>
                    <a:pt x="390843" y="265387"/>
                    <a:pt x="390920" y="264456"/>
                    <a:pt x="390843" y="263448"/>
                  </a:cubicBezTo>
                  <a:cubicBezTo>
                    <a:pt x="390920" y="262594"/>
                    <a:pt x="390920" y="261741"/>
                    <a:pt x="390843" y="260810"/>
                  </a:cubicBezTo>
                  <a:cubicBezTo>
                    <a:pt x="390920" y="260888"/>
                    <a:pt x="390920" y="260888"/>
                    <a:pt x="390920" y="260965"/>
                  </a:cubicBezTo>
                  <a:cubicBezTo>
                    <a:pt x="390998" y="261508"/>
                    <a:pt x="390998" y="262051"/>
                    <a:pt x="390998" y="262594"/>
                  </a:cubicBezTo>
                  <a:cubicBezTo>
                    <a:pt x="390998" y="262827"/>
                    <a:pt x="390998" y="263137"/>
                    <a:pt x="390920" y="263448"/>
                  </a:cubicBezTo>
                  <a:moveTo>
                    <a:pt x="1291404" y="321784"/>
                  </a:moveTo>
                  <a:lnTo>
                    <a:pt x="1291404" y="321861"/>
                  </a:lnTo>
                  <a:lnTo>
                    <a:pt x="1287138" y="349943"/>
                  </a:lnTo>
                  <a:lnTo>
                    <a:pt x="1286440" y="348624"/>
                  </a:lnTo>
                  <a:lnTo>
                    <a:pt x="1282406" y="355063"/>
                  </a:lnTo>
                  <a:lnTo>
                    <a:pt x="1287215" y="323413"/>
                  </a:lnTo>
                  <a:lnTo>
                    <a:pt x="1277053" y="327369"/>
                  </a:lnTo>
                  <a:lnTo>
                    <a:pt x="1247575" y="320310"/>
                  </a:lnTo>
                  <a:lnTo>
                    <a:pt x="1226863" y="326516"/>
                  </a:lnTo>
                  <a:lnTo>
                    <a:pt x="1215847" y="350719"/>
                  </a:lnTo>
                  <a:lnTo>
                    <a:pt x="1198082" y="371199"/>
                  </a:lnTo>
                  <a:lnTo>
                    <a:pt x="1168759" y="382680"/>
                  </a:lnTo>
                  <a:lnTo>
                    <a:pt x="1140677" y="370500"/>
                  </a:lnTo>
                  <a:lnTo>
                    <a:pt x="1108949" y="360804"/>
                  </a:lnTo>
                  <a:lnTo>
                    <a:pt x="1084746" y="384619"/>
                  </a:lnTo>
                  <a:lnTo>
                    <a:pt x="1014851" y="385783"/>
                  </a:lnTo>
                  <a:lnTo>
                    <a:pt x="967453" y="406650"/>
                  </a:lnTo>
                  <a:lnTo>
                    <a:pt x="887086" y="422553"/>
                  </a:lnTo>
                  <a:lnTo>
                    <a:pt x="873201" y="408589"/>
                  </a:lnTo>
                  <a:lnTo>
                    <a:pt x="841317" y="384852"/>
                  </a:lnTo>
                  <a:lnTo>
                    <a:pt x="810598" y="358244"/>
                  </a:lnTo>
                  <a:lnTo>
                    <a:pt x="810598" y="306579"/>
                  </a:lnTo>
                  <a:lnTo>
                    <a:pt x="806099" y="296727"/>
                  </a:lnTo>
                  <a:lnTo>
                    <a:pt x="761959" y="296727"/>
                  </a:lnTo>
                  <a:lnTo>
                    <a:pt x="739695" y="262827"/>
                  </a:lnTo>
                  <a:lnTo>
                    <a:pt x="731937" y="263448"/>
                  </a:lnTo>
                  <a:lnTo>
                    <a:pt x="722241" y="263448"/>
                  </a:lnTo>
                  <a:lnTo>
                    <a:pt x="727671" y="259957"/>
                  </a:lnTo>
                  <a:lnTo>
                    <a:pt x="741712" y="258793"/>
                  </a:lnTo>
                  <a:lnTo>
                    <a:pt x="764053" y="292848"/>
                  </a:lnTo>
                  <a:lnTo>
                    <a:pt x="808581" y="292848"/>
                  </a:lnTo>
                  <a:lnTo>
                    <a:pt x="814477" y="305726"/>
                  </a:lnTo>
                  <a:lnTo>
                    <a:pt x="814477" y="356459"/>
                  </a:lnTo>
                  <a:lnTo>
                    <a:pt x="843877" y="381904"/>
                  </a:lnTo>
                  <a:lnTo>
                    <a:pt x="870951" y="401996"/>
                  </a:lnTo>
                  <a:lnTo>
                    <a:pt x="875528" y="405486"/>
                  </a:lnTo>
                  <a:lnTo>
                    <a:pt x="888405" y="418364"/>
                  </a:lnTo>
                  <a:lnTo>
                    <a:pt x="904696" y="415106"/>
                  </a:lnTo>
                  <a:lnTo>
                    <a:pt x="965902" y="403082"/>
                  </a:lnTo>
                  <a:lnTo>
                    <a:pt x="1013998" y="381904"/>
                  </a:lnTo>
                  <a:lnTo>
                    <a:pt x="1083195" y="380818"/>
                  </a:lnTo>
                  <a:lnTo>
                    <a:pt x="1087229" y="376862"/>
                  </a:lnTo>
                  <a:lnTo>
                    <a:pt x="1104838" y="359407"/>
                  </a:lnTo>
                  <a:lnTo>
                    <a:pt x="1107863" y="356459"/>
                  </a:lnTo>
                  <a:lnTo>
                    <a:pt x="1141841" y="366777"/>
                  </a:lnTo>
                  <a:lnTo>
                    <a:pt x="1168837" y="378491"/>
                  </a:lnTo>
                  <a:lnTo>
                    <a:pt x="1195755" y="367940"/>
                  </a:lnTo>
                  <a:lnTo>
                    <a:pt x="1212278" y="349090"/>
                  </a:lnTo>
                  <a:lnTo>
                    <a:pt x="1221510" y="328921"/>
                  </a:lnTo>
                  <a:lnTo>
                    <a:pt x="1223992" y="323258"/>
                  </a:lnTo>
                  <a:lnTo>
                    <a:pt x="1247420" y="316276"/>
                  </a:lnTo>
                  <a:lnTo>
                    <a:pt x="1276820" y="323258"/>
                  </a:lnTo>
                  <a:lnTo>
                    <a:pt x="1287914" y="319069"/>
                  </a:lnTo>
                  <a:lnTo>
                    <a:pt x="1292103" y="317439"/>
                  </a:lnTo>
                  <a:close/>
                  <a:moveTo>
                    <a:pt x="1277053" y="327369"/>
                  </a:moveTo>
                  <a:lnTo>
                    <a:pt x="1247575" y="320310"/>
                  </a:lnTo>
                  <a:lnTo>
                    <a:pt x="1226863" y="326516"/>
                  </a:lnTo>
                  <a:lnTo>
                    <a:pt x="1215847" y="350719"/>
                  </a:lnTo>
                  <a:lnTo>
                    <a:pt x="1198082" y="371199"/>
                  </a:lnTo>
                  <a:lnTo>
                    <a:pt x="1168759" y="382680"/>
                  </a:lnTo>
                  <a:lnTo>
                    <a:pt x="1140677" y="370500"/>
                  </a:lnTo>
                  <a:lnTo>
                    <a:pt x="1108949" y="360804"/>
                  </a:lnTo>
                  <a:lnTo>
                    <a:pt x="1084746" y="384619"/>
                  </a:lnTo>
                  <a:lnTo>
                    <a:pt x="1014851" y="385783"/>
                  </a:lnTo>
                  <a:lnTo>
                    <a:pt x="967453" y="406650"/>
                  </a:lnTo>
                  <a:lnTo>
                    <a:pt x="887086" y="422553"/>
                  </a:lnTo>
                  <a:lnTo>
                    <a:pt x="873201" y="408589"/>
                  </a:lnTo>
                  <a:lnTo>
                    <a:pt x="841317" y="384852"/>
                  </a:lnTo>
                  <a:lnTo>
                    <a:pt x="810598" y="358244"/>
                  </a:lnTo>
                  <a:lnTo>
                    <a:pt x="810598" y="306579"/>
                  </a:lnTo>
                  <a:lnTo>
                    <a:pt x="806099" y="296727"/>
                  </a:lnTo>
                  <a:lnTo>
                    <a:pt x="761959" y="296727"/>
                  </a:lnTo>
                  <a:lnTo>
                    <a:pt x="739695" y="262827"/>
                  </a:lnTo>
                  <a:lnTo>
                    <a:pt x="731937" y="263448"/>
                  </a:lnTo>
                  <a:lnTo>
                    <a:pt x="728990" y="263680"/>
                  </a:lnTo>
                  <a:lnTo>
                    <a:pt x="694624" y="285789"/>
                  </a:lnTo>
                  <a:lnTo>
                    <a:pt x="675929" y="271283"/>
                  </a:lnTo>
                  <a:lnTo>
                    <a:pt x="669568" y="263448"/>
                  </a:lnTo>
                  <a:lnTo>
                    <a:pt x="658940" y="250260"/>
                  </a:lnTo>
                  <a:cubicBezTo>
                    <a:pt x="655294" y="255923"/>
                    <a:pt x="651027" y="261431"/>
                    <a:pt x="647924" y="262439"/>
                  </a:cubicBezTo>
                  <a:cubicBezTo>
                    <a:pt x="644123" y="263758"/>
                    <a:pt x="629694" y="261663"/>
                    <a:pt x="620773" y="260112"/>
                  </a:cubicBezTo>
                  <a:lnTo>
                    <a:pt x="586796" y="247467"/>
                  </a:lnTo>
                  <a:lnTo>
                    <a:pt x="558791" y="249717"/>
                  </a:lnTo>
                  <a:lnTo>
                    <a:pt x="535519" y="263448"/>
                  </a:lnTo>
                  <a:lnTo>
                    <a:pt x="526132" y="268955"/>
                  </a:lnTo>
                  <a:lnTo>
                    <a:pt x="512790" y="263448"/>
                  </a:lnTo>
                  <a:lnTo>
                    <a:pt x="485173" y="252044"/>
                  </a:lnTo>
                  <a:lnTo>
                    <a:pt x="470201" y="249019"/>
                  </a:lnTo>
                  <a:lnTo>
                    <a:pt x="461047" y="263448"/>
                  </a:lnTo>
                  <a:lnTo>
                    <a:pt x="449179" y="282143"/>
                  </a:lnTo>
                  <a:cubicBezTo>
                    <a:pt x="448791" y="282686"/>
                    <a:pt x="439016" y="296107"/>
                    <a:pt x="414813" y="306967"/>
                  </a:cubicBezTo>
                  <a:cubicBezTo>
                    <a:pt x="407056" y="310458"/>
                    <a:pt x="400384" y="310613"/>
                    <a:pt x="394876" y="307355"/>
                  </a:cubicBezTo>
                  <a:cubicBezTo>
                    <a:pt x="384947" y="301537"/>
                    <a:pt x="383551" y="286720"/>
                    <a:pt x="383473" y="286099"/>
                  </a:cubicBezTo>
                  <a:lnTo>
                    <a:pt x="383395" y="284781"/>
                  </a:lnTo>
                  <a:lnTo>
                    <a:pt x="384094" y="283617"/>
                  </a:lnTo>
                  <a:cubicBezTo>
                    <a:pt x="384094" y="283617"/>
                    <a:pt x="384559" y="282919"/>
                    <a:pt x="385257" y="281678"/>
                  </a:cubicBezTo>
                  <a:cubicBezTo>
                    <a:pt x="385567" y="281135"/>
                    <a:pt x="385955" y="280436"/>
                    <a:pt x="386343" y="279583"/>
                  </a:cubicBezTo>
                  <a:cubicBezTo>
                    <a:pt x="387119" y="277954"/>
                    <a:pt x="387972" y="275937"/>
                    <a:pt x="388826" y="273687"/>
                  </a:cubicBezTo>
                  <a:cubicBezTo>
                    <a:pt x="389291" y="272601"/>
                    <a:pt x="389601" y="271360"/>
                    <a:pt x="389912" y="270197"/>
                  </a:cubicBezTo>
                  <a:lnTo>
                    <a:pt x="389912" y="270119"/>
                  </a:lnTo>
                  <a:cubicBezTo>
                    <a:pt x="390222" y="268878"/>
                    <a:pt x="390532" y="267637"/>
                    <a:pt x="390687" y="266395"/>
                  </a:cubicBezTo>
                  <a:lnTo>
                    <a:pt x="390687" y="266318"/>
                  </a:lnTo>
                  <a:cubicBezTo>
                    <a:pt x="390843" y="265387"/>
                    <a:pt x="390920" y="264456"/>
                    <a:pt x="390843" y="263448"/>
                  </a:cubicBezTo>
                  <a:cubicBezTo>
                    <a:pt x="390920" y="262594"/>
                    <a:pt x="390920" y="261741"/>
                    <a:pt x="390843" y="260810"/>
                  </a:cubicBezTo>
                  <a:lnTo>
                    <a:pt x="390843" y="260655"/>
                  </a:lnTo>
                  <a:cubicBezTo>
                    <a:pt x="390920" y="260577"/>
                    <a:pt x="390843" y="260577"/>
                    <a:pt x="390843" y="260500"/>
                  </a:cubicBezTo>
                  <a:cubicBezTo>
                    <a:pt x="390843" y="260267"/>
                    <a:pt x="390843" y="260112"/>
                    <a:pt x="390765" y="259957"/>
                  </a:cubicBezTo>
                  <a:cubicBezTo>
                    <a:pt x="390687" y="259259"/>
                    <a:pt x="390532" y="258560"/>
                    <a:pt x="390377" y="257862"/>
                  </a:cubicBezTo>
                  <a:cubicBezTo>
                    <a:pt x="390222" y="257164"/>
                    <a:pt x="390067" y="256544"/>
                    <a:pt x="389756" y="255845"/>
                  </a:cubicBezTo>
                  <a:cubicBezTo>
                    <a:pt x="389446" y="255147"/>
                    <a:pt x="389136" y="254449"/>
                    <a:pt x="388748" y="253751"/>
                  </a:cubicBezTo>
                  <a:cubicBezTo>
                    <a:pt x="385800" y="248631"/>
                    <a:pt x="385335" y="241649"/>
                    <a:pt x="386188" y="234357"/>
                  </a:cubicBezTo>
                  <a:cubicBezTo>
                    <a:pt x="386266" y="233426"/>
                    <a:pt x="386421" y="232495"/>
                    <a:pt x="386498" y="231642"/>
                  </a:cubicBezTo>
                  <a:cubicBezTo>
                    <a:pt x="386576" y="231332"/>
                    <a:pt x="386654" y="231099"/>
                    <a:pt x="386654" y="230866"/>
                  </a:cubicBezTo>
                  <a:cubicBezTo>
                    <a:pt x="386886" y="229392"/>
                    <a:pt x="387197" y="227919"/>
                    <a:pt x="387507" y="226445"/>
                  </a:cubicBezTo>
                  <a:cubicBezTo>
                    <a:pt x="388283" y="222876"/>
                    <a:pt x="389213" y="219463"/>
                    <a:pt x="390222" y="216282"/>
                  </a:cubicBezTo>
                  <a:cubicBezTo>
                    <a:pt x="390455" y="215429"/>
                    <a:pt x="390765" y="214498"/>
                    <a:pt x="391075" y="213645"/>
                  </a:cubicBezTo>
                  <a:cubicBezTo>
                    <a:pt x="391230" y="213335"/>
                    <a:pt x="391308" y="213024"/>
                    <a:pt x="391386" y="212714"/>
                  </a:cubicBezTo>
                  <a:cubicBezTo>
                    <a:pt x="391851" y="211395"/>
                    <a:pt x="392239" y="210154"/>
                    <a:pt x="392704" y="209068"/>
                  </a:cubicBezTo>
                  <a:cubicBezTo>
                    <a:pt x="393092" y="207982"/>
                    <a:pt x="393480" y="206973"/>
                    <a:pt x="393868" y="206043"/>
                  </a:cubicBezTo>
                  <a:lnTo>
                    <a:pt x="351202" y="192157"/>
                  </a:lnTo>
                  <a:lnTo>
                    <a:pt x="299925" y="178116"/>
                  </a:lnTo>
                  <a:lnTo>
                    <a:pt x="239107" y="174547"/>
                  </a:lnTo>
                  <a:lnTo>
                    <a:pt x="238098" y="173616"/>
                  </a:lnTo>
                  <a:cubicBezTo>
                    <a:pt x="236547" y="172298"/>
                    <a:pt x="199311" y="139561"/>
                    <a:pt x="195665" y="135915"/>
                  </a:cubicBezTo>
                  <a:cubicBezTo>
                    <a:pt x="192717" y="132967"/>
                    <a:pt x="190778" y="120245"/>
                    <a:pt x="189925" y="98214"/>
                  </a:cubicBezTo>
                  <a:lnTo>
                    <a:pt x="189925" y="96818"/>
                  </a:lnTo>
                  <a:lnTo>
                    <a:pt x="207379" y="74321"/>
                  </a:lnTo>
                  <a:lnTo>
                    <a:pt x="237400" y="41817"/>
                  </a:lnTo>
                  <a:lnTo>
                    <a:pt x="246787" y="21648"/>
                  </a:lnTo>
                  <a:cubicBezTo>
                    <a:pt x="239960" y="25992"/>
                    <a:pt x="231117" y="31578"/>
                    <a:pt x="223282" y="36387"/>
                  </a:cubicBezTo>
                  <a:cubicBezTo>
                    <a:pt x="220954" y="37861"/>
                    <a:pt x="218627" y="39257"/>
                    <a:pt x="216610" y="40499"/>
                  </a:cubicBezTo>
                  <a:cubicBezTo>
                    <a:pt x="214516" y="41817"/>
                    <a:pt x="212576" y="42903"/>
                    <a:pt x="210947" y="43912"/>
                  </a:cubicBezTo>
                  <a:cubicBezTo>
                    <a:pt x="208775" y="45153"/>
                    <a:pt x="206448" y="46006"/>
                    <a:pt x="204043" y="46472"/>
                  </a:cubicBezTo>
                  <a:cubicBezTo>
                    <a:pt x="202957" y="46705"/>
                    <a:pt x="201949" y="46860"/>
                    <a:pt x="200863" y="46937"/>
                  </a:cubicBezTo>
                  <a:cubicBezTo>
                    <a:pt x="200009" y="47015"/>
                    <a:pt x="199234" y="47092"/>
                    <a:pt x="198458" y="47092"/>
                  </a:cubicBezTo>
                  <a:cubicBezTo>
                    <a:pt x="198225" y="47092"/>
                    <a:pt x="197992" y="47170"/>
                    <a:pt x="197682" y="47170"/>
                  </a:cubicBezTo>
                  <a:cubicBezTo>
                    <a:pt x="197139" y="47170"/>
                    <a:pt x="196596" y="47092"/>
                    <a:pt x="196053" y="47015"/>
                  </a:cubicBezTo>
                  <a:cubicBezTo>
                    <a:pt x="195820" y="47015"/>
                    <a:pt x="195588" y="46937"/>
                    <a:pt x="195355" y="46937"/>
                  </a:cubicBezTo>
                  <a:cubicBezTo>
                    <a:pt x="194114" y="46860"/>
                    <a:pt x="192950" y="46782"/>
                    <a:pt x="191709" y="46627"/>
                  </a:cubicBezTo>
                  <a:cubicBezTo>
                    <a:pt x="191011" y="46549"/>
                    <a:pt x="190390" y="46472"/>
                    <a:pt x="189692" y="46317"/>
                  </a:cubicBezTo>
                  <a:cubicBezTo>
                    <a:pt x="189382" y="46239"/>
                    <a:pt x="189071" y="46239"/>
                    <a:pt x="188761" y="46162"/>
                  </a:cubicBezTo>
                  <a:cubicBezTo>
                    <a:pt x="188373" y="46084"/>
                    <a:pt x="187985" y="46006"/>
                    <a:pt x="187597" y="45851"/>
                  </a:cubicBezTo>
                  <a:cubicBezTo>
                    <a:pt x="186024" y="45555"/>
                    <a:pt x="184470" y="45166"/>
                    <a:pt x="182943" y="44688"/>
                  </a:cubicBezTo>
                  <a:lnTo>
                    <a:pt x="182865" y="44688"/>
                  </a:lnTo>
                  <a:cubicBezTo>
                    <a:pt x="179530" y="43679"/>
                    <a:pt x="176504" y="42516"/>
                    <a:pt x="174255" y="41507"/>
                  </a:cubicBezTo>
                  <a:cubicBezTo>
                    <a:pt x="173479" y="41197"/>
                    <a:pt x="172858" y="40887"/>
                    <a:pt x="172238" y="40576"/>
                  </a:cubicBezTo>
                  <a:cubicBezTo>
                    <a:pt x="158119" y="54617"/>
                    <a:pt x="141053" y="70287"/>
                    <a:pt x="135080" y="70287"/>
                  </a:cubicBezTo>
                  <a:cubicBezTo>
                    <a:pt x="133761" y="70287"/>
                    <a:pt x="131123" y="69977"/>
                    <a:pt x="117005" y="66021"/>
                  </a:cubicBezTo>
                  <a:cubicBezTo>
                    <a:pt x="97766" y="60435"/>
                    <a:pt x="67900" y="51049"/>
                    <a:pt x="62160" y="49265"/>
                  </a:cubicBezTo>
                  <a:lnTo>
                    <a:pt x="35241" y="54617"/>
                  </a:lnTo>
                  <a:lnTo>
                    <a:pt x="16468" y="79984"/>
                  </a:lnTo>
                  <a:cubicBezTo>
                    <a:pt x="12279" y="87586"/>
                    <a:pt x="6384" y="102015"/>
                    <a:pt x="8556" y="108609"/>
                  </a:cubicBezTo>
                  <a:cubicBezTo>
                    <a:pt x="10417" y="114194"/>
                    <a:pt x="28647" y="118694"/>
                    <a:pt x="40439" y="120012"/>
                  </a:cubicBezTo>
                  <a:lnTo>
                    <a:pt x="43464" y="120400"/>
                  </a:lnTo>
                  <a:lnTo>
                    <a:pt x="50989" y="180133"/>
                  </a:lnTo>
                  <a:lnTo>
                    <a:pt x="50989" y="197354"/>
                  </a:lnTo>
                  <a:lnTo>
                    <a:pt x="58048" y="225669"/>
                  </a:lnTo>
                  <a:lnTo>
                    <a:pt x="51066" y="283074"/>
                  </a:lnTo>
                  <a:lnTo>
                    <a:pt x="57427" y="302235"/>
                  </a:lnTo>
                  <a:lnTo>
                    <a:pt x="75968" y="316819"/>
                  </a:lnTo>
                  <a:lnTo>
                    <a:pt x="91483" y="341177"/>
                  </a:lnTo>
                  <a:lnTo>
                    <a:pt x="96370" y="360105"/>
                  </a:lnTo>
                  <a:lnTo>
                    <a:pt x="121969" y="385627"/>
                  </a:lnTo>
                  <a:lnTo>
                    <a:pt x="138958" y="390903"/>
                  </a:lnTo>
                  <a:lnTo>
                    <a:pt x="138958" y="455600"/>
                  </a:lnTo>
                  <a:lnTo>
                    <a:pt x="139501" y="455600"/>
                  </a:lnTo>
                  <a:cubicBezTo>
                    <a:pt x="149741" y="454824"/>
                    <a:pt x="168359" y="455832"/>
                    <a:pt x="174953" y="456220"/>
                  </a:cubicBezTo>
                  <a:lnTo>
                    <a:pt x="176272" y="456298"/>
                  </a:lnTo>
                  <a:lnTo>
                    <a:pt x="205207" y="483061"/>
                  </a:lnTo>
                  <a:lnTo>
                    <a:pt x="252062" y="492603"/>
                  </a:lnTo>
                  <a:lnTo>
                    <a:pt x="338790" y="495861"/>
                  </a:lnTo>
                  <a:lnTo>
                    <a:pt x="374785" y="468399"/>
                  </a:lnTo>
                  <a:lnTo>
                    <a:pt x="379827" y="461573"/>
                  </a:lnTo>
                  <a:lnTo>
                    <a:pt x="387817" y="450712"/>
                  </a:lnTo>
                  <a:lnTo>
                    <a:pt x="438628" y="450712"/>
                  </a:lnTo>
                  <a:lnTo>
                    <a:pt x="455074" y="444506"/>
                  </a:lnTo>
                  <a:lnTo>
                    <a:pt x="480208" y="423949"/>
                  </a:lnTo>
                  <a:lnTo>
                    <a:pt x="512557" y="430155"/>
                  </a:lnTo>
                  <a:lnTo>
                    <a:pt x="521245" y="446756"/>
                  </a:lnTo>
                  <a:cubicBezTo>
                    <a:pt x="527606" y="447765"/>
                    <a:pt x="549250" y="450712"/>
                    <a:pt x="561351" y="445515"/>
                  </a:cubicBezTo>
                  <a:cubicBezTo>
                    <a:pt x="566316" y="443343"/>
                    <a:pt x="574772" y="437757"/>
                    <a:pt x="584546" y="431319"/>
                  </a:cubicBezTo>
                  <a:cubicBezTo>
                    <a:pt x="588968" y="428371"/>
                    <a:pt x="593700" y="425268"/>
                    <a:pt x="598509" y="422243"/>
                  </a:cubicBezTo>
                  <a:cubicBezTo>
                    <a:pt x="614490" y="412003"/>
                    <a:pt x="631556" y="402306"/>
                    <a:pt x="643658" y="401142"/>
                  </a:cubicBezTo>
                  <a:cubicBezTo>
                    <a:pt x="666154" y="398738"/>
                    <a:pt x="708820" y="421544"/>
                    <a:pt x="714173" y="424415"/>
                  </a:cubicBezTo>
                  <a:lnTo>
                    <a:pt x="824484" y="449626"/>
                  </a:lnTo>
                  <a:lnTo>
                    <a:pt x="868158" y="454281"/>
                  </a:lnTo>
                  <a:lnTo>
                    <a:pt x="906945" y="510057"/>
                  </a:lnTo>
                  <a:lnTo>
                    <a:pt x="919125" y="532941"/>
                  </a:lnTo>
                  <a:lnTo>
                    <a:pt x="946741" y="504006"/>
                  </a:lnTo>
                  <a:lnTo>
                    <a:pt x="947827" y="503773"/>
                  </a:lnTo>
                  <a:cubicBezTo>
                    <a:pt x="949224" y="503385"/>
                    <a:pt x="980951" y="495938"/>
                    <a:pt x="1014541" y="502532"/>
                  </a:cubicBezTo>
                  <a:cubicBezTo>
                    <a:pt x="1048674" y="509436"/>
                    <a:pt x="1148978" y="506256"/>
                    <a:pt x="1156347" y="501679"/>
                  </a:cubicBezTo>
                  <a:cubicBezTo>
                    <a:pt x="1161778" y="495240"/>
                    <a:pt x="1225389" y="439154"/>
                    <a:pt x="1234542" y="431086"/>
                  </a:cubicBezTo>
                  <a:lnTo>
                    <a:pt x="1282406" y="355063"/>
                  </a:lnTo>
                  <a:lnTo>
                    <a:pt x="1287215" y="323413"/>
                  </a:lnTo>
                  <a:close/>
                  <a:moveTo>
                    <a:pt x="1295826" y="318448"/>
                  </a:moveTo>
                  <a:lnTo>
                    <a:pt x="1295826" y="318526"/>
                  </a:lnTo>
                  <a:lnTo>
                    <a:pt x="1290163" y="355761"/>
                  </a:lnTo>
                  <a:lnTo>
                    <a:pt x="1290086" y="355761"/>
                  </a:lnTo>
                  <a:lnTo>
                    <a:pt x="1289931" y="357002"/>
                  </a:lnTo>
                  <a:lnTo>
                    <a:pt x="1287991" y="360105"/>
                  </a:lnTo>
                  <a:lnTo>
                    <a:pt x="1285664" y="363907"/>
                  </a:lnTo>
                  <a:lnTo>
                    <a:pt x="1240826" y="435663"/>
                  </a:lnTo>
                  <a:lnTo>
                    <a:pt x="1240128" y="436516"/>
                  </a:lnTo>
                  <a:cubicBezTo>
                    <a:pt x="1219958" y="454281"/>
                    <a:pt x="1166587" y="501524"/>
                    <a:pt x="1162243" y="506644"/>
                  </a:cubicBezTo>
                  <a:cubicBezTo>
                    <a:pt x="1161855" y="507109"/>
                    <a:pt x="1161157" y="507574"/>
                    <a:pt x="1160226" y="508040"/>
                  </a:cubicBezTo>
                  <a:cubicBezTo>
                    <a:pt x="1159528" y="508350"/>
                    <a:pt x="1158830" y="508661"/>
                    <a:pt x="1157976" y="508893"/>
                  </a:cubicBezTo>
                  <a:cubicBezTo>
                    <a:pt x="1157123" y="509204"/>
                    <a:pt x="1156115" y="509436"/>
                    <a:pt x="1155029" y="509669"/>
                  </a:cubicBezTo>
                  <a:cubicBezTo>
                    <a:pt x="1153943" y="509902"/>
                    <a:pt x="1152856" y="510134"/>
                    <a:pt x="1151615" y="510367"/>
                  </a:cubicBezTo>
                  <a:cubicBezTo>
                    <a:pt x="1149753" y="510677"/>
                    <a:pt x="1147659" y="510988"/>
                    <a:pt x="1145409" y="511298"/>
                  </a:cubicBezTo>
                  <a:cubicBezTo>
                    <a:pt x="1144634" y="511453"/>
                    <a:pt x="1143780" y="511531"/>
                    <a:pt x="1143004" y="511608"/>
                  </a:cubicBezTo>
                  <a:cubicBezTo>
                    <a:pt x="1141375" y="511841"/>
                    <a:pt x="1139746" y="511996"/>
                    <a:pt x="1138040" y="512151"/>
                  </a:cubicBezTo>
                  <a:lnTo>
                    <a:pt x="1132454" y="512617"/>
                  </a:lnTo>
                  <a:cubicBezTo>
                    <a:pt x="1130748" y="512694"/>
                    <a:pt x="1128964" y="512850"/>
                    <a:pt x="1127102" y="513005"/>
                  </a:cubicBezTo>
                  <a:cubicBezTo>
                    <a:pt x="1123145" y="513237"/>
                    <a:pt x="1118879" y="513470"/>
                    <a:pt x="1114535" y="513625"/>
                  </a:cubicBezTo>
                  <a:lnTo>
                    <a:pt x="1108096" y="513858"/>
                  </a:lnTo>
                  <a:cubicBezTo>
                    <a:pt x="1100339" y="514091"/>
                    <a:pt x="1092271" y="514168"/>
                    <a:pt x="1084203" y="514168"/>
                  </a:cubicBezTo>
                  <a:cubicBezTo>
                    <a:pt x="1078695" y="514168"/>
                    <a:pt x="1073265" y="514091"/>
                    <a:pt x="1067912" y="514013"/>
                  </a:cubicBezTo>
                  <a:cubicBezTo>
                    <a:pt x="1062482" y="513936"/>
                    <a:pt x="1057207" y="513780"/>
                    <a:pt x="1052165" y="513548"/>
                  </a:cubicBezTo>
                  <a:lnTo>
                    <a:pt x="1042390" y="513082"/>
                  </a:lnTo>
                  <a:cubicBezTo>
                    <a:pt x="1039210" y="512927"/>
                    <a:pt x="1036262" y="512694"/>
                    <a:pt x="1033392" y="512539"/>
                  </a:cubicBezTo>
                  <a:cubicBezTo>
                    <a:pt x="1024859" y="511919"/>
                    <a:pt x="1017799" y="511143"/>
                    <a:pt x="1012990" y="510134"/>
                  </a:cubicBezTo>
                  <a:cubicBezTo>
                    <a:pt x="984520" y="504549"/>
                    <a:pt x="956593" y="509824"/>
                    <a:pt x="950775" y="511065"/>
                  </a:cubicBezTo>
                  <a:lnTo>
                    <a:pt x="917340" y="546129"/>
                  </a:lnTo>
                  <a:lnTo>
                    <a:pt x="900352" y="514091"/>
                  </a:lnTo>
                  <a:lnTo>
                    <a:pt x="863814" y="461573"/>
                  </a:lnTo>
                  <a:lnTo>
                    <a:pt x="823243" y="457229"/>
                  </a:lnTo>
                  <a:lnTo>
                    <a:pt x="711923" y="431862"/>
                  </a:lnTo>
                  <a:lnTo>
                    <a:pt x="710915" y="431474"/>
                  </a:lnTo>
                  <a:cubicBezTo>
                    <a:pt x="710449" y="431241"/>
                    <a:pt x="665611" y="406728"/>
                    <a:pt x="644356" y="408900"/>
                  </a:cubicBezTo>
                  <a:cubicBezTo>
                    <a:pt x="633030" y="409986"/>
                    <a:pt x="614490" y="421001"/>
                    <a:pt x="598509" y="431474"/>
                  </a:cubicBezTo>
                  <a:cubicBezTo>
                    <a:pt x="595174" y="433568"/>
                    <a:pt x="591916" y="435741"/>
                    <a:pt x="588813" y="437757"/>
                  </a:cubicBezTo>
                  <a:cubicBezTo>
                    <a:pt x="578728" y="444429"/>
                    <a:pt x="570040" y="450247"/>
                    <a:pt x="564377" y="452652"/>
                  </a:cubicBezTo>
                  <a:cubicBezTo>
                    <a:pt x="548008" y="459711"/>
                    <a:pt x="519151" y="454281"/>
                    <a:pt x="517910" y="454048"/>
                  </a:cubicBezTo>
                  <a:lnTo>
                    <a:pt x="516125" y="453660"/>
                  </a:lnTo>
                  <a:lnTo>
                    <a:pt x="507359" y="437059"/>
                  </a:lnTo>
                  <a:lnTo>
                    <a:pt x="482303" y="432250"/>
                  </a:lnTo>
                  <a:lnTo>
                    <a:pt x="459496" y="450945"/>
                  </a:lnTo>
                  <a:lnTo>
                    <a:pt x="440723" y="458237"/>
                  </a:lnTo>
                  <a:lnTo>
                    <a:pt x="391696" y="458470"/>
                  </a:lnTo>
                  <a:lnTo>
                    <a:pt x="389446" y="461573"/>
                  </a:lnTo>
                  <a:lnTo>
                    <a:pt x="380758" y="473442"/>
                  </a:lnTo>
                  <a:lnTo>
                    <a:pt x="341350" y="503773"/>
                  </a:lnTo>
                  <a:lnTo>
                    <a:pt x="251131" y="500282"/>
                  </a:lnTo>
                  <a:lnTo>
                    <a:pt x="201561" y="490198"/>
                  </a:lnTo>
                  <a:lnTo>
                    <a:pt x="173013" y="463900"/>
                  </a:lnTo>
                  <a:cubicBezTo>
                    <a:pt x="170841" y="463745"/>
                    <a:pt x="168669" y="463667"/>
                    <a:pt x="166420" y="463512"/>
                  </a:cubicBezTo>
                  <a:cubicBezTo>
                    <a:pt x="161145" y="463279"/>
                    <a:pt x="155792" y="463124"/>
                    <a:pt x="151137" y="463047"/>
                  </a:cubicBezTo>
                  <a:cubicBezTo>
                    <a:pt x="149664" y="462969"/>
                    <a:pt x="148190" y="462969"/>
                    <a:pt x="146793" y="462969"/>
                  </a:cubicBezTo>
                  <a:cubicBezTo>
                    <a:pt x="142139" y="462969"/>
                    <a:pt x="138493" y="463202"/>
                    <a:pt x="136941" y="463667"/>
                  </a:cubicBezTo>
                  <a:cubicBezTo>
                    <a:pt x="136786" y="463667"/>
                    <a:pt x="136631" y="463667"/>
                    <a:pt x="136476" y="463745"/>
                  </a:cubicBezTo>
                  <a:lnTo>
                    <a:pt x="131977" y="465529"/>
                  </a:lnTo>
                  <a:lnTo>
                    <a:pt x="131201" y="465839"/>
                  </a:lnTo>
                  <a:lnTo>
                    <a:pt x="131201" y="396643"/>
                  </a:lnTo>
                  <a:lnTo>
                    <a:pt x="117858" y="392454"/>
                  </a:lnTo>
                  <a:lnTo>
                    <a:pt x="89311" y="364062"/>
                  </a:lnTo>
                  <a:lnTo>
                    <a:pt x="84579" y="344823"/>
                  </a:lnTo>
                  <a:lnTo>
                    <a:pt x="70615" y="322482"/>
                  </a:lnTo>
                  <a:lnTo>
                    <a:pt x="50834" y="306889"/>
                  </a:lnTo>
                  <a:lnTo>
                    <a:pt x="43154" y="283850"/>
                  </a:lnTo>
                  <a:lnTo>
                    <a:pt x="50213" y="226212"/>
                  </a:lnTo>
                  <a:lnTo>
                    <a:pt x="43231" y="198285"/>
                  </a:lnTo>
                  <a:lnTo>
                    <a:pt x="43309" y="180598"/>
                  </a:lnTo>
                  <a:lnTo>
                    <a:pt x="36560" y="127382"/>
                  </a:lnTo>
                  <a:cubicBezTo>
                    <a:pt x="27251" y="126063"/>
                    <a:pt x="4754" y="121797"/>
                    <a:pt x="1264" y="111014"/>
                  </a:cubicBezTo>
                  <a:cubicBezTo>
                    <a:pt x="-2770" y="99145"/>
                    <a:pt x="8400" y="78510"/>
                    <a:pt x="9952" y="75795"/>
                  </a:cubicBezTo>
                  <a:lnTo>
                    <a:pt x="30819" y="47636"/>
                  </a:lnTo>
                  <a:lnTo>
                    <a:pt x="62625" y="41274"/>
                  </a:lnTo>
                  <a:lnTo>
                    <a:pt x="63556" y="41585"/>
                  </a:lnTo>
                  <a:cubicBezTo>
                    <a:pt x="63944" y="41662"/>
                    <a:pt x="97999" y="52445"/>
                    <a:pt x="119099" y="58574"/>
                  </a:cubicBezTo>
                  <a:cubicBezTo>
                    <a:pt x="131666" y="62064"/>
                    <a:pt x="134459" y="62530"/>
                    <a:pt x="134769" y="62530"/>
                  </a:cubicBezTo>
                  <a:cubicBezTo>
                    <a:pt x="138570" y="61599"/>
                    <a:pt x="155326" y="46549"/>
                    <a:pt x="168669" y="33129"/>
                  </a:cubicBezTo>
                  <a:lnTo>
                    <a:pt x="170764" y="31112"/>
                  </a:lnTo>
                  <a:lnTo>
                    <a:pt x="173324" y="32431"/>
                  </a:lnTo>
                  <a:cubicBezTo>
                    <a:pt x="179375" y="35767"/>
                    <a:pt x="197139" y="42981"/>
                    <a:pt x="206991" y="37241"/>
                  </a:cubicBezTo>
                  <a:cubicBezTo>
                    <a:pt x="210249" y="35301"/>
                    <a:pt x="214516" y="32664"/>
                    <a:pt x="219170" y="29793"/>
                  </a:cubicBezTo>
                  <a:cubicBezTo>
                    <a:pt x="222351" y="27854"/>
                    <a:pt x="225764" y="25760"/>
                    <a:pt x="229022" y="23665"/>
                  </a:cubicBezTo>
                  <a:cubicBezTo>
                    <a:pt x="230186" y="22889"/>
                    <a:pt x="231349" y="22191"/>
                    <a:pt x="232513" y="21493"/>
                  </a:cubicBezTo>
                  <a:cubicBezTo>
                    <a:pt x="232901" y="21260"/>
                    <a:pt x="233289" y="21027"/>
                    <a:pt x="233677" y="20717"/>
                  </a:cubicBezTo>
                  <a:cubicBezTo>
                    <a:pt x="234840" y="19941"/>
                    <a:pt x="236004" y="19243"/>
                    <a:pt x="237168" y="18545"/>
                  </a:cubicBezTo>
                  <a:cubicBezTo>
                    <a:pt x="238641" y="17614"/>
                    <a:pt x="240038" y="16683"/>
                    <a:pt x="241357" y="15908"/>
                  </a:cubicBezTo>
                  <a:cubicBezTo>
                    <a:pt x="242675" y="15054"/>
                    <a:pt x="243994" y="14201"/>
                    <a:pt x="245158" y="13503"/>
                  </a:cubicBezTo>
                  <a:lnTo>
                    <a:pt x="247718" y="11874"/>
                  </a:lnTo>
                  <a:cubicBezTo>
                    <a:pt x="249036" y="11020"/>
                    <a:pt x="250122" y="10322"/>
                    <a:pt x="251053" y="9702"/>
                  </a:cubicBezTo>
                  <a:cubicBezTo>
                    <a:pt x="251674" y="9314"/>
                    <a:pt x="252217" y="9003"/>
                    <a:pt x="252682" y="8616"/>
                  </a:cubicBezTo>
                  <a:cubicBezTo>
                    <a:pt x="252855" y="8540"/>
                    <a:pt x="253012" y="8435"/>
                    <a:pt x="253148" y="8305"/>
                  </a:cubicBezTo>
                  <a:lnTo>
                    <a:pt x="253225" y="8305"/>
                  </a:lnTo>
                  <a:cubicBezTo>
                    <a:pt x="253458" y="8150"/>
                    <a:pt x="253613" y="7995"/>
                    <a:pt x="253768" y="7917"/>
                  </a:cubicBezTo>
                  <a:lnTo>
                    <a:pt x="260517" y="3496"/>
                  </a:lnTo>
                  <a:lnTo>
                    <a:pt x="265249" y="393"/>
                  </a:lnTo>
                  <a:lnTo>
                    <a:pt x="259509" y="12649"/>
                  </a:lnTo>
                  <a:lnTo>
                    <a:pt x="259354" y="13037"/>
                  </a:lnTo>
                  <a:cubicBezTo>
                    <a:pt x="259276" y="13115"/>
                    <a:pt x="259276" y="13192"/>
                    <a:pt x="259199" y="13270"/>
                  </a:cubicBezTo>
                  <a:lnTo>
                    <a:pt x="244149" y="45619"/>
                  </a:lnTo>
                  <a:lnTo>
                    <a:pt x="213352" y="79363"/>
                  </a:lnTo>
                  <a:lnTo>
                    <a:pt x="197760" y="99378"/>
                  </a:lnTo>
                  <a:cubicBezTo>
                    <a:pt x="198303" y="112720"/>
                    <a:pt x="199777" y="128080"/>
                    <a:pt x="201173" y="130485"/>
                  </a:cubicBezTo>
                  <a:cubicBezTo>
                    <a:pt x="203888" y="133123"/>
                    <a:pt x="228634" y="154999"/>
                    <a:pt x="242210" y="166945"/>
                  </a:cubicBezTo>
                  <a:lnTo>
                    <a:pt x="300856" y="170436"/>
                  </a:lnTo>
                  <a:lnTo>
                    <a:pt x="353452" y="184710"/>
                  </a:lnTo>
                  <a:lnTo>
                    <a:pt x="398910" y="199526"/>
                  </a:lnTo>
                  <a:lnTo>
                    <a:pt x="404340" y="201311"/>
                  </a:lnTo>
                  <a:lnTo>
                    <a:pt x="402634" y="205267"/>
                  </a:lnTo>
                  <a:cubicBezTo>
                    <a:pt x="402479" y="205655"/>
                    <a:pt x="402246" y="206043"/>
                    <a:pt x="402091" y="206508"/>
                  </a:cubicBezTo>
                  <a:lnTo>
                    <a:pt x="402091" y="206586"/>
                  </a:lnTo>
                  <a:cubicBezTo>
                    <a:pt x="402013" y="206586"/>
                    <a:pt x="402013" y="206663"/>
                    <a:pt x="402013" y="206663"/>
                  </a:cubicBezTo>
                  <a:cubicBezTo>
                    <a:pt x="401858" y="207129"/>
                    <a:pt x="401625" y="207594"/>
                    <a:pt x="401393" y="208059"/>
                  </a:cubicBezTo>
                  <a:cubicBezTo>
                    <a:pt x="401082" y="208835"/>
                    <a:pt x="400772" y="209611"/>
                    <a:pt x="400462" y="210464"/>
                  </a:cubicBezTo>
                  <a:cubicBezTo>
                    <a:pt x="399841" y="212016"/>
                    <a:pt x="399221" y="213722"/>
                    <a:pt x="398600" y="215507"/>
                  </a:cubicBezTo>
                  <a:cubicBezTo>
                    <a:pt x="398290" y="216360"/>
                    <a:pt x="398057" y="217291"/>
                    <a:pt x="397824" y="218144"/>
                  </a:cubicBezTo>
                  <a:cubicBezTo>
                    <a:pt x="397514" y="219075"/>
                    <a:pt x="397204" y="220006"/>
                    <a:pt x="396971" y="220937"/>
                  </a:cubicBezTo>
                  <a:cubicBezTo>
                    <a:pt x="396661" y="221790"/>
                    <a:pt x="396428" y="222643"/>
                    <a:pt x="396195" y="223574"/>
                  </a:cubicBezTo>
                  <a:cubicBezTo>
                    <a:pt x="395885" y="224660"/>
                    <a:pt x="395575" y="225824"/>
                    <a:pt x="395342" y="226988"/>
                  </a:cubicBezTo>
                  <a:cubicBezTo>
                    <a:pt x="395109" y="227763"/>
                    <a:pt x="394954" y="228539"/>
                    <a:pt x="394799" y="229315"/>
                  </a:cubicBezTo>
                  <a:cubicBezTo>
                    <a:pt x="394644" y="230323"/>
                    <a:pt x="394411" y="231332"/>
                    <a:pt x="394256" y="232340"/>
                  </a:cubicBezTo>
                  <a:cubicBezTo>
                    <a:pt x="394023" y="233581"/>
                    <a:pt x="393868" y="234823"/>
                    <a:pt x="393713" y="235986"/>
                  </a:cubicBezTo>
                  <a:cubicBezTo>
                    <a:pt x="393170" y="241494"/>
                    <a:pt x="393480" y="246459"/>
                    <a:pt x="395419" y="249795"/>
                  </a:cubicBezTo>
                  <a:cubicBezTo>
                    <a:pt x="397979" y="254139"/>
                    <a:pt x="398833" y="258871"/>
                    <a:pt x="398678" y="263448"/>
                  </a:cubicBezTo>
                  <a:cubicBezTo>
                    <a:pt x="398445" y="273687"/>
                    <a:pt x="393325" y="283229"/>
                    <a:pt x="391386" y="286642"/>
                  </a:cubicBezTo>
                  <a:cubicBezTo>
                    <a:pt x="391929" y="290444"/>
                    <a:pt x="394023" y="297891"/>
                    <a:pt x="398833" y="300683"/>
                  </a:cubicBezTo>
                  <a:cubicBezTo>
                    <a:pt x="402013" y="302545"/>
                    <a:pt x="406280" y="302235"/>
                    <a:pt x="411632" y="299908"/>
                  </a:cubicBezTo>
                  <a:cubicBezTo>
                    <a:pt x="422648" y="294943"/>
                    <a:pt x="430406" y="289435"/>
                    <a:pt x="435448" y="285091"/>
                  </a:cubicBezTo>
                  <a:cubicBezTo>
                    <a:pt x="440490" y="280824"/>
                    <a:pt x="442740" y="277799"/>
                    <a:pt x="442740" y="277799"/>
                  </a:cubicBezTo>
                  <a:lnTo>
                    <a:pt x="451894" y="263448"/>
                  </a:lnTo>
                  <a:lnTo>
                    <a:pt x="466555" y="240330"/>
                  </a:lnTo>
                  <a:lnTo>
                    <a:pt x="487423" y="244597"/>
                  </a:lnTo>
                  <a:lnTo>
                    <a:pt x="525512" y="260345"/>
                  </a:lnTo>
                  <a:lnTo>
                    <a:pt x="555611" y="242580"/>
                  </a:lnTo>
                  <a:lnTo>
                    <a:pt x="587882" y="239555"/>
                  </a:lnTo>
                  <a:lnTo>
                    <a:pt x="622713" y="252665"/>
                  </a:lnTo>
                  <a:cubicBezTo>
                    <a:pt x="632022" y="254139"/>
                    <a:pt x="643425" y="255535"/>
                    <a:pt x="645209" y="255147"/>
                  </a:cubicBezTo>
                  <a:cubicBezTo>
                    <a:pt x="646761" y="254294"/>
                    <a:pt x="651415" y="247933"/>
                    <a:pt x="655139" y="241572"/>
                  </a:cubicBezTo>
                  <a:lnTo>
                    <a:pt x="658009" y="236684"/>
                  </a:lnTo>
                  <a:lnTo>
                    <a:pt x="679497" y="263448"/>
                  </a:lnTo>
                  <a:lnTo>
                    <a:pt x="681049" y="265387"/>
                  </a:lnTo>
                  <a:lnTo>
                    <a:pt x="695090" y="276325"/>
                  </a:lnTo>
                  <a:lnTo>
                    <a:pt x="715104" y="263448"/>
                  </a:lnTo>
                  <a:lnTo>
                    <a:pt x="726430" y="256156"/>
                  </a:lnTo>
                  <a:lnTo>
                    <a:pt x="743651" y="254759"/>
                  </a:lnTo>
                  <a:lnTo>
                    <a:pt x="766148" y="288970"/>
                  </a:lnTo>
                  <a:lnTo>
                    <a:pt x="811141" y="288970"/>
                  </a:lnTo>
                  <a:lnTo>
                    <a:pt x="817968" y="304097"/>
                  </a:lnTo>
                  <a:lnTo>
                    <a:pt x="818355" y="354675"/>
                  </a:lnTo>
                  <a:lnTo>
                    <a:pt x="846127" y="378801"/>
                  </a:lnTo>
                  <a:lnTo>
                    <a:pt x="873278" y="398893"/>
                  </a:lnTo>
                  <a:lnTo>
                    <a:pt x="878243" y="402694"/>
                  </a:lnTo>
                  <a:lnTo>
                    <a:pt x="889646" y="414097"/>
                  </a:lnTo>
                  <a:lnTo>
                    <a:pt x="964738" y="399358"/>
                  </a:lnTo>
                  <a:lnTo>
                    <a:pt x="1012369" y="378413"/>
                  </a:lnTo>
                  <a:lnTo>
                    <a:pt x="1081566" y="376939"/>
                  </a:lnTo>
                  <a:lnTo>
                    <a:pt x="1106777" y="352038"/>
                  </a:lnTo>
                  <a:lnTo>
                    <a:pt x="1143392" y="363208"/>
                  </a:lnTo>
                  <a:lnTo>
                    <a:pt x="1168914" y="374302"/>
                  </a:lnTo>
                  <a:lnTo>
                    <a:pt x="1193505" y="364682"/>
                  </a:lnTo>
                  <a:lnTo>
                    <a:pt x="1209020" y="346995"/>
                  </a:lnTo>
                  <a:lnTo>
                    <a:pt x="1221200" y="320077"/>
                  </a:lnTo>
                  <a:lnTo>
                    <a:pt x="1247342" y="312242"/>
                  </a:lnTo>
                  <a:lnTo>
                    <a:pt x="1276588" y="319224"/>
                  </a:lnTo>
                  <a:lnTo>
                    <a:pt x="1289077" y="314414"/>
                  </a:lnTo>
                  <a:lnTo>
                    <a:pt x="1289155" y="314414"/>
                  </a:lnTo>
                  <a:lnTo>
                    <a:pt x="1293887" y="312552"/>
                  </a:lnTo>
                  <a:lnTo>
                    <a:pt x="1296912" y="311389"/>
                  </a:lnTo>
                  <a:close/>
                  <a:moveTo>
                    <a:pt x="1291404" y="321784"/>
                  </a:moveTo>
                  <a:lnTo>
                    <a:pt x="1291404" y="321861"/>
                  </a:lnTo>
                  <a:lnTo>
                    <a:pt x="1287138" y="349943"/>
                  </a:lnTo>
                  <a:lnTo>
                    <a:pt x="1286440" y="348624"/>
                  </a:lnTo>
                  <a:lnTo>
                    <a:pt x="1282406" y="355063"/>
                  </a:lnTo>
                  <a:lnTo>
                    <a:pt x="1287215" y="323413"/>
                  </a:lnTo>
                  <a:lnTo>
                    <a:pt x="1277053" y="327369"/>
                  </a:lnTo>
                  <a:lnTo>
                    <a:pt x="1247575" y="320310"/>
                  </a:lnTo>
                  <a:lnTo>
                    <a:pt x="1226863" y="326516"/>
                  </a:lnTo>
                  <a:lnTo>
                    <a:pt x="1215847" y="350719"/>
                  </a:lnTo>
                  <a:lnTo>
                    <a:pt x="1198082" y="371199"/>
                  </a:lnTo>
                  <a:lnTo>
                    <a:pt x="1168759" y="382680"/>
                  </a:lnTo>
                  <a:lnTo>
                    <a:pt x="1140677" y="370500"/>
                  </a:lnTo>
                  <a:lnTo>
                    <a:pt x="1108949" y="360804"/>
                  </a:lnTo>
                  <a:lnTo>
                    <a:pt x="1084746" y="384619"/>
                  </a:lnTo>
                  <a:lnTo>
                    <a:pt x="1014851" y="385783"/>
                  </a:lnTo>
                  <a:lnTo>
                    <a:pt x="967453" y="406650"/>
                  </a:lnTo>
                  <a:lnTo>
                    <a:pt x="887086" y="422553"/>
                  </a:lnTo>
                  <a:lnTo>
                    <a:pt x="873201" y="408589"/>
                  </a:lnTo>
                  <a:lnTo>
                    <a:pt x="841317" y="384852"/>
                  </a:lnTo>
                  <a:lnTo>
                    <a:pt x="810598" y="358244"/>
                  </a:lnTo>
                  <a:lnTo>
                    <a:pt x="810598" y="306579"/>
                  </a:lnTo>
                  <a:lnTo>
                    <a:pt x="806099" y="296727"/>
                  </a:lnTo>
                  <a:lnTo>
                    <a:pt x="761959" y="296727"/>
                  </a:lnTo>
                  <a:lnTo>
                    <a:pt x="739695" y="262827"/>
                  </a:lnTo>
                  <a:lnTo>
                    <a:pt x="731937" y="263448"/>
                  </a:lnTo>
                  <a:lnTo>
                    <a:pt x="722241" y="263448"/>
                  </a:lnTo>
                  <a:lnTo>
                    <a:pt x="727671" y="259957"/>
                  </a:lnTo>
                  <a:lnTo>
                    <a:pt x="741712" y="258793"/>
                  </a:lnTo>
                  <a:lnTo>
                    <a:pt x="764053" y="292848"/>
                  </a:lnTo>
                  <a:lnTo>
                    <a:pt x="808581" y="292848"/>
                  </a:lnTo>
                  <a:lnTo>
                    <a:pt x="814477" y="305726"/>
                  </a:lnTo>
                  <a:lnTo>
                    <a:pt x="814477" y="356459"/>
                  </a:lnTo>
                  <a:lnTo>
                    <a:pt x="843877" y="381904"/>
                  </a:lnTo>
                  <a:lnTo>
                    <a:pt x="870951" y="401996"/>
                  </a:lnTo>
                  <a:lnTo>
                    <a:pt x="875528" y="405486"/>
                  </a:lnTo>
                  <a:lnTo>
                    <a:pt x="888405" y="418364"/>
                  </a:lnTo>
                  <a:lnTo>
                    <a:pt x="904696" y="415106"/>
                  </a:lnTo>
                  <a:lnTo>
                    <a:pt x="965902" y="403082"/>
                  </a:lnTo>
                  <a:lnTo>
                    <a:pt x="1013998" y="381904"/>
                  </a:lnTo>
                  <a:lnTo>
                    <a:pt x="1083195" y="380818"/>
                  </a:lnTo>
                  <a:lnTo>
                    <a:pt x="1087229" y="376862"/>
                  </a:lnTo>
                  <a:lnTo>
                    <a:pt x="1104838" y="359407"/>
                  </a:lnTo>
                  <a:lnTo>
                    <a:pt x="1107863" y="356459"/>
                  </a:lnTo>
                  <a:lnTo>
                    <a:pt x="1141841" y="366777"/>
                  </a:lnTo>
                  <a:lnTo>
                    <a:pt x="1168837" y="378491"/>
                  </a:lnTo>
                  <a:lnTo>
                    <a:pt x="1195755" y="367940"/>
                  </a:lnTo>
                  <a:lnTo>
                    <a:pt x="1212278" y="349090"/>
                  </a:lnTo>
                  <a:lnTo>
                    <a:pt x="1221510" y="328921"/>
                  </a:lnTo>
                  <a:lnTo>
                    <a:pt x="1223992" y="323258"/>
                  </a:lnTo>
                  <a:lnTo>
                    <a:pt x="1247420" y="316276"/>
                  </a:lnTo>
                  <a:lnTo>
                    <a:pt x="1276820" y="323258"/>
                  </a:lnTo>
                  <a:lnTo>
                    <a:pt x="1287914" y="319069"/>
                  </a:lnTo>
                  <a:lnTo>
                    <a:pt x="1292103" y="317439"/>
                  </a:lnTo>
                  <a:close/>
                  <a:moveTo>
                    <a:pt x="1287215" y="323413"/>
                  </a:moveTo>
                  <a:lnTo>
                    <a:pt x="1277053" y="327369"/>
                  </a:lnTo>
                  <a:lnTo>
                    <a:pt x="1247575" y="320310"/>
                  </a:lnTo>
                  <a:lnTo>
                    <a:pt x="1226863" y="326516"/>
                  </a:lnTo>
                  <a:lnTo>
                    <a:pt x="1215847" y="350719"/>
                  </a:lnTo>
                  <a:lnTo>
                    <a:pt x="1198082" y="371199"/>
                  </a:lnTo>
                  <a:lnTo>
                    <a:pt x="1168759" y="382680"/>
                  </a:lnTo>
                  <a:lnTo>
                    <a:pt x="1140677" y="370500"/>
                  </a:lnTo>
                  <a:lnTo>
                    <a:pt x="1108949" y="360804"/>
                  </a:lnTo>
                  <a:lnTo>
                    <a:pt x="1084746" y="384619"/>
                  </a:lnTo>
                  <a:lnTo>
                    <a:pt x="1014851" y="385783"/>
                  </a:lnTo>
                  <a:lnTo>
                    <a:pt x="967453" y="406650"/>
                  </a:lnTo>
                  <a:lnTo>
                    <a:pt x="887086" y="422553"/>
                  </a:lnTo>
                  <a:lnTo>
                    <a:pt x="873201" y="408589"/>
                  </a:lnTo>
                  <a:lnTo>
                    <a:pt x="841317" y="384852"/>
                  </a:lnTo>
                  <a:lnTo>
                    <a:pt x="810598" y="358244"/>
                  </a:lnTo>
                  <a:lnTo>
                    <a:pt x="810598" y="306579"/>
                  </a:lnTo>
                  <a:lnTo>
                    <a:pt x="806099" y="296727"/>
                  </a:lnTo>
                  <a:lnTo>
                    <a:pt x="761959" y="296727"/>
                  </a:lnTo>
                  <a:lnTo>
                    <a:pt x="739695" y="262827"/>
                  </a:lnTo>
                  <a:lnTo>
                    <a:pt x="731937" y="263448"/>
                  </a:lnTo>
                  <a:lnTo>
                    <a:pt x="722241" y="263448"/>
                  </a:lnTo>
                  <a:lnTo>
                    <a:pt x="727671" y="259957"/>
                  </a:lnTo>
                  <a:lnTo>
                    <a:pt x="741712" y="258793"/>
                  </a:lnTo>
                  <a:lnTo>
                    <a:pt x="764053" y="292848"/>
                  </a:lnTo>
                  <a:lnTo>
                    <a:pt x="808581" y="292848"/>
                  </a:lnTo>
                  <a:lnTo>
                    <a:pt x="814477" y="305726"/>
                  </a:lnTo>
                  <a:lnTo>
                    <a:pt x="814477" y="356459"/>
                  </a:lnTo>
                  <a:lnTo>
                    <a:pt x="843877" y="381904"/>
                  </a:lnTo>
                  <a:lnTo>
                    <a:pt x="870951" y="401996"/>
                  </a:lnTo>
                  <a:lnTo>
                    <a:pt x="875528" y="405486"/>
                  </a:lnTo>
                  <a:lnTo>
                    <a:pt x="888405" y="418364"/>
                  </a:lnTo>
                  <a:lnTo>
                    <a:pt x="904696" y="415106"/>
                  </a:lnTo>
                  <a:lnTo>
                    <a:pt x="965902" y="403082"/>
                  </a:lnTo>
                  <a:lnTo>
                    <a:pt x="1013998" y="381904"/>
                  </a:lnTo>
                  <a:lnTo>
                    <a:pt x="1083195" y="380818"/>
                  </a:lnTo>
                  <a:lnTo>
                    <a:pt x="1087229" y="376862"/>
                  </a:lnTo>
                  <a:lnTo>
                    <a:pt x="1104838" y="359407"/>
                  </a:lnTo>
                  <a:lnTo>
                    <a:pt x="1107863" y="356459"/>
                  </a:lnTo>
                  <a:lnTo>
                    <a:pt x="1141841" y="366777"/>
                  </a:lnTo>
                  <a:lnTo>
                    <a:pt x="1168837" y="378491"/>
                  </a:lnTo>
                  <a:lnTo>
                    <a:pt x="1195755" y="367940"/>
                  </a:lnTo>
                  <a:lnTo>
                    <a:pt x="1212278" y="349090"/>
                  </a:lnTo>
                  <a:lnTo>
                    <a:pt x="1221510" y="328921"/>
                  </a:lnTo>
                  <a:lnTo>
                    <a:pt x="1223992" y="323258"/>
                  </a:lnTo>
                  <a:lnTo>
                    <a:pt x="1247420" y="316276"/>
                  </a:lnTo>
                  <a:lnTo>
                    <a:pt x="1276820" y="323258"/>
                  </a:lnTo>
                  <a:lnTo>
                    <a:pt x="1287914" y="319069"/>
                  </a:lnTo>
                  <a:close/>
                  <a:moveTo>
                    <a:pt x="1288224" y="316819"/>
                  </a:moveTo>
                  <a:lnTo>
                    <a:pt x="1287914" y="319069"/>
                  </a:lnTo>
                  <a:lnTo>
                    <a:pt x="1287215" y="323413"/>
                  </a:lnTo>
                  <a:lnTo>
                    <a:pt x="1277053" y="327369"/>
                  </a:lnTo>
                  <a:lnTo>
                    <a:pt x="1247575" y="320310"/>
                  </a:lnTo>
                  <a:lnTo>
                    <a:pt x="1226863" y="326516"/>
                  </a:lnTo>
                  <a:lnTo>
                    <a:pt x="1215847" y="350719"/>
                  </a:lnTo>
                  <a:lnTo>
                    <a:pt x="1198082" y="371199"/>
                  </a:lnTo>
                  <a:lnTo>
                    <a:pt x="1168759" y="382680"/>
                  </a:lnTo>
                  <a:lnTo>
                    <a:pt x="1140677" y="370500"/>
                  </a:lnTo>
                  <a:lnTo>
                    <a:pt x="1108949" y="360804"/>
                  </a:lnTo>
                  <a:lnTo>
                    <a:pt x="1084746" y="384619"/>
                  </a:lnTo>
                  <a:lnTo>
                    <a:pt x="1014851" y="385783"/>
                  </a:lnTo>
                  <a:lnTo>
                    <a:pt x="967453" y="406650"/>
                  </a:lnTo>
                  <a:lnTo>
                    <a:pt x="887086" y="422553"/>
                  </a:lnTo>
                  <a:lnTo>
                    <a:pt x="873201" y="408589"/>
                  </a:lnTo>
                  <a:lnTo>
                    <a:pt x="841317" y="384852"/>
                  </a:lnTo>
                  <a:lnTo>
                    <a:pt x="810598" y="358244"/>
                  </a:lnTo>
                  <a:lnTo>
                    <a:pt x="810598" y="306579"/>
                  </a:lnTo>
                  <a:lnTo>
                    <a:pt x="806099" y="296727"/>
                  </a:lnTo>
                  <a:lnTo>
                    <a:pt x="761959" y="296727"/>
                  </a:lnTo>
                  <a:lnTo>
                    <a:pt x="739695" y="262827"/>
                  </a:lnTo>
                  <a:lnTo>
                    <a:pt x="731937" y="263448"/>
                  </a:lnTo>
                  <a:lnTo>
                    <a:pt x="728990" y="263680"/>
                  </a:lnTo>
                  <a:lnTo>
                    <a:pt x="694624" y="285789"/>
                  </a:lnTo>
                  <a:lnTo>
                    <a:pt x="675929" y="271283"/>
                  </a:lnTo>
                  <a:lnTo>
                    <a:pt x="669568" y="263448"/>
                  </a:lnTo>
                  <a:lnTo>
                    <a:pt x="658940" y="250260"/>
                  </a:lnTo>
                  <a:cubicBezTo>
                    <a:pt x="655294" y="255923"/>
                    <a:pt x="651027" y="261431"/>
                    <a:pt x="647924" y="262439"/>
                  </a:cubicBezTo>
                  <a:cubicBezTo>
                    <a:pt x="644123" y="263758"/>
                    <a:pt x="629694" y="261663"/>
                    <a:pt x="620773" y="260112"/>
                  </a:cubicBezTo>
                  <a:lnTo>
                    <a:pt x="586796" y="247467"/>
                  </a:lnTo>
                  <a:lnTo>
                    <a:pt x="558791" y="249717"/>
                  </a:lnTo>
                  <a:lnTo>
                    <a:pt x="535519" y="263448"/>
                  </a:lnTo>
                  <a:lnTo>
                    <a:pt x="526132" y="268955"/>
                  </a:lnTo>
                  <a:lnTo>
                    <a:pt x="512790" y="263448"/>
                  </a:lnTo>
                  <a:lnTo>
                    <a:pt x="485173" y="252044"/>
                  </a:lnTo>
                  <a:lnTo>
                    <a:pt x="470201" y="249019"/>
                  </a:lnTo>
                  <a:lnTo>
                    <a:pt x="461047" y="263448"/>
                  </a:lnTo>
                  <a:lnTo>
                    <a:pt x="449179" y="282143"/>
                  </a:lnTo>
                  <a:cubicBezTo>
                    <a:pt x="448791" y="282686"/>
                    <a:pt x="439016" y="296107"/>
                    <a:pt x="414813" y="306967"/>
                  </a:cubicBezTo>
                  <a:cubicBezTo>
                    <a:pt x="407056" y="310458"/>
                    <a:pt x="400384" y="310613"/>
                    <a:pt x="394876" y="307355"/>
                  </a:cubicBezTo>
                  <a:cubicBezTo>
                    <a:pt x="384947" y="301537"/>
                    <a:pt x="383551" y="286720"/>
                    <a:pt x="383473" y="286099"/>
                  </a:cubicBezTo>
                  <a:lnTo>
                    <a:pt x="383395" y="284781"/>
                  </a:lnTo>
                  <a:lnTo>
                    <a:pt x="384094" y="283617"/>
                  </a:lnTo>
                  <a:cubicBezTo>
                    <a:pt x="384094" y="283617"/>
                    <a:pt x="384559" y="282919"/>
                    <a:pt x="385257" y="281678"/>
                  </a:cubicBezTo>
                  <a:cubicBezTo>
                    <a:pt x="385567" y="281135"/>
                    <a:pt x="385955" y="280436"/>
                    <a:pt x="386343" y="279583"/>
                  </a:cubicBezTo>
                  <a:cubicBezTo>
                    <a:pt x="387119" y="277954"/>
                    <a:pt x="387972" y="275937"/>
                    <a:pt x="388826" y="273687"/>
                  </a:cubicBezTo>
                  <a:cubicBezTo>
                    <a:pt x="389291" y="272601"/>
                    <a:pt x="389601" y="271360"/>
                    <a:pt x="389912" y="270197"/>
                  </a:cubicBezTo>
                  <a:lnTo>
                    <a:pt x="389912" y="270119"/>
                  </a:lnTo>
                  <a:cubicBezTo>
                    <a:pt x="390222" y="268878"/>
                    <a:pt x="390532" y="267637"/>
                    <a:pt x="390687" y="266395"/>
                  </a:cubicBezTo>
                  <a:lnTo>
                    <a:pt x="390687" y="266318"/>
                  </a:lnTo>
                  <a:cubicBezTo>
                    <a:pt x="390843" y="265387"/>
                    <a:pt x="390920" y="264456"/>
                    <a:pt x="390843" y="263448"/>
                  </a:cubicBezTo>
                  <a:cubicBezTo>
                    <a:pt x="390920" y="262594"/>
                    <a:pt x="390920" y="261741"/>
                    <a:pt x="390843" y="260810"/>
                  </a:cubicBezTo>
                  <a:lnTo>
                    <a:pt x="390843" y="260655"/>
                  </a:lnTo>
                  <a:cubicBezTo>
                    <a:pt x="390920" y="260577"/>
                    <a:pt x="390843" y="260577"/>
                    <a:pt x="390843" y="260500"/>
                  </a:cubicBezTo>
                  <a:cubicBezTo>
                    <a:pt x="390843" y="260267"/>
                    <a:pt x="390843" y="260112"/>
                    <a:pt x="390765" y="259957"/>
                  </a:cubicBezTo>
                  <a:cubicBezTo>
                    <a:pt x="390687" y="259259"/>
                    <a:pt x="390532" y="258560"/>
                    <a:pt x="390377" y="257862"/>
                  </a:cubicBezTo>
                  <a:cubicBezTo>
                    <a:pt x="390222" y="257164"/>
                    <a:pt x="390067" y="256544"/>
                    <a:pt x="389756" y="255845"/>
                  </a:cubicBezTo>
                  <a:cubicBezTo>
                    <a:pt x="389446" y="255147"/>
                    <a:pt x="389136" y="254449"/>
                    <a:pt x="388748" y="253751"/>
                  </a:cubicBezTo>
                  <a:cubicBezTo>
                    <a:pt x="385800" y="248631"/>
                    <a:pt x="385335" y="241649"/>
                    <a:pt x="386188" y="234357"/>
                  </a:cubicBezTo>
                  <a:cubicBezTo>
                    <a:pt x="386266" y="233426"/>
                    <a:pt x="386421" y="232495"/>
                    <a:pt x="386498" y="231642"/>
                  </a:cubicBezTo>
                  <a:cubicBezTo>
                    <a:pt x="386576" y="231332"/>
                    <a:pt x="386654" y="231099"/>
                    <a:pt x="386654" y="230866"/>
                  </a:cubicBezTo>
                  <a:cubicBezTo>
                    <a:pt x="386886" y="229392"/>
                    <a:pt x="387197" y="227919"/>
                    <a:pt x="387507" y="226445"/>
                  </a:cubicBezTo>
                  <a:cubicBezTo>
                    <a:pt x="388283" y="222876"/>
                    <a:pt x="389213" y="219463"/>
                    <a:pt x="390222" y="216282"/>
                  </a:cubicBezTo>
                  <a:cubicBezTo>
                    <a:pt x="390455" y="215429"/>
                    <a:pt x="390765" y="214498"/>
                    <a:pt x="391075" y="213645"/>
                  </a:cubicBezTo>
                  <a:cubicBezTo>
                    <a:pt x="391230" y="213335"/>
                    <a:pt x="391308" y="213024"/>
                    <a:pt x="391386" y="212714"/>
                  </a:cubicBezTo>
                  <a:cubicBezTo>
                    <a:pt x="391851" y="211395"/>
                    <a:pt x="392239" y="210154"/>
                    <a:pt x="392704" y="209068"/>
                  </a:cubicBezTo>
                  <a:cubicBezTo>
                    <a:pt x="393092" y="207982"/>
                    <a:pt x="393480" y="206973"/>
                    <a:pt x="393868" y="206043"/>
                  </a:cubicBezTo>
                  <a:lnTo>
                    <a:pt x="397592" y="207284"/>
                  </a:lnTo>
                  <a:lnTo>
                    <a:pt x="399221" y="207827"/>
                  </a:lnTo>
                  <a:lnTo>
                    <a:pt x="400617" y="207284"/>
                  </a:lnTo>
                  <a:cubicBezTo>
                    <a:pt x="400772" y="207206"/>
                    <a:pt x="401238" y="206973"/>
                    <a:pt x="401936" y="206663"/>
                  </a:cubicBezTo>
                  <a:lnTo>
                    <a:pt x="402013" y="206663"/>
                  </a:lnTo>
                  <a:cubicBezTo>
                    <a:pt x="401858" y="207129"/>
                    <a:pt x="401625" y="207594"/>
                    <a:pt x="401393" y="208059"/>
                  </a:cubicBezTo>
                  <a:cubicBezTo>
                    <a:pt x="401082" y="208835"/>
                    <a:pt x="400772" y="209611"/>
                    <a:pt x="400462" y="210464"/>
                  </a:cubicBezTo>
                  <a:cubicBezTo>
                    <a:pt x="399841" y="212016"/>
                    <a:pt x="399221" y="213722"/>
                    <a:pt x="398600" y="215507"/>
                  </a:cubicBezTo>
                  <a:cubicBezTo>
                    <a:pt x="398290" y="216360"/>
                    <a:pt x="398057" y="217291"/>
                    <a:pt x="397824" y="218144"/>
                  </a:cubicBezTo>
                  <a:cubicBezTo>
                    <a:pt x="397514" y="219075"/>
                    <a:pt x="397204" y="220006"/>
                    <a:pt x="396971" y="220937"/>
                  </a:cubicBezTo>
                  <a:cubicBezTo>
                    <a:pt x="396661" y="221790"/>
                    <a:pt x="396428" y="222643"/>
                    <a:pt x="396195" y="223574"/>
                  </a:cubicBezTo>
                  <a:cubicBezTo>
                    <a:pt x="395885" y="224660"/>
                    <a:pt x="395575" y="225824"/>
                    <a:pt x="395342" y="226988"/>
                  </a:cubicBezTo>
                  <a:cubicBezTo>
                    <a:pt x="395109" y="227763"/>
                    <a:pt x="394954" y="228539"/>
                    <a:pt x="394799" y="229315"/>
                  </a:cubicBezTo>
                  <a:cubicBezTo>
                    <a:pt x="394644" y="230323"/>
                    <a:pt x="394411" y="231332"/>
                    <a:pt x="394256" y="232340"/>
                  </a:cubicBezTo>
                  <a:cubicBezTo>
                    <a:pt x="394023" y="233581"/>
                    <a:pt x="393868" y="234823"/>
                    <a:pt x="393713" y="235986"/>
                  </a:cubicBezTo>
                  <a:cubicBezTo>
                    <a:pt x="393170" y="241494"/>
                    <a:pt x="393480" y="246459"/>
                    <a:pt x="395419" y="249795"/>
                  </a:cubicBezTo>
                  <a:cubicBezTo>
                    <a:pt x="397979" y="254139"/>
                    <a:pt x="398833" y="258871"/>
                    <a:pt x="398678" y="263448"/>
                  </a:cubicBezTo>
                  <a:cubicBezTo>
                    <a:pt x="398445" y="273687"/>
                    <a:pt x="393325" y="283229"/>
                    <a:pt x="391386" y="286642"/>
                  </a:cubicBezTo>
                  <a:cubicBezTo>
                    <a:pt x="391929" y="290444"/>
                    <a:pt x="394023" y="297891"/>
                    <a:pt x="398833" y="300683"/>
                  </a:cubicBezTo>
                  <a:cubicBezTo>
                    <a:pt x="402013" y="302545"/>
                    <a:pt x="406280" y="302235"/>
                    <a:pt x="411632" y="299908"/>
                  </a:cubicBezTo>
                  <a:cubicBezTo>
                    <a:pt x="422648" y="294943"/>
                    <a:pt x="430406" y="289435"/>
                    <a:pt x="435448" y="285091"/>
                  </a:cubicBezTo>
                  <a:cubicBezTo>
                    <a:pt x="440490" y="280824"/>
                    <a:pt x="442740" y="277799"/>
                    <a:pt x="442740" y="277799"/>
                  </a:cubicBezTo>
                  <a:lnTo>
                    <a:pt x="451894" y="263448"/>
                  </a:lnTo>
                  <a:lnTo>
                    <a:pt x="466555" y="240330"/>
                  </a:lnTo>
                  <a:lnTo>
                    <a:pt x="487423" y="244597"/>
                  </a:lnTo>
                  <a:lnTo>
                    <a:pt x="525512" y="260345"/>
                  </a:lnTo>
                  <a:lnTo>
                    <a:pt x="555611" y="242580"/>
                  </a:lnTo>
                  <a:lnTo>
                    <a:pt x="587882" y="239555"/>
                  </a:lnTo>
                  <a:lnTo>
                    <a:pt x="622713" y="252665"/>
                  </a:lnTo>
                  <a:cubicBezTo>
                    <a:pt x="632022" y="254139"/>
                    <a:pt x="643425" y="255535"/>
                    <a:pt x="645209" y="255147"/>
                  </a:cubicBezTo>
                  <a:cubicBezTo>
                    <a:pt x="646761" y="254294"/>
                    <a:pt x="651415" y="247933"/>
                    <a:pt x="655139" y="241572"/>
                  </a:cubicBezTo>
                  <a:lnTo>
                    <a:pt x="658009" y="236684"/>
                  </a:lnTo>
                  <a:lnTo>
                    <a:pt x="679497" y="263448"/>
                  </a:lnTo>
                  <a:lnTo>
                    <a:pt x="681049" y="265387"/>
                  </a:lnTo>
                  <a:lnTo>
                    <a:pt x="695090" y="276325"/>
                  </a:lnTo>
                  <a:lnTo>
                    <a:pt x="715104" y="263448"/>
                  </a:lnTo>
                  <a:lnTo>
                    <a:pt x="726430" y="256156"/>
                  </a:lnTo>
                  <a:lnTo>
                    <a:pt x="743651" y="254759"/>
                  </a:lnTo>
                  <a:lnTo>
                    <a:pt x="766148" y="288970"/>
                  </a:lnTo>
                  <a:lnTo>
                    <a:pt x="811141" y="288970"/>
                  </a:lnTo>
                  <a:lnTo>
                    <a:pt x="817968" y="304097"/>
                  </a:lnTo>
                  <a:lnTo>
                    <a:pt x="818355" y="354675"/>
                  </a:lnTo>
                  <a:lnTo>
                    <a:pt x="846127" y="378801"/>
                  </a:lnTo>
                  <a:lnTo>
                    <a:pt x="873278" y="398893"/>
                  </a:lnTo>
                  <a:lnTo>
                    <a:pt x="878243" y="402694"/>
                  </a:lnTo>
                  <a:lnTo>
                    <a:pt x="889646" y="414097"/>
                  </a:lnTo>
                  <a:lnTo>
                    <a:pt x="964738" y="399358"/>
                  </a:lnTo>
                  <a:lnTo>
                    <a:pt x="1012369" y="378413"/>
                  </a:lnTo>
                  <a:lnTo>
                    <a:pt x="1081566" y="376939"/>
                  </a:lnTo>
                  <a:lnTo>
                    <a:pt x="1106777" y="352038"/>
                  </a:lnTo>
                  <a:lnTo>
                    <a:pt x="1143392" y="363208"/>
                  </a:lnTo>
                  <a:lnTo>
                    <a:pt x="1168914" y="374302"/>
                  </a:lnTo>
                  <a:lnTo>
                    <a:pt x="1193505" y="364682"/>
                  </a:lnTo>
                  <a:lnTo>
                    <a:pt x="1209020" y="346995"/>
                  </a:lnTo>
                  <a:lnTo>
                    <a:pt x="1221200" y="320077"/>
                  </a:lnTo>
                  <a:lnTo>
                    <a:pt x="1247342" y="312242"/>
                  </a:lnTo>
                  <a:lnTo>
                    <a:pt x="1276588" y="319224"/>
                  </a:lnTo>
                  <a:lnTo>
                    <a:pt x="1289077" y="314414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53856D1-BF79-1560-C547-70E53686921A}"/>
                </a:ext>
              </a:extLst>
            </p:cNvPr>
            <p:cNvSpPr/>
            <p:nvPr/>
          </p:nvSpPr>
          <p:spPr>
            <a:xfrm flipV="1">
              <a:off x="5046704" y="3320566"/>
              <a:ext cx="1134526" cy="2651494"/>
            </a:xfrm>
            <a:custGeom>
              <a:avLst/>
              <a:gdLst>
                <a:gd name="connsiteX0" fmla="*/ 867283 w 1134526"/>
                <a:gd name="connsiteY0" fmla="*/ 310785 h 2651494"/>
                <a:gd name="connsiteX1" fmla="*/ 864257 w 1134526"/>
                <a:gd name="connsiteY1" fmla="*/ 304424 h 2651494"/>
                <a:gd name="connsiteX2" fmla="*/ 863869 w 1134526"/>
                <a:gd name="connsiteY2" fmla="*/ 303493 h 2651494"/>
                <a:gd name="connsiteX3" fmla="*/ 863869 w 1134526"/>
                <a:gd name="connsiteY3" fmla="*/ 303415 h 2651494"/>
                <a:gd name="connsiteX4" fmla="*/ 856810 w 1134526"/>
                <a:gd name="connsiteY4" fmla="*/ 287668 h 2651494"/>
                <a:gd name="connsiteX5" fmla="*/ 847967 w 1134526"/>
                <a:gd name="connsiteY5" fmla="*/ 264938 h 2651494"/>
                <a:gd name="connsiteX6" fmla="*/ 844864 w 1134526"/>
                <a:gd name="connsiteY6" fmla="*/ 255552 h 2651494"/>
                <a:gd name="connsiteX7" fmla="*/ 836098 w 1134526"/>
                <a:gd name="connsiteY7" fmla="*/ 153774 h 2651494"/>
                <a:gd name="connsiteX8" fmla="*/ 836951 w 1134526"/>
                <a:gd name="connsiteY8" fmla="*/ 109169 h 2651494"/>
                <a:gd name="connsiteX9" fmla="*/ 829737 w 1134526"/>
                <a:gd name="connsiteY9" fmla="*/ 80466 h 2651494"/>
                <a:gd name="connsiteX10" fmla="*/ 827642 w 1134526"/>
                <a:gd name="connsiteY10" fmla="*/ 75114 h 2651494"/>
                <a:gd name="connsiteX11" fmla="*/ 827332 w 1134526"/>
                <a:gd name="connsiteY11" fmla="*/ 74260 h 2651494"/>
                <a:gd name="connsiteX12" fmla="*/ 824462 w 1134526"/>
                <a:gd name="connsiteY12" fmla="*/ 67124 h 2651494"/>
                <a:gd name="connsiteX13" fmla="*/ 821359 w 1134526"/>
                <a:gd name="connsiteY13" fmla="*/ 60375 h 2651494"/>
                <a:gd name="connsiteX14" fmla="*/ 820893 w 1134526"/>
                <a:gd name="connsiteY14" fmla="*/ 59444 h 2651494"/>
                <a:gd name="connsiteX15" fmla="*/ 818023 w 1134526"/>
                <a:gd name="connsiteY15" fmla="*/ 53781 h 2651494"/>
                <a:gd name="connsiteX16" fmla="*/ 815153 w 1134526"/>
                <a:gd name="connsiteY16" fmla="*/ 48506 h 2651494"/>
                <a:gd name="connsiteX17" fmla="*/ 808947 w 1134526"/>
                <a:gd name="connsiteY17" fmla="*/ 38421 h 2651494"/>
                <a:gd name="connsiteX18" fmla="*/ 800569 w 1134526"/>
                <a:gd name="connsiteY18" fmla="*/ 26242 h 2651494"/>
                <a:gd name="connsiteX19" fmla="*/ 796380 w 1134526"/>
                <a:gd name="connsiteY19" fmla="*/ 20967 h 2651494"/>
                <a:gd name="connsiteX20" fmla="*/ 795449 w 1134526"/>
                <a:gd name="connsiteY20" fmla="*/ 19803 h 2651494"/>
                <a:gd name="connsiteX21" fmla="*/ 795449 w 1134526"/>
                <a:gd name="connsiteY21" fmla="*/ 19726 h 2651494"/>
                <a:gd name="connsiteX22" fmla="*/ 794828 w 1134526"/>
                <a:gd name="connsiteY22" fmla="*/ 19027 h 2651494"/>
                <a:gd name="connsiteX23" fmla="*/ 794363 w 1134526"/>
                <a:gd name="connsiteY23" fmla="*/ 18484 h 2651494"/>
                <a:gd name="connsiteX24" fmla="*/ 793742 w 1134526"/>
                <a:gd name="connsiteY24" fmla="*/ 17864 h 2651494"/>
                <a:gd name="connsiteX25" fmla="*/ 793432 w 1134526"/>
                <a:gd name="connsiteY25" fmla="*/ 17786 h 2651494"/>
                <a:gd name="connsiteX26" fmla="*/ 791492 w 1134526"/>
                <a:gd name="connsiteY26" fmla="*/ 17786 h 2651494"/>
                <a:gd name="connsiteX27" fmla="*/ 791492 w 1134526"/>
                <a:gd name="connsiteY27" fmla="*/ 17398 h 2651494"/>
                <a:gd name="connsiteX28" fmla="*/ 722761 w 1134526"/>
                <a:gd name="connsiteY28" fmla="*/ 4211 h 2651494"/>
                <a:gd name="connsiteX29" fmla="*/ 668149 w 1134526"/>
                <a:gd name="connsiteY29" fmla="*/ 4211 h 2651494"/>
                <a:gd name="connsiteX30" fmla="*/ 655349 w 1134526"/>
                <a:gd name="connsiteY30" fmla="*/ 62314 h 2651494"/>
                <a:gd name="connsiteX31" fmla="*/ 655349 w 1134526"/>
                <a:gd name="connsiteY31" fmla="*/ 112892 h 2651494"/>
                <a:gd name="connsiteX32" fmla="*/ 617881 w 1134526"/>
                <a:gd name="connsiteY32" fmla="*/ 138957 h 2651494"/>
                <a:gd name="connsiteX33" fmla="*/ 568621 w 1134526"/>
                <a:gd name="connsiteY33" fmla="*/ 176504 h 2651494"/>
                <a:gd name="connsiteX34" fmla="*/ 552408 w 1134526"/>
                <a:gd name="connsiteY34" fmla="*/ 207533 h 2651494"/>
                <a:gd name="connsiteX35" fmla="*/ 526110 w 1134526"/>
                <a:gd name="connsiteY35" fmla="*/ 243916 h 2651494"/>
                <a:gd name="connsiteX36" fmla="*/ 525024 w 1134526"/>
                <a:gd name="connsiteY36" fmla="*/ 244847 h 2651494"/>
                <a:gd name="connsiteX37" fmla="*/ 505475 w 1134526"/>
                <a:gd name="connsiteY37" fmla="*/ 249501 h 2651494"/>
                <a:gd name="connsiteX38" fmla="*/ 409904 w 1134526"/>
                <a:gd name="connsiteY38" fmla="*/ 247562 h 2651494"/>
                <a:gd name="connsiteX39" fmla="*/ 370108 w 1134526"/>
                <a:gd name="connsiteY39" fmla="*/ 253690 h 2651494"/>
                <a:gd name="connsiteX40" fmla="*/ 347068 w 1134526"/>
                <a:gd name="connsiteY40" fmla="*/ 267809 h 2651494"/>
                <a:gd name="connsiteX41" fmla="*/ 325503 w 1134526"/>
                <a:gd name="connsiteY41" fmla="*/ 310862 h 2651494"/>
                <a:gd name="connsiteX42" fmla="*/ 331941 w 1134526"/>
                <a:gd name="connsiteY42" fmla="*/ 437231 h 2651494"/>
                <a:gd name="connsiteX43" fmla="*/ 344120 w 1134526"/>
                <a:gd name="connsiteY43" fmla="*/ 453910 h 2651494"/>
                <a:gd name="connsiteX44" fmla="*/ 339388 w 1134526"/>
                <a:gd name="connsiteY44" fmla="*/ 483621 h 2651494"/>
                <a:gd name="connsiteX45" fmla="*/ 338845 w 1134526"/>
                <a:gd name="connsiteY45" fmla="*/ 484397 h 2651494"/>
                <a:gd name="connsiteX46" fmla="*/ 323408 w 1134526"/>
                <a:gd name="connsiteY46" fmla="*/ 500765 h 2651494"/>
                <a:gd name="connsiteX47" fmla="*/ 304170 w 1134526"/>
                <a:gd name="connsiteY47" fmla="*/ 524270 h 2651494"/>
                <a:gd name="connsiteX48" fmla="*/ 331553 w 1134526"/>
                <a:gd name="connsiteY48" fmla="*/ 544284 h 2651494"/>
                <a:gd name="connsiteX49" fmla="*/ 332329 w 1134526"/>
                <a:gd name="connsiteY49" fmla="*/ 545060 h 2651494"/>
                <a:gd name="connsiteX50" fmla="*/ 357774 w 1134526"/>
                <a:gd name="connsiteY50" fmla="*/ 580511 h 2651494"/>
                <a:gd name="connsiteX51" fmla="*/ 383683 w 1134526"/>
                <a:gd name="connsiteY51" fmla="*/ 621548 h 2651494"/>
                <a:gd name="connsiteX52" fmla="*/ 397880 w 1134526"/>
                <a:gd name="connsiteY52" fmla="*/ 644433 h 2651494"/>
                <a:gd name="connsiteX53" fmla="*/ 398423 w 1134526"/>
                <a:gd name="connsiteY53" fmla="*/ 645829 h 2651494"/>
                <a:gd name="connsiteX54" fmla="*/ 403620 w 1134526"/>
                <a:gd name="connsiteY54" fmla="*/ 674532 h 2651494"/>
                <a:gd name="connsiteX55" fmla="*/ 402844 w 1134526"/>
                <a:gd name="connsiteY55" fmla="*/ 782670 h 2651494"/>
                <a:gd name="connsiteX56" fmla="*/ 377555 w 1134526"/>
                <a:gd name="connsiteY56" fmla="*/ 824561 h 2651494"/>
                <a:gd name="connsiteX57" fmla="*/ 311151 w 1134526"/>
                <a:gd name="connsiteY57" fmla="*/ 823319 h 2651494"/>
                <a:gd name="connsiteX58" fmla="*/ 279811 w 1134526"/>
                <a:gd name="connsiteY58" fmla="*/ 831154 h 2651494"/>
                <a:gd name="connsiteX59" fmla="*/ 279811 w 1134526"/>
                <a:gd name="connsiteY59" fmla="*/ 851091 h 2651494"/>
                <a:gd name="connsiteX60" fmla="*/ 259797 w 1134526"/>
                <a:gd name="connsiteY60" fmla="*/ 910358 h 2651494"/>
                <a:gd name="connsiteX61" fmla="*/ 241800 w 1134526"/>
                <a:gd name="connsiteY61" fmla="*/ 951860 h 2651494"/>
                <a:gd name="connsiteX62" fmla="*/ 247075 w 1134526"/>
                <a:gd name="connsiteY62" fmla="*/ 989329 h 2651494"/>
                <a:gd name="connsiteX63" fmla="*/ 248161 w 1134526"/>
                <a:gd name="connsiteY63" fmla="*/ 1056896 h 2651494"/>
                <a:gd name="connsiteX64" fmla="*/ 274769 w 1134526"/>
                <a:gd name="connsiteY64" fmla="*/ 1103751 h 2651494"/>
                <a:gd name="connsiteX65" fmla="*/ 299748 w 1134526"/>
                <a:gd name="connsiteY65" fmla="*/ 1140677 h 2651494"/>
                <a:gd name="connsiteX66" fmla="*/ 304868 w 1134526"/>
                <a:gd name="connsiteY66" fmla="*/ 1157820 h 2651494"/>
                <a:gd name="connsiteX67" fmla="*/ 300291 w 1134526"/>
                <a:gd name="connsiteY67" fmla="*/ 1204520 h 2651494"/>
                <a:gd name="connsiteX68" fmla="*/ 247152 w 1134526"/>
                <a:gd name="connsiteY68" fmla="*/ 1259908 h 2651494"/>
                <a:gd name="connsiteX69" fmla="*/ 220777 w 1134526"/>
                <a:gd name="connsiteY69" fmla="*/ 1276432 h 2651494"/>
                <a:gd name="connsiteX70" fmla="*/ 200918 w 1134526"/>
                <a:gd name="connsiteY70" fmla="*/ 1302264 h 2651494"/>
                <a:gd name="connsiteX71" fmla="*/ 170742 w 1134526"/>
                <a:gd name="connsiteY71" fmla="*/ 1289619 h 2651494"/>
                <a:gd name="connsiteX72" fmla="*/ 158562 w 1134526"/>
                <a:gd name="connsiteY72" fmla="*/ 1267356 h 2651494"/>
                <a:gd name="connsiteX73" fmla="*/ 106587 w 1134526"/>
                <a:gd name="connsiteY73" fmla="*/ 1282560 h 2651494"/>
                <a:gd name="connsiteX74" fmla="*/ 63689 w 1134526"/>
                <a:gd name="connsiteY74" fmla="*/ 1302807 h 2651494"/>
                <a:gd name="connsiteX75" fmla="*/ 24048 w 1134526"/>
                <a:gd name="connsiteY75" fmla="*/ 1325847 h 2651494"/>
                <a:gd name="connsiteX76" fmla="*/ 28160 w 1134526"/>
                <a:gd name="connsiteY76" fmla="*/ 1403731 h 2651494"/>
                <a:gd name="connsiteX77" fmla="*/ 65473 w 1134526"/>
                <a:gd name="connsiteY77" fmla="*/ 1432977 h 2651494"/>
                <a:gd name="connsiteX78" fmla="*/ 102398 w 1134526"/>
                <a:gd name="connsiteY78" fmla="*/ 1430572 h 2651494"/>
                <a:gd name="connsiteX79" fmla="*/ 111087 w 1134526"/>
                <a:gd name="connsiteY79" fmla="*/ 1462688 h 2651494"/>
                <a:gd name="connsiteX80" fmla="*/ 111009 w 1134526"/>
                <a:gd name="connsiteY80" fmla="*/ 1463464 h 2651494"/>
                <a:gd name="connsiteX81" fmla="*/ 102398 w 1134526"/>
                <a:gd name="connsiteY81" fmla="*/ 1498062 h 2651494"/>
                <a:gd name="connsiteX82" fmla="*/ 72144 w 1134526"/>
                <a:gd name="connsiteY82" fmla="*/ 1533901 h 2651494"/>
                <a:gd name="connsiteX83" fmla="*/ 51897 w 1134526"/>
                <a:gd name="connsiteY83" fmla="*/ 1548796 h 2651494"/>
                <a:gd name="connsiteX84" fmla="*/ 9619 w 1134526"/>
                <a:gd name="connsiteY84" fmla="*/ 1582308 h 2651494"/>
                <a:gd name="connsiteX85" fmla="*/ 4267 w 1134526"/>
                <a:gd name="connsiteY85" fmla="*/ 1607752 h 2651494"/>
                <a:gd name="connsiteX86" fmla="*/ 4267 w 1134526"/>
                <a:gd name="connsiteY86" fmla="*/ 1638162 h 2651494"/>
                <a:gd name="connsiteX87" fmla="*/ 35762 w 1134526"/>
                <a:gd name="connsiteY87" fmla="*/ 1682146 h 2651494"/>
                <a:gd name="connsiteX88" fmla="*/ 80755 w 1134526"/>
                <a:gd name="connsiteY88" fmla="*/ 1705651 h 2651494"/>
                <a:gd name="connsiteX89" fmla="*/ 129550 w 1134526"/>
                <a:gd name="connsiteY89" fmla="*/ 1733345 h 2651494"/>
                <a:gd name="connsiteX90" fmla="*/ 155149 w 1134526"/>
                <a:gd name="connsiteY90" fmla="*/ 1777873 h 2651494"/>
                <a:gd name="connsiteX91" fmla="*/ 155692 w 1134526"/>
                <a:gd name="connsiteY91" fmla="*/ 1779347 h 2651494"/>
                <a:gd name="connsiteX92" fmla="*/ 158718 w 1134526"/>
                <a:gd name="connsiteY92" fmla="*/ 1845906 h 2651494"/>
                <a:gd name="connsiteX93" fmla="*/ 156778 w 1134526"/>
                <a:gd name="connsiteY93" fmla="*/ 1847302 h 2651494"/>
                <a:gd name="connsiteX94" fmla="*/ 155615 w 1134526"/>
                <a:gd name="connsiteY94" fmla="*/ 1846914 h 2651494"/>
                <a:gd name="connsiteX95" fmla="*/ 142582 w 1134526"/>
                <a:gd name="connsiteY95" fmla="*/ 1858628 h 2651494"/>
                <a:gd name="connsiteX96" fmla="*/ 142582 w 1134526"/>
                <a:gd name="connsiteY96" fmla="*/ 1919602 h 2651494"/>
                <a:gd name="connsiteX97" fmla="*/ 111009 w 1134526"/>
                <a:gd name="connsiteY97" fmla="*/ 1951174 h 2651494"/>
                <a:gd name="connsiteX98" fmla="*/ 95572 w 1134526"/>
                <a:gd name="connsiteY98" fmla="*/ 1967698 h 2651494"/>
                <a:gd name="connsiteX99" fmla="*/ 93632 w 1134526"/>
                <a:gd name="connsiteY99" fmla="*/ 1984919 h 2651494"/>
                <a:gd name="connsiteX100" fmla="*/ 95727 w 1134526"/>
                <a:gd name="connsiteY100" fmla="*/ 2064743 h 2651494"/>
                <a:gd name="connsiteX101" fmla="*/ 108217 w 1134526"/>
                <a:gd name="connsiteY101" fmla="*/ 2147438 h 2651494"/>
                <a:gd name="connsiteX102" fmla="*/ 138005 w 1134526"/>
                <a:gd name="connsiteY102" fmla="*/ 2140146 h 2651494"/>
                <a:gd name="connsiteX103" fmla="*/ 161200 w 1134526"/>
                <a:gd name="connsiteY103" fmla="*/ 2167840 h 2651494"/>
                <a:gd name="connsiteX104" fmla="*/ 186644 w 1134526"/>
                <a:gd name="connsiteY104" fmla="*/ 2167840 h 2651494"/>
                <a:gd name="connsiteX105" fmla="*/ 219226 w 1134526"/>
                <a:gd name="connsiteY105" fmla="*/ 2147128 h 2651494"/>
                <a:gd name="connsiteX106" fmla="*/ 337682 w 1134526"/>
                <a:gd name="connsiteY106" fmla="*/ 2146119 h 2651494"/>
                <a:gd name="connsiteX107" fmla="*/ 361264 w 1134526"/>
                <a:gd name="connsiteY107" fmla="*/ 2156669 h 2651494"/>
                <a:gd name="connsiteX108" fmla="*/ 367703 w 1134526"/>
                <a:gd name="connsiteY108" fmla="*/ 2166288 h 2651494"/>
                <a:gd name="connsiteX109" fmla="*/ 333570 w 1134526"/>
                <a:gd name="connsiteY109" fmla="*/ 2217488 h 2651494"/>
                <a:gd name="connsiteX110" fmla="*/ 292456 w 1134526"/>
                <a:gd name="connsiteY110" fmla="*/ 2249681 h 2651494"/>
                <a:gd name="connsiteX111" fmla="*/ 314487 w 1134526"/>
                <a:gd name="connsiteY111" fmla="*/ 2308095 h 2651494"/>
                <a:gd name="connsiteX112" fmla="*/ 322787 w 1134526"/>
                <a:gd name="connsiteY112" fmla="*/ 2348433 h 2651494"/>
                <a:gd name="connsiteX113" fmla="*/ 366074 w 1134526"/>
                <a:gd name="connsiteY113" fmla="*/ 2365189 h 2651494"/>
                <a:gd name="connsiteX114" fmla="*/ 362506 w 1134526"/>
                <a:gd name="connsiteY114" fmla="*/ 2392651 h 2651494"/>
                <a:gd name="connsiteX115" fmla="*/ 363514 w 1134526"/>
                <a:gd name="connsiteY115" fmla="*/ 2432214 h 2651494"/>
                <a:gd name="connsiteX116" fmla="*/ 393535 w 1134526"/>
                <a:gd name="connsiteY116" fmla="*/ 2440126 h 2651494"/>
                <a:gd name="connsiteX117" fmla="*/ 407266 w 1134526"/>
                <a:gd name="connsiteY117" fmla="*/ 2444393 h 2651494"/>
                <a:gd name="connsiteX118" fmla="*/ 457689 w 1134526"/>
                <a:gd name="connsiteY118" fmla="*/ 2448659 h 2651494"/>
                <a:gd name="connsiteX119" fmla="*/ 472972 w 1134526"/>
                <a:gd name="connsiteY119" fmla="*/ 2448659 h 2651494"/>
                <a:gd name="connsiteX120" fmla="*/ 524947 w 1134526"/>
                <a:gd name="connsiteY120" fmla="*/ 2536319 h 2651494"/>
                <a:gd name="connsiteX121" fmla="*/ 561717 w 1134526"/>
                <a:gd name="connsiteY121" fmla="*/ 2584803 h 2651494"/>
                <a:gd name="connsiteX122" fmla="*/ 602986 w 1134526"/>
                <a:gd name="connsiteY122" fmla="*/ 2626228 h 2651494"/>
                <a:gd name="connsiteX123" fmla="*/ 624862 w 1134526"/>
                <a:gd name="connsiteY123" fmla="*/ 2647328 h 2651494"/>
                <a:gd name="connsiteX124" fmla="*/ 661633 w 1134526"/>
                <a:gd name="connsiteY124" fmla="*/ 2633442 h 2651494"/>
                <a:gd name="connsiteX125" fmla="*/ 670709 w 1134526"/>
                <a:gd name="connsiteY125" fmla="*/ 2607222 h 2651494"/>
                <a:gd name="connsiteX126" fmla="*/ 671174 w 1134526"/>
                <a:gd name="connsiteY126" fmla="*/ 2574175 h 2651494"/>
                <a:gd name="connsiteX127" fmla="*/ 670787 w 1134526"/>
                <a:gd name="connsiteY127" fmla="*/ 2528639 h 2651494"/>
                <a:gd name="connsiteX128" fmla="*/ 670709 w 1134526"/>
                <a:gd name="connsiteY128" fmla="*/ 2526622 h 2651494"/>
                <a:gd name="connsiteX129" fmla="*/ 711513 w 1134526"/>
                <a:gd name="connsiteY129" fmla="*/ 2493730 h 2651494"/>
                <a:gd name="connsiteX130" fmla="*/ 754644 w 1134526"/>
                <a:gd name="connsiteY130" fmla="*/ 2434463 h 2651494"/>
                <a:gd name="connsiteX131" fmla="*/ 754567 w 1134526"/>
                <a:gd name="connsiteY131" fmla="*/ 2261938 h 2651494"/>
                <a:gd name="connsiteX132" fmla="*/ 753171 w 1134526"/>
                <a:gd name="connsiteY132" fmla="*/ 2216479 h 2651494"/>
                <a:gd name="connsiteX133" fmla="*/ 753326 w 1134526"/>
                <a:gd name="connsiteY133" fmla="*/ 2211669 h 2651494"/>
                <a:gd name="connsiteX134" fmla="*/ 753869 w 1134526"/>
                <a:gd name="connsiteY134" fmla="*/ 2200964 h 2651494"/>
                <a:gd name="connsiteX135" fmla="*/ 756894 w 1134526"/>
                <a:gd name="connsiteY135" fmla="*/ 2179011 h 2651494"/>
                <a:gd name="connsiteX136" fmla="*/ 758446 w 1134526"/>
                <a:gd name="connsiteY136" fmla="*/ 2173348 h 2651494"/>
                <a:gd name="connsiteX137" fmla="*/ 759221 w 1134526"/>
                <a:gd name="connsiteY137" fmla="*/ 2171176 h 2651494"/>
                <a:gd name="connsiteX138" fmla="*/ 761238 w 1134526"/>
                <a:gd name="connsiteY138" fmla="*/ 2167452 h 2651494"/>
                <a:gd name="connsiteX139" fmla="*/ 761238 w 1134526"/>
                <a:gd name="connsiteY139" fmla="*/ 2105470 h 2651494"/>
                <a:gd name="connsiteX140" fmla="*/ 747896 w 1134526"/>
                <a:gd name="connsiteY140" fmla="*/ 2101281 h 2651494"/>
                <a:gd name="connsiteX141" fmla="*/ 719348 w 1134526"/>
                <a:gd name="connsiteY141" fmla="*/ 2072889 h 2651494"/>
                <a:gd name="connsiteX142" fmla="*/ 714616 w 1134526"/>
                <a:gd name="connsiteY142" fmla="*/ 2053650 h 2651494"/>
                <a:gd name="connsiteX143" fmla="*/ 700653 w 1134526"/>
                <a:gd name="connsiteY143" fmla="*/ 2031309 h 2651494"/>
                <a:gd name="connsiteX144" fmla="*/ 680871 w 1134526"/>
                <a:gd name="connsiteY144" fmla="*/ 2015716 h 2651494"/>
                <a:gd name="connsiteX145" fmla="*/ 673191 w 1134526"/>
                <a:gd name="connsiteY145" fmla="*/ 1992677 h 2651494"/>
                <a:gd name="connsiteX146" fmla="*/ 680251 w 1134526"/>
                <a:gd name="connsiteY146" fmla="*/ 1935039 h 2651494"/>
                <a:gd name="connsiteX147" fmla="*/ 673269 w 1134526"/>
                <a:gd name="connsiteY147" fmla="*/ 1907112 h 2651494"/>
                <a:gd name="connsiteX148" fmla="*/ 673346 w 1134526"/>
                <a:gd name="connsiteY148" fmla="*/ 1889425 h 2651494"/>
                <a:gd name="connsiteX149" fmla="*/ 666597 w 1134526"/>
                <a:gd name="connsiteY149" fmla="*/ 1836209 h 2651494"/>
                <a:gd name="connsiteX150" fmla="*/ 631301 w 1134526"/>
                <a:gd name="connsiteY150" fmla="*/ 1819841 h 2651494"/>
                <a:gd name="connsiteX151" fmla="*/ 639989 w 1134526"/>
                <a:gd name="connsiteY151" fmla="*/ 1784622 h 2651494"/>
                <a:gd name="connsiteX152" fmla="*/ 660857 w 1134526"/>
                <a:gd name="connsiteY152" fmla="*/ 1756463 h 2651494"/>
                <a:gd name="connsiteX153" fmla="*/ 692663 w 1134526"/>
                <a:gd name="connsiteY153" fmla="*/ 1750101 h 2651494"/>
                <a:gd name="connsiteX154" fmla="*/ 693593 w 1134526"/>
                <a:gd name="connsiteY154" fmla="*/ 1750412 h 2651494"/>
                <a:gd name="connsiteX155" fmla="*/ 749137 w 1134526"/>
                <a:gd name="connsiteY155" fmla="*/ 1767401 h 2651494"/>
                <a:gd name="connsiteX156" fmla="*/ 764807 w 1134526"/>
                <a:gd name="connsiteY156" fmla="*/ 1771357 h 2651494"/>
                <a:gd name="connsiteX157" fmla="*/ 798707 w 1134526"/>
                <a:gd name="connsiteY157" fmla="*/ 1741956 h 2651494"/>
                <a:gd name="connsiteX158" fmla="*/ 800801 w 1134526"/>
                <a:gd name="connsiteY158" fmla="*/ 1739939 h 2651494"/>
                <a:gd name="connsiteX159" fmla="*/ 803361 w 1134526"/>
                <a:gd name="connsiteY159" fmla="*/ 1741258 h 2651494"/>
                <a:gd name="connsiteX160" fmla="*/ 837029 w 1134526"/>
                <a:gd name="connsiteY160" fmla="*/ 1746068 h 2651494"/>
                <a:gd name="connsiteX161" fmla="*/ 849208 w 1134526"/>
                <a:gd name="connsiteY161" fmla="*/ 1738620 h 2651494"/>
                <a:gd name="connsiteX162" fmla="*/ 859060 w 1134526"/>
                <a:gd name="connsiteY162" fmla="*/ 1732492 h 2651494"/>
                <a:gd name="connsiteX163" fmla="*/ 862551 w 1134526"/>
                <a:gd name="connsiteY163" fmla="*/ 1730320 h 2651494"/>
                <a:gd name="connsiteX164" fmla="*/ 863714 w 1134526"/>
                <a:gd name="connsiteY164" fmla="*/ 1729544 h 2651494"/>
                <a:gd name="connsiteX165" fmla="*/ 867205 w 1134526"/>
                <a:gd name="connsiteY165" fmla="*/ 1727372 h 2651494"/>
                <a:gd name="connsiteX166" fmla="*/ 871394 w 1134526"/>
                <a:gd name="connsiteY166" fmla="*/ 1724735 h 2651494"/>
                <a:gd name="connsiteX167" fmla="*/ 875195 w 1134526"/>
                <a:gd name="connsiteY167" fmla="*/ 1722330 h 2651494"/>
                <a:gd name="connsiteX168" fmla="*/ 877755 w 1134526"/>
                <a:gd name="connsiteY168" fmla="*/ 1720701 h 2651494"/>
                <a:gd name="connsiteX169" fmla="*/ 881091 w 1134526"/>
                <a:gd name="connsiteY169" fmla="*/ 1718529 h 2651494"/>
                <a:gd name="connsiteX170" fmla="*/ 882720 w 1134526"/>
                <a:gd name="connsiteY170" fmla="*/ 1717443 h 2651494"/>
                <a:gd name="connsiteX171" fmla="*/ 883185 w 1134526"/>
                <a:gd name="connsiteY171" fmla="*/ 1717132 h 2651494"/>
                <a:gd name="connsiteX172" fmla="*/ 884892 w 1134526"/>
                <a:gd name="connsiteY172" fmla="*/ 1714340 h 2651494"/>
                <a:gd name="connsiteX173" fmla="*/ 893813 w 1134526"/>
                <a:gd name="connsiteY173" fmla="*/ 1695799 h 2651494"/>
                <a:gd name="connsiteX174" fmla="*/ 865188 w 1134526"/>
                <a:gd name="connsiteY174" fmla="*/ 1657012 h 2651494"/>
                <a:gd name="connsiteX175" fmla="*/ 847346 w 1134526"/>
                <a:gd name="connsiteY175" fmla="*/ 1614036 h 2651494"/>
                <a:gd name="connsiteX176" fmla="*/ 819109 w 1134526"/>
                <a:gd name="connsiteY176" fmla="*/ 1574007 h 2651494"/>
                <a:gd name="connsiteX177" fmla="*/ 819109 w 1134526"/>
                <a:gd name="connsiteY177" fmla="*/ 1540961 h 2651494"/>
                <a:gd name="connsiteX178" fmla="*/ 798164 w 1134526"/>
                <a:gd name="connsiteY178" fmla="*/ 1522653 h 2651494"/>
                <a:gd name="connsiteX179" fmla="*/ 795604 w 1134526"/>
                <a:gd name="connsiteY179" fmla="*/ 1507759 h 2651494"/>
                <a:gd name="connsiteX180" fmla="*/ 801112 w 1134526"/>
                <a:gd name="connsiteY180" fmla="*/ 1459275 h 2651494"/>
                <a:gd name="connsiteX181" fmla="*/ 801499 w 1134526"/>
                <a:gd name="connsiteY181" fmla="*/ 1457956 h 2651494"/>
                <a:gd name="connsiteX182" fmla="*/ 819419 w 1134526"/>
                <a:gd name="connsiteY182" fmla="*/ 1417850 h 2651494"/>
                <a:gd name="connsiteX183" fmla="*/ 826556 w 1134526"/>
                <a:gd name="connsiteY183" fmla="*/ 1407843 h 2651494"/>
                <a:gd name="connsiteX184" fmla="*/ 842692 w 1134526"/>
                <a:gd name="connsiteY184" fmla="*/ 1357264 h 2651494"/>
                <a:gd name="connsiteX185" fmla="*/ 893658 w 1134526"/>
                <a:gd name="connsiteY185" fmla="*/ 1300402 h 2651494"/>
                <a:gd name="connsiteX186" fmla="*/ 893658 w 1134526"/>
                <a:gd name="connsiteY186" fmla="*/ 1248505 h 2651494"/>
                <a:gd name="connsiteX187" fmla="*/ 900019 w 1134526"/>
                <a:gd name="connsiteY187" fmla="*/ 1230275 h 2651494"/>
                <a:gd name="connsiteX188" fmla="*/ 901493 w 1134526"/>
                <a:gd name="connsiteY188" fmla="*/ 1226086 h 2651494"/>
                <a:gd name="connsiteX189" fmla="*/ 902657 w 1134526"/>
                <a:gd name="connsiteY189" fmla="*/ 1222828 h 2651494"/>
                <a:gd name="connsiteX190" fmla="*/ 915224 w 1134526"/>
                <a:gd name="connsiteY190" fmla="*/ 1187687 h 2651494"/>
                <a:gd name="connsiteX191" fmla="*/ 950365 w 1134526"/>
                <a:gd name="connsiteY191" fmla="*/ 1177447 h 2651494"/>
                <a:gd name="connsiteX192" fmla="*/ 999392 w 1134526"/>
                <a:gd name="connsiteY192" fmla="*/ 1147193 h 2651494"/>
                <a:gd name="connsiteX193" fmla="*/ 999935 w 1134526"/>
                <a:gd name="connsiteY193" fmla="*/ 1131368 h 2651494"/>
                <a:gd name="connsiteX194" fmla="*/ 1000090 w 1134526"/>
                <a:gd name="connsiteY194" fmla="*/ 1125627 h 2651494"/>
                <a:gd name="connsiteX195" fmla="*/ 1000400 w 1134526"/>
                <a:gd name="connsiteY195" fmla="*/ 1116008 h 2651494"/>
                <a:gd name="connsiteX196" fmla="*/ 1004822 w 1134526"/>
                <a:gd name="connsiteY196" fmla="*/ 1095373 h 2651494"/>
                <a:gd name="connsiteX197" fmla="*/ 1004900 w 1134526"/>
                <a:gd name="connsiteY197" fmla="*/ 1094985 h 2651494"/>
                <a:gd name="connsiteX198" fmla="*/ 1013898 w 1134526"/>
                <a:gd name="connsiteY198" fmla="*/ 1052629 h 2651494"/>
                <a:gd name="connsiteX199" fmla="*/ 1023983 w 1134526"/>
                <a:gd name="connsiteY199" fmla="*/ 1044329 h 2651494"/>
                <a:gd name="connsiteX200" fmla="*/ 1040196 w 1134526"/>
                <a:gd name="connsiteY200" fmla="*/ 1030986 h 2651494"/>
                <a:gd name="connsiteX201" fmla="*/ 1041980 w 1134526"/>
                <a:gd name="connsiteY201" fmla="*/ 1031296 h 2651494"/>
                <a:gd name="connsiteX202" fmla="*/ 1059978 w 1134526"/>
                <a:gd name="connsiteY202" fmla="*/ 1023306 h 2651494"/>
                <a:gd name="connsiteX203" fmla="*/ 1060521 w 1134526"/>
                <a:gd name="connsiteY203" fmla="*/ 1021755 h 2651494"/>
                <a:gd name="connsiteX204" fmla="*/ 1060986 w 1134526"/>
                <a:gd name="connsiteY204" fmla="*/ 1019893 h 2651494"/>
                <a:gd name="connsiteX205" fmla="*/ 1060288 w 1134526"/>
                <a:gd name="connsiteY205" fmla="*/ 1004301 h 2651494"/>
                <a:gd name="connsiteX206" fmla="*/ 1059124 w 1134526"/>
                <a:gd name="connsiteY206" fmla="*/ 998560 h 2651494"/>
                <a:gd name="connsiteX207" fmla="*/ 1058116 w 1134526"/>
                <a:gd name="connsiteY207" fmla="*/ 994138 h 2651494"/>
                <a:gd name="connsiteX208" fmla="*/ 1057107 w 1134526"/>
                <a:gd name="connsiteY208" fmla="*/ 989096 h 2651494"/>
                <a:gd name="connsiteX209" fmla="*/ 1056642 w 1134526"/>
                <a:gd name="connsiteY209" fmla="*/ 986691 h 2651494"/>
                <a:gd name="connsiteX210" fmla="*/ 1055556 w 1134526"/>
                <a:gd name="connsiteY210" fmla="*/ 981726 h 2651494"/>
                <a:gd name="connsiteX211" fmla="*/ 1054625 w 1134526"/>
                <a:gd name="connsiteY211" fmla="*/ 977150 h 2651494"/>
                <a:gd name="connsiteX212" fmla="*/ 1053694 w 1134526"/>
                <a:gd name="connsiteY212" fmla="*/ 972805 h 2651494"/>
                <a:gd name="connsiteX213" fmla="*/ 1052375 w 1134526"/>
                <a:gd name="connsiteY213" fmla="*/ 966444 h 2651494"/>
                <a:gd name="connsiteX214" fmla="*/ 1051367 w 1134526"/>
                <a:gd name="connsiteY214" fmla="*/ 961557 h 2651494"/>
                <a:gd name="connsiteX215" fmla="*/ 1050824 w 1134526"/>
                <a:gd name="connsiteY215" fmla="*/ 958842 h 2651494"/>
                <a:gd name="connsiteX216" fmla="*/ 1050048 w 1134526"/>
                <a:gd name="connsiteY216" fmla="*/ 955118 h 2651494"/>
                <a:gd name="connsiteX217" fmla="*/ 1049427 w 1134526"/>
                <a:gd name="connsiteY217" fmla="*/ 951860 h 2651494"/>
                <a:gd name="connsiteX218" fmla="*/ 1049427 w 1134526"/>
                <a:gd name="connsiteY218" fmla="*/ 951705 h 2651494"/>
                <a:gd name="connsiteX219" fmla="*/ 1048341 w 1134526"/>
                <a:gd name="connsiteY219" fmla="*/ 946895 h 2651494"/>
                <a:gd name="connsiteX220" fmla="*/ 1047798 w 1134526"/>
                <a:gd name="connsiteY220" fmla="*/ 944258 h 2651494"/>
                <a:gd name="connsiteX221" fmla="*/ 1047643 w 1134526"/>
                <a:gd name="connsiteY221" fmla="*/ 943405 h 2651494"/>
                <a:gd name="connsiteX222" fmla="*/ 1047488 w 1134526"/>
                <a:gd name="connsiteY222" fmla="*/ 942784 h 2651494"/>
                <a:gd name="connsiteX223" fmla="*/ 1047255 w 1134526"/>
                <a:gd name="connsiteY223" fmla="*/ 941776 h 2651494"/>
                <a:gd name="connsiteX224" fmla="*/ 1047255 w 1134526"/>
                <a:gd name="connsiteY224" fmla="*/ 941465 h 2651494"/>
                <a:gd name="connsiteX225" fmla="*/ 1047100 w 1134526"/>
                <a:gd name="connsiteY225" fmla="*/ 940922 h 2651494"/>
                <a:gd name="connsiteX226" fmla="*/ 1046790 w 1134526"/>
                <a:gd name="connsiteY226" fmla="*/ 939216 h 2651494"/>
                <a:gd name="connsiteX227" fmla="*/ 1046712 w 1134526"/>
                <a:gd name="connsiteY227" fmla="*/ 939060 h 2651494"/>
                <a:gd name="connsiteX228" fmla="*/ 1046402 w 1134526"/>
                <a:gd name="connsiteY228" fmla="*/ 937276 h 2651494"/>
                <a:gd name="connsiteX229" fmla="*/ 1046324 w 1134526"/>
                <a:gd name="connsiteY229" fmla="*/ 936888 h 2651494"/>
                <a:gd name="connsiteX230" fmla="*/ 1045704 w 1134526"/>
                <a:gd name="connsiteY230" fmla="*/ 934018 h 2651494"/>
                <a:gd name="connsiteX231" fmla="*/ 1062382 w 1134526"/>
                <a:gd name="connsiteY231" fmla="*/ 915012 h 2651494"/>
                <a:gd name="connsiteX232" fmla="*/ 1107143 w 1134526"/>
                <a:gd name="connsiteY232" fmla="*/ 890654 h 2651494"/>
                <a:gd name="connsiteX233" fmla="*/ 1093102 w 1134526"/>
                <a:gd name="connsiteY233" fmla="*/ 847367 h 2651494"/>
                <a:gd name="connsiteX234" fmla="*/ 1090697 w 1134526"/>
                <a:gd name="connsiteY234" fmla="*/ 840075 h 2651494"/>
                <a:gd name="connsiteX235" fmla="*/ 1087827 w 1134526"/>
                <a:gd name="connsiteY235" fmla="*/ 831310 h 2651494"/>
                <a:gd name="connsiteX236" fmla="*/ 1056797 w 1134526"/>
                <a:gd name="connsiteY236" fmla="*/ 793608 h 2651494"/>
                <a:gd name="connsiteX237" fmla="*/ 1057961 w 1134526"/>
                <a:gd name="connsiteY237" fmla="*/ 773827 h 2651494"/>
                <a:gd name="connsiteX238" fmla="*/ 1046324 w 1134526"/>
                <a:gd name="connsiteY238" fmla="*/ 757304 h 2651494"/>
                <a:gd name="connsiteX239" fmla="*/ 1005908 w 1134526"/>
                <a:gd name="connsiteY239" fmla="*/ 739306 h 2651494"/>
                <a:gd name="connsiteX240" fmla="*/ 999469 w 1134526"/>
                <a:gd name="connsiteY240" fmla="*/ 732712 h 2651494"/>
                <a:gd name="connsiteX241" fmla="*/ 999469 w 1134526"/>
                <a:gd name="connsiteY241" fmla="*/ 732868 h 2651494"/>
                <a:gd name="connsiteX242" fmla="*/ 995436 w 1134526"/>
                <a:gd name="connsiteY242" fmla="*/ 728523 h 2651494"/>
                <a:gd name="connsiteX243" fmla="*/ 993264 w 1134526"/>
                <a:gd name="connsiteY243" fmla="*/ 726351 h 2651494"/>
                <a:gd name="connsiteX244" fmla="*/ 993264 w 1134526"/>
                <a:gd name="connsiteY244" fmla="*/ 726274 h 2651494"/>
                <a:gd name="connsiteX245" fmla="*/ 968905 w 1134526"/>
                <a:gd name="connsiteY245" fmla="*/ 700364 h 2651494"/>
                <a:gd name="connsiteX246" fmla="*/ 966500 w 1134526"/>
                <a:gd name="connsiteY246" fmla="*/ 672204 h 2651494"/>
                <a:gd name="connsiteX247" fmla="*/ 974568 w 1134526"/>
                <a:gd name="connsiteY247" fmla="*/ 645596 h 2651494"/>
                <a:gd name="connsiteX248" fmla="*/ 1047178 w 1134526"/>
                <a:gd name="connsiteY248" fmla="*/ 568565 h 2651494"/>
                <a:gd name="connsiteX249" fmla="*/ 1082784 w 1134526"/>
                <a:gd name="connsiteY249" fmla="*/ 533967 h 2651494"/>
                <a:gd name="connsiteX250" fmla="*/ 1093257 w 1134526"/>
                <a:gd name="connsiteY250" fmla="*/ 518374 h 2651494"/>
                <a:gd name="connsiteX251" fmla="*/ 1108384 w 1134526"/>
                <a:gd name="connsiteY251" fmla="*/ 480595 h 2651494"/>
                <a:gd name="connsiteX252" fmla="*/ 1128010 w 1134526"/>
                <a:gd name="connsiteY252" fmla="*/ 452591 h 2651494"/>
                <a:gd name="connsiteX253" fmla="*/ 1058969 w 1134526"/>
                <a:gd name="connsiteY253" fmla="*/ 444834 h 2651494"/>
                <a:gd name="connsiteX254" fmla="*/ 1054703 w 1134526"/>
                <a:gd name="connsiteY254" fmla="*/ 444368 h 2651494"/>
                <a:gd name="connsiteX255" fmla="*/ 877833 w 1134526"/>
                <a:gd name="connsiteY255" fmla="*/ 331575 h 2651494"/>
                <a:gd name="connsiteX256" fmla="*/ 869998 w 1134526"/>
                <a:gd name="connsiteY256" fmla="*/ 316293 h 2651494"/>
                <a:gd name="connsiteX257" fmla="*/ 867283 w 1134526"/>
                <a:gd name="connsiteY257" fmla="*/ 310785 h 2651494"/>
                <a:gd name="connsiteX258" fmla="*/ 1132510 w 1134526"/>
                <a:gd name="connsiteY258" fmla="*/ 452901 h 2651494"/>
                <a:gd name="connsiteX259" fmla="*/ 1111952 w 1134526"/>
                <a:gd name="connsiteY259" fmla="*/ 482069 h 2651494"/>
                <a:gd name="connsiteX260" fmla="*/ 1096748 w 1134526"/>
                <a:gd name="connsiteY260" fmla="*/ 520158 h 2651494"/>
                <a:gd name="connsiteX261" fmla="*/ 1085810 w 1134526"/>
                <a:gd name="connsiteY261" fmla="*/ 536449 h 2651494"/>
                <a:gd name="connsiteX262" fmla="*/ 1049893 w 1134526"/>
                <a:gd name="connsiteY262" fmla="*/ 571358 h 2651494"/>
                <a:gd name="connsiteX263" fmla="*/ 978059 w 1134526"/>
                <a:gd name="connsiteY263" fmla="*/ 647613 h 2651494"/>
                <a:gd name="connsiteX264" fmla="*/ 970457 w 1134526"/>
                <a:gd name="connsiteY264" fmla="*/ 672592 h 2651494"/>
                <a:gd name="connsiteX265" fmla="*/ 972629 w 1134526"/>
                <a:gd name="connsiteY265" fmla="*/ 698657 h 2651494"/>
                <a:gd name="connsiteX266" fmla="*/ 994660 w 1134526"/>
                <a:gd name="connsiteY266" fmla="*/ 722085 h 2651494"/>
                <a:gd name="connsiteX267" fmla="*/ 997685 w 1134526"/>
                <a:gd name="connsiteY267" fmla="*/ 725265 h 2651494"/>
                <a:gd name="connsiteX268" fmla="*/ 1000788 w 1134526"/>
                <a:gd name="connsiteY268" fmla="*/ 728523 h 2651494"/>
                <a:gd name="connsiteX269" fmla="*/ 1007537 w 1134526"/>
                <a:gd name="connsiteY269" fmla="*/ 735738 h 2651494"/>
                <a:gd name="connsiteX270" fmla="*/ 1042989 w 1134526"/>
                <a:gd name="connsiteY270" fmla="*/ 751563 h 2651494"/>
                <a:gd name="connsiteX271" fmla="*/ 1048884 w 1134526"/>
                <a:gd name="connsiteY271" fmla="*/ 754201 h 2651494"/>
                <a:gd name="connsiteX272" fmla="*/ 1061917 w 1134526"/>
                <a:gd name="connsiteY272" fmla="*/ 772741 h 2651494"/>
                <a:gd name="connsiteX273" fmla="*/ 1060753 w 1134526"/>
                <a:gd name="connsiteY273" fmla="*/ 792367 h 2651494"/>
                <a:gd name="connsiteX274" fmla="*/ 1091318 w 1134526"/>
                <a:gd name="connsiteY274" fmla="*/ 829448 h 2651494"/>
                <a:gd name="connsiteX275" fmla="*/ 1094653 w 1134526"/>
                <a:gd name="connsiteY275" fmla="*/ 839688 h 2651494"/>
                <a:gd name="connsiteX276" fmla="*/ 1095817 w 1134526"/>
                <a:gd name="connsiteY276" fmla="*/ 843178 h 2651494"/>
                <a:gd name="connsiteX277" fmla="*/ 1095895 w 1134526"/>
                <a:gd name="connsiteY277" fmla="*/ 843566 h 2651494"/>
                <a:gd name="connsiteX278" fmla="*/ 1095817 w 1134526"/>
                <a:gd name="connsiteY278" fmla="*/ 843566 h 2651494"/>
                <a:gd name="connsiteX279" fmla="*/ 1097058 w 1134526"/>
                <a:gd name="connsiteY279" fmla="*/ 847290 h 2651494"/>
                <a:gd name="connsiteX280" fmla="*/ 1104040 w 1134526"/>
                <a:gd name="connsiteY280" fmla="*/ 868933 h 2651494"/>
                <a:gd name="connsiteX281" fmla="*/ 1104195 w 1134526"/>
                <a:gd name="connsiteY281" fmla="*/ 868933 h 2651494"/>
                <a:gd name="connsiteX282" fmla="*/ 1111875 w 1134526"/>
                <a:gd name="connsiteY282" fmla="*/ 892516 h 2651494"/>
                <a:gd name="connsiteX283" fmla="*/ 1065253 w 1134526"/>
                <a:gd name="connsiteY283" fmla="*/ 917572 h 2651494"/>
                <a:gd name="connsiteX284" fmla="*/ 1049893 w 1134526"/>
                <a:gd name="connsiteY284" fmla="*/ 935027 h 2651494"/>
                <a:gd name="connsiteX285" fmla="*/ 1049970 w 1134526"/>
                <a:gd name="connsiteY285" fmla="*/ 935259 h 2651494"/>
                <a:gd name="connsiteX286" fmla="*/ 1049893 w 1134526"/>
                <a:gd name="connsiteY286" fmla="*/ 935337 h 2651494"/>
                <a:gd name="connsiteX287" fmla="*/ 1050203 w 1134526"/>
                <a:gd name="connsiteY287" fmla="*/ 936733 h 2651494"/>
                <a:gd name="connsiteX288" fmla="*/ 1050591 w 1134526"/>
                <a:gd name="connsiteY288" fmla="*/ 938207 h 2651494"/>
                <a:gd name="connsiteX289" fmla="*/ 1051057 w 1134526"/>
                <a:gd name="connsiteY289" fmla="*/ 940534 h 2651494"/>
                <a:gd name="connsiteX290" fmla="*/ 1051600 w 1134526"/>
                <a:gd name="connsiteY290" fmla="*/ 943482 h 2651494"/>
                <a:gd name="connsiteX291" fmla="*/ 1051987 w 1134526"/>
                <a:gd name="connsiteY291" fmla="*/ 945189 h 2651494"/>
                <a:gd name="connsiteX292" fmla="*/ 1052763 w 1134526"/>
                <a:gd name="connsiteY292" fmla="*/ 948835 h 2651494"/>
                <a:gd name="connsiteX293" fmla="*/ 1053229 w 1134526"/>
                <a:gd name="connsiteY293" fmla="*/ 950929 h 2651494"/>
                <a:gd name="connsiteX294" fmla="*/ 1054625 w 1134526"/>
                <a:gd name="connsiteY294" fmla="*/ 958066 h 2651494"/>
                <a:gd name="connsiteX295" fmla="*/ 1055168 w 1134526"/>
                <a:gd name="connsiteY295" fmla="*/ 960704 h 2651494"/>
                <a:gd name="connsiteX296" fmla="*/ 1056176 w 1134526"/>
                <a:gd name="connsiteY296" fmla="*/ 965668 h 2651494"/>
                <a:gd name="connsiteX297" fmla="*/ 1058892 w 1134526"/>
                <a:gd name="connsiteY297" fmla="*/ 978779 h 2651494"/>
                <a:gd name="connsiteX298" fmla="*/ 1061917 w 1134526"/>
                <a:gd name="connsiteY298" fmla="*/ 993285 h 2651494"/>
                <a:gd name="connsiteX299" fmla="*/ 1064089 w 1134526"/>
                <a:gd name="connsiteY299" fmla="*/ 1003525 h 2651494"/>
                <a:gd name="connsiteX300" fmla="*/ 1064089 w 1134526"/>
                <a:gd name="connsiteY300" fmla="*/ 1003913 h 2651494"/>
                <a:gd name="connsiteX301" fmla="*/ 1064787 w 1134526"/>
                <a:gd name="connsiteY301" fmla="*/ 1020669 h 2651494"/>
                <a:gd name="connsiteX302" fmla="*/ 1064244 w 1134526"/>
                <a:gd name="connsiteY302" fmla="*/ 1022918 h 2651494"/>
                <a:gd name="connsiteX303" fmla="*/ 1063546 w 1134526"/>
                <a:gd name="connsiteY303" fmla="*/ 1024935 h 2651494"/>
                <a:gd name="connsiteX304" fmla="*/ 1062693 w 1134526"/>
                <a:gd name="connsiteY304" fmla="*/ 1026720 h 2651494"/>
                <a:gd name="connsiteX305" fmla="*/ 1041282 w 1134526"/>
                <a:gd name="connsiteY305" fmla="*/ 1035098 h 2651494"/>
                <a:gd name="connsiteX306" fmla="*/ 1029336 w 1134526"/>
                <a:gd name="connsiteY306" fmla="*/ 1044950 h 2651494"/>
                <a:gd name="connsiteX307" fmla="*/ 1026233 w 1134526"/>
                <a:gd name="connsiteY307" fmla="*/ 1047510 h 2651494"/>
                <a:gd name="connsiteX308" fmla="*/ 1023130 w 1134526"/>
                <a:gd name="connsiteY308" fmla="*/ 1049992 h 2651494"/>
                <a:gd name="connsiteX309" fmla="*/ 1017389 w 1134526"/>
                <a:gd name="connsiteY309" fmla="*/ 1054724 h 2651494"/>
                <a:gd name="connsiteX310" fmla="*/ 1011804 w 1134526"/>
                <a:gd name="connsiteY310" fmla="*/ 1081332 h 2651494"/>
                <a:gd name="connsiteX311" fmla="*/ 1008856 w 1134526"/>
                <a:gd name="connsiteY311" fmla="*/ 1094985 h 2651494"/>
                <a:gd name="connsiteX312" fmla="*/ 1008778 w 1134526"/>
                <a:gd name="connsiteY312" fmla="*/ 1095373 h 2651494"/>
                <a:gd name="connsiteX313" fmla="*/ 1004202 w 1134526"/>
                <a:gd name="connsiteY313" fmla="*/ 1116861 h 2651494"/>
                <a:gd name="connsiteX314" fmla="*/ 1003736 w 1134526"/>
                <a:gd name="connsiteY314" fmla="*/ 1131368 h 2651494"/>
                <a:gd name="connsiteX315" fmla="*/ 1003736 w 1134526"/>
                <a:gd name="connsiteY315" fmla="*/ 1131988 h 2651494"/>
                <a:gd name="connsiteX316" fmla="*/ 1003193 w 1134526"/>
                <a:gd name="connsiteY316" fmla="*/ 1149442 h 2651494"/>
                <a:gd name="connsiteX317" fmla="*/ 953002 w 1134526"/>
                <a:gd name="connsiteY317" fmla="*/ 1180395 h 2651494"/>
                <a:gd name="connsiteX318" fmla="*/ 952925 w 1134526"/>
                <a:gd name="connsiteY318" fmla="*/ 1180395 h 2651494"/>
                <a:gd name="connsiteX319" fmla="*/ 951994 w 1134526"/>
                <a:gd name="connsiteY319" fmla="*/ 1181015 h 2651494"/>
                <a:gd name="connsiteX320" fmla="*/ 918249 w 1134526"/>
                <a:gd name="connsiteY320" fmla="*/ 1190867 h 2651494"/>
                <a:gd name="connsiteX321" fmla="*/ 906613 w 1134526"/>
                <a:gd name="connsiteY321" fmla="*/ 1223448 h 2651494"/>
                <a:gd name="connsiteX322" fmla="*/ 905294 w 1134526"/>
                <a:gd name="connsiteY322" fmla="*/ 1227172 h 2651494"/>
                <a:gd name="connsiteX323" fmla="*/ 903975 w 1134526"/>
                <a:gd name="connsiteY323" fmla="*/ 1230896 h 2651494"/>
                <a:gd name="connsiteX324" fmla="*/ 897537 w 1134526"/>
                <a:gd name="connsiteY324" fmla="*/ 1248505 h 2651494"/>
                <a:gd name="connsiteX325" fmla="*/ 897537 w 1134526"/>
                <a:gd name="connsiteY325" fmla="*/ 1301876 h 2651494"/>
                <a:gd name="connsiteX326" fmla="*/ 846338 w 1134526"/>
                <a:gd name="connsiteY326" fmla="*/ 1358428 h 2651494"/>
                <a:gd name="connsiteX327" fmla="*/ 830047 w 1134526"/>
                <a:gd name="connsiteY327" fmla="*/ 1409627 h 2651494"/>
                <a:gd name="connsiteX328" fmla="*/ 822988 w 1134526"/>
                <a:gd name="connsiteY328" fmla="*/ 1419402 h 2651494"/>
                <a:gd name="connsiteX329" fmla="*/ 804913 w 1134526"/>
                <a:gd name="connsiteY329" fmla="*/ 1459663 h 2651494"/>
                <a:gd name="connsiteX330" fmla="*/ 799560 w 1134526"/>
                <a:gd name="connsiteY330" fmla="*/ 1507681 h 2651494"/>
                <a:gd name="connsiteX331" fmla="*/ 801732 w 1134526"/>
                <a:gd name="connsiteY331" fmla="*/ 1520636 h 2651494"/>
                <a:gd name="connsiteX332" fmla="*/ 822988 w 1134526"/>
                <a:gd name="connsiteY332" fmla="*/ 1539254 h 2651494"/>
                <a:gd name="connsiteX333" fmla="*/ 822988 w 1134526"/>
                <a:gd name="connsiteY333" fmla="*/ 1572766 h 2651494"/>
                <a:gd name="connsiteX334" fmla="*/ 850759 w 1134526"/>
                <a:gd name="connsiteY334" fmla="*/ 1612096 h 2651494"/>
                <a:gd name="connsiteX335" fmla="*/ 868214 w 1134526"/>
                <a:gd name="connsiteY335" fmla="*/ 1654607 h 2651494"/>
                <a:gd name="connsiteX336" fmla="*/ 897537 w 1134526"/>
                <a:gd name="connsiteY336" fmla="*/ 1694868 h 2651494"/>
                <a:gd name="connsiteX337" fmla="*/ 896218 w 1134526"/>
                <a:gd name="connsiteY337" fmla="*/ 1700919 h 2651494"/>
                <a:gd name="connsiteX338" fmla="*/ 895287 w 1134526"/>
                <a:gd name="connsiteY338" fmla="*/ 1703169 h 2651494"/>
                <a:gd name="connsiteX339" fmla="*/ 894899 w 1134526"/>
                <a:gd name="connsiteY339" fmla="*/ 1704022 h 2651494"/>
                <a:gd name="connsiteX340" fmla="*/ 893037 w 1134526"/>
                <a:gd name="connsiteY340" fmla="*/ 1707823 h 2651494"/>
                <a:gd name="connsiteX341" fmla="*/ 890555 w 1134526"/>
                <a:gd name="connsiteY341" fmla="*/ 1712323 h 2651494"/>
                <a:gd name="connsiteX342" fmla="*/ 888693 w 1134526"/>
                <a:gd name="connsiteY342" fmla="*/ 1715581 h 2651494"/>
                <a:gd name="connsiteX343" fmla="*/ 887762 w 1134526"/>
                <a:gd name="connsiteY343" fmla="*/ 1717055 h 2651494"/>
                <a:gd name="connsiteX344" fmla="*/ 885978 w 1134526"/>
                <a:gd name="connsiteY344" fmla="*/ 1720003 h 2651494"/>
                <a:gd name="connsiteX345" fmla="*/ 885590 w 1134526"/>
                <a:gd name="connsiteY345" fmla="*/ 1720235 h 2651494"/>
                <a:gd name="connsiteX346" fmla="*/ 881944 w 1134526"/>
                <a:gd name="connsiteY346" fmla="*/ 1722640 h 2651494"/>
                <a:gd name="connsiteX347" fmla="*/ 879927 w 1134526"/>
                <a:gd name="connsiteY347" fmla="*/ 1723881 h 2651494"/>
                <a:gd name="connsiteX348" fmla="*/ 878608 w 1134526"/>
                <a:gd name="connsiteY348" fmla="*/ 1724735 h 2651494"/>
                <a:gd name="connsiteX349" fmla="*/ 865343 w 1134526"/>
                <a:gd name="connsiteY349" fmla="*/ 1733190 h 2651494"/>
                <a:gd name="connsiteX350" fmla="*/ 859603 w 1134526"/>
                <a:gd name="connsiteY350" fmla="*/ 1736759 h 2651494"/>
                <a:gd name="connsiteX351" fmla="*/ 844708 w 1134526"/>
                <a:gd name="connsiteY351" fmla="*/ 1745990 h 2651494"/>
                <a:gd name="connsiteX352" fmla="*/ 841062 w 1134526"/>
                <a:gd name="connsiteY352" fmla="*/ 1748162 h 2651494"/>
                <a:gd name="connsiteX353" fmla="*/ 839046 w 1134526"/>
                <a:gd name="connsiteY353" fmla="*/ 1749403 h 2651494"/>
                <a:gd name="connsiteX354" fmla="*/ 801499 w 1134526"/>
                <a:gd name="connsiteY354" fmla="*/ 1744671 h 2651494"/>
                <a:gd name="connsiteX355" fmla="*/ 765117 w 1134526"/>
                <a:gd name="connsiteY355" fmla="*/ 1775236 h 2651494"/>
                <a:gd name="connsiteX356" fmla="*/ 748128 w 1134526"/>
                <a:gd name="connsiteY356" fmla="*/ 1771124 h 2651494"/>
                <a:gd name="connsiteX357" fmla="*/ 692430 w 1134526"/>
                <a:gd name="connsiteY357" fmla="*/ 1754135 h 2651494"/>
                <a:gd name="connsiteX358" fmla="*/ 663029 w 1134526"/>
                <a:gd name="connsiteY358" fmla="*/ 1759953 h 2651494"/>
                <a:gd name="connsiteX359" fmla="*/ 643092 w 1134526"/>
                <a:gd name="connsiteY359" fmla="*/ 1786949 h 2651494"/>
                <a:gd name="connsiteX360" fmla="*/ 634947 w 1134526"/>
                <a:gd name="connsiteY360" fmla="*/ 1818600 h 2651494"/>
                <a:gd name="connsiteX361" fmla="*/ 670088 w 1134526"/>
                <a:gd name="connsiteY361" fmla="*/ 1832718 h 2651494"/>
                <a:gd name="connsiteX362" fmla="*/ 677148 w 1134526"/>
                <a:gd name="connsiteY362" fmla="*/ 1888960 h 2651494"/>
                <a:gd name="connsiteX363" fmla="*/ 677148 w 1134526"/>
                <a:gd name="connsiteY363" fmla="*/ 1906647 h 2651494"/>
                <a:gd name="connsiteX364" fmla="*/ 684207 w 1134526"/>
                <a:gd name="connsiteY364" fmla="*/ 1934806 h 2651494"/>
                <a:gd name="connsiteX365" fmla="*/ 677148 w 1134526"/>
                <a:gd name="connsiteY365" fmla="*/ 1992289 h 2651494"/>
                <a:gd name="connsiteX366" fmla="*/ 684207 w 1134526"/>
                <a:gd name="connsiteY366" fmla="*/ 2013389 h 2651494"/>
                <a:gd name="connsiteX367" fmla="*/ 703601 w 1134526"/>
                <a:gd name="connsiteY367" fmla="*/ 2028671 h 2651494"/>
                <a:gd name="connsiteX368" fmla="*/ 718262 w 1134526"/>
                <a:gd name="connsiteY368" fmla="*/ 2052099 h 2651494"/>
                <a:gd name="connsiteX369" fmla="*/ 722839 w 1134526"/>
                <a:gd name="connsiteY369" fmla="*/ 2070872 h 2651494"/>
                <a:gd name="connsiteX370" fmla="*/ 749990 w 1134526"/>
                <a:gd name="connsiteY370" fmla="*/ 2097868 h 2651494"/>
                <a:gd name="connsiteX371" fmla="*/ 765117 w 1134526"/>
                <a:gd name="connsiteY371" fmla="*/ 2102600 h 2651494"/>
                <a:gd name="connsiteX372" fmla="*/ 765117 w 1134526"/>
                <a:gd name="connsiteY372" fmla="*/ 2168926 h 2651494"/>
                <a:gd name="connsiteX373" fmla="*/ 762867 w 1134526"/>
                <a:gd name="connsiteY373" fmla="*/ 2172029 h 2651494"/>
                <a:gd name="connsiteX374" fmla="*/ 762324 w 1134526"/>
                <a:gd name="connsiteY374" fmla="*/ 2173503 h 2651494"/>
                <a:gd name="connsiteX375" fmla="*/ 762014 w 1134526"/>
                <a:gd name="connsiteY375" fmla="*/ 2174356 h 2651494"/>
                <a:gd name="connsiteX376" fmla="*/ 758446 w 1134526"/>
                <a:gd name="connsiteY376" fmla="*/ 2194293 h 2651494"/>
                <a:gd name="connsiteX377" fmla="*/ 758058 w 1134526"/>
                <a:gd name="connsiteY377" fmla="*/ 2198016 h 2651494"/>
                <a:gd name="connsiteX378" fmla="*/ 758446 w 1134526"/>
                <a:gd name="connsiteY378" fmla="*/ 2261550 h 2651494"/>
                <a:gd name="connsiteX379" fmla="*/ 758446 w 1134526"/>
                <a:gd name="connsiteY379" fmla="*/ 2435782 h 2651494"/>
                <a:gd name="connsiteX380" fmla="*/ 714383 w 1134526"/>
                <a:gd name="connsiteY380" fmla="*/ 2496445 h 2651494"/>
                <a:gd name="connsiteX381" fmla="*/ 674665 w 1134526"/>
                <a:gd name="connsiteY381" fmla="*/ 2528406 h 2651494"/>
                <a:gd name="connsiteX382" fmla="*/ 674665 w 1134526"/>
                <a:gd name="connsiteY382" fmla="*/ 2575804 h 2651494"/>
                <a:gd name="connsiteX383" fmla="*/ 674665 w 1134526"/>
                <a:gd name="connsiteY383" fmla="*/ 2607765 h 2651494"/>
                <a:gd name="connsiteX384" fmla="*/ 664658 w 1134526"/>
                <a:gd name="connsiteY384" fmla="*/ 2636467 h 2651494"/>
                <a:gd name="connsiteX385" fmla="*/ 623932 w 1134526"/>
                <a:gd name="connsiteY385" fmla="*/ 2651827 h 2651494"/>
                <a:gd name="connsiteX386" fmla="*/ 621139 w 1134526"/>
                <a:gd name="connsiteY386" fmla="*/ 2649112 h 2651494"/>
                <a:gd name="connsiteX387" fmla="*/ 600271 w 1134526"/>
                <a:gd name="connsiteY387" fmla="*/ 2629020 h 2651494"/>
                <a:gd name="connsiteX388" fmla="*/ 558924 w 1134526"/>
                <a:gd name="connsiteY388" fmla="*/ 2587518 h 2651494"/>
                <a:gd name="connsiteX389" fmla="*/ 521844 w 1134526"/>
                <a:gd name="connsiteY389" fmla="*/ 2538646 h 2651494"/>
                <a:gd name="connsiteX390" fmla="*/ 470800 w 1134526"/>
                <a:gd name="connsiteY390" fmla="*/ 2452538 h 2651494"/>
                <a:gd name="connsiteX391" fmla="*/ 457689 w 1134526"/>
                <a:gd name="connsiteY391" fmla="*/ 2452538 h 2651494"/>
                <a:gd name="connsiteX392" fmla="*/ 406490 w 1134526"/>
                <a:gd name="connsiteY392" fmla="*/ 2448194 h 2651494"/>
                <a:gd name="connsiteX393" fmla="*/ 392372 w 1134526"/>
                <a:gd name="connsiteY393" fmla="*/ 2443850 h 2651494"/>
                <a:gd name="connsiteX394" fmla="*/ 359713 w 1134526"/>
                <a:gd name="connsiteY394" fmla="*/ 2435239 h 2651494"/>
                <a:gd name="connsiteX395" fmla="*/ 358627 w 1134526"/>
                <a:gd name="connsiteY395" fmla="*/ 2392728 h 2651494"/>
                <a:gd name="connsiteX396" fmla="*/ 361885 w 1134526"/>
                <a:gd name="connsiteY396" fmla="*/ 2367749 h 2651494"/>
                <a:gd name="connsiteX397" fmla="*/ 319374 w 1134526"/>
                <a:gd name="connsiteY397" fmla="*/ 2351304 h 2651494"/>
                <a:gd name="connsiteX398" fmla="*/ 310686 w 1134526"/>
                <a:gd name="connsiteY398" fmla="*/ 2308870 h 2651494"/>
                <a:gd name="connsiteX399" fmla="*/ 287801 w 1134526"/>
                <a:gd name="connsiteY399" fmla="*/ 2248362 h 2651494"/>
                <a:gd name="connsiteX400" fmla="*/ 330312 w 1134526"/>
                <a:gd name="connsiteY400" fmla="*/ 2215315 h 2651494"/>
                <a:gd name="connsiteX401" fmla="*/ 363049 w 1134526"/>
                <a:gd name="connsiteY401" fmla="*/ 2166288 h 2651494"/>
                <a:gd name="connsiteX402" fmla="*/ 358627 w 1134526"/>
                <a:gd name="connsiteY402" fmla="*/ 2159772 h 2651494"/>
                <a:gd name="connsiteX403" fmla="*/ 336828 w 1134526"/>
                <a:gd name="connsiteY403" fmla="*/ 2149998 h 2651494"/>
                <a:gd name="connsiteX404" fmla="*/ 220312 w 1134526"/>
                <a:gd name="connsiteY404" fmla="*/ 2151006 h 2651494"/>
                <a:gd name="connsiteX405" fmla="*/ 187730 w 1134526"/>
                <a:gd name="connsiteY405" fmla="*/ 2171719 h 2651494"/>
                <a:gd name="connsiteX406" fmla="*/ 159416 w 1134526"/>
                <a:gd name="connsiteY406" fmla="*/ 2171719 h 2651494"/>
                <a:gd name="connsiteX407" fmla="*/ 136531 w 1134526"/>
                <a:gd name="connsiteY407" fmla="*/ 2144490 h 2651494"/>
                <a:gd name="connsiteX408" fmla="*/ 104958 w 1134526"/>
                <a:gd name="connsiteY408" fmla="*/ 2152170 h 2651494"/>
                <a:gd name="connsiteX409" fmla="*/ 91926 w 1134526"/>
                <a:gd name="connsiteY409" fmla="*/ 2065286 h 2651494"/>
                <a:gd name="connsiteX410" fmla="*/ 89754 w 1134526"/>
                <a:gd name="connsiteY410" fmla="*/ 1985074 h 2651494"/>
                <a:gd name="connsiteX411" fmla="*/ 91926 w 1134526"/>
                <a:gd name="connsiteY411" fmla="*/ 1965991 h 2651494"/>
                <a:gd name="connsiteX412" fmla="*/ 108217 w 1134526"/>
                <a:gd name="connsiteY412" fmla="*/ 1948537 h 2651494"/>
                <a:gd name="connsiteX413" fmla="*/ 138703 w 1134526"/>
                <a:gd name="connsiteY413" fmla="*/ 1918050 h 2651494"/>
                <a:gd name="connsiteX414" fmla="*/ 138703 w 1134526"/>
                <a:gd name="connsiteY414" fmla="*/ 1857077 h 2651494"/>
                <a:gd name="connsiteX415" fmla="*/ 156080 w 1134526"/>
                <a:gd name="connsiteY415" fmla="*/ 1842958 h 2651494"/>
                <a:gd name="connsiteX416" fmla="*/ 151813 w 1134526"/>
                <a:gd name="connsiteY416" fmla="*/ 1779812 h 2651494"/>
                <a:gd name="connsiteX417" fmla="*/ 126679 w 1134526"/>
                <a:gd name="connsiteY417" fmla="*/ 1736216 h 2651494"/>
                <a:gd name="connsiteX418" fmla="*/ 78816 w 1134526"/>
                <a:gd name="connsiteY418" fmla="*/ 1708987 h 2651494"/>
                <a:gd name="connsiteX419" fmla="*/ 33124 w 1134526"/>
                <a:gd name="connsiteY419" fmla="*/ 1685094 h 2651494"/>
                <a:gd name="connsiteX420" fmla="*/ 388 w 1134526"/>
                <a:gd name="connsiteY420" fmla="*/ 1639403 h 2651494"/>
                <a:gd name="connsiteX421" fmla="*/ 388 w 1134526"/>
                <a:gd name="connsiteY421" fmla="*/ 1607752 h 2651494"/>
                <a:gd name="connsiteX422" fmla="*/ 6982 w 1134526"/>
                <a:gd name="connsiteY422" fmla="*/ 1579515 h 2651494"/>
                <a:gd name="connsiteX423" fmla="*/ 49415 w 1134526"/>
                <a:gd name="connsiteY423" fmla="*/ 1545770 h 2651494"/>
                <a:gd name="connsiteX424" fmla="*/ 69041 w 1134526"/>
                <a:gd name="connsiteY424" fmla="*/ 1531574 h 2651494"/>
                <a:gd name="connsiteX425" fmla="*/ 100614 w 1134526"/>
                <a:gd name="connsiteY425" fmla="*/ 1494571 h 2651494"/>
                <a:gd name="connsiteX426" fmla="*/ 107130 w 1134526"/>
                <a:gd name="connsiteY426" fmla="*/ 1462998 h 2651494"/>
                <a:gd name="connsiteX427" fmla="*/ 99451 w 1134526"/>
                <a:gd name="connsiteY427" fmla="*/ 1434684 h 2651494"/>
                <a:gd name="connsiteX428" fmla="*/ 65706 w 1134526"/>
                <a:gd name="connsiteY428" fmla="*/ 1436856 h 2651494"/>
                <a:gd name="connsiteX429" fmla="*/ 24436 w 1134526"/>
                <a:gd name="connsiteY429" fmla="*/ 1404585 h 2651494"/>
                <a:gd name="connsiteX430" fmla="*/ 20014 w 1134526"/>
                <a:gd name="connsiteY430" fmla="*/ 1323675 h 2651494"/>
                <a:gd name="connsiteX431" fmla="*/ 61362 w 1134526"/>
                <a:gd name="connsiteY431" fmla="*/ 1299704 h 2651494"/>
                <a:gd name="connsiteX432" fmla="*/ 104958 w 1134526"/>
                <a:gd name="connsiteY432" fmla="*/ 1278992 h 2651494"/>
                <a:gd name="connsiteX433" fmla="*/ 160424 w 1134526"/>
                <a:gd name="connsiteY433" fmla="*/ 1262701 h 2651494"/>
                <a:gd name="connsiteX434" fmla="*/ 173534 w 1134526"/>
                <a:gd name="connsiteY434" fmla="*/ 1286594 h 2651494"/>
                <a:gd name="connsiteX435" fmla="*/ 199677 w 1134526"/>
                <a:gd name="connsiteY435" fmla="*/ 1297532 h 2651494"/>
                <a:gd name="connsiteX436" fmla="*/ 218140 w 1134526"/>
                <a:gd name="connsiteY436" fmla="*/ 1273484 h 2651494"/>
                <a:gd name="connsiteX437" fmla="*/ 244360 w 1134526"/>
                <a:gd name="connsiteY437" fmla="*/ 1257193 h 2651494"/>
                <a:gd name="connsiteX438" fmla="*/ 296567 w 1134526"/>
                <a:gd name="connsiteY438" fmla="*/ 1202814 h 2651494"/>
                <a:gd name="connsiteX439" fmla="*/ 300911 w 1134526"/>
                <a:gd name="connsiteY439" fmla="*/ 1158131 h 2651494"/>
                <a:gd name="connsiteX440" fmla="*/ 296567 w 1134526"/>
                <a:gd name="connsiteY440" fmla="*/ 1142849 h 2651494"/>
                <a:gd name="connsiteX441" fmla="*/ 271511 w 1134526"/>
                <a:gd name="connsiteY441" fmla="*/ 1105923 h 2651494"/>
                <a:gd name="connsiteX442" fmla="*/ 244360 w 1134526"/>
                <a:gd name="connsiteY442" fmla="*/ 1057982 h 2651494"/>
                <a:gd name="connsiteX443" fmla="*/ 243196 w 1134526"/>
                <a:gd name="connsiteY443" fmla="*/ 989406 h 2651494"/>
                <a:gd name="connsiteX444" fmla="*/ 237766 w 1134526"/>
                <a:gd name="connsiteY444" fmla="*/ 951317 h 2651494"/>
                <a:gd name="connsiteX445" fmla="*/ 256306 w 1134526"/>
                <a:gd name="connsiteY445" fmla="*/ 908806 h 2651494"/>
                <a:gd name="connsiteX446" fmla="*/ 275932 w 1134526"/>
                <a:gd name="connsiteY446" fmla="*/ 851091 h 2651494"/>
                <a:gd name="connsiteX447" fmla="*/ 275932 w 1134526"/>
                <a:gd name="connsiteY447" fmla="*/ 828284 h 2651494"/>
                <a:gd name="connsiteX448" fmla="*/ 311849 w 1134526"/>
                <a:gd name="connsiteY448" fmla="*/ 819518 h 2651494"/>
                <a:gd name="connsiteX449" fmla="*/ 377167 w 1134526"/>
                <a:gd name="connsiteY449" fmla="*/ 820682 h 2651494"/>
                <a:gd name="connsiteX450" fmla="*/ 398966 w 1134526"/>
                <a:gd name="connsiteY450" fmla="*/ 782593 h 2651494"/>
                <a:gd name="connsiteX451" fmla="*/ 399974 w 1134526"/>
                <a:gd name="connsiteY451" fmla="*/ 675850 h 2651494"/>
                <a:gd name="connsiteX452" fmla="*/ 394621 w 1134526"/>
                <a:gd name="connsiteY452" fmla="*/ 646450 h 2651494"/>
                <a:gd name="connsiteX453" fmla="*/ 380348 w 1134526"/>
                <a:gd name="connsiteY453" fmla="*/ 623643 h 2651494"/>
                <a:gd name="connsiteX454" fmla="*/ 354283 w 1134526"/>
                <a:gd name="connsiteY454" fmla="*/ 582296 h 2651494"/>
                <a:gd name="connsiteX455" fmla="*/ 329304 w 1134526"/>
                <a:gd name="connsiteY455" fmla="*/ 547387 h 2651494"/>
                <a:gd name="connsiteX456" fmla="*/ 298739 w 1134526"/>
                <a:gd name="connsiteY456" fmla="*/ 525123 h 2651494"/>
                <a:gd name="connsiteX457" fmla="*/ 321546 w 1134526"/>
                <a:gd name="connsiteY457" fmla="*/ 497351 h 2651494"/>
                <a:gd name="connsiteX458" fmla="*/ 335665 w 1134526"/>
                <a:gd name="connsiteY458" fmla="*/ 482069 h 2651494"/>
                <a:gd name="connsiteX459" fmla="*/ 340087 w 1134526"/>
                <a:gd name="connsiteY459" fmla="*/ 454841 h 2651494"/>
                <a:gd name="connsiteX460" fmla="*/ 328140 w 1134526"/>
                <a:gd name="connsiteY460" fmla="*/ 438550 h 2651494"/>
                <a:gd name="connsiteX461" fmla="*/ 323796 w 1134526"/>
                <a:gd name="connsiteY461" fmla="*/ 354692 h 2651494"/>
                <a:gd name="connsiteX462" fmla="*/ 321546 w 1134526"/>
                <a:gd name="connsiteY462" fmla="*/ 310009 h 2651494"/>
                <a:gd name="connsiteX463" fmla="*/ 343422 w 1134526"/>
                <a:gd name="connsiteY463" fmla="*/ 266490 h 2651494"/>
                <a:gd name="connsiteX464" fmla="*/ 368401 w 1134526"/>
                <a:gd name="connsiteY464" fmla="*/ 250199 h 2651494"/>
                <a:gd name="connsiteX465" fmla="*/ 409748 w 1134526"/>
                <a:gd name="connsiteY465" fmla="*/ 243683 h 2651494"/>
                <a:gd name="connsiteX466" fmla="*/ 506717 w 1134526"/>
                <a:gd name="connsiteY466" fmla="*/ 245855 h 2651494"/>
                <a:gd name="connsiteX467" fmla="*/ 523007 w 1134526"/>
                <a:gd name="connsiteY467" fmla="*/ 241511 h 2651494"/>
                <a:gd name="connsiteX468" fmla="*/ 549072 w 1134526"/>
                <a:gd name="connsiteY468" fmla="*/ 205594 h 2651494"/>
                <a:gd name="connsiteX469" fmla="*/ 565518 w 1134526"/>
                <a:gd name="connsiteY469" fmla="*/ 174021 h 2651494"/>
                <a:gd name="connsiteX470" fmla="*/ 615553 w 1134526"/>
                <a:gd name="connsiteY470" fmla="*/ 135855 h 2651494"/>
                <a:gd name="connsiteX471" fmla="*/ 651470 w 1134526"/>
                <a:gd name="connsiteY471" fmla="*/ 110876 h 2651494"/>
                <a:gd name="connsiteX472" fmla="*/ 651470 w 1134526"/>
                <a:gd name="connsiteY472" fmla="*/ 61848 h 2651494"/>
                <a:gd name="connsiteX473" fmla="*/ 664270 w 1134526"/>
                <a:gd name="connsiteY473" fmla="*/ 3978 h 2651494"/>
                <a:gd name="connsiteX474" fmla="*/ 665046 w 1134526"/>
                <a:gd name="connsiteY474" fmla="*/ 332 h 2651494"/>
                <a:gd name="connsiteX475" fmla="*/ 722761 w 1134526"/>
                <a:gd name="connsiteY475" fmla="*/ 332 h 2651494"/>
                <a:gd name="connsiteX476" fmla="*/ 795294 w 1134526"/>
                <a:gd name="connsiteY476" fmla="*/ 13907 h 2651494"/>
                <a:gd name="connsiteX477" fmla="*/ 795371 w 1134526"/>
                <a:gd name="connsiteY477" fmla="*/ 13907 h 2651494"/>
                <a:gd name="connsiteX478" fmla="*/ 795837 w 1134526"/>
                <a:gd name="connsiteY478" fmla="*/ 14373 h 2651494"/>
                <a:gd name="connsiteX479" fmla="*/ 797621 w 1134526"/>
                <a:gd name="connsiteY479" fmla="*/ 16312 h 2651494"/>
                <a:gd name="connsiteX480" fmla="*/ 799327 w 1134526"/>
                <a:gd name="connsiteY480" fmla="*/ 18329 h 2651494"/>
                <a:gd name="connsiteX481" fmla="*/ 799327 w 1134526"/>
                <a:gd name="connsiteY481" fmla="*/ 18484 h 2651494"/>
                <a:gd name="connsiteX482" fmla="*/ 803672 w 1134526"/>
                <a:gd name="connsiteY482" fmla="*/ 23992 h 2651494"/>
                <a:gd name="connsiteX483" fmla="*/ 812205 w 1134526"/>
                <a:gd name="connsiteY483" fmla="*/ 36249 h 2651494"/>
                <a:gd name="connsiteX484" fmla="*/ 818488 w 1134526"/>
                <a:gd name="connsiteY484" fmla="*/ 46566 h 2651494"/>
                <a:gd name="connsiteX485" fmla="*/ 824772 w 1134526"/>
                <a:gd name="connsiteY485" fmla="*/ 58513 h 2651494"/>
                <a:gd name="connsiteX486" fmla="*/ 824772 w 1134526"/>
                <a:gd name="connsiteY486" fmla="*/ 58668 h 2651494"/>
                <a:gd name="connsiteX487" fmla="*/ 828030 w 1134526"/>
                <a:gd name="connsiteY487" fmla="*/ 65494 h 2651494"/>
                <a:gd name="connsiteX488" fmla="*/ 831366 w 1134526"/>
                <a:gd name="connsiteY488" fmla="*/ 73873 h 2651494"/>
                <a:gd name="connsiteX489" fmla="*/ 833383 w 1134526"/>
                <a:gd name="connsiteY489" fmla="*/ 79303 h 2651494"/>
                <a:gd name="connsiteX490" fmla="*/ 840752 w 1134526"/>
                <a:gd name="connsiteY490" fmla="*/ 108548 h 2651494"/>
                <a:gd name="connsiteX491" fmla="*/ 848587 w 1134526"/>
                <a:gd name="connsiteY491" fmla="*/ 254311 h 2651494"/>
                <a:gd name="connsiteX492" fmla="*/ 851690 w 1134526"/>
                <a:gd name="connsiteY492" fmla="*/ 263620 h 2651494"/>
                <a:gd name="connsiteX493" fmla="*/ 860378 w 1134526"/>
                <a:gd name="connsiteY493" fmla="*/ 286116 h 2651494"/>
                <a:gd name="connsiteX494" fmla="*/ 867748 w 1134526"/>
                <a:gd name="connsiteY494" fmla="*/ 302562 h 2651494"/>
                <a:gd name="connsiteX495" fmla="*/ 867748 w 1134526"/>
                <a:gd name="connsiteY495" fmla="*/ 302640 h 2651494"/>
                <a:gd name="connsiteX496" fmla="*/ 870851 w 1134526"/>
                <a:gd name="connsiteY496" fmla="*/ 309078 h 2651494"/>
                <a:gd name="connsiteX497" fmla="*/ 881246 w 1134526"/>
                <a:gd name="connsiteY497" fmla="*/ 329791 h 2651494"/>
                <a:gd name="connsiteX498" fmla="*/ 1052608 w 1134526"/>
                <a:gd name="connsiteY498" fmla="*/ 440800 h 2651494"/>
                <a:gd name="connsiteX499" fmla="*/ 1052686 w 1134526"/>
                <a:gd name="connsiteY499" fmla="*/ 440800 h 2651494"/>
                <a:gd name="connsiteX500" fmla="*/ 1054625 w 1134526"/>
                <a:gd name="connsiteY500" fmla="*/ 440412 h 2651494"/>
                <a:gd name="connsiteX501" fmla="*/ 1059435 w 1134526"/>
                <a:gd name="connsiteY501" fmla="*/ 440955 h 2651494"/>
                <a:gd name="connsiteX502" fmla="*/ 1134915 w 1134526"/>
                <a:gd name="connsiteY502" fmla="*/ 449488 h 2651494"/>
                <a:gd name="connsiteX503" fmla="*/ 900097 w 1134526"/>
                <a:gd name="connsiteY503" fmla="*/ 1230275 h 2651494"/>
                <a:gd name="connsiteX504" fmla="*/ 893658 w 1134526"/>
                <a:gd name="connsiteY504" fmla="*/ 1248505 h 2651494"/>
                <a:gd name="connsiteX505" fmla="*/ 900019 w 1134526"/>
                <a:gd name="connsiteY505" fmla="*/ 1230275 h 2651494"/>
                <a:gd name="connsiteX506" fmla="*/ 901493 w 1134526"/>
                <a:gd name="connsiteY506" fmla="*/ 1226086 h 2651494"/>
                <a:gd name="connsiteX507" fmla="*/ 902657 w 1134526"/>
                <a:gd name="connsiteY507" fmla="*/ 1222828 h 2651494"/>
                <a:gd name="connsiteX508" fmla="*/ 915224 w 1134526"/>
                <a:gd name="connsiteY508" fmla="*/ 1187687 h 2651494"/>
                <a:gd name="connsiteX509" fmla="*/ 902734 w 1134526"/>
                <a:gd name="connsiteY509" fmla="*/ 1222828 h 2651494"/>
                <a:gd name="connsiteX510" fmla="*/ 1059978 w 1134526"/>
                <a:gd name="connsiteY510" fmla="*/ 1023306 h 2651494"/>
                <a:gd name="connsiteX511" fmla="*/ 1041980 w 1134526"/>
                <a:gd name="connsiteY511" fmla="*/ 1031607 h 2651494"/>
                <a:gd name="connsiteX512" fmla="*/ 1040196 w 1134526"/>
                <a:gd name="connsiteY512" fmla="*/ 1031296 h 2651494"/>
                <a:gd name="connsiteX513" fmla="*/ 1025922 w 1134526"/>
                <a:gd name="connsiteY513" fmla="*/ 1043010 h 2651494"/>
                <a:gd name="connsiteX514" fmla="*/ 1020027 w 1134526"/>
                <a:gd name="connsiteY514" fmla="*/ 1047897 h 2651494"/>
                <a:gd name="connsiteX515" fmla="*/ 1023130 w 1134526"/>
                <a:gd name="connsiteY515" fmla="*/ 1049992 h 2651494"/>
                <a:gd name="connsiteX516" fmla="*/ 1017389 w 1134526"/>
                <a:gd name="connsiteY516" fmla="*/ 1054724 h 2651494"/>
                <a:gd name="connsiteX517" fmla="*/ 1011804 w 1134526"/>
                <a:gd name="connsiteY517" fmla="*/ 1081332 h 2651494"/>
                <a:gd name="connsiteX518" fmla="*/ 1008856 w 1134526"/>
                <a:gd name="connsiteY518" fmla="*/ 1094985 h 2651494"/>
                <a:gd name="connsiteX519" fmla="*/ 1004900 w 1134526"/>
                <a:gd name="connsiteY519" fmla="*/ 1094985 h 2651494"/>
                <a:gd name="connsiteX520" fmla="*/ 1013898 w 1134526"/>
                <a:gd name="connsiteY520" fmla="*/ 1052629 h 2651494"/>
                <a:gd name="connsiteX521" fmla="*/ 1023983 w 1134526"/>
                <a:gd name="connsiteY521" fmla="*/ 1044329 h 2651494"/>
                <a:gd name="connsiteX522" fmla="*/ 1040196 w 1134526"/>
                <a:gd name="connsiteY522" fmla="*/ 1030986 h 2651494"/>
                <a:gd name="connsiteX523" fmla="*/ 1041980 w 1134526"/>
                <a:gd name="connsiteY523" fmla="*/ 1031296 h 2651494"/>
                <a:gd name="connsiteX524" fmla="*/ 1059978 w 1134526"/>
                <a:gd name="connsiteY524" fmla="*/ 1023306 h 2651494"/>
                <a:gd name="connsiteX525" fmla="*/ 1047255 w 1134526"/>
                <a:gd name="connsiteY525" fmla="*/ 941465 h 2651494"/>
                <a:gd name="connsiteX526" fmla="*/ 1047100 w 1134526"/>
                <a:gd name="connsiteY526" fmla="*/ 940922 h 2651494"/>
                <a:gd name="connsiteX527" fmla="*/ 1046790 w 1134526"/>
                <a:gd name="connsiteY527" fmla="*/ 939216 h 2651494"/>
                <a:gd name="connsiteX528" fmla="*/ 1047255 w 1134526"/>
                <a:gd name="connsiteY528" fmla="*/ 941465 h 2651494"/>
                <a:gd name="connsiteX529" fmla="*/ 1056642 w 1134526"/>
                <a:gd name="connsiteY529" fmla="*/ 986691 h 2651494"/>
                <a:gd name="connsiteX530" fmla="*/ 1055556 w 1134526"/>
                <a:gd name="connsiteY530" fmla="*/ 981726 h 2651494"/>
                <a:gd name="connsiteX531" fmla="*/ 1054625 w 1134526"/>
                <a:gd name="connsiteY531" fmla="*/ 977150 h 2651494"/>
                <a:gd name="connsiteX532" fmla="*/ 1056642 w 1134526"/>
                <a:gd name="connsiteY532" fmla="*/ 986691 h 2651494"/>
                <a:gd name="connsiteX533" fmla="*/ 1059124 w 1134526"/>
                <a:gd name="connsiteY533" fmla="*/ 998560 h 2651494"/>
                <a:gd name="connsiteX534" fmla="*/ 1058116 w 1134526"/>
                <a:gd name="connsiteY534" fmla="*/ 994138 h 2651494"/>
                <a:gd name="connsiteX535" fmla="*/ 1057107 w 1134526"/>
                <a:gd name="connsiteY535" fmla="*/ 989096 h 2651494"/>
                <a:gd name="connsiteX536" fmla="*/ 1062382 w 1134526"/>
                <a:gd name="connsiteY536" fmla="*/ 915323 h 2651494"/>
                <a:gd name="connsiteX537" fmla="*/ 1046092 w 1134526"/>
                <a:gd name="connsiteY537" fmla="*/ 933785 h 2651494"/>
                <a:gd name="connsiteX538" fmla="*/ 1046092 w 1134526"/>
                <a:gd name="connsiteY538" fmla="*/ 935259 h 2651494"/>
                <a:gd name="connsiteX539" fmla="*/ 1046324 w 1134526"/>
                <a:gd name="connsiteY539" fmla="*/ 936888 h 2651494"/>
                <a:gd name="connsiteX540" fmla="*/ 1045704 w 1134526"/>
                <a:gd name="connsiteY540" fmla="*/ 934018 h 2651494"/>
                <a:gd name="connsiteX541" fmla="*/ 1062382 w 1134526"/>
                <a:gd name="connsiteY541" fmla="*/ 915012 h 2651494"/>
                <a:gd name="connsiteX542" fmla="*/ 1107143 w 1134526"/>
                <a:gd name="connsiteY542" fmla="*/ 890654 h 2651494"/>
                <a:gd name="connsiteX543" fmla="*/ 1093102 w 1134526"/>
                <a:gd name="connsiteY543" fmla="*/ 847367 h 2651494"/>
                <a:gd name="connsiteX544" fmla="*/ 1106600 w 1134526"/>
                <a:gd name="connsiteY544" fmla="*/ 888637 h 2651494"/>
                <a:gd name="connsiteX545" fmla="*/ 1107298 w 1134526"/>
                <a:gd name="connsiteY545" fmla="*/ 890964 h 265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</a:cxnLst>
              <a:rect l="l" t="t" r="r" b="b"/>
              <a:pathLst>
                <a:path w="1134526" h="2651494">
                  <a:moveTo>
                    <a:pt x="867283" y="310785"/>
                  </a:moveTo>
                  <a:cubicBezTo>
                    <a:pt x="866274" y="308613"/>
                    <a:pt x="865266" y="306441"/>
                    <a:pt x="864257" y="304424"/>
                  </a:cubicBezTo>
                  <a:lnTo>
                    <a:pt x="863869" y="303493"/>
                  </a:lnTo>
                  <a:lnTo>
                    <a:pt x="863869" y="303415"/>
                  </a:lnTo>
                  <a:cubicBezTo>
                    <a:pt x="861309" y="297908"/>
                    <a:pt x="858982" y="292788"/>
                    <a:pt x="856810" y="287668"/>
                  </a:cubicBezTo>
                  <a:cubicBezTo>
                    <a:pt x="853474" y="279988"/>
                    <a:pt x="850449" y="272308"/>
                    <a:pt x="847967" y="264938"/>
                  </a:cubicBezTo>
                  <a:cubicBezTo>
                    <a:pt x="846803" y="261680"/>
                    <a:pt x="845794" y="258500"/>
                    <a:pt x="844864" y="255552"/>
                  </a:cubicBezTo>
                  <a:cubicBezTo>
                    <a:pt x="829892" y="208619"/>
                    <a:pt x="833150" y="179451"/>
                    <a:pt x="836098" y="153774"/>
                  </a:cubicBezTo>
                  <a:cubicBezTo>
                    <a:pt x="837727" y="138880"/>
                    <a:pt x="839356" y="124839"/>
                    <a:pt x="836951" y="109169"/>
                  </a:cubicBezTo>
                  <a:cubicBezTo>
                    <a:pt x="835477" y="99938"/>
                    <a:pt x="833072" y="90318"/>
                    <a:pt x="829737" y="80466"/>
                  </a:cubicBezTo>
                  <a:cubicBezTo>
                    <a:pt x="829155" y="78639"/>
                    <a:pt x="828455" y="76851"/>
                    <a:pt x="827642" y="75114"/>
                  </a:cubicBezTo>
                  <a:cubicBezTo>
                    <a:pt x="827573" y="74818"/>
                    <a:pt x="827469" y="74531"/>
                    <a:pt x="827332" y="74260"/>
                  </a:cubicBezTo>
                  <a:cubicBezTo>
                    <a:pt x="826634" y="72166"/>
                    <a:pt x="825703" y="69839"/>
                    <a:pt x="824462" y="67124"/>
                  </a:cubicBezTo>
                  <a:cubicBezTo>
                    <a:pt x="823453" y="64874"/>
                    <a:pt x="822445" y="62624"/>
                    <a:pt x="821359" y="60375"/>
                  </a:cubicBezTo>
                  <a:lnTo>
                    <a:pt x="820893" y="59444"/>
                  </a:lnTo>
                  <a:cubicBezTo>
                    <a:pt x="819885" y="57349"/>
                    <a:pt x="818954" y="55487"/>
                    <a:pt x="818023" y="53781"/>
                  </a:cubicBezTo>
                  <a:cubicBezTo>
                    <a:pt x="817092" y="51841"/>
                    <a:pt x="816083" y="50135"/>
                    <a:pt x="815153" y="48506"/>
                  </a:cubicBezTo>
                  <a:cubicBezTo>
                    <a:pt x="812980" y="44782"/>
                    <a:pt x="810964" y="41446"/>
                    <a:pt x="808947" y="38421"/>
                  </a:cubicBezTo>
                  <a:cubicBezTo>
                    <a:pt x="805844" y="33767"/>
                    <a:pt x="803051" y="29655"/>
                    <a:pt x="800569" y="26242"/>
                  </a:cubicBezTo>
                  <a:cubicBezTo>
                    <a:pt x="799017" y="24147"/>
                    <a:pt x="797543" y="22441"/>
                    <a:pt x="796380" y="20967"/>
                  </a:cubicBezTo>
                  <a:lnTo>
                    <a:pt x="795449" y="19803"/>
                  </a:lnTo>
                  <a:lnTo>
                    <a:pt x="795449" y="19726"/>
                  </a:lnTo>
                  <a:cubicBezTo>
                    <a:pt x="795216" y="19493"/>
                    <a:pt x="795061" y="19260"/>
                    <a:pt x="794828" y="19027"/>
                  </a:cubicBezTo>
                  <a:cubicBezTo>
                    <a:pt x="794654" y="18864"/>
                    <a:pt x="794498" y="18681"/>
                    <a:pt x="794363" y="18484"/>
                  </a:cubicBezTo>
                  <a:cubicBezTo>
                    <a:pt x="794130" y="18329"/>
                    <a:pt x="793975" y="18096"/>
                    <a:pt x="793742" y="17864"/>
                  </a:cubicBezTo>
                  <a:lnTo>
                    <a:pt x="793432" y="17786"/>
                  </a:lnTo>
                  <a:lnTo>
                    <a:pt x="791492" y="17786"/>
                  </a:lnTo>
                  <a:lnTo>
                    <a:pt x="791492" y="17398"/>
                  </a:lnTo>
                  <a:lnTo>
                    <a:pt x="722761" y="4211"/>
                  </a:lnTo>
                  <a:lnTo>
                    <a:pt x="668149" y="4211"/>
                  </a:lnTo>
                  <a:lnTo>
                    <a:pt x="655349" y="62314"/>
                  </a:lnTo>
                  <a:lnTo>
                    <a:pt x="655349" y="112892"/>
                  </a:lnTo>
                  <a:lnTo>
                    <a:pt x="617881" y="138957"/>
                  </a:lnTo>
                  <a:lnTo>
                    <a:pt x="568621" y="176504"/>
                  </a:lnTo>
                  <a:cubicBezTo>
                    <a:pt x="566604" y="180537"/>
                    <a:pt x="558304" y="197759"/>
                    <a:pt x="552408" y="207533"/>
                  </a:cubicBezTo>
                  <a:cubicBezTo>
                    <a:pt x="545969" y="218549"/>
                    <a:pt x="526886" y="242830"/>
                    <a:pt x="526110" y="243916"/>
                  </a:cubicBezTo>
                  <a:lnTo>
                    <a:pt x="525024" y="244847"/>
                  </a:lnTo>
                  <a:cubicBezTo>
                    <a:pt x="522930" y="246088"/>
                    <a:pt x="512147" y="252216"/>
                    <a:pt x="505475" y="249501"/>
                  </a:cubicBezTo>
                  <a:cubicBezTo>
                    <a:pt x="500278" y="248105"/>
                    <a:pt x="444036" y="247562"/>
                    <a:pt x="409904" y="247562"/>
                  </a:cubicBezTo>
                  <a:cubicBezTo>
                    <a:pt x="401681" y="247794"/>
                    <a:pt x="378486" y="249501"/>
                    <a:pt x="370108" y="253690"/>
                  </a:cubicBezTo>
                  <a:cubicBezTo>
                    <a:pt x="356688" y="260362"/>
                    <a:pt x="348077" y="266257"/>
                    <a:pt x="347068" y="267809"/>
                  </a:cubicBezTo>
                  <a:cubicBezTo>
                    <a:pt x="345905" y="270989"/>
                    <a:pt x="329847" y="302407"/>
                    <a:pt x="325503" y="310862"/>
                  </a:cubicBezTo>
                  <a:lnTo>
                    <a:pt x="331941" y="437231"/>
                  </a:lnTo>
                  <a:lnTo>
                    <a:pt x="344120" y="453910"/>
                  </a:lnTo>
                  <a:lnTo>
                    <a:pt x="339388" y="483621"/>
                  </a:lnTo>
                  <a:lnTo>
                    <a:pt x="338845" y="484397"/>
                  </a:lnTo>
                  <a:cubicBezTo>
                    <a:pt x="336363" y="487655"/>
                    <a:pt x="328140" y="498438"/>
                    <a:pt x="323408" y="500765"/>
                  </a:cubicBezTo>
                  <a:cubicBezTo>
                    <a:pt x="321081" y="502161"/>
                    <a:pt x="312082" y="513487"/>
                    <a:pt x="304170" y="524270"/>
                  </a:cubicBezTo>
                  <a:lnTo>
                    <a:pt x="331553" y="544284"/>
                  </a:lnTo>
                  <a:lnTo>
                    <a:pt x="332329" y="545060"/>
                  </a:lnTo>
                  <a:cubicBezTo>
                    <a:pt x="334579" y="547930"/>
                    <a:pt x="354360" y="573840"/>
                    <a:pt x="357774" y="580511"/>
                  </a:cubicBezTo>
                  <a:cubicBezTo>
                    <a:pt x="360256" y="585476"/>
                    <a:pt x="375771" y="609447"/>
                    <a:pt x="383683" y="621548"/>
                  </a:cubicBezTo>
                  <a:lnTo>
                    <a:pt x="397880" y="644433"/>
                  </a:lnTo>
                  <a:lnTo>
                    <a:pt x="398423" y="645829"/>
                  </a:lnTo>
                  <a:cubicBezTo>
                    <a:pt x="400517" y="658396"/>
                    <a:pt x="403077" y="672747"/>
                    <a:pt x="403620" y="674532"/>
                  </a:cubicBezTo>
                  <a:cubicBezTo>
                    <a:pt x="404784" y="677867"/>
                    <a:pt x="403853" y="735195"/>
                    <a:pt x="402844" y="782670"/>
                  </a:cubicBezTo>
                  <a:cubicBezTo>
                    <a:pt x="402767" y="784299"/>
                    <a:pt x="401293" y="822001"/>
                    <a:pt x="377555" y="824561"/>
                  </a:cubicBezTo>
                  <a:cubicBezTo>
                    <a:pt x="357541" y="826655"/>
                    <a:pt x="315108" y="824871"/>
                    <a:pt x="311151" y="823319"/>
                  </a:cubicBezTo>
                  <a:cubicBezTo>
                    <a:pt x="308902" y="823164"/>
                    <a:pt x="293387" y="827198"/>
                    <a:pt x="279811" y="831154"/>
                  </a:cubicBezTo>
                  <a:lnTo>
                    <a:pt x="279811" y="851091"/>
                  </a:lnTo>
                  <a:lnTo>
                    <a:pt x="259797" y="910358"/>
                  </a:lnTo>
                  <a:lnTo>
                    <a:pt x="241800" y="951860"/>
                  </a:lnTo>
                  <a:lnTo>
                    <a:pt x="247075" y="989329"/>
                  </a:lnTo>
                  <a:lnTo>
                    <a:pt x="248161" y="1056896"/>
                  </a:lnTo>
                  <a:lnTo>
                    <a:pt x="274769" y="1103751"/>
                  </a:lnTo>
                  <a:lnTo>
                    <a:pt x="299748" y="1140677"/>
                  </a:lnTo>
                  <a:lnTo>
                    <a:pt x="304868" y="1157820"/>
                  </a:lnTo>
                  <a:lnTo>
                    <a:pt x="300291" y="1204520"/>
                  </a:lnTo>
                  <a:lnTo>
                    <a:pt x="247152" y="1259908"/>
                  </a:lnTo>
                  <a:lnTo>
                    <a:pt x="220777" y="1276432"/>
                  </a:lnTo>
                  <a:lnTo>
                    <a:pt x="200918" y="1302264"/>
                  </a:lnTo>
                  <a:lnTo>
                    <a:pt x="170742" y="1289619"/>
                  </a:lnTo>
                  <a:lnTo>
                    <a:pt x="158562" y="1267356"/>
                  </a:lnTo>
                  <a:lnTo>
                    <a:pt x="106587" y="1282560"/>
                  </a:lnTo>
                  <a:cubicBezTo>
                    <a:pt x="91538" y="1289232"/>
                    <a:pt x="66559" y="1300635"/>
                    <a:pt x="63689" y="1302807"/>
                  </a:cubicBezTo>
                  <a:cubicBezTo>
                    <a:pt x="59732" y="1305755"/>
                    <a:pt x="32426" y="1321115"/>
                    <a:pt x="24048" y="1325847"/>
                  </a:cubicBezTo>
                  <a:lnTo>
                    <a:pt x="28160" y="1403731"/>
                  </a:lnTo>
                  <a:cubicBezTo>
                    <a:pt x="28470" y="1405050"/>
                    <a:pt x="35452" y="1434839"/>
                    <a:pt x="65473" y="1432977"/>
                  </a:cubicBezTo>
                  <a:lnTo>
                    <a:pt x="102398" y="1430572"/>
                  </a:lnTo>
                  <a:lnTo>
                    <a:pt x="111087" y="1462688"/>
                  </a:lnTo>
                  <a:lnTo>
                    <a:pt x="111009" y="1463464"/>
                  </a:lnTo>
                  <a:cubicBezTo>
                    <a:pt x="107441" y="1496278"/>
                    <a:pt x="104105" y="1497441"/>
                    <a:pt x="102398" y="1498062"/>
                  </a:cubicBezTo>
                  <a:cubicBezTo>
                    <a:pt x="99683" y="1499846"/>
                    <a:pt x="84867" y="1517688"/>
                    <a:pt x="72144" y="1533901"/>
                  </a:cubicBezTo>
                  <a:lnTo>
                    <a:pt x="51897" y="1548796"/>
                  </a:lnTo>
                  <a:cubicBezTo>
                    <a:pt x="47864" y="1552054"/>
                    <a:pt x="12490" y="1580524"/>
                    <a:pt x="9619" y="1582308"/>
                  </a:cubicBezTo>
                  <a:cubicBezTo>
                    <a:pt x="8145" y="1584402"/>
                    <a:pt x="5663" y="1597435"/>
                    <a:pt x="4267" y="1607752"/>
                  </a:cubicBezTo>
                  <a:lnTo>
                    <a:pt x="4267" y="1638162"/>
                  </a:lnTo>
                  <a:lnTo>
                    <a:pt x="35762" y="1682146"/>
                  </a:lnTo>
                  <a:lnTo>
                    <a:pt x="80755" y="1705651"/>
                  </a:lnTo>
                  <a:lnTo>
                    <a:pt x="129550" y="1733345"/>
                  </a:lnTo>
                  <a:lnTo>
                    <a:pt x="155149" y="1777873"/>
                  </a:lnTo>
                  <a:lnTo>
                    <a:pt x="155692" y="1779347"/>
                  </a:lnTo>
                  <a:cubicBezTo>
                    <a:pt x="163139" y="1842415"/>
                    <a:pt x="160579" y="1844432"/>
                    <a:pt x="158718" y="1845906"/>
                  </a:cubicBezTo>
                  <a:lnTo>
                    <a:pt x="156778" y="1847302"/>
                  </a:lnTo>
                  <a:lnTo>
                    <a:pt x="155615" y="1846914"/>
                  </a:lnTo>
                  <a:cubicBezTo>
                    <a:pt x="153442" y="1848078"/>
                    <a:pt x="147857" y="1853043"/>
                    <a:pt x="142582" y="1858628"/>
                  </a:cubicBezTo>
                  <a:lnTo>
                    <a:pt x="142582" y="1919602"/>
                  </a:lnTo>
                  <a:lnTo>
                    <a:pt x="111009" y="1951174"/>
                  </a:lnTo>
                  <a:lnTo>
                    <a:pt x="95572" y="1967698"/>
                  </a:lnTo>
                  <a:lnTo>
                    <a:pt x="93632" y="1984919"/>
                  </a:lnTo>
                  <a:lnTo>
                    <a:pt x="95727" y="2064743"/>
                  </a:lnTo>
                  <a:lnTo>
                    <a:pt x="108217" y="2147438"/>
                  </a:lnTo>
                  <a:lnTo>
                    <a:pt x="138005" y="2140146"/>
                  </a:lnTo>
                  <a:lnTo>
                    <a:pt x="161200" y="2167840"/>
                  </a:lnTo>
                  <a:lnTo>
                    <a:pt x="186644" y="2167840"/>
                  </a:lnTo>
                  <a:lnTo>
                    <a:pt x="219226" y="2147128"/>
                  </a:lnTo>
                  <a:lnTo>
                    <a:pt x="337682" y="2146119"/>
                  </a:lnTo>
                  <a:lnTo>
                    <a:pt x="361264" y="2156669"/>
                  </a:lnTo>
                  <a:lnTo>
                    <a:pt x="367703" y="2166288"/>
                  </a:lnTo>
                  <a:lnTo>
                    <a:pt x="333570" y="2217488"/>
                  </a:lnTo>
                  <a:lnTo>
                    <a:pt x="292456" y="2249681"/>
                  </a:lnTo>
                  <a:lnTo>
                    <a:pt x="314487" y="2308095"/>
                  </a:lnTo>
                  <a:lnTo>
                    <a:pt x="322787" y="2348433"/>
                  </a:lnTo>
                  <a:lnTo>
                    <a:pt x="366074" y="2365189"/>
                  </a:lnTo>
                  <a:lnTo>
                    <a:pt x="362506" y="2392651"/>
                  </a:lnTo>
                  <a:lnTo>
                    <a:pt x="363514" y="2432214"/>
                  </a:lnTo>
                  <a:lnTo>
                    <a:pt x="393535" y="2440126"/>
                  </a:lnTo>
                  <a:lnTo>
                    <a:pt x="407266" y="2444393"/>
                  </a:lnTo>
                  <a:lnTo>
                    <a:pt x="457689" y="2448659"/>
                  </a:lnTo>
                  <a:lnTo>
                    <a:pt x="472972" y="2448659"/>
                  </a:lnTo>
                  <a:lnTo>
                    <a:pt x="524947" y="2536319"/>
                  </a:lnTo>
                  <a:lnTo>
                    <a:pt x="561717" y="2584803"/>
                  </a:lnTo>
                  <a:lnTo>
                    <a:pt x="602986" y="2626228"/>
                  </a:lnTo>
                  <a:lnTo>
                    <a:pt x="624862" y="2647328"/>
                  </a:lnTo>
                  <a:lnTo>
                    <a:pt x="661633" y="2633442"/>
                  </a:lnTo>
                  <a:lnTo>
                    <a:pt x="670709" y="2607222"/>
                  </a:lnTo>
                  <a:cubicBezTo>
                    <a:pt x="668537" y="2577899"/>
                    <a:pt x="670709" y="2574718"/>
                    <a:pt x="671174" y="2574175"/>
                  </a:cubicBezTo>
                  <a:cubicBezTo>
                    <a:pt x="672183" y="2570994"/>
                    <a:pt x="671795" y="2548498"/>
                    <a:pt x="670787" y="2528639"/>
                  </a:cubicBezTo>
                  <a:lnTo>
                    <a:pt x="670709" y="2526622"/>
                  </a:lnTo>
                  <a:lnTo>
                    <a:pt x="711513" y="2493730"/>
                  </a:lnTo>
                  <a:lnTo>
                    <a:pt x="754644" y="2434463"/>
                  </a:lnTo>
                  <a:cubicBezTo>
                    <a:pt x="755032" y="2421586"/>
                    <a:pt x="758678" y="2308095"/>
                    <a:pt x="754567" y="2261938"/>
                  </a:cubicBezTo>
                  <a:cubicBezTo>
                    <a:pt x="753257" y="2246826"/>
                    <a:pt x="752790" y="2231645"/>
                    <a:pt x="753171" y="2216479"/>
                  </a:cubicBezTo>
                  <a:cubicBezTo>
                    <a:pt x="753171" y="2214850"/>
                    <a:pt x="753248" y="2213221"/>
                    <a:pt x="753326" y="2211669"/>
                  </a:cubicBezTo>
                  <a:cubicBezTo>
                    <a:pt x="753481" y="2207946"/>
                    <a:pt x="753636" y="2204378"/>
                    <a:pt x="753869" y="2200964"/>
                  </a:cubicBezTo>
                  <a:cubicBezTo>
                    <a:pt x="754567" y="2192431"/>
                    <a:pt x="755575" y="2184906"/>
                    <a:pt x="756894" y="2179011"/>
                  </a:cubicBezTo>
                  <a:cubicBezTo>
                    <a:pt x="757360" y="2176916"/>
                    <a:pt x="757903" y="2174977"/>
                    <a:pt x="758446" y="2173348"/>
                  </a:cubicBezTo>
                  <a:cubicBezTo>
                    <a:pt x="758756" y="2172572"/>
                    <a:pt x="758989" y="2171796"/>
                    <a:pt x="759221" y="2171176"/>
                  </a:cubicBezTo>
                  <a:cubicBezTo>
                    <a:pt x="759842" y="2169624"/>
                    <a:pt x="760540" y="2168383"/>
                    <a:pt x="761238" y="2167452"/>
                  </a:cubicBezTo>
                  <a:lnTo>
                    <a:pt x="761238" y="2105470"/>
                  </a:lnTo>
                  <a:lnTo>
                    <a:pt x="747896" y="2101281"/>
                  </a:lnTo>
                  <a:lnTo>
                    <a:pt x="719348" y="2072889"/>
                  </a:lnTo>
                  <a:lnTo>
                    <a:pt x="714616" y="2053650"/>
                  </a:lnTo>
                  <a:lnTo>
                    <a:pt x="700653" y="2031309"/>
                  </a:lnTo>
                  <a:lnTo>
                    <a:pt x="680871" y="2015716"/>
                  </a:lnTo>
                  <a:lnTo>
                    <a:pt x="673191" y="1992677"/>
                  </a:lnTo>
                  <a:lnTo>
                    <a:pt x="680251" y="1935039"/>
                  </a:lnTo>
                  <a:lnTo>
                    <a:pt x="673269" y="1907112"/>
                  </a:lnTo>
                  <a:lnTo>
                    <a:pt x="673346" y="1889425"/>
                  </a:lnTo>
                  <a:lnTo>
                    <a:pt x="666597" y="1836209"/>
                  </a:lnTo>
                  <a:cubicBezTo>
                    <a:pt x="657289" y="1834890"/>
                    <a:pt x="634792" y="1830624"/>
                    <a:pt x="631301" y="1819841"/>
                  </a:cubicBezTo>
                  <a:cubicBezTo>
                    <a:pt x="627267" y="1807972"/>
                    <a:pt x="638438" y="1787337"/>
                    <a:pt x="639989" y="1784622"/>
                  </a:cubicBezTo>
                  <a:lnTo>
                    <a:pt x="660857" y="1756463"/>
                  </a:lnTo>
                  <a:lnTo>
                    <a:pt x="692663" y="1750101"/>
                  </a:lnTo>
                  <a:lnTo>
                    <a:pt x="693593" y="1750412"/>
                  </a:lnTo>
                  <a:cubicBezTo>
                    <a:pt x="693981" y="1750489"/>
                    <a:pt x="728036" y="1761272"/>
                    <a:pt x="749137" y="1767401"/>
                  </a:cubicBezTo>
                  <a:cubicBezTo>
                    <a:pt x="761704" y="1770891"/>
                    <a:pt x="764496" y="1771357"/>
                    <a:pt x="764807" y="1771357"/>
                  </a:cubicBezTo>
                  <a:cubicBezTo>
                    <a:pt x="768608" y="1770426"/>
                    <a:pt x="785364" y="1755377"/>
                    <a:pt x="798707" y="1741956"/>
                  </a:cubicBezTo>
                  <a:lnTo>
                    <a:pt x="800801" y="1739939"/>
                  </a:lnTo>
                  <a:lnTo>
                    <a:pt x="803361" y="1741258"/>
                  </a:lnTo>
                  <a:cubicBezTo>
                    <a:pt x="809412" y="1744594"/>
                    <a:pt x="827177" y="1751808"/>
                    <a:pt x="837029" y="1746068"/>
                  </a:cubicBezTo>
                  <a:cubicBezTo>
                    <a:pt x="840287" y="1744128"/>
                    <a:pt x="844553" y="1741491"/>
                    <a:pt x="849208" y="1738620"/>
                  </a:cubicBezTo>
                  <a:cubicBezTo>
                    <a:pt x="852388" y="1736681"/>
                    <a:pt x="855802" y="1734587"/>
                    <a:pt x="859060" y="1732492"/>
                  </a:cubicBezTo>
                  <a:cubicBezTo>
                    <a:pt x="860223" y="1731716"/>
                    <a:pt x="861387" y="1731018"/>
                    <a:pt x="862551" y="1730320"/>
                  </a:cubicBezTo>
                  <a:cubicBezTo>
                    <a:pt x="862938" y="1730087"/>
                    <a:pt x="863326" y="1729854"/>
                    <a:pt x="863714" y="1729544"/>
                  </a:cubicBezTo>
                  <a:cubicBezTo>
                    <a:pt x="864878" y="1728768"/>
                    <a:pt x="866041" y="1728070"/>
                    <a:pt x="867205" y="1727372"/>
                  </a:cubicBezTo>
                  <a:cubicBezTo>
                    <a:pt x="868679" y="1726441"/>
                    <a:pt x="870075" y="1725588"/>
                    <a:pt x="871394" y="1724735"/>
                  </a:cubicBezTo>
                  <a:cubicBezTo>
                    <a:pt x="872713" y="1723881"/>
                    <a:pt x="874032" y="1723028"/>
                    <a:pt x="875195" y="1722330"/>
                  </a:cubicBezTo>
                  <a:lnTo>
                    <a:pt x="877755" y="1720701"/>
                  </a:lnTo>
                  <a:cubicBezTo>
                    <a:pt x="879074" y="1719847"/>
                    <a:pt x="880160" y="1719149"/>
                    <a:pt x="881091" y="1718529"/>
                  </a:cubicBezTo>
                  <a:cubicBezTo>
                    <a:pt x="881711" y="1718141"/>
                    <a:pt x="882254" y="1717831"/>
                    <a:pt x="882720" y="1717443"/>
                  </a:cubicBezTo>
                  <a:cubicBezTo>
                    <a:pt x="882892" y="1717365"/>
                    <a:pt x="883049" y="1717264"/>
                    <a:pt x="883185" y="1717132"/>
                  </a:cubicBezTo>
                  <a:cubicBezTo>
                    <a:pt x="883806" y="1716201"/>
                    <a:pt x="884349" y="1715271"/>
                    <a:pt x="884892" y="1714340"/>
                  </a:cubicBezTo>
                  <a:cubicBezTo>
                    <a:pt x="889934" y="1705962"/>
                    <a:pt x="893891" y="1697661"/>
                    <a:pt x="893813" y="1695799"/>
                  </a:cubicBezTo>
                  <a:cubicBezTo>
                    <a:pt x="892727" y="1692386"/>
                    <a:pt x="878376" y="1673380"/>
                    <a:pt x="865188" y="1657012"/>
                  </a:cubicBezTo>
                  <a:lnTo>
                    <a:pt x="847346" y="1614036"/>
                  </a:lnTo>
                  <a:lnTo>
                    <a:pt x="819109" y="1574007"/>
                  </a:lnTo>
                  <a:lnTo>
                    <a:pt x="819109" y="1540961"/>
                  </a:lnTo>
                  <a:lnTo>
                    <a:pt x="798164" y="1522653"/>
                  </a:lnTo>
                  <a:lnTo>
                    <a:pt x="795604" y="1507759"/>
                  </a:lnTo>
                  <a:lnTo>
                    <a:pt x="801112" y="1459275"/>
                  </a:lnTo>
                  <a:lnTo>
                    <a:pt x="801499" y="1457956"/>
                  </a:lnTo>
                  <a:cubicBezTo>
                    <a:pt x="806852" y="1447251"/>
                    <a:pt x="819264" y="1418160"/>
                    <a:pt x="819419" y="1417850"/>
                  </a:cubicBezTo>
                  <a:lnTo>
                    <a:pt x="826556" y="1407843"/>
                  </a:lnTo>
                  <a:lnTo>
                    <a:pt x="842692" y="1357264"/>
                  </a:lnTo>
                  <a:lnTo>
                    <a:pt x="893658" y="1300402"/>
                  </a:lnTo>
                  <a:lnTo>
                    <a:pt x="893658" y="1248505"/>
                  </a:lnTo>
                  <a:lnTo>
                    <a:pt x="900019" y="1230275"/>
                  </a:lnTo>
                  <a:lnTo>
                    <a:pt x="901493" y="1226086"/>
                  </a:lnTo>
                  <a:lnTo>
                    <a:pt x="902657" y="1222828"/>
                  </a:lnTo>
                  <a:lnTo>
                    <a:pt x="915224" y="1187687"/>
                  </a:lnTo>
                  <a:lnTo>
                    <a:pt x="950365" y="1177447"/>
                  </a:lnTo>
                  <a:lnTo>
                    <a:pt x="999392" y="1147193"/>
                  </a:lnTo>
                  <a:lnTo>
                    <a:pt x="999935" y="1131368"/>
                  </a:lnTo>
                  <a:lnTo>
                    <a:pt x="1000090" y="1125627"/>
                  </a:lnTo>
                  <a:lnTo>
                    <a:pt x="1000400" y="1116008"/>
                  </a:lnTo>
                  <a:lnTo>
                    <a:pt x="1004822" y="1095373"/>
                  </a:lnTo>
                  <a:lnTo>
                    <a:pt x="1004900" y="1094985"/>
                  </a:lnTo>
                  <a:lnTo>
                    <a:pt x="1013898" y="1052629"/>
                  </a:lnTo>
                  <a:lnTo>
                    <a:pt x="1023983" y="1044329"/>
                  </a:lnTo>
                  <a:lnTo>
                    <a:pt x="1040196" y="1030986"/>
                  </a:lnTo>
                  <a:lnTo>
                    <a:pt x="1041980" y="1031296"/>
                  </a:lnTo>
                  <a:cubicBezTo>
                    <a:pt x="1042523" y="1031374"/>
                    <a:pt x="1055323" y="1033546"/>
                    <a:pt x="1059978" y="1023306"/>
                  </a:cubicBezTo>
                  <a:cubicBezTo>
                    <a:pt x="1060133" y="1022841"/>
                    <a:pt x="1060365" y="1022298"/>
                    <a:pt x="1060521" y="1021755"/>
                  </a:cubicBezTo>
                  <a:cubicBezTo>
                    <a:pt x="1060676" y="1021212"/>
                    <a:pt x="1060908" y="1020669"/>
                    <a:pt x="1060986" y="1019893"/>
                  </a:cubicBezTo>
                  <a:cubicBezTo>
                    <a:pt x="1061762" y="1015937"/>
                    <a:pt x="1061529" y="1010739"/>
                    <a:pt x="1060288" y="1004301"/>
                  </a:cubicBezTo>
                  <a:lnTo>
                    <a:pt x="1059124" y="998560"/>
                  </a:lnTo>
                  <a:lnTo>
                    <a:pt x="1058116" y="994138"/>
                  </a:lnTo>
                  <a:cubicBezTo>
                    <a:pt x="1057806" y="992432"/>
                    <a:pt x="1057418" y="990725"/>
                    <a:pt x="1057107" y="989096"/>
                  </a:cubicBezTo>
                  <a:lnTo>
                    <a:pt x="1056642" y="986691"/>
                  </a:lnTo>
                  <a:lnTo>
                    <a:pt x="1055556" y="981726"/>
                  </a:lnTo>
                  <a:cubicBezTo>
                    <a:pt x="1055246" y="980175"/>
                    <a:pt x="1054935" y="978623"/>
                    <a:pt x="1054625" y="977150"/>
                  </a:cubicBezTo>
                  <a:cubicBezTo>
                    <a:pt x="1054237" y="975676"/>
                    <a:pt x="1053927" y="974279"/>
                    <a:pt x="1053694" y="972805"/>
                  </a:cubicBezTo>
                  <a:cubicBezTo>
                    <a:pt x="1053229" y="970633"/>
                    <a:pt x="1052763" y="968461"/>
                    <a:pt x="1052375" y="966444"/>
                  </a:cubicBezTo>
                  <a:lnTo>
                    <a:pt x="1051367" y="961557"/>
                  </a:lnTo>
                  <a:cubicBezTo>
                    <a:pt x="1051134" y="960626"/>
                    <a:pt x="1050979" y="959773"/>
                    <a:pt x="1050824" y="958842"/>
                  </a:cubicBezTo>
                  <a:lnTo>
                    <a:pt x="1050048" y="955118"/>
                  </a:lnTo>
                  <a:lnTo>
                    <a:pt x="1049427" y="951860"/>
                  </a:lnTo>
                  <a:lnTo>
                    <a:pt x="1049427" y="951705"/>
                  </a:lnTo>
                  <a:cubicBezTo>
                    <a:pt x="1049040" y="949921"/>
                    <a:pt x="1048729" y="948369"/>
                    <a:pt x="1048341" y="946895"/>
                  </a:cubicBezTo>
                  <a:cubicBezTo>
                    <a:pt x="1048109" y="945965"/>
                    <a:pt x="1047954" y="945034"/>
                    <a:pt x="1047798" y="944258"/>
                  </a:cubicBezTo>
                  <a:lnTo>
                    <a:pt x="1047643" y="943405"/>
                  </a:lnTo>
                  <a:cubicBezTo>
                    <a:pt x="1047566" y="943172"/>
                    <a:pt x="1047566" y="943017"/>
                    <a:pt x="1047488" y="942784"/>
                  </a:cubicBezTo>
                  <a:cubicBezTo>
                    <a:pt x="1047410" y="942396"/>
                    <a:pt x="1047333" y="942008"/>
                    <a:pt x="1047255" y="941776"/>
                  </a:cubicBezTo>
                  <a:lnTo>
                    <a:pt x="1047255" y="941465"/>
                  </a:lnTo>
                  <a:cubicBezTo>
                    <a:pt x="1047168" y="941296"/>
                    <a:pt x="1047116" y="941112"/>
                    <a:pt x="1047100" y="940922"/>
                  </a:cubicBezTo>
                  <a:cubicBezTo>
                    <a:pt x="1046909" y="940373"/>
                    <a:pt x="1046804" y="939797"/>
                    <a:pt x="1046790" y="939216"/>
                  </a:cubicBezTo>
                  <a:cubicBezTo>
                    <a:pt x="1046712" y="939138"/>
                    <a:pt x="1046712" y="939138"/>
                    <a:pt x="1046712" y="939060"/>
                  </a:cubicBezTo>
                  <a:cubicBezTo>
                    <a:pt x="1046514" y="938486"/>
                    <a:pt x="1046409" y="937884"/>
                    <a:pt x="1046402" y="937276"/>
                  </a:cubicBezTo>
                  <a:lnTo>
                    <a:pt x="1046324" y="936888"/>
                  </a:lnTo>
                  <a:lnTo>
                    <a:pt x="1045704" y="934018"/>
                  </a:lnTo>
                  <a:lnTo>
                    <a:pt x="1062382" y="915012"/>
                  </a:lnTo>
                  <a:lnTo>
                    <a:pt x="1107143" y="890654"/>
                  </a:lnTo>
                  <a:lnTo>
                    <a:pt x="1093102" y="847367"/>
                  </a:lnTo>
                  <a:lnTo>
                    <a:pt x="1090697" y="840075"/>
                  </a:lnTo>
                  <a:lnTo>
                    <a:pt x="1087827" y="831310"/>
                  </a:lnTo>
                  <a:lnTo>
                    <a:pt x="1056797" y="793608"/>
                  </a:lnTo>
                  <a:lnTo>
                    <a:pt x="1057961" y="773827"/>
                  </a:lnTo>
                  <a:lnTo>
                    <a:pt x="1046324" y="757304"/>
                  </a:lnTo>
                  <a:lnTo>
                    <a:pt x="1005908" y="739306"/>
                  </a:lnTo>
                  <a:lnTo>
                    <a:pt x="999469" y="732712"/>
                  </a:lnTo>
                  <a:lnTo>
                    <a:pt x="999469" y="732868"/>
                  </a:lnTo>
                  <a:lnTo>
                    <a:pt x="995436" y="728523"/>
                  </a:lnTo>
                  <a:lnTo>
                    <a:pt x="993264" y="726351"/>
                  </a:lnTo>
                  <a:lnTo>
                    <a:pt x="993264" y="726274"/>
                  </a:lnTo>
                  <a:lnTo>
                    <a:pt x="968905" y="700364"/>
                  </a:lnTo>
                  <a:lnTo>
                    <a:pt x="966500" y="672204"/>
                  </a:lnTo>
                  <a:lnTo>
                    <a:pt x="974568" y="645596"/>
                  </a:lnTo>
                  <a:lnTo>
                    <a:pt x="1047178" y="568565"/>
                  </a:lnTo>
                  <a:lnTo>
                    <a:pt x="1082784" y="533967"/>
                  </a:lnTo>
                  <a:lnTo>
                    <a:pt x="1093257" y="518374"/>
                  </a:lnTo>
                  <a:lnTo>
                    <a:pt x="1108384" y="480595"/>
                  </a:lnTo>
                  <a:lnTo>
                    <a:pt x="1128010" y="452591"/>
                  </a:lnTo>
                  <a:lnTo>
                    <a:pt x="1058969" y="444834"/>
                  </a:lnTo>
                  <a:lnTo>
                    <a:pt x="1054703" y="444368"/>
                  </a:lnTo>
                  <a:cubicBezTo>
                    <a:pt x="1045316" y="446075"/>
                    <a:pt x="946564" y="460659"/>
                    <a:pt x="877833" y="331575"/>
                  </a:cubicBezTo>
                  <a:cubicBezTo>
                    <a:pt x="875506" y="327231"/>
                    <a:pt x="872713" y="321878"/>
                    <a:pt x="869998" y="316293"/>
                  </a:cubicBezTo>
                  <a:cubicBezTo>
                    <a:pt x="869067" y="314431"/>
                    <a:pt x="868214" y="312569"/>
                    <a:pt x="867283" y="310785"/>
                  </a:cubicBezTo>
                  <a:moveTo>
                    <a:pt x="1132510" y="452901"/>
                  </a:moveTo>
                  <a:lnTo>
                    <a:pt x="1111952" y="482069"/>
                  </a:lnTo>
                  <a:lnTo>
                    <a:pt x="1096748" y="520158"/>
                  </a:lnTo>
                  <a:lnTo>
                    <a:pt x="1085810" y="536449"/>
                  </a:lnTo>
                  <a:lnTo>
                    <a:pt x="1049893" y="571358"/>
                  </a:lnTo>
                  <a:lnTo>
                    <a:pt x="978059" y="647613"/>
                  </a:lnTo>
                  <a:lnTo>
                    <a:pt x="970457" y="672592"/>
                  </a:lnTo>
                  <a:lnTo>
                    <a:pt x="972629" y="698657"/>
                  </a:lnTo>
                  <a:lnTo>
                    <a:pt x="994660" y="722085"/>
                  </a:lnTo>
                  <a:lnTo>
                    <a:pt x="997685" y="725265"/>
                  </a:lnTo>
                  <a:lnTo>
                    <a:pt x="1000788" y="728523"/>
                  </a:lnTo>
                  <a:lnTo>
                    <a:pt x="1007537" y="735738"/>
                  </a:lnTo>
                  <a:lnTo>
                    <a:pt x="1042989" y="751563"/>
                  </a:lnTo>
                  <a:lnTo>
                    <a:pt x="1048884" y="754201"/>
                  </a:lnTo>
                  <a:lnTo>
                    <a:pt x="1061917" y="772741"/>
                  </a:lnTo>
                  <a:lnTo>
                    <a:pt x="1060753" y="792367"/>
                  </a:lnTo>
                  <a:lnTo>
                    <a:pt x="1091318" y="829448"/>
                  </a:lnTo>
                  <a:lnTo>
                    <a:pt x="1094653" y="839688"/>
                  </a:lnTo>
                  <a:lnTo>
                    <a:pt x="1095817" y="843178"/>
                  </a:lnTo>
                  <a:lnTo>
                    <a:pt x="1095895" y="843566"/>
                  </a:lnTo>
                  <a:lnTo>
                    <a:pt x="1095817" y="843566"/>
                  </a:lnTo>
                  <a:lnTo>
                    <a:pt x="1097058" y="847290"/>
                  </a:lnTo>
                  <a:lnTo>
                    <a:pt x="1104040" y="868933"/>
                  </a:lnTo>
                  <a:lnTo>
                    <a:pt x="1104195" y="868933"/>
                  </a:lnTo>
                  <a:lnTo>
                    <a:pt x="1111875" y="892516"/>
                  </a:lnTo>
                  <a:lnTo>
                    <a:pt x="1065253" y="917572"/>
                  </a:lnTo>
                  <a:lnTo>
                    <a:pt x="1049893" y="935027"/>
                  </a:lnTo>
                  <a:cubicBezTo>
                    <a:pt x="1049893" y="935027"/>
                    <a:pt x="1049893" y="935104"/>
                    <a:pt x="1049970" y="935259"/>
                  </a:cubicBezTo>
                  <a:lnTo>
                    <a:pt x="1049893" y="935337"/>
                  </a:lnTo>
                  <a:cubicBezTo>
                    <a:pt x="1049893" y="935337"/>
                    <a:pt x="1049970" y="935802"/>
                    <a:pt x="1050203" y="936733"/>
                  </a:cubicBezTo>
                  <a:cubicBezTo>
                    <a:pt x="1050203" y="937199"/>
                    <a:pt x="1050358" y="937664"/>
                    <a:pt x="1050591" y="938207"/>
                  </a:cubicBezTo>
                  <a:cubicBezTo>
                    <a:pt x="1050591" y="938905"/>
                    <a:pt x="1050824" y="939603"/>
                    <a:pt x="1051057" y="940534"/>
                  </a:cubicBezTo>
                  <a:cubicBezTo>
                    <a:pt x="1051134" y="941310"/>
                    <a:pt x="1051367" y="942396"/>
                    <a:pt x="1051600" y="943482"/>
                  </a:cubicBezTo>
                  <a:cubicBezTo>
                    <a:pt x="1051677" y="944025"/>
                    <a:pt x="1051755" y="944568"/>
                    <a:pt x="1051987" y="945189"/>
                  </a:cubicBezTo>
                  <a:cubicBezTo>
                    <a:pt x="1052143" y="946275"/>
                    <a:pt x="1052375" y="947516"/>
                    <a:pt x="1052763" y="948835"/>
                  </a:cubicBezTo>
                  <a:lnTo>
                    <a:pt x="1053229" y="950929"/>
                  </a:lnTo>
                  <a:cubicBezTo>
                    <a:pt x="1053616" y="953101"/>
                    <a:pt x="1054082" y="955506"/>
                    <a:pt x="1054625" y="958066"/>
                  </a:cubicBezTo>
                  <a:cubicBezTo>
                    <a:pt x="1054780" y="958920"/>
                    <a:pt x="1055013" y="959850"/>
                    <a:pt x="1055168" y="960704"/>
                  </a:cubicBezTo>
                  <a:cubicBezTo>
                    <a:pt x="1055478" y="962333"/>
                    <a:pt x="1055866" y="963962"/>
                    <a:pt x="1056176" y="965668"/>
                  </a:cubicBezTo>
                  <a:cubicBezTo>
                    <a:pt x="1057030" y="969780"/>
                    <a:pt x="1057961" y="974124"/>
                    <a:pt x="1058892" y="978779"/>
                  </a:cubicBezTo>
                  <a:cubicBezTo>
                    <a:pt x="1059900" y="983355"/>
                    <a:pt x="1060908" y="988243"/>
                    <a:pt x="1061917" y="993285"/>
                  </a:cubicBezTo>
                  <a:cubicBezTo>
                    <a:pt x="1062615" y="996621"/>
                    <a:pt x="1063391" y="1000112"/>
                    <a:pt x="1064089" y="1003525"/>
                  </a:cubicBezTo>
                  <a:lnTo>
                    <a:pt x="1064089" y="1003913"/>
                  </a:lnTo>
                  <a:cubicBezTo>
                    <a:pt x="1065485" y="1010894"/>
                    <a:pt x="1065641" y="1016402"/>
                    <a:pt x="1064787" y="1020669"/>
                  </a:cubicBezTo>
                  <a:cubicBezTo>
                    <a:pt x="1064710" y="1021445"/>
                    <a:pt x="1064477" y="1022220"/>
                    <a:pt x="1064244" y="1022918"/>
                  </a:cubicBezTo>
                  <a:cubicBezTo>
                    <a:pt x="1064011" y="1023617"/>
                    <a:pt x="1063779" y="1024315"/>
                    <a:pt x="1063546" y="1024935"/>
                  </a:cubicBezTo>
                  <a:cubicBezTo>
                    <a:pt x="1063236" y="1025556"/>
                    <a:pt x="1062925" y="1026177"/>
                    <a:pt x="1062693" y="1026720"/>
                  </a:cubicBezTo>
                  <a:cubicBezTo>
                    <a:pt x="1056099" y="1037735"/>
                    <a:pt x="1041282" y="1035098"/>
                    <a:pt x="1041282" y="1035098"/>
                  </a:cubicBezTo>
                  <a:lnTo>
                    <a:pt x="1029336" y="1044950"/>
                  </a:lnTo>
                  <a:lnTo>
                    <a:pt x="1026233" y="1047510"/>
                  </a:lnTo>
                  <a:lnTo>
                    <a:pt x="1023130" y="1049992"/>
                  </a:lnTo>
                  <a:lnTo>
                    <a:pt x="1017389" y="1054724"/>
                  </a:lnTo>
                  <a:lnTo>
                    <a:pt x="1011804" y="1081332"/>
                  </a:lnTo>
                  <a:lnTo>
                    <a:pt x="1008856" y="1094985"/>
                  </a:lnTo>
                  <a:lnTo>
                    <a:pt x="1008778" y="1095373"/>
                  </a:lnTo>
                  <a:lnTo>
                    <a:pt x="1004202" y="1116861"/>
                  </a:lnTo>
                  <a:lnTo>
                    <a:pt x="1003736" y="1131368"/>
                  </a:lnTo>
                  <a:lnTo>
                    <a:pt x="1003736" y="1131988"/>
                  </a:lnTo>
                  <a:lnTo>
                    <a:pt x="1003193" y="1149442"/>
                  </a:lnTo>
                  <a:lnTo>
                    <a:pt x="953002" y="1180395"/>
                  </a:lnTo>
                  <a:lnTo>
                    <a:pt x="952925" y="1180395"/>
                  </a:lnTo>
                  <a:lnTo>
                    <a:pt x="951994" y="1181015"/>
                  </a:lnTo>
                  <a:lnTo>
                    <a:pt x="918249" y="1190867"/>
                  </a:lnTo>
                  <a:lnTo>
                    <a:pt x="906613" y="1223448"/>
                  </a:lnTo>
                  <a:lnTo>
                    <a:pt x="905294" y="1227172"/>
                  </a:lnTo>
                  <a:lnTo>
                    <a:pt x="903975" y="1230896"/>
                  </a:lnTo>
                  <a:lnTo>
                    <a:pt x="897537" y="1248505"/>
                  </a:lnTo>
                  <a:lnTo>
                    <a:pt x="897537" y="1301876"/>
                  </a:lnTo>
                  <a:lnTo>
                    <a:pt x="846338" y="1358428"/>
                  </a:lnTo>
                  <a:lnTo>
                    <a:pt x="830047" y="1409627"/>
                  </a:lnTo>
                  <a:lnTo>
                    <a:pt x="822988" y="1419402"/>
                  </a:lnTo>
                  <a:cubicBezTo>
                    <a:pt x="822988" y="1419402"/>
                    <a:pt x="810421" y="1448802"/>
                    <a:pt x="804913" y="1459663"/>
                  </a:cubicBezTo>
                  <a:lnTo>
                    <a:pt x="799560" y="1507681"/>
                  </a:lnTo>
                  <a:lnTo>
                    <a:pt x="801732" y="1520636"/>
                  </a:lnTo>
                  <a:lnTo>
                    <a:pt x="822988" y="1539254"/>
                  </a:lnTo>
                  <a:lnTo>
                    <a:pt x="822988" y="1572766"/>
                  </a:lnTo>
                  <a:lnTo>
                    <a:pt x="850759" y="1612096"/>
                  </a:lnTo>
                  <a:lnTo>
                    <a:pt x="868214" y="1654607"/>
                  </a:lnTo>
                  <a:cubicBezTo>
                    <a:pt x="868214" y="1654607"/>
                    <a:pt x="896451" y="1689516"/>
                    <a:pt x="897537" y="1694868"/>
                  </a:cubicBezTo>
                  <a:cubicBezTo>
                    <a:pt x="897769" y="1696187"/>
                    <a:pt x="897226" y="1698359"/>
                    <a:pt x="896218" y="1700919"/>
                  </a:cubicBezTo>
                  <a:cubicBezTo>
                    <a:pt x="895985" y="1701617"/>
                    <a:pt x="895675" y="1702393"/>
                    <a:pt x="895287" y="1703169"/>
                  </a:cubicBezTo>
                  <a:cubicBezTo>
                    <a:pt x="895209" y="1703402"/>
                    <a:pt x="895054" y="1703712"/>
                    <a:pt x="894899" y="1704022"/>
                  </a:cubicBezTo>
                  <a:cubicBezTo>
                    <a:pt x="894356" y="1705263"/>
                    <a:pt x="893658" y="1706505"/>
                    <a:pt x="893037" y="1707823"/>
                  </a:cubicBezTo>
                  <a:lnTo>
                    <a:pt x="890555" y="1712323"/>
                  </a:lnTo>
                  <a:cubicBezTo>
                    <a:pt x="889934" y="1713486"/>
                    <a:pt x="889236" y="1714650"/>
                    <a:pt x="888693" y="1715581"/>
                  </a:cubicBezTo>
                  <a:cubicBezTo>
                    <a:pt x="888383" y="1716124"/>
                    <a:pt x="888073" y="1716589"/>
                    <a:pt x="887762" y="1717055"/>
                  </a:cubicBezTo>
                  <a:cubicBezTo>
                    <a:pt x="886676" y="1718917"/>
                    <a:pt x="885978" y="1720003"/>
                    <a:pt x="885978" y="1720003"/>
                  </a:cubicBezTo>
                  <a:lnTo>
                    <a:pt x="885590" y="1720235"/>
                  </a:lnTo>
                  <a:cubicBezTo>
                    <a:pt x="884970" y="1720623"/>
                    <a:pt x="883728" y="1721477"/>
                    <a:pt x="881944" y="1722640"/>
                  </a:cubicBezTo>
                  <a:cubicBezTo>
                    <a:pt x="881324" y="1723028"/>
                    <a:pt x="880625" y="1723416"/>
                    <a:pt x="879927" y="1723881"/>
                  </a:cubicBezTo>
                  <a:cubicBezTo>
                    <a:pt x="879539" y="1724114"/>
                    <a:pt x="879074" y="1724424"/>
                    <a:pt x="878608" y="1724735"/>
                  </a:cubicBezTo>
                  <a:cubicBezTo>
                    <a:pt x="874962" y="1727062"/>
                    <a:pt x="870308" y="1730010"/>
                    <a:pt x="865343" y="1733190"/>
                  </a:cubicBezTo>
                  <a:cubicBezTo>
                    <a:pt x="863404" y="1734354"/>
                    <a:pt x="861542" y="1735595"/>
                    <a:pt x="859603" y="1736759"/>
                  </a:cubicBezTo>
                  <a:cubicBezTo>
                    <a:pt x="854328" y="1740017"/>
                    <a:pt x="849130" y="1743275"/>
                    <a:pt x="844708" y="1745990"/>
                  </a:cubicBezTo>
                  <a:cubicBezTo>
                    <a:pt x="843390" y="1746766"/>
                    <a:pt x="842226" y="1747464"/>
                    <a:pt x="841062" y="1748162"/>
                  </a:cubicBezTo>
                  <a:cubicBezTo>
                    <a:pt x="840364" y="1748628"/>
                    <a:pt x="839666" y="1749015"/>
                    <a:pt x="839046" y="1749403"/>
                  </a:cubicBezTo>
                  <a:cubicBezTo>
                    <a:pt x="825005" y="1757549"/>
                    <a:pt x="801499" y="1744671"/>
                    <a:pt x="801499" y="1744671"/>
                  </a:cubicBezTo>
                  <a:cubicBezTo>
                    <a:pt x="801499" y="1744671"/>
                    <a:pt x="771090" y="1775236"/>
                    <a:pt x="765117" y="1775236"/>
                  </a:cubicBezTo>
                  <a:cubicBezTo>
                    <a:pt x="763410" y="1775236"/>
                    <a:pt x="756739" y="1773529"/>
                    <a:pt x="748128" y="1771124"/>
                  </a:cubicBezTo>
                  <a:cubicBezTo>
                    <a:pt x="726640" y="1764918"/>
                    <a:pt x="692430" y="1754135"/>
                    <a:pt x="692430" y="1754135"/>
                  </a:cubicBezTo>
                  <a:lnTo>
                    <a:pt x="663029" y="1759953"/>
                  </a:lnTo>
                  <a:lnTo>
                    <a:pt x="643092" y="1786949"/>
                  </a:lnTo>
                  <a:cubicBezTo>
                    <a:pt x="643092" y="1786949"/>
                    <a:pt x="631379" y="1808050"/>
                    <a:pt x="634947" y="1818600"/>
                  </a:cubicBezTo>
                  <a:cubicBezTo>
                    <a:pt x="638360" y="1829150"/>
                    <a:pt x="670088" y="1832718"/>
                    <a:pt x="670088" y="1832718"/>
                  </a:cubicBezTo>
                  <a:lnTo>
                    <a:pt x="677148" y="1888960"/>
                  </a:lnTo>
                  <a:lnTo>
                    <a:pt x="677148" y="1906647"/>
                  </a:lnTo>
                  <a:lnTo>
                    <a:pt x="684207" y="1934806"/>
                  </a:lnTo>
                  <a:lnTo>
                    <a:pt x="677148" y="1992289"/>
                  </a:lnTo>
                  <a:lnTo>
                    <a:pt x="684207" y="2013389"/>
                  </a:lnTo>
                  <a:lnTo>
                    <a:pt x="703601" y="2028671"/>
                  </a:lnTo>
                  <a:lnTo>
                    <a:pt x="718262" y="2052099"/>
                  </a:lnTo>
                  <a:lnTo>
                    <a:pt x="722839" y="2070872"/>
                  </a:lnTo>
                  <a:lnTo>
                    <a:pt x="749990" y="2097868"/>
                  </a:lnTo>
                  <a:lnTo>
                    <a:pt x="765117" y="2102600"/>
                  </a:lnTo>
                  <a:lnTo>
                    <a:pt x="765117" y="2168926"/>
                  </a:lnTo>
                  <a:cubicBezTo>
                    <a:pt x="764341" y="2169236"/>
                    <a:pt x="763566" y="2170322"/>
                    <a:pt x="762867" y="2172029"/>
                  </a:cubicBezTo>
                  <a:cubicBezTo>
                    <a:pt x="762635" y="2172417"/>
                    <a:pt x="762480" y="2172960"/>
                    <a:pt x="762324" y="2173503"/>
                  </a:cubicBezTo>
                  <a:cubicBezTo>
                    <a:pt x="762169" y="2173736"/>
                    <a:pt x="762092" y="2174046"/>
                    <a:pt x="762014" y="2174356"/>
                  </a:cubicBezTo>
                  <a:cubicBezTo>
                    <a:pt x="760540" y="2178778"/>
                    <a:pt x="759299" y="2185604"/>
                    <a:pt x="758446" y="2194293"/>
                  </a:cubicBezTo>
                  <a:cubicBezTo>
                    <a:pt x="758290" y="2195534"/>
                    <a:pt x="758135" y="2196775"/>
                    <a:pt x="758058" y="2198016"/>
                  </a:cubicBezTo>
                  <a:cubicBezTo>
                    <a:pt x="756584" y="2214617"/>
                    <a:pt x="756274" y="2237036"/>
                    <a:pt x="758446" y="2261550"/>
                  </a:cubicBezTo>
                  <a:cubicBezTo>
                    <a:pt x="762790" y="2311120"/>
                    <a:pt x="758446" y="2435782"/>
                    <a:pt x="758446" y="2435782"/>
                  </a:cubicBezTo>
                  <a:lnTo>
                    <a:pt x="714383" y="2496445"/>
                  </a:lnTo>
                  <a:lnTo>
                    <a:pt x="674665" y="2528406"/>
                  </a:lnTo>
                  <a:cubicBezTo>
                    <a:pt x="674665" y="2528406"/>
                    <a:pt x="676837" y="2572546"/>
                    <a:pt x="674665" y="2575804"/>
                  </a:cubicBezTo>
                  <a:cubicBezTo>
                    <a:pt x="672493" y="2579062"/>
                    <a:pt x="674665" y="2607765"/>
                    <a:pt x="674665" y="2607765"/>
                  </a:cubicBezTo>
                  <a:lnTo>
                    <a:pt x="664658" y="2636467"/>
                  </a:lnTo>
                  <a:lnTo>
                    <a:pt x="623932" y="2651827"/>
                  </a:lnTo>
                  <a:lnTo>
                    <a:pt x="621139" y="2649112"/>
                  </a:lnTo>
                  <a:lnTo>
                    <a:pt x="600271" y="2629020"/>
                  </a:lnTo>
                  <a:lnTo>
                    <a:pt x="558924" y="2587518"/>
                  </a:lnTo>
                  <a:lnTo>
                    <a:pt x="521844" y="2538646"/>
                  </a:lnTo>
                  <a:lnTo>
                    <a:pt x="470800" y="2452538"/>
                  </a:lnTo>
                  <a:lnTo>
                    <a:pt x="457689" y="2452538"/>
                  </a:lnTo>
                  <a:lnTo>
                    <a:pt x="406490" y="2448194"/>
                  </a:lnTo>
                  <a:lnTo>
                    <a:pt x="392372" y="2443850"/>
                  </a:lnTo>
                  <a:lnTo>
                    <a:pt x="359713" y="2435239"/>
                  </a:lnTo>
                  <a:lnTo>
                    <a:pt x="358627" y="2392728"/>
                  </a:lnTo>
                  <a:lnTo>
                    <a:pt x="361885" y="2367749"/>
                  </a:lnTo>
                  <a:lnTo>
                    <a:pt x="319374" y="2351304"/>
                  </a:lnTo>
                  <a:lnTo>
                    <a:pt x="310686" y="2308870"/>
                  </a:lnTo>
                  <a:lnTo>
                    <a:pt x="287801" y="2248362"/>
                  </a:lnTo>
                  <a:lnTo>
                    <a:pt x="330312" y="2215315"/>
                  </a:lnTo>
                  <a:lnTo>
                    <a:pt x="363049" y="2166288"/>
                  </a:lnTo>
                  <a:lnTo>
                    <a:pt x="358627" y="2159772"/>
                  </a:lnTo>
                  <a:lnTo>
                    <a:pt x="336828" y="2149998"/>
                  </a:lnTo>
                  <a:lnTo>
                    <a:pt x="220312" y="2151006"/>
                  </a:lnTo>
                  <a:lnTo>
                    <a:pt x="187730" y="2171719"/>
                  </a:lnTo>
                  <a:lnTo>
                    <a:pt x="159416" y="2171719"/>
                  </a:lnTo>
                  <a:lnTo>
                    <a:pt x="136531" y="2144490"/>
                  </a:lnTo>
                  <a:lnTo>
                    <a:pt x="104958" y="2152170"/>
                  </a:lnTo>
                  <a:lnTo>
                    <a:pt x="91926" y="2065286"/>
                  </a:lnTo>
                  <a:lnTo>
                    <a:pt x="89754" y="1985074"/>
                  </a:lnTo>
                  <a:lnTo>
                    <a:pt x="91926" y="1965991"/>
                  </a:lnTo>
                  <a:lnTo>
                    <a:pt x="108217" y="1948537"/>
                  </a:lnTo>
                  <a:lnTo>
                    <a:pt x="138703" y="1918050"/>
                  </a:lnTo>
                  <a:lnTo>
                    <a:pt x="138703" y="1857077"/>
                  </a:lnTo>
                  <a:cubicBezTo>
                    <a:pt x="138703" y="1857077"/>
                    <a:pt x="152822" y="1841794"/>
                    <a:pt x="156080" y="1842958"/>
                  </a:cubicBezTo>
                  <a:cubicBezTo>
                    <a:pt x="159416" y="1844122"/>
                    <a:pt x="151813" y="1779812"/>
                    <a:pt x="151813" y="1779812"/>
                  </a:cubicBezTo>
                  <a:lnTo>
                    <a:pt x="126679" y="1736216"/>
                  </a:lnTo>
                  <a:lnTo>
                    <a:pt x="78816" y="1708987"/>
                  </a:lnTo>
                  <a:lnTo>
                    <a:pt x="33124" y="1685094"/>
                  </a:lnTo>
                  <a:lnTo>
                    <a:pt x="388" y="1639403"/>
                  </a:lnTo>
                  <a:lnTo>
                    <a:pt x="388" y="1607752"/>
                  </a:lnTo>
                  <a:cubicBezTo>
                    <a:pt x="388" y="1607752"/>
                    <a:pt x="3724" y="1581687"/>
                    <a:pt x="6982" y="1579515"/>
                  </a:cubicBezTo>
                  <a:cubicBezTo>
                    <a:pt x="10318" y="1577343"/>
                    <a:pt x="49415" y="1545770"/>
                    <a:pt x="49415" y="1545770"/>
                  </a:cubicBezTo>
                  <a:lnTo>
                    <a:pt x="69041" y="1531574"/>
                  </a:lnTo>
                  <a:cubicBezTo>
                    <a:pt x="69041" y="1531574"/>
                    <a:pt x="97279" y="1495580"/>
                    <a:pt x="100614" y="1494571"/>
                  </a:cubicBezTo>
                  <a:cubicBezTo>
                    <a:pt x="103872" y="1493408"/>
                    <a:pt x="107130" y="1462998"/>
                    <a:pt x="107130" y="1462998"/>
                  </a:cubicBezTo>
                  <a:lnTo>
                    <a:pt x="99451" y="1434684"/>
                  </a:lnTo>
                  <a:lnTo>
                    <a:pt x="65706" y="1436856"/>
                  </a:lnTo>
                  <a:cubicBezTo>
                    <a:pt x="31961" y="1439028"/>
                    <a:pt x="24436" y="1404585"/>
                    <a:pt x="24436" y="1404585"/>
                  </a:cubicBezTo>
                  <a:lnTo>
                    <a:pt x="20014" y="1323675"/>
                  </a:lnTo>
                  <a:cubicBezTo>
                    <a:pt x="20014" y="1323675"/>
                    <a:pt x="57017" y="1302885"/>
                    <a:pt x="61362" y="1299704"/>
                  </a:cubicBezTo>
                  <a:cubicBezTo>
                    <a:pt x="65706" y="1296446"/>
                    <a:pt x="104958" y="1278992"/>
                    <a:pt x="104958" y="1278992"/>
                  </a:cubicBezTo>
                  <a:lnTo>
                    <a:pt x="160424" y="1262701"/>
                  </a:lnTo>
                  <a:lnTo>
                    <a:pt x="173534" y="1286594"/>
                  </a:lnTo>
                  <a:lnTo>
                    <a:pt x="199677" y="1297532"/>
                  </a:lnTo>
                  <a:lnTo>
                    <a:pt x="218140" y="1273484"/>
                  </a:lnTo>
                  <a:lnTo>
                    <a:pt x="244360" y="1257193"/>
                  </a:lnTo>
                  <a:lnTo>
                    <a:pt x="296567" y="1202814"/>
                  </a:lnTo>
                  <a:lnTo>
                    <a:pt x="300911" y="1158131"/>
                  </a:lnTo>
                  <a:lnTo>
                    <a:pt x="296567" y="1142849"/>
                  </a:lnTo>
                  <a:lnTo>
                    <a:pt x="271511" y="1105923"/>
                  </a:lnTo>
                  <a:lnTo>
                    <a:pt x="244360" y="1057982"/>
                  </a:lnTo>
                  <a:lnTo>
                    <a:pt x="243196" y="989406"/>
                  </a:lnTo>
                  <a:lnTo>
                    <a:pt x="237766" y="951317"/>
                  </a:lnTo>
                  <a:lnTo>
                    <a:pt x="256306" y="908806"/>
                  </a:lnTo>
                  <a:lnTo>
                    <a:pt x="275932" y="851091"/>
                  </a:lnTo>
                  <a:lnTo>
                    <a:pt x="275932" y="828284"/>
                  </a:lnTo>
                  <a:cubicBezTo>
                    <a:pt x="275932" y="828284"/>
                    <a:pt x="308514" y="818510"/>
                    <a:pt x="311849" y="819518"/>
                  </a:cubicBezTo>
                  <a:cubicBezTo>
                    <a:pt x="315030" y="820682"/>
                    <a:pt x="356455" y="822854"/>
                    <a:pt x="377167" y="820682"/>
                  </a:cubicBezTo>
                  <a:cubicBezTo>
                    <a:pt x="397802" y="818510"/>
                    <a:pt x="398966" y="782593"/>
                    <a:pt x="398966" y="782593"/>
                  </a:cubicBezTo>
                  <a:cubicBezTo>
                    <a:pt x="398966" y="782593"/>
                    <a:pt x="401138" y="679186"/>
                    <a:pt x="399974" y="675850"/>
                  </a:cubicBezTo>
                  <a:cubicBezTo>
                    <a:pt x="398966" y="672592"/>
                    <a:pt x="394621" y="646450"/>
                    <a:pt x="394621" y="646450"/>
                  </a:cubicBezTo>
                  <a:lnTo>
                    <a:pt x="380348" y="623643"/>
                  </a:lnTo>
                  <a:cubicBezTo>
                    <a:pt x="380348" y="623643"/>
                    <a:pt x="357541" y="588734"/>
                    <a:pt x="354283" y="582296"/>
                  </a:cubicBezTo>
                  <a:cubicBezTo>
                    <a:pt x="350947" y="575702"/>
                    <a:pt x="329304" y="547387"/>
                    <a:pt x="329304" y="547387"/>
                  </a:cubicBezTo>
                  <a:lnTo>
                    <a:pt x="298739" y="525123"/>
                  </a:lnTo>
                  <a:cubicBezTo>
                    <a:pt x="298739" y="525123"/>
                    <a:pt x="317202" y="499524"/>
                    <a:pt x="321546" y="497351"/>
                  </a:cubicBezTo>
                  <a:cubicBezTo>
                    <a:pt x="325968" y="495179"/>
                    <a:pt x="335665" y="482069"/>
                    <a:pt x="335665" y="482069"/>
                  </a:cubicBezTo>
                  <a:lnTo>
                    <a:pt x="340087" y="454841"/>
                  </a:lnTo>
                  <a:lnTo>
                    <a:pt x="328140" y="438550"/>
                  </a:lnTo>
                  <a:lnTo>
                    <a:pt x="323796" y="354692"/>
                  </a:lnTo>
                  <a:lnTo>
                    <a:pt x="321546" y="310009"/>
                  </a:lnTo>
                  <a:cubicBezTo>
                    <a:pt x="321546" y="310009"/>
                    <a:pt x="342259" y="269748"/>
                    <a:pt x="343422" y="266490"/>
                  </a:cubicBezTo>
                  <a:cubicBezTo>
                    <a:pt x="344431" y="263309"/>
                    <a:pt x="357541" y="255629"/>
                    <a:pt x="368401" y="250199"/>
                  </a:cubicBezTo>
                  <a:cubicBezTo>
                    <a:pt x="379339" y="244691"/>
                    <a:pt x="409748" y="243683"/>
                    <a:pt x="409748" y="243683"/>
                  </a:cubicBezTo>
                  <a:cubicBezTo>
                    <a:pt x="409748" y="243683"/>
                    <a:pt x="501209" y="243683"/>
                    <a:pt x="506717" y="245855"/>
                  </a:cubicBezTo>
                  <a:cubicBezTo>
                    <a:pt x="512147" y="248027"/>
                    <a:pt x="523007" y="241511"/>
                    <a:pt x="523007" y="241511"/>
                  </a:cubicBezTo>
                  <a:cubicBezTo>
                    <a:pt x="523007" y="241511"/>
                    <a:pt x="542634" y="216454"/>
                    <a:pt x="549072" y="205594"/>
                  </a:cubicBezTo>
                  <a:cubicBezTo>
                    <a:pt x="555588" y="194656"/>
                    <a:pt x="565518" y="174021"/>
                    <a:pt x="565518" y="174021"/>
                  </a:cubicBezTo>
                  <a:lnTo>
                    <a:pt x="615553" y="135855"/>
                  </a:lnTo>
                  <a:lnTo>
                    <a:pt x="651470" y="110876"/>
                  </a:lnTo>
                  <a:lnTo>
                    <a:pt x="651470" y="61848"/>
                  </a:lnTo>
                  <a:lnTo>
                    <a:pt x="664270" y="3978"/>
                  </a:lnTo>
                  <a:lnTo>
                    <a:pt x="665046" y="332"/>
                  </a:lnTo>
                  <a:lnTo>
                    <a:pt x="722761" y="332"/>
                  </a:lnTo>
                  <a:lnTo>
                    <a:pt x="795294" y="13907"/>
                  </a:lnTo>
                  <a:lnTo>
                    <a:pt x="795371" y="13907"/>
                  </a:lnTo>
                  <a:cubicBezTo>
                    <a:pt x="795526" y="14140"/>
                    <a:pt x="795604" y="14373"/>
                    <a:pt x="795837" y="14373"/>
                  </a:cubicBezTo>
                  <a:cubicBezTo>
                    <a:pt x="796302" y="14761"/>
                    <a:pt x="796767" y="15459"/>
                    <a:pt x="797621" y="16312"/>
                  </a:cubicBezTo>
                  <a:cubicBezTo>
                    <a:pt x="798164" y="16855"/>
                    <a:pt x="798629" y="17553"/>
                    <a:pt x="799327" y="18329"/>
                  </a:cubicBezTo>
                  <a:lnTo>
                    <a:pt x="799327" y="18484"/>
                  </a:lnTo>
                  <a:cubicBezTo>
                    <a:pt x="800569" y="19958"/>
                    <a:pt x="802042" y="21820"/>
                    <a:pt x="803672" y="23992"/>
                  </a:cubicBezTo>
                  <a:cubicBezTo>
                    <a:pt x="806232" y="27405"/>
                    <a:pt x="809102" y="31517"/>
                    <a:pt x="812205" y="36249"/>
                  </a:cubicBezTo>
                  <a:cubicBezTo>
                    <a:pt x="814222" y="39352"/>
                    <a:pt x="816316" y="42765"/>
                    <a:pt x="818488" y="46566"/>
                  </a:cubicBezTo>
                  <a:cubicBezTo>
                    <a:pt x="820660" y="50290"/>
                    <a:pt x="822755" y="54246"/>
                    <a:pt x="824772" y="58513"/>
                  </a:cubicBezTo>
                  <a:lnTo>
                    <a:pt x="824772" y="58668"/>
                  </a:lnTo>
                  <a:cubicBezTo>
                    <a:pt x="825935" y="60918"/>
                    <a:pt x="826944" y="63245"/>
                    <a:pt x="828030" y="65494"/>
                  </a:cubicBezTo>
                  <a:cubicBezTo>
                    <a:pt x="829271" y="68287"/>
                    <a:pt x="830435" y="71002"/>
                    <a:pt x="831366" y="73873"/>
                  </a:cubicBezTo>
                  <a:cubicBezTo>
                    <a:pt x="832141" y="75657"/>
                    <a:pt x="832840" y="77441"/>
                    <a:pt x="833383" y="79303"/>
                  </a:cubicBezTo>
                  <a:cubicBezTo>
                    <a:pt x="836486" y="88379"/>
                    <a:pt x="839123" y="98231"/>
                    <a:pt x="840752" y="108548"/>
                  </a:cubicBezTo>
                  <a:cubicBezTo>
                    <a:pt x="847424" y="151602"/>
                    <a:pt x="825005" y="180537"/>
                    <a:pt x="848587" y="254311"/>
                  </a:cubicBezTo>
                  <a:cubicBezTo>
                    <a:pt x="849440" y="257336"/>
                    <a:pt x="850527" y="260439"/>
                    <a:pt x="851690" y="263620"/>
                  </a:cubicBezTo>
                  <a:cubicBezTo>
                    <a:pt x="854095" y="270757"/>
                    <a:pt x="856965" y="278204"/>
                    <a:pt x="860378" y="286116"/>
                  </a:cubicBezTo>
                  <a:cubicBezTo>
                    <a:pt x="862551" y="291391"/>
                    <a:pt x="864955" y="296822"/>
                    <a:pt x="867748" y="302562"/>
                  </a:cubicBezTo>
                  <a:lnTo>
                    <a:pt x="867748" y="302640"/>
                  </a:lnTo>
                  <a:cubicBezTo>
                    <a:pt x="868757" y="304734"/>
                    <a:pt x="869765" y="306906"/>
                    <a:pt x="870851" y="309078"/>
                  </a:cubicBezTo>
                  <a:cubicBezTo>
                    <a:pt x="873954" y="315750"/>
                    <a:pt x="877445" y="322654"/>
                    <a:pt x="881246" y="329791"/>
                  </a:cubicBezTo>
                  <a:cubicBezTo>
                    <a:pt x="946641" y="452669"/>
                    <a:pt x="1038024" y="443205"/>
                    <a:pt x="1052608" y="440800"/>
                  </a:cubicBezTo>
                  <a:lnTo>
                    <a:pt x="1052686" y="440800"/>
                  </a:lnTo>
                  <a:cubicBezTo>
                    <a:pt x="1053927" y="440567"/>
                    <a:pt x="1054625" y="440412"/>
                    <a:pt x="1054625" y="440412"/>
                  </a:cubicBezTo>
                  <a:lnTo>
                    <a:pt x="1059435" y="440955"/>
                  </a:lnTo>
                  <a:lnTo>
                    <a:pt x="1134915" y="449488"/>
                  </a:lnTo>
                  <a:close/>
                  <a:moveTo>
                    <a:pt x="900097" y="1230275"/>
                  </a:moveTo>
                  <a:lnTo>
                    <a:pt x="893658" y="1248505"/>
                  </a:lnTo>
                  <a:lnTo>
                    <a:pt x="900019" y="1230275"/>
                  </a:lnTo>
                  <a:lnTo>
                    <a:pt x="901493" y="1226086"/>
                  </a:lnTo>
                  <a:lnTo>
                    <a:pt x="902657" y="1222828"/>
                  </a:lnTo>
                  <a:lnTo>
                    <a:pt x="915224" y="1187687"/>
                  </a:lnTo>
                  <a:lnTo>
                    <a:pt x="902734" y="1222828"/>
                  </a:lnTo>
                  <a:close/>
                  <a:moveTo>
                    <a:pt x="1059978" y="1023306"/>
                  </a:moveTo>
                  <a:cubicBezTo>
                    <a:pt x="1055711" y="1033856"/>
                    <a:pt x="1042601" y="1031762"/>
                    <a:pt x="1041980" y="1031607"/>
                  </a:cubicBezTo>
                  <a:lnTo>
                    <a:pt x="1040196" y="1031296"/>
                  </a:lnTo>
                  <a:lnTo>
                    <a:pt x="1025922" y="1043010"/>
                  </a:lnTo>
                  <a:lnTo>
                    <a:pt x="1020027" y="1047897"/>
                  </a:lnTo>
                  <a:lnTo>
                    <a:pt x="1023130" y="1049992"/>
                  </a:lnTo>
                  <a:lnTo>
                    <a:pt x="1017389" y="1054724"/>
                  </a:lnTo>
                  <a:lnTo>
                    <a:pt x="1011804" y="1081332"/>
                  </a:lnTo>
                  <a:lnTo>
                    <a:pt x="1008856" y="1094985"/>
                  </a:lnTo>
                  <a:lnTo>
                    <a:pt x="1004900" y="1094985"/>
                  </a:lnTo>
                  <a:lnTo>
                    <a:pt x="1013898" y="1052629"/>
                  </a:lnTo>
                  <a:lnTo>
                    <a:pt x="1023983" y="1044329"/>
                  </a:lnTo>
                  <a:lnTo>
                    <a:pt x="1040196" y="1030986"/>
                  </a:lnTo>
                  <a:lnTo>
                    <a:pt x="1041980" y="1031296"/>
                  </a:lnTo>
                  <a:cubicBezTo>
                    <a:pt x="1042523" y="1031374"/>
                    <a:pt x="1055323" y="1033546"/>
                    <a:pt x="1059978" y="1023306"/>
                  </a:cubicBezTo>
                  <a:moveTo>
                    <a:pt x="1047255" y="941465"/>
                  </a:moveTo>
                  <a:cubicBezTo>
                    <a:pt x="1047168" y="941296"/>
                    <a:pt x="1047116" y="941112"/>
                    <a:pt x="1047100" y="940922"/>
                  </a:cubicBezTo>
                  <a:cubicBezTo>
                    <a:pt x="1046909" y="940373"/>
                    <a:pt x="1046804" y="939797"/>
                    <a:pt x="1046790" y="939216"/>
                  </a:cubicBezTo>
                  <a:cubicBezTo>
                    <a:pt x="1046945" y="939914"/>
                    <a:pt x="1047023" y="940612"/>
                    <a:pt x="1047255" y="941465"/>
                  </a:cubicBezTo>
                  <a:moveTo>
                    <a:pt x="1056642" y="986691"/>
                  </a:moveTo>
                  <a:lnTo>
                    <a:pt x="1055556" y="981726"/>
                  </a:lnTo>
                  <a:cubicBezTo>
                    <a:pt x="1055246" y="980175"/>
                    <a:pt x="1054935" y="978623"/>
                    <a:pt x="1054625" y="977150"/>
                  </a:cubicBezTo>
                  <a:cubicBezTo>
                    <a:pt x="1055246" y="980175"/>
                    <a:pt x="1055944" y="983433"/>
                    <a:pt x="1056642" y="986691"/>
                  </a:cubicBezTo>
                  <a:moveTo>
                    <a:pt x="1059124" y="998560"/>
                  </a:moveTo>
                  <a:lnTo>
                    <a:pt x="1058116" y="994138"/>
                  </a:lnTo>
                  <a:cubicBezTo>
                    <a:pt x="1057806" y="992432"/>
                    <a:pt x="1057418" y="990725"/>
                    <a:pt x="1057107" y="989096"/>
                  </a:cubicBezTo>
                  <a:close/>
                  <a:moveTo>
                    <a:pt x="1062382" y="915323"/>
                  </a:moveTo>
                  <a:lnTo>
                    <a:pt x="1046092" y="933785"/>
                  </a:lnTo>
                  <a:lnTo>
                    <a:pt x="1046092" y="935259"/>
                  </a:lnTo>
                  <a:cubicBezTo>
                    <a:pt x="1046092" y="935492"/>
                    <a:pt x="1046169" y="936113"/>
                    <a:pt x="1046324" y="936888"/>
                  </a:cubicBezTo>
                  <a:lnTo>
                    <a:pt x="1045704" y="934018"/>
                  </a:lnTo>
                  <a:lnTo>
                    <a:pt x="1062382" y="915012"/>
                  </a:lnTo>
                  <a:lnTo>
                    <a:pt x="1107143" y="890654"/>
                  </a:lnTo>
                  <a:lnTo>
                    <a:pt x="1093102" y="847367"/>
                  </a:lnTo>
                  <a:lnTo>
                    <a:pt x="1106600" y="888637"/>
                  </a:lnTo>
                  <a:lnTo>
                    <a:pt x="1107298" y="890964"/>
                  </a:lnTo>
                  <a:close/>
                </a:path>
              </a:pathLst>
            </a:custGeom>
            <a:solidFill>
              <a:srgbClr val="FFFFFF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AB06D03C-17D4-ADB5-CC5F-562BCDE7BD25}"/>
                </a:ext>
              </a:extLst>
            </p:cNvPr>
            <p:cNvSpPr/>
            <p:nvPr/>
          </p:nvSpPr>
          <p:spPr>
            <a:xfrm flipV="1">
              <a:off x="5042825" y="3316067"/>
              <a:ext cx="1145386" cy="2659872"/>
            </a:xfrm>
            <a:custGeom>
              <a:avLst/>
              <a:gdLst>
                <a:gd name="connsiteX0" fmla="*/ 1120440 w 1145386"/>
                <a:gd name="connsiteY0" fmla="*/ 898409 h 2659872"/>
                <a:gd name="connsiteX1" fmla="*/ 1071646 w 1145386"/>
                <a:gd name="connsiteY1" fmla="*/ 924629 h 2659872"/>
                <a:gd name="connsiteX2" fmla="*/ 1059001 w 1145386"/>
                <a:gd name="connsiteY2" fmla="*/ 938980 h 2659872"/>
                <a:gd name="connsiteX3" fmla="*/ 1059156 w 1145386"/>
                <a:gd name="connsiteY3" fmla="*/ 939136 h 2659872"/>
                <a:gd name="connsiteX4" fmla="*/ 1059312 w 1145386"/>
                <a:gd name="connsiteY4" fmla="*/ 939291 h 2659872"/>
                <a:gd name="connsiteX5" fmla="*/ 1058070 w 1145386"/>
                <a:gd name="connsiteY5" fmla="*/ 940532 h 2659872"/>
                <a:gd name="connsiteX6" fmla="*/ 1058381 w 1145386"/>
                <a:gd name="connsiteY6" fmla="*/ 942161 h 2659872"/>
                <a:gd name="connsiteX7" fmla="*/ 1058536 w 1145386"/>
                <a:gd name="connsiteY7" fmla="*/ 942937 h 2659872"/>
                <a:gd name="connsiteX8" fmla="*/ 1058769 w 1145386"/>
                <a:gd name="connsiteY8" fmla="*/ 943868 h 2659872"/>
                <a:gd name="connsiteX9" fmla="*/ 1059156 w 1145386"/>
                <a:gd name="connsiteY9" fmla="*/ 945807 h 2659872"/>
                <a:gd name="connsiteX10" fmla="*/ 1059312 w 1145386"/>
                <a:gd name="connsiteY10" fmla="*/ 946816 h 2659872"/>
                <a:gd name="connsiteX11" fmla="*/ 1060398 w 1145386"/>
                <a:gd name="connsiteY11" fmla="*/ 951548 h 2659872"/>
                <a:gd name="connsiteX12" fmla="*/ 1060941 w 1145386"/>
                <a:gd name="connsiteY12" fmla="*/ 954185 h 2659872"/>
                <a:gd name="connsiteX13" fmla="*/ 1060941 w 1145386"/>
                <a:gd name="connsiteY13" fmla="*/ 954340 h 2659872"/>
                <a:gd name="connsiteX14" fmla="*/ 1062337 w 1145386"/>
                <a:gd name="connsiteY14" fmla="*/ 961322 h 2659872"/>
                <a:gd name="connsiteX15" fmla="*/ 1062880 w 1145386"/>
                <a:gd name="connsiteY15" fmla="*/ 963882 h 2659872"/>
                <a:gd name="connsiteX16" fmla="*/ 1063888 w 1145386"/>
                <a:gd name="connsiteY16" fmla="*/ 968847 h 2659872"/>
                <a:gd name="connsiteX17" fmla="*/ 1065130 w 1145386"/>
                <a:gd name="connsiteY17" fmla="*/ 974897 h 2659872"/>
                <a:gd name="connsiteX18" fmla="*/ 1067069 w 1145386"/>
                <a:gd name="connsiteY18" fmla="*/ 984051 h 2659872"/>
                <a:gd name="connsiteX19" fmla="*/ 1069319 w 1145386"/>
                <a:gd name="connsiteY19" fmla="*/ 994989 h 2659872"/>
                <a:gd name="connsiteX20" fmla="*/ 1070560 w 1145386"/>
                <a:gd name="connsiteY20" fmla="*/ 1000885 h 2659872"/>
                <a:gd name="connsiteX21" fmla="*/ 1071801 w 1145386"/>
                <a:gd name="connsiteY21" fmla="*/ 1007091 h 2659872"/>
                <a:gd name="connsiteX22" fmla="*/ 1072577 w 1145386"/>
                <a:gd name="connsiteY22" fmla="*/ 1025166 h 2659872"/>
                <a:gd name="connsiteX23" fmla="*/ 1071801 w 1145386"/>
                <a:gd name="connsiteY23" fmla="*/ 1028114 h 2659872"/>
                <a:gd name="connsiteX24" fmla="*/ 1071025 w 1145386"/>
                <a:gd name="connsiteY24" fmla="*/ 1030286 h 2659872"/>
                <a:gd name="connsiteX25" fmla="*/ 1069164 w 1145386"/>
                <a:gd name="connsiteY25" fmla="*/ 1033854 h 2659872"/>
                <a:gd name="connsiteX26" fmla="*/ 1046357 w 1145386"/>
                <a:gd name="connsiteY26" fmla="*/ 1043085 h 2659872"/>
                <a:gd name="connsiteX27" fmla="*/ 1036349 w 1145386"/>
                <a:gd name="connsiteY27" fmla="*/ 1051308 h 2659872"/>
                <a:gd name="connsiteX28" fmla="*/ 1033479 w 1145386"/>
                <a:gd name="connsiteY28" fmla="*/ 1053713 h 2659872"/>
                <a:gd name="connsiteX29" fmla="*/ 1033247 w 1145386"/>
                <a:gd name="connsiteY29" fmla="*/ 1053868 h 2659872"/>
                <a:gd name="connsiteX30" fmla="*/ 1030376 w 1145386"/>
                <a:gd name="connsiteY30" fmla="*/ 1056273 h 2659872"/>
                <a:gd name="connsiteX31" fmla="*/ 1030144 w 1145386"/>
                <a:gd name="connsiteY31" fmla="*/ 1056506 h 2659872"/>
                <a:gd name="connsiteX32" fmla="*/ 1024791 w 1145386"/>
                <a:gd name="connsiteY32" fmla="*/ 1060850 h 2659872"/>
                <a:gd name="connsiteX33" fmla="*/ 1016646 w 1145386"/>
                <a:gd name="connsiteY33" fmla="*/ 1098939 h 2659872"/>
                <a:gd name="connsiteX34" fmla="*/ 1016568 w 1145386"/>
                <a:gd name="connsiteY34" fmla="*/ 1099327 h 2659872"/>
                <a:gd name="connsiteX35" fmla="*/ 1011991 w 1145386"/>
                <a:gd name="connsiteY35" fmla="*/ 1120893 h 2659872"/>
                <a:gd name="connsiteX36" fmla="*/ 1011526 w 1145386"/>
                <a:gd name="connsiteY36" fmla="*/ 1135321 h 2659872"/>
                <a:gd name="connsiteX37" fmla="*/ 1011526 w 1145386"/>
                <a:gd name="connsiteY37" fmla="*/ 1135942 h 2659872"/>
                <a:gd name="connsiteX38" fmla="*/ 1010905 w 1145386"/>
                <a:gd name="connsiteY38" fmla="*/ 1155568 h 2659872"/>
                <a:gd name="connsiteX39" fmla="*/ 958930 w 1145386"/>
                <a:gd name="connsiteY39" fmla="*/ 1187684 h 2659872"/>
                <a:gd name="connsiteX40" fmla="*/ 925108 w 1145386"/>
                <a:gd name="connsiteY40" fmla="*/ 1198002 h 2659872"/>
                <a:gd name="connsiteX41" fmla="*/ 914402 w 1145386"/>
                <a:gd name="connsiteY41" fmla="*/ 1227945 h 2659872"/>
                <a:gd name="connsiteX42" fmla="*/ 914325 w 1145386"/>
                <a:gd name="connsiteY42" fmla="*/ 1227945 h 2659872"/>
                <a:gd name="connsiteX43" fmla="*/ 913006 w 1145386"/>
                <a:gd name="connsiteY43" fmla="*/ 1231669 h 2659872"/>
                <a:gd name="connsiteX44" fmla="*/ 911687 w 1145386"/>
                <a:gd name="connsiteY44" fmla="*/ 1235393 h 2659872"/>
                <a:gd name="connsiteX45" fmla="*/ 905326 w 1145386"/>
                <a:gd name="connsiteY45" fmla="*/ 1253080 h 2659872"/>
                <a:gd name="connsiteX46" fmla="*/ 905326 w 1145386"/>
                <a:gd name="connsiteY46" fmla="*/ 1307304 h 2659872"/>
                <a:gd name="connsiteX47" fmla="*/ 853739 w 1145386"/>
                <a:gd name="connsiteY47" fmla="*/ 1364399 h 2659872"/>
                <a:gd name="connsiteX48" fmla="*/ 837681 w 1145386"/>
                <a:gd name="connsiteY48" fmla="*/ 1414745 h 2659872"/>
                <a:gd name="connsiteX49" fmla="*/ 830234 w 1145386"/>
                <a:gd name="connsiteY49" fmla="*/ 1425295 h 2659872"/>
                <a:gd name="connsiteX50" fmla="*/ 812625 w 1145386"/>
                <a:gd name="connsiteY50" fmla="*/ 1464780 h 2659872"/>
                <a:gd name="connsiteX51" fmla="*/ 807350 w 1145386"/>
                <a:gd name="connsiteY51" fmla="*/ 1511480 h 2659872"/>
                <a:gd name="connsiteX52" fmla="*/ 809211 w 1145386"/>
                <a:gd name="connsiteY52" fmla="*/ 1522573 h 2659872"/>
                <a:gd name="connsiteX53" fmla="*/ 830777 w 1145386"/>
                <a:gd name="connsiteY53" fmla="*/ 1541424 h 2659872"/>
                <a:gd name="connsiteX54" fmla="*/ 830777 w 1145386"/>
                <a:gd name="connsiteY54" fmla="*/ 1575479 h 2659872"/>
                <a:gd name="connsiteX55" fmla="*/ 857851 w 1145386"/>
                <a:gd name="connsiteY55" fmla="*/ 1613878 h 2659872"/>
                <a:gd name="connsiteX56" fmla="*/ 875460 w 1145386"/>
                <a:gd name="connsiteY56" fmla="*/ 1656544 h 2659872"/>
                <a:gd name="connsiteX57" fmla="*/ 905249 w 1145386"/>
                <a:gd name="connsiteY57" fmla="*/ 1698124 h 2659872"/>
                <a:gd name="connsiteX58" fmla="*/ 896017 w 1145386"/>
                <a:gd name="connsiteY58" fmla="*/ 1721474 h 2659872"/>
                <a:gd name="connsiteX59" fmla="*/ 894621 w 1145386"/>
                <a:gd name="connsiteY59" fmla="*/ 1723724 h 2659872"/>
                <a:gd name="connsiteX60" fmla="*/ 893302 w 1145386"/>
                <a:gd name="connsiteY60" fmla="*/ 1725818 h 2659872"/>
                <a:gd name="connsiteX61" fmla="*/ 893457 w 1145386"/>
                <a:gd name="connsiteY61" fmla="*/ 1725430 h 2659872"/>
                <a:gd name="connsiteX62" fmla="*/ 899198 w 1145386"/>
                <a:gd name="connsiteY62" fmla="*/ 1713174 h 2659872"/>
                <a:gd name="connsiteX63" fmla="*/ 894466 w 1145386"/>
                <a:gd name="connsiteY63" fmla="*/ 1716277 h 2659872"/>
                <a:gd name="connsiteX64" fmla="*/ 887717 w 1145386"/>
                <a:gd name="connsiteY64" fmla="*/ 1720698 h 2659872"/>
                <a:gd name="connsiteX65" fmla="*/ 887174 w 1145386"/>
                <a:gd name="connsiteY65" fmla="*/ 1721086 h 2659872"/>
                <a:gd name="connsiteX66" fmla="*/ 888803 w 1145386"/>
                <a:gd name="connsiteY66" fmla="*/ 1718294 h 2659872"/>
                <a:gd name="connsiteX67" fmla="*/ 897724 w 1145386"/>
                <a:gd name="connsiteY67" fmla="*/ 1699753 h 2659872"/>
                <a:gd name="connsiteX68" fmla="*/ 869099 w 1145386"/>
                <a:gd name="connsiteY68" fmla="*/ 1660966 h 2659872"/>
                <a:gd name="connsiteX69" fmla="*/ 851257 w 1145386"/>
                <a:gd name="connsiteY69" fmla="*/ 1617990 h 2659872"/>
                <a:gd name="connsiteX70" fmla="*/ 823020 w 1145386"/>
                <a:gd name="connsiteY70" fmla="*/ 1577961 h 2659872"/>
                <a:gd name="connsiteX71" fmla="*/ 823020 w 1145386"/>
                <a:gd name="connsiteY71" fmla="*/ 1544915 h 2659872"/>
                <a:gd name="connsiteX72" fmla="*/ 802075 w 1145386"/>
                <a:gd name="connsiteY72" fmla="*/ 1526607 h 2659872"/>
                <a:gd name="connsiteX73" fmla="*/ 799515 w 1145386"/>
                <a:gd name="connsiteY73" fmla="*/ 1511713 h 2659872"/>
                <a:gd name="connsiteX74" fmla="*/ 805022 w 1145386"/>
                <a:gd name="connsiteY74" fmla="*/ 1463229 h 2659872"/>
                <a:gd name="connsiteX75" fmla="*/ 805410 w 1145386"/>
                <a:gd name="connsiteY75" fmla="*/ 1461910 h 2659872"/>
                <a:gd name="connsiteX76" fmla="*/ 823330 w 1145386"/>
                <a:gd name="connsiteY76" fmla="*/ 1421804 h 2659872"/>
                <a:gd name="connsiteX77" fmla="*/ 830467 w 1145386"/>
                <a:gd name="connsiteY77" fmla="*/ 1411797 h 2659872"/>
                <a:gd name="connsiteX78" fmla="*/ 846602 w 1145386"/>
                <a:gd name="connsiteY78" fmla="*/ 1361218 h 2659872"/>
                <a:gd name="connsiteX79" fmla="*/ 897569 w 1145386"/>
                <a:gd name="connsiteY79" fmla="*/ 1304356 h 2659872"/>
                <a:gd name="connsiteX80" fmla="*/ 897569 w 1145386"/>
                <a:gd name="connsiteY80" fmla="*/ 1252459 h 2659872"/>
                <a:gd name="connsiteX81" fmla="*/ 904007 w 1145386"/>
                <a:gd name="connsiteY81" fmla="*/ 1234229 h 2659872"/>
                <a:gd name="connsiteX82" fmla="*/ 906645 w 1145386"/>
                <a:gd name="connsiteY82" fmla="*/ 1226782 h 2659872"/>
                <a:gd name="connsiteX83" fmla="*/ 919134 w 1145386"/>
                <a:gd name="connsiteY83" fmla="*/ 1191641 h 2659872"/>
                <a:gd name="connsiteX84" fmla="*/ 954276 w 1145386"/>
                <a:gd name="connsiteY84" fmla="*/ 1181401 h 2659872"/>
                <a:gd name="connsiteX85" fmla="*/ 1003303 w 1145386"/>
                <a:gd name="connsiteY85" fmla="*/ 1151147 h 2659872"/>
                <a:gd name="connsiteX86" fmla="*/ 1003846 w 1145386"/>
                <a:gd name="connsiteY86" fmla="*/ 1135321 h 2659872"/>
                <a:gd name="connsiteX87" fmla="*/ 1004001 w 1145386"/>
                <a:gd name="connsiteY87" fmla="*/ 1129581 h 2659872"/>
                <a:gd name="connsiteX88" fmla="*/ 1004311 w 1145386"/>
                <a:gd name="connsiteY88" fmla="*/ 1119962 h 2659872"/>
                <a:gd name="connsiteX89" fmla="*/ 1008733 w 1145386"/>
                <a:gd name="connsiteY89" fmla="*/ 1099327 h 2659872"/>
                <a:gd name="connsiteX90" fmla="*/ 1008811 w 1145386"/>
                <a:gd name="connsiteY90" fmla="*/ 1098939 h 2659872"/>
                <a:gd name="connsiteX91" fmla="*/ 1017809 w 1145386"/>
                <a:gd name="connsiteY91" fmla="*/ 1056583 h 2659872"/>
                <a:gd name="connsiteX92" fmla="*/ 1027894 w 1145386"/>
                <a:gd name="connsiteY92" fmla="*/ 1048283 h 2659872"/>
                <a:gd name="connsiteX93" fmla="*/ 1044107 w 1145386"/>
                <a:gd name="connsiteY93" fmla="*/ 1034940 h 2659872"/>
                <a:gd name="connsiteX94" fmla="*/ 1045891 w 1145386"/>
                <a:gd name="connsiteY94" fmla="*/ 1035250 h 2659872"/>
                <a:gd name="connsiteX95" fmla="*/ 1063888 w 1145386"/>
                <a:gd name="connsiteY95" fmla="*/ 1027260 h 2659872"/>
                <a:gd name="connsiteX96" fmla="*/ 1064431 w 1145386"/>
                <a:gd name="connsiteY96" fmla="*/ 1025709 h 2659872"/>
                <a:gd name="connsiteX97" fmla="*/ 1064897 w 1145386"/>
                <a:gd name="connsiteY97" fmla="*/ 1023847 h 2659872"/>
                <a:gd name="connsiteX98" fmla="*/ 1064199 w 1145386"/>
                <a:gd name="connsiteY98" fmla="*/ 1008254 h 2659872"/>
                <a:gd name="connsiteX99" fmla="*/ 1063035 w 1145386"/>
                <a:gd name="connsiteY99" fmla="*/ 1002514 h 2659872"/>
                <a:gd name="connsiteX100" fmla="*/ 1061018 w 1145386"/>
                <a:gd name="connsiteY100" fmla="*/ 993050 h 2659872"/>
                <a:gd name="connsiteX101" fmla="*/ 1060553 w 1145386"/>
                <a:gd name="connsiteY101" fmla="*/ 990645 h 2659872"/>
                <a:gd name="connsiteX102" fmla="*/ 1059467 w 1145386"/>
                <a:gd name="connsiteY102" fmla="*/ 985680 h 2659872"/>
                <a:gd name="connsiteX103" fmla="*/ 1058536 w 1145386"/>
                <a:gd name="connsiteY103" fmla="*/ 981103 h 2659872"/>
                <a:gd name="connsiteX104" fmla="*/ 1057605 w 1145386"/>
                <a:gd name="connsiteY104" fmla="*/ 976759 h 2659872"/>
                <a:gd name="connsiteX105" fmla="*/ 1056286 w 1145386"/>
                <a:gd name="connsiteY105" fmla="*/ 970398 h 2659872"/>
                <a:gd name="connsiteX106" fmla="*/ 1055278 w 1145386"/>
                <a:gd name="connsiteY106" fmla="*/ 965511 h 2659872"/>
                <a:gd name="connsiteX107" fmla="*/ 1054735 w 1145386"/>
                <a:gd name="connsiteY107" fmla="*/ 962796 h 2659872"/>
                <a:gd name="connsiteX108" fmla="*/ 1053959 w 1145386"/>
                <a:gd name="connsiteY108" fmla="*/ 959072 h 2659872"/>
                <a:gd name="connsiteX109" fmla="*/ 1053338 w 1145386"/>
                <a:gd name="connsiteY109" fmla="*/ 955814 h 2659872"/>
                <a:gd name="connsiteX110" fmla="*/ 1053338 w 1145386"/>
                <a:gd name="connsiteY110" fmla="*/ 955659 h 2659872"/>
                <a:gd name="connsiteX111" fmla="*/ 1052252 w 1145386"/>
                <a:gd name="connsiteY111" fmla="*/ 950849 h 2659872"/>
                <a:gd name="connsiteX112" fmla="*/ 1051709 w 1145386"/>
                <a:gd name="connsiteY112" fmla="*/ 948212 h 2659872"/>
                <a:gd name="connsiteX113" fmla="*/ 1051554 w 1145386"/>
                <a:gd name="connsiteY113" fmla="*/ 947359 h 2659872"/>
                <a:gd name="connsiteX114" fmla="*/ 1051399 w 1145386"/>
                <a:gd name="connsiteY114" fmla="*/ 946738 h 2659872"/>
                <a:gd name="connsiteX115" fmla="*/ 1051166 w 1145386"/>
                <a:gd name="connsiteY115" fmla="*/ 945729 h 2659872"/>
                <a:gd name="connsiteX116" fmla="*/ 1051166 w 1145386"/>
                <a:gd name="connsiteY116" fmla="*/ 945419 h 2659872"/>
                <a:gd name="connsiteX117" fmla="*/ 1051011 w 1145386"/>
                <a:gd name="connsiteY117" fmla="*/ 944876 h 2659872"/>
                <a:gd name="connsiteX118" fmla="*/ 1050701 w 1145386"/>
                <a:gd name="connsiteY118" fmla="*/ 943170 h 2659872"/>
                <a:gd name="connsiteX119" fmla="*/ 1050623 w 1145386"/>
                <a:gd name="connsiteY119" fmla="*/ 943014 h 2659872"/>
                <a:gd name="connsiteX120" fmla="*/ 1050313 w 1145386"/>
                <a:gd name="connsiteY120" fmla="*/ 941230 h 2659872"/>
                <a:gd name="connsiteX121" fmla="*/ 1050235 w 1145386"/>
                <a:gd name="connsiteY121" fmla="*/ 940842 h 2659872"/>
                <a:gd name="connsiteX122" fmla="*/ 1049615 w 1145386"/>
                <a:gd name="connsiteY122" fmla="*/ 937972 h 2659872"/>
                <a:gd name="connsiteX123" fmla="*/ 1066293 w 1145386"/>
                <a:gd name="connsiteY123" fmla="*/ 918966 h 2659872"/>
                <a:gd name="connsiteX124" fmla="*/ 1111054 w 1145386"/>
                <a:gd name="connsiteY124" fmla="*/ 894608 h 2659872"/>
                <a:gd name="connsiteX125" fmla="*/ 1097013 w 1145386"/>
                <a:gd name="connsiteY125" fmla="*/ 851321 h 2659872"/>
                <a:gd name="connsiteX126" fmla="*/ 1094608 w 1145386"/>
                <a:gd name="connsiteY126" fmla="*/ 844029 h 2659872"/>
                <a:gd name="connsiteX127" fmla="*/ 1091738 w 1145386"/>
                <a:gd name="connsiteY127" fmla="*/ 835263 h 2659872"/>
                <a:gd name="connsiteX128" fmla="*/ 1060708 w 1145386"/>
                <a:gd name="connsiteY128" fmla="*/ 797562 h 2659872"/>
                <a:gd name="connsiteX129" fmla="*/ 1061872 w 1145386"/>
                <a:gd name="connsiteY129" fmla="*/ 777781 h 2659872"/>
                <a:gd name="connsiteX130" fmla="*/ 1050235 w 1145386"/>
                <a:gd name="connsiteY130" fmla="*/ 761257 h 2659872"/>
                <a:gd name="connsiteX131" fmla="*/ 1009819 w 1145386"/>
                <a:gd name="connsiteY131" fmla="*/ 743260 h 2659872"/>
                <a:gd name="connsiteX132" fmla="*/ 1003458 w 1145386"/>
                <a:gd name="connsiteY132" fmla="*/ 736589 h 2659872"/>
                <a:gd name="connsiteX133" fmla="*/ 1004699 w 1145386"/>
                <a:gd name="connsiteY133" fmla="*/ 732477 h 2659872"/>
                <a:gd name="connsiteX134" fmla="*/ 1005940 w 1145386"/>
                <a:gd name="connsiteY134" fmla="*/ 728288 h 2659872"/>
                <a:gd name="connsiteX135" fmla="*/ 1013698 w 1145386"/>
                <a:gd name="connsiteY135" fmla="*/ 736511 h 2659872"/>
                <a:gd name="connsiteX136" fmla="*/ 1055355 w 1145386"/>
                <a:gd name="connsiteY136" fmla="*/ 755051 h 2659872"/>
                <a:gd name="connsiteX137" fmla="*/ 1069784 w 1145386"/>
                <a:gd name="connsiteY137" fmla="*/ 775531 h 2659872"/>
                <a:gd name="connsiteX138" fmla="*/ 1068620 w 1145386"/>
                <a:gd name="connsiteY138" fmla="*/ 795002 h 2659872"/>
                <a:gd name="connsiteX139" fmla="*/ 1098254 w 1145386"/>
                <a:gd name="connsiteY139" fmla="*/ 830919 h 2659872"/>
                <a:gd name="connsiteX140" fmla="*/ 1102443 w 1145386"/>
                <a:gd name="connsiteY140" fmla="*/ 843331 h 2659872"/>
                <a:gd name="connsiteX141" fmla="*/ 1103762 w 1145386"/>
                <a:gd name="connsiteY141" fmla="*/ 847132 h 2659872"/>
                <a:gd name="connsiteX142" fmla="*/ 1105003 w 1145386"/>
                <a:gd name="connsiteY142" fmla="*/ 850856 h 2659872"/>
                <a:gd name="connsiteX143" fmla="*/ 1105003 w 1145386"/>
                <a:gd name="connsiteY143" fmla="*/ 850933 h 2659872"/>
                <a:gd name="connsiteX144" fmla="*/ 1105158 w 1145386"/>
                <a:gd name="connsiteY144" fmla="*/ 851399 h 2659872"/>
                <a:gd name="connsiteX145" fmla="*/ 1105080 w 1145386"/>
                <a:gd name="connsiteY145" fmla="*/ 851399 h 2659872"/>
                <a:gd name="connsiteX146" fmla="*/ 1066293 w 1145386"/>
                <a:gd name="connsiteY146" fmla="*/ 919277 h 2659872"/>
                <a:gd name="connsiteX147" fmla="*/ 1050003 w 1145386"/>
                <a:gd name="connsiteY147" fmla="*/ 937739 h 2659872"/>
                <a:gd name="connsiteX148" fmla="*/ 1050003 w 1145386"/>
                <a:gd name="connsiteY148" fmla="*/ 939213 h 2659872"/>
                <a:gd name="connsiteX149" fmla="*/ 1050235 w 1145386"/>
                <a:gd name="connsiteY149" fmla="*/ 940842 h 2659872"/>
                <a:gd name="connsiteX150" fmla="*/ 1049615 w 1145386"/>
                <a:gd name="connsiteY150" fmla="*/ 937972 h 2659872"/>
                <a:gd name="connsiteX151" fmla="*/ 1066293 w 1145386"/>
                <a:gd name="connsiteY151" fmla="*/ 918966 h 2659872"/>
                <a:gd name="connsiteX152" fmla="*/ 1111054 w 1145386"/>
                <a:gd name="connsiteY152" fmla="*/ 894608 h 2659872"/>
                <a:gd name="connsiteX153" fmla="*/ 1097013 w 1145386"/>
                <a:gd name="connsiteY153" fmla="*/ 851321 h 2659872"/>
                <a:gd name="connsiteX154" fmla="*/ 1110511 w 1145386"/>
                <a:gd name="connsiteY154" fmla="*/ 892591 h 2659872"/>
                <a:gd name="connsiteX155" fmla="*/ 1111209 w 1145386"/>
                <a:gd name="connsiteY155" fmla="*/ 894918 h 2659872"/>
                <a:gd name="connsiteX156" fmla="*/ 1059467 w 1145386"/>
                <a:gd name="connsiteY156" fmla="*/ 985680 h 2659872"/>
                <a:gd name="connsiteX157" fmla="*/ 1058536 w 1145386"/>
                <a:gd name="connsiteY157" fmla="*/ 981103 h 2659872"/>
                <a:gd name="connsiteX158" fmla="*/ 1060553 w 1145386"/>
                <a:gd name="connsiteY158" fmla="*/ 990645 h 2659872"/>
                <a:gd name="connsiteX159" fmla="*/ 1051011 w 1145386"/>
                <a:gd name="connsiteY159" fmla="*/ 944876 h 2659872"/>
                <a:gd name="connsiteX160" fmla="*/ 1050701 w 1145386"/>
                <a:gd name="connsiteY160" fmla="*/ 943170 h 2659872"/>
                <a:gd name="connsiteX161" fmla="*/ 1051166 w 1145386"/>
                <a:gd name="connsiteY161" fmla="*/ 945419 h 2659872"/>
                <a:gd name="connsiteX162" fmla="*/ 1051011 w 1145386"/>
                <a:gd name="connsiteY162" fmla="*/ 944876 h 2659872"/>
                <a:gd name="connsiteX163" fmla="*/ 1045891 w 1145386"/>
                <a:gd name="connsiteY163" fmla="*/ 1035561 h 2659872"/>
                <a:gd name="connsiteX164" fmla="*/ 1044107 w 1145386"/>
                <a:gd name="connsiteY164" fmla="*/ 1035250 h 2659872"/>
                <a:gd name="connsiteX165" fmla="*/ 1029833 w 1145386"/>
                <a:gd name="connsiteY165" fmla="*/ 1046964 h 2659872"/>
                <a:gd name="connsiteX166" fmla="*/ 1027894 w 1145386"/>
                <a:gd name="connsiteY166" fmla="*/ 1048283 h 2659872"/>
                <a:gd name="connsiteX167" fmla="*/ 1044107 w 1145386"/>
                <a:gd name="connsiteY167" fmla="*/ 1034940 h 2659872"/>
                <a:gd name="connsiteX168" fmla="*/ 1045891 w 1145386"/>
                <a:gd name="connsiteY168" fmla="*/ 1035250 h 2659872"/>
                <a:gd name="connsiteX169" fmla="*/ 1063888 w 1145386"/>
                <a:gd name="connsiteY169" fmla="*/ 1027260 h 2659872"/>
                <a:gd name="connsiteX170" fmla="*/ 1045891 w 1145386"/>
                <a:gd name="connsiteY170" fmla="*/ 1035561 h 2659872"/>
                <a:gd name="connsiteX171" fmla="*/ 1066293 w 1145386"/>
                <a:gd name="connsiteY171" fmla="*/ 919277 h 2659872"/>
                <a:gd name="connsiteX172" fmla="*/ 1050003 w 1145386"/>
                <a:gd name="connsiteY172" fmla="*/ 937739 h 2659872"/>
                <a:gd name="connsiteX173" fmla="*/ 1050003 w 1145386"/>
                <a:gd name="connsiteY173" fmla="*/ 939213 h 2659872"/>
                <a:gd name="connsiteX174" fmla="*/ 1050235 w 1145386"/>
                <a:gd name="connsiteY174" fmla="*/ 940842 h 2659872"/>
                <a:gd name="connsiteX175" fmla="*/ 1049615 w 1145386"/>
                <a:gd name="connsiteY175" fmla="*/ 937972 h 2659872"/>
                <a:gd name="connsiteX176" fmla="*/ 1066293 w 1145386"/>
                <a:gd name="connsiteY176" fmla="*/ 918966 h 2659872"/>
                <a:gd name="connsiteX177" fmla="*/ 1111054 w 1145386"/>
                <a:gd name="connsiteY177" fmla="*/ 894608 h 2659872"/>
                <a:gd name="connsiteX178" fmla="*/ 1097013 w 1145386"/>
                <a:gd name="connsiteY178" fmla="*/ 851321 h 2659872"/>
                <a:gd name="connsiteX179" fmla="*/ 1110511 w 1145386"/>
                <a:gd name="connsiteY179" fmla="*/ 892591 h 2659872"/>
                <a:gd name="connsiteX180" fmla="*/ 1111209 w 1145386"/>
                <a:gd name="connsiteY180" fmla="*/ 894918 h 2659872"/>
                <a:gd name="connsiteX181" fmla="*/ 1059467 w 1145386"/>
                <a:gd name="connsiteY181" fmla="*/ 985680 h 2659872"/>
                <a:gd name="connsiteX182" fmla="*/ 1058536 w 1145386"/>
                <a:gd name="connsiteY182" fmla="*/ 981103 h 2659872"/>
                <a:gd name="connsiteX183" fmla="*/ 1060553 w 1145386"/>
                <a:gd name="connsiteY183" fmla="*/ 990645 h 2659872"/>
                <a:gd name="connsiteX184" fmla="*/ 1051011 w 1145386"/>
                <a:gd name="connsiteY184" fmla="*/ 944876 h 2659872"/>
                <a:gd name="connsiteX185" fmla="*/ 1050701 w 1145386"/>
                <a:gd name="connsiteY185" fmla="*/ 943170 h 2659872"/>
                <a:gd name="connsiteX186" fmla="*/ 1051166 w 1145386"/>
                <a:gd name="connsiteY186" fmla="*/ 945419 h 2659872"/>
                <a:gd name="connsiteX187" fmla="*/ 1051011 w 1145386"/>
                <a:gd name="connsiteY187" fmla="*/ 944876 h 2659872"/>
                <a:gd name="connsiteX188" fmla="*/ 1045891 w 1145386"/>
                <a:gd name="connsiteY188" fmla="*/ 1035561 h 2659872"/>
                <a:gd name="connsiteX189" fmla="*/ 1044107 w 1145386"/>
                <a:gd name="connsiteY189" fmla="*/ 1035250 h 2659872"/>
                <a:gd name="connsiteX190" fmla="*/ 1029833 w 1145386"/>
                <a:gd name="connsiteY190" fmla="*/ 1046964 h 2659872"/>
                <a:gd name="connsiteX191" fmla="*/ 1027894 w 1145386"/>
                <a:gd name="connsiteY191" fmla="*/ 1048283 h 2659872"/>
                <a:gd name="connsiteX192" fmla="*/ 1044107 w 1145386"/>
                <a:gd name="connsiteY192" fmla="*/ 1034940 h 2659872"/>
                <a:gd name="connsiteX193" fmla="*/ 1045891 w 1145386"/>
                <a:gd name="connsiteY193" fmla="*/ 1035250 h 2659872"/>
                <a:gd name="connsiteX194" fmla="*/ 1063888 w 1145386"/>
                <a:gd name="connsiteY194" fmla="*/ 1027260 h 2659872"/>
                <a:gd name="connsiteX195" fmla="*/ 1045891 w 1145386"/>
                <a:gd name="connsiteY195" fmla="*/ 1035561 h 2659872"/>
                <a:gd name="connsiteX196" fmla="*/ 868168 w 1145386"/>
                <a:gd name="connsiteY196" fmla="*/ 308378 h 2659872"/>
                <a:gd name="connsiteX197" fmla="*/ 867780 w 1145386"/>
                <a:gd name="connsiteY197" fmla="*/ 307447 h 2659872"/>
                <a:gd name="connsiteX198" fmla="*/ 867780 w 1145386"/>
                <a:gd name="connsiteY198" fmla="*/ 307369 h 2659872"/>
                <a:gd name="connsiteX199" fmla="*/ 860721 w 1145386"/>
                <a:gd name="connsiteY199" fmla="*/ 291622 h 2659872"/>
                <a:gd name="connsiteX200" fmla="*/ 851877 w 1145386"/>
                <a:gd name="connsiteY200" fmla="*/ 268892 h 2659872"/>
                <a:gd name="connsiteX201" fmla="*/ 848774 w 1145386"/>
                <a:gd name="connsiteY201" fmla="*/ 259506 h 2659872"/>
                <a:gd name="connsiteX202" fmla="*/ 840009 w 1145386"/>
                <a:gd name="connsiteY202" fmla="*/ 157728 h 2659872"/>
                <a:gd name="connsiteX203" fmla="*/ 840862 w 1145386"/>
                <a:gd name="connsiteY203" fmla="*/ 113123 h 2659872"/>
                <a:gd name="connsiteX204" fmla="*/ 833647 w 1145386"/>
                <a:gd name="connsiteY204" fmla="*/ 84420 h 2659872"/>
                <a:gd name="connsiteX205" fmla="*/ 831553 w 1145386"/>
                <a:gd name="connsiteY205" fmla="*/ 79068 h 2659872"/>
                <a:gd name="connsiteX206" fmla="*/ 831243 w 1145386"/>
                <a:gd name="connsiteY206" fmla="*/ 78214 h 2659872"/>
                <a:gd name="connsiteX207" fmla="*/ 828372 w 1145386"/>
                <a:gd name="connsiteY207" fmla="*/ 71077 h 2659872"/>
                <a:gd name="connsiteX208" fmla="*/ 825269 w 1145386"/>
                <a:gd name="connsiteY208" fmla="*/ 64328 h 2659872"/>
                <a:gd name="connsiteX209" fmla="*/ 824804 w 1145386"/>
                <a:gd name="connsiteY209" fmla="*/ 63398 h 2659872"/>
                <a:gd name="connsiteX210" fmla="*/ 821934 w 1145386"/>
                <a:gd name="connsiteY210" fmla="*/ 57735 h 2659872"/>
                <a:gd name="connsiteX211" fmla="*/ 819063 w 1145386"/>
                <a:gd name="connsiteY211" fmla="*/ 52460 h 2659872"/>
                <a:gd name="connsiteX212" fmla="*/ 812857 w 1145386"/>
                <a:gd name="connsiteY212" fmla="*/ 42375 h 2659872"/>
                <a:gd name="connsiteX213" fmla="*/ 804479 w 1145386"/>
                <a:gd name="connsiteY213" fmla="*/ 30196 h 2659872"/>
                <a:gd name="connsiteX214" fmla="*/ 800290 w 1145386"/>
                <a:gd name="connsiteY214" fmla="*/ 24921 h 2659872"/>
                <a:gd name="connsiteX215" fmla="*/ 799360 w 1145386"/>
                <a:gd name="connsiteY215" fmla="*/ 23757 h 2659872"/>
                <a:gd name="connsiteX216" fmla="*/ 799360 w 1145386"/>
                <a:gd name="connsiteY216" fmla="*/ 23679 h 2659872"/>
                <a:gd name="connsiteX217" fmla="*/ 798739 w 1145386"/>
                <a:gd name="connsiteY217" fmla="*/ 22981 h 2659872"/>
                <a:gd name="connsiteX218" fmla="*/ 798273 w 1145386"/>
                <a:gd name="connsiteY218" fmla="*/ 22438 h 2659872"/>
                <a:gd name="connsiteX219" fmla="*/ 797653 w 1145386"/>
                <a:gd name="connsiteY219" fmla="*/ 21818 h 2659872"/>
                <a:gd name="connsiteX220" fmla="*/ 797343 w 1145386"/>
                <a:gd name="connsiteY220" fmla="*/ 21740 h 2659872"/>
                <a:gd name="connsiteX221" fmla="*/ 795403 w 1145386"/>
                <a:gd name="connsiteY221" fmla="*/ 21352 h 2659872"/>
                <a:gd name="connsiteX222" fmla="*/ 726672 w 1145386"/>
                <a:gd name="connsiteY222" fmla="*/ 8165 h 2659872"/>
                <a:gd name="connsiteX223" fmla="*/ 672060 w 1145386"/>
                <a:gd name="connsiteY223" fmla="*/ 8165 h 2659872"/>
                <a:gd name="connsiteX224" fmla="*/ 659260 w 1145386"/>
                <a:gd name="connsiteY224" fmla="*/ 66268 h 2659872"/>
                <a:gd name="connsiteX225" fmla="*/ 659260 w 1145386"/>
                <a:gd name="connsiteY225" fmla="*/ 116846 h 2659872"/>
                <a:gd name="connsiteX226" fmla="*/ 621792 w 1145386"/>
                <a:gd name="connsiteY226" fmla="*/ 142911 h 2659872"/>
                <a:gd name="connsiteX227" fmla="*/ 572532 w 1145386"/>
                <a:gd name="connsiteY227" fmla="*/ 180457 h 2659872"/>
                <a:gd name="connsiteX228" fmla="*/ 556319 w 1145386"/>
                <a:gd name="connsiteY228" fmla="*/ 211487 h 2659872"/>
                <a:gd name="connsiteX229" fmla="*/ 530021 w 1145386"/>
                <a:gd name="connsiteY229" fmla="*/ 247870 h 2659872"/>
                <a:gd name="connsiteX230" fmla="*/ 528935 w 1145386"/>
                <a:gd name="connsiteY230" fmla="*/ 248801 h 2659872"/>
                <a:gd name="connsiteX231" fmla="*/ 509386 w 1145386"/>
                <a:gd name="connsiteY231" fmla="*/ 253455 h 2659872"/>
                <a:gd name="connsiteX232" fmla="*/ 413814 w 1145386"/>
                <a:gd name="connsiteY232" fmla="*/ 251516 h 2659872"/>
                <a:gd name="connsiteX233" fmla="*/ 374019 w 1145386"/>
                <a:gd name="connsiteY233" fmla="*/ 257644 h 2659872"/>
                <a:gd name="connsiteX234" fmla="*/ 350979 w 1145386"/>
                <a:gd name="connsiteY234" fmla="*/ 271763 h 2659872"/>
                <a:gd name="connsiteX235" fmla="*/ 329413 w 1145386"/>
                <a:gd name="connsiteY235" fmla="*/ 314816 h 2659872"/>
                <a:gd name="connsiteX236" fmla="*/ 335852 w 1145386"/>
                <a:gd name="connsiteY236" fmla="*/ 441185 h 2659872"/>
                <a:gd name="connsiteX237" fmla="*/ 348031 w 1145386"/>
                <a:gd name="connsiteY237" fmla="*/ 457864 h 2659872"/>
                <a:gd name="connsiteX238" fmla="*/ 343299 w 1145386"/>
                <a:gd name="connsiteY238" fmla="*/ 487575 h 2659872"/>
                <a:gd name="connsiteX239" fmla="*/ 342756 w 1145386"/>
                <a:gd name="connsiteY239" fmla="*/ 488350 h 2659872"/>
                <a:gd name="connsiteX240" fmla="*/ 327319 w 1145386"/>
                <a:gd name="connsiteY240" fmla="*/ 504719 h 2659872"/>
                <a:gd name="connsiteX241" fmla="*/ 308080 w 1145386"/>
                <a:gd name="connsiteY241" fmla="*/ 528224 h 2659872"/>
                <a:gd name="connsiteX242" fmla="*/ 335464 w 1145386"/>
                <a:gd name="connsiteY242" fmla="*/ 548238 h 2659872"/>
                <a:gd name="connsiteX243" fmla="*/ 336240 w 1145386"/>
                <a:gd name="connsiteY243" fmla="*/ 549014 h 2659872"/>
                <a:gd name="connsiteX244" fmla="*/ 361684 w 1145386"/>
                <a:gd name="connsiteY244" fmla="*/ 584465 h 2659872"/>
                <a:gd name="connsiteX245" fmla="*/ 387594 w 1145386"/>
                <a:gd name="connsiteY245" fmla="*/ 625502 h 2659872"/>
                <a:gd name="connsiteX246" fmla="*/ 401790 w 1145386"/>
                <a:gd name="connsiteY246" fmla="*/ 648387 h 2659872"/>
                <a:gd name="connsiteX247" fmla="*/ 402333 w 1145386"/>
                <a:gd name="connsiteY247" fmla="*/ 649783 h 2659872"/>
                <a:gd name="connsiteX248" fmla="*/ 407531 w 1145386"/>
                <a:gd name="connsiteY248" fmla="*/ 678485 h 2659872"/>
                <a:gd name="connsiteX249" fmla="*/ 406755 w 1145386"/>
                <a:gd name="connsiteY249" fmla="*/ 786624 h 2659872"/>
                <a:gd name="connsiteX250" fmla="*/ 381466 w 1145386"/>
                <a:gd name="connsiteY250" fmla="*/ 828514 h 2659872"/>
                <a:gd name="connsiteX251" fmla="*/ 315062 w 1145386"/>
                <a:gd name="connsiteY251" fmla="*/ 827273 h 2659872"/>
                <a:gd name="connsiteX252" fmla="*/ 283722 w 1145386"/>
                <a:gd name="connsiteY252" fmla="*/ 835108 h 2659872"/>
                <a:gd name="connsiteX253" fmla="*/ 283722 w 1145386"/>
                <a:gd name="connsiteY253" fmla="*/ 855045 h 2659872"/>
                <a:gd name="connsiteX254" fmla="*/ 263708 w 1145386"/>
                <a:gd name="connsiteY254" fmla="*/ 914312 h 2659872"/>
                <a:gd name="connsiteX255" fmla="*/ 245711 w 1145386"/>
                <a:gd name="connsiteY255" fmla="*/ 955814 h 2659872"/>
                <a:gd name="connsiteX256" fmla="*/ 250986 w 1145386"/>
                <a:gd name="connsiteY256" fmla="*/ 993283 h 2659872"/>
                <a:gd name="connsiteX257" fmla="*/ 252072 w 1145386"/>
                <a:gd name="connsiteY257" fmla="*/ 1060850 h 2659872"/>
                <a:gd name="connsiteX258" fmla="*/ 278680 w 1145386"/>
                <a:gd name="connsiteY258" fmla="*/ 1107705 h 2659872"/>
                <a:gd name="connsiteX259" fmla="*/ 303659 w 1145386"/>
                <a:gd name="connsiteY259" fmla="*/ 1144630 h 2659872"/>
                <a:gd name="connsiteX260" fmla="*/ 308779 w 1145386"/>
                <a:gd name="connsiteY260" fmla="*/ 1161774 h 2659872"/>
                <a:gd name="connsiteX261" fmla="*/ 304202 w 1145386"/>
                <a:gd name="connsiteY261" fmla="*/ 1208474 h 2659872"/>
                <a:gd name="connsiteX262" fmla="*/ 251063 w 1145386"/>
                <a:gd name="connsiteY262" fmla="*/ 1263862 h 2659872"/>
                <a:gd name="connsiteX263" fmla="*/ 224688 w 1145386"/>
                <a:gd name="connsiteY263" fmla="*/ 1280386 h 2659872"/>
                <a:gd name="connsiteX264" fmla="*/ 204829 w 1145386"/>
                <a:gd name="connsiteY264" fmla="*/ 1306218 h 2659872"/>
                <a:gd name="connsiteX265" fmla="*/ 174652 w 1145386"/>
                <a:gd name="connsiteY265" fmla="*/ 1293573 h 2659872"/>
                <a:gd name="connsiteX266" fmla="*/ 162473 w 1145386"/>
                <a:gd name="connsiteY266" fmla="*/ 1271310 h 2659872"/>
                <a:gd name="connsiteX267" fmla="*/ 110498 w 1145386"/>
                <a:gd name="connsiteY267" fmla="*/ 1286514 h 2659872"/>
                <a:gd name="connsiteX268" fmla="*/ 67600 w 1145386"/>
                <a:gd name="connsiteY268" fmla="*/ 1306761 h 2659872"/>
                <a:gd name="connsiteX269" fmla="*/ 27959 w 1145386"/>
                <a:gd name="connsiteY269" fmla="*/ 1329801 h 2659872"/>
                <a:gd name="connsiteX270" fmla="*/ 32071 w 1145386"/>
                <a:gd name="connsiteY270" fmla="*/ 1407685 h 2659872"/>
                <a:gd name="connsiteX271" fmla="*/ 69384 w 1145386"/>
                <a:gd name="connsiteY271" fmla="*/ 1436931 h 2659872"/>
                <a:gd name="connsiteX272" fmla="*/ 106309 w 1145386"/>
                <a:gd name="connsiteY272" fmla="*/ 1434526 h 2659872"/>
                <a:gd name="connsiteX273" fmla="*/ 114998 w 1145386"/>
                <a:gd name="connsiteY273" fmla="*/ 1466642 h 2659872"/>
                <a:gd name="connsiteX274" fmla="*/ 114920 w 1145386"/>
                <a:gd name="connsiteY274" fmla="*/ 1467418 h 2659872"/>
                <a:gd name="connsiteX275" fmla="*/ 106309 w 1145386"/>
                <a:gd name="connsiteY275" fmla="*/ 1502016 h 2659872"/>
                <a:gd name="connsiteX276" fmla="*/ 76055 w 1145386"/>
                <a:gd name="connsiteY276" fmla="*/ 1537855 h 2659872"/>
                <a:gd name="connsiteX277" fmla="*/ 55808 w 1145386"/>
                <a:gd name="connsiteY277" fmla="*/ 1552750 h 2659872"/>
                <a:gd name="connsiteX278" fmla="*/ 13530 w 1145386"/>
                <a:gd name="connsiteY278" fmla="*/ 1586262 h 2659872"/>
                <a:gd name="connsiteX279" fmla="*/ 8178 w 1145386"/>
                <a:gd name="connsiteY279" fmla="*/ 1611706 h 2659872"/>
                <a:gd name="connsiteX280" fmla="*/ 8178 w 1145386"/>
                <a:gd name="connsiteY280" fmla="*/ 1642115 h 2659872"/>
                <a:gd name="connsiteX281" fmla="*/ 39673 w 1145386"/>
                <a:gd name="connsiteY281" fmla="*/ 1686100 h 2659872"/>
                <a:gd name="connsiteX282" fmla="*/ 84666 w 1145386"/>
                <a:gd name="connsiteY282" fmla="*/ 1709605 h 2659872"/>
                <a:gd name="connsiteX283" fmla="*/ 133460 w 1145386"/>
                <a:gd name="connsiteY283" fmla="*/ 1737299 h 2659872"/>
                <a:gd name="connsiteX284" fmla="*/ 159060 w 1145386"/>
                <a:gd name="connsiteY284" fmla="*/ 1781827 h 2659872"/>
                <a:gd name="connsiteX285" fmla="*/ 159603 w 1145386"/>
                <a:gd name="connsiteY285" fmla="*/ 1783301 h 2659872"/>
                <a:gd name="connsiteX286" fmla="*/ 162628 w 1145386"/>
                <a:gd name="connsiteY286" fmla="*/ 1849860 h 2659872"/>
                <a:gd name="connsiteX287" fmla="*/ 160689 w 1145386"/>
                <a:gd name="connsiteY287" fmla="*/ 1851256 h 2659872"/>
                <a:gd name="connsiteX288" fmla="*/ 159525 w 1145386"/>
                <a:gd name="connsiteY288" fmla="*/ 1850868 h 2659872"/>
                <a:gd name="connsiteX289" fmla="*/ 146493 w 1145386"/>
                <a:gd name="connsiteY289" fmla="*/ 1862582 h 2659872"/>
                <a:gd name="connsiteX290" fmla="*/ 146493 w 1145386"/>
                <a:gd name="connsiteY290" fmla="*/ 1923555 h 2659872"/>
                <a:gd name="connsiteX291" fmla="*/ 114920 w 1145386"/>
                <a:gd name="connsiteY291" fmla="*/ 1955128 h 2659872"/>
                <a:gd name="connsiteX292" fmla="*/ 99483 w 1145386"/>
                <a:gd name="connsiteY292" fmla="*/ 1971652 h 2659872"/>
                <a:gd name="connsiteX293" fmla="*/ 97543 w 1145386"/>
                <a:gd name="connsiteY293" fmla="*/ 1988873 h 2659872"/>
                <a:gd name="connsiteX294" fmla="*/ 99638 w 1145386"/>
                <a:gd name="connsiteY294" fmla="*/ 2068697 h 2659872"/>
                <a:gd name="connsiteX295" fmla="*/ 112127 w 1145386"/>
                <a:gd name="connsiteY295" fmla="*/ 2151392 h 2659872"/>
                <a:gd name="connsiteX296" fmla="*/ 141916 w 1145386"/>
                <a:gd name="connsiteY296" fmla="*/ 2144100 h 2659872"/>
                <a:gd name="connsiteX297" fmla="*/ 165111 w 1145386"/>
                <a:gd name="connsiteY297" fmla="*/ 2171794 h 2659872"/>
                <a:gd name="connsiteX298" fmla="*/ 190555 w 1145386"/>
                <a:gd name="connsiteY298" fmla="*/ 2171794 h 2659872"/>
                <a:gd name="connsiteX299" fmla="*/ 223136 w 1145386"/>
                <a:gd name="connsiteY299" fmla="*/ 2151081 h 2659872"/>
                <a:gd name="connsiteX300" fmla="*/ 341593 w 1145386"/>
                <a:gd name="connsiteY300" fmla="*/ 2150073 h 2659872"/>
                <a:gd name="connsiteX301" fmla="*/ 365175 w 1145386"/>
                <a:gd name="connsiteY301" fmla="*/ 2160623 h 2659872"/>
                <a:gd name="connsiteX302" fmla="*/ 371614 w 1145386"/>
                <a:gd name="connsiteY302" fmla="*/ 2170242 h 2659872"/>
                <a:gd name="connsiteX303" fmla="*/ 337481 w 1145386"/>
                <a:gd name="connsiteY303" fmla="*/ 2221442 h 2659872"/>
                <a:gd name="connsiteX304" fmla="*/ 296367 w 1145386"/>
                <a:gd name="connsiteY304" fmla="*/ 2253635 h 2659872"/>
                <a:gd name="connsiteX305" fmla="*/ 318398 w 1145386"/>
                <a:gd name="connsiteY305" fmla="*/ 2312048 h 2659872"/>
                <a:gd name="connsiteX306" fmla="*/ 326698 w 1145386"/>
                <a:gd name="connsiteY306" fmla="*/ 2352387 h 2659872"/>
                <a:gd name="connsiteX307" fmla="*/ 369985 w 1145386"/>
                <a:gd name="connsiteY307" fmla="*/ 2369143 h 2659872"/>
                <a:gd name="connsiteX308" fmla="*/ 366416 w 1145386"/>
                <a:gd name="connsiteY308" fmla="*/ 2396605 h 2659872"/>
                <a:gd name="connsiteX309" fmla="*/ 367425 w 1145386"/>
                <a:gd name="connsiteY309" fmla="*/ 2436168 h 2659872"/>
                <a:gd name="connsiteX310" fmla="*/ 397446 w 1145386"/>
                <a:gd name="connsiteY310" fmla="*/ 2444080 h 2659872"/>
                <a:gd name="connsiteX311" fmla="*/ 411177 w 1145386"/>
                <a:gd name="connsiteY311" fmla="*/ 2448347 h 2659872"/>
                <a:gd name="connsiteX312" fmla="*/ 461600 w 1145386"/>
                <a:gd name="connsiteY312" fmla="*/ 2452613 h 2659872"/>
                <a:gd name="connsiteX313" fmla="*/ 476882 w 1145386"/>
                <a:gd name="connsiteY313" fmla="*/ 2452613 h 2659872"/>
                <a:gd name="connsiteX314" fmla="*/ 528857 w 1145386"/>
                <a:gd name="connsiteY314" fmla="*/ 2540272 h 2659872"/>
                <a:gd name="connsiteX315" fmla="*/ 565628 w 1145386"/>
                <a:gd name="connsiteY315" fmla="*/ 2588757 h 2659872"/>
                <a:gd name="connsiteX316" fmla="*/ 606897 w 1145386"/>
                <a:gd name="connsiteY316" fmla="*/ 2630181 h 2659872"/>
                <a:gd name="connsiteX317" fmla="*/ 628773 w 1145386"/>
                <a:gd name="connsiteY317" fmla="*/ 2651282 h 2659872"/>
                <a:gd name="connsiteX318" fmla="*/ 665544 w 1145386"/>
                <a:gd name="connsiteY318" fmla="*/ 2637396 h 2659872"/>
                <a:gd name="connsiteX319" fmla="*/ 674620 w 1145386"/>
                <a:gd name="connsiteY319" fmla="*/ 2611176 h 2659872"/>
                <a:gd name="connsiteX320" fmla="*/ 675085 w 1145386"/>
                <a:gd name="connsiteY320" fmla="*/ 2578129 h 2659872"/>
                <a:gd name="connsiteX321" fmla="*/ 674697 w 1145386"/>
                <a:gd name="connsiteY321" fmla="*/ 2532593 h 2659872"/>
                <a:gd name="connsiteX322" fmla="*/ 674620 w 1145386"/>
                <a:gd name="connsiteY322" fmla="*/ 2530576 h 2659872"/>
                <a:gd name="connsiteX323" fmla="*/ 715424 w 1145386"/>
                <a:gd name="connsiteY323" fmla="*/ 2497684 h 2659872"/>
                <a:gd name="connsiteX324" fmla="*/ 758555 w 1145386"/>
                <a:gd name="connsiteY324" fmla="*/ 2438417 h 2659872"/>
                <a:gd name="connsiteX325" fmla="*/ 758478 w 1145386"/>
                <a:gd name="connsiteY325" fmla="*/ 2265892 h 2659872"/>
                <a:gd name="connsiteX326" fmla="*/ 757081 w 1145386"/>
                <a:gd name="connsiteY326" fmla="*/ 2220433 h 2659872"/>
                <a:gd name="connsiteX327" fmla="*/ 757237 w 1145386"/>
                <a:gd name="connsiteY327" fmla="*/ 2215623 h 2659872"/>
                <a:gd name="connsiteX328" fmla="*/ 757780 w 1145386"/>
                <a:gd name="connsiteY328" fmla="*/ 2204918 h 2659872"/>
                <a:gd name="connsiteX329" fmla="*/ 760805 w 1145386"/>
                <a:gd name="connsiteY329" fmla="*/ 2182965 h 2659872"/>
                <a:gd name="connsiteX330" fmla="*/ 762357 w 1145386"/>
                <a:gd name="connsiteY330" fmla="*/ 2177302 h 2659872"/>
                <a:gd name="connsiteX331" fmla="*/ 763132 w 1145386"/>
                <a:gd name="connsiteY331" fmla="*/ 2175130 h 2659872"/>
                <a:gd name="connsiteX332" fmla="*/ 765149 w 1145386"/>
                <a:gd name="connsiteY332" fmla="*/ 2171406 h 2659872"/>
                <a:gd name="connsiteX333" fmla="*/ 765149 w 1145386"/>
                <a:gd name="connsiteY333" fmla="*/ 2109424 h 2659872"/>
                <a:gd name="connsiteX334" fmla="*/ 751806 w 1145386"/>
                <a:gd name="connsiteY334" fmla="*/ 2105235 h 2659872"/>
                <a:gd name="connsiteX335" fmla="*/ 723259 w 1145386"/>
                <a:gd name="connsiteY335" fmla="*/ 2076843 h 2659872"/>
                <a:gd name="connsiteX336" fmla="*/ 718527 w 1145386"/>
                <a:gd name="connsiteY336" fmla="*/ 2057604 h 2659872"/>
                <a:gd name="connsiteX337" fmla="*/ 704564 w 1145386"/>
                <a:gd name="connsiteY337" fmla="*/ 2035263 h 2659872"/>
                <a:gd name="connsiteX338" fmla="*/ 684782 w 1145386"/>
                <a:gd name="connsiteY338" fmla="*/ 2019670 h 2659872"/>
                <a:gd name="connsiteX339" fmla="*/ 677102 w 1145386"/>
                <a:gd name="connsiteY339" fmla="*/ 1996631 h 2659872"/>
                <a:gd name="connsiteX340" fmla="*/ 684161 w 1145386"/>
                <a:gd name="connsiteY340" fmla="*/ 1938993 h 2659872"/>
                <a:gd name="connsiteX341" fmla="*/ 677180 w 1145386"/>
                <a:gd name="connsiteY341" fmla="*/ 1911066 h 2659872"/>
                <a:gd name="connsiteX342" fmla="*/ 677257 w 1145386"/>
                <a:gd name="connsiteY342" fmla="*/ 1893379 h 2659872"/>
                <a:gd name="connsiteX343" fmla="*/ 670508 w 1145386"/>
                <a:gd name="connsiteY343" fmla="*/ 1840163 h 2659872"/>
                <a:gd name="connsiteX344" fmla="*/ 635212 w 1145386"/>
                <a:gd name="connsiteY344" fmla="*/ 1823795 h 2659872"/>
                <a:gd name="connsiteX345" fmla="*/ 643900 w 1145386"/>
                <a:gd name="connsiteY345" fmla="*/ 1788576 h 2659872"/>
                <a:gd name="connsiteX346" fmla="*/ 664768 w 1145386"/>
                <a:gd name="connsiteY346" fmla="*/ 1760416 h 2659872"/>
                <a:gd name="connsiteX347" fmla="*/ 696573 w 1145386"/>
                <a:gd name="connsiteY347" fmla="*/ 1754055 h 2659872"/>
                <a:gd name="connsiteX348" fmla="*/ 697504 w 1145386"/>
                <a:gd name="connsiteY348" fmla="*/ 1754366 h 2659872"/>
                <a:gd name="connsiteX349" fmla="*/ 753048 w 1145386"/>
                <a:gd name="connsiteY349" fmla="*/ 1771354 h 2659872"/>
                <a:gd name="connsiteX350" fmla="*/ 768718 w 1145386"/>
                <a:gd name="connsiteY350" fmla="*/ 1775311 h 2659872"/>
                <a:gd name="connsiteX351" fmla="*/ 802618 w 1145386"/>
                <a:gd name="connsiteY351" fmla="*/ 1745910 h 2659872"/>
                <a:gd name="connsiteX352" fmla="*/ 804712 w 1145386"/>
                <a:gd name="connsiteY352" fmla="*/ 1743893 h 2659872"/>
                <a:gd name="connsiteX353" fmla="*/ 807272 w 1145386"/>
                <a:gd name="connsiteY353" fmla="*/ 1745212 h 2659872"/>
                <a:gd name="connsiteX354" fmla="*/ 840939 w 1145386"/>
                <a:gd name="connsiteY354" fmla="*/ 1750021 h 2659872"/>
                <a:gd name="connsiteX355" fmla="*/ 853119 w 1145386"/>
                <a:gd name="connsiteY355" fmla="*/ 1742574 h 2659872"/>
                <a:gd name="connsiteX356" fmla="*/ 862971 w 1145386"/>
                <a:gd name="connsiteY356" fmla="*/ 1736446 h 2659872"/>
                <a:gd name="connsiteX357" fmla="*/ 866461 w 1145386"/>
                <a:gd name="connsiteY357" fmla="*/ 1734274 h 2659872"/>
                <a:gd name="connsiteX358" fmla="*/ 867625 w 1145386"/>
                <a:gd name="connsiteY358" fmla="*/ 1733498 h 2659872"/>
                <a:gd name="connsiteX359" fmla="*/ 871116 w 1145386"/>
                <a:gd name="connsiteY359" fmla="*/ 1731326 h 2659872"/>
                <a:gd name="connsiteX360" fmla="*/ 875305 w 1145386"/>
                <a:gd name="connsiteY360" fmla="*/ 1728688 h 2659872"/>
                <a:gd name="connsiteX361" fmla="*/ 879106 w 1145386"/>
                <a:gd name="connsiteY361" fmla="*/ 1726284 h 2659872"/>
                <a:gd name="connsiteX362" fmla="*/ 881666 w 1145386"/>
                <a:gd name="connsiteY362" fmla="*/ 1724655 h 2659872"/>
                <a:gd name="connsiteX363" fmla="*/ 885002 w 1145386"/>
                <a:gd name="connsiteY363" fmla="*/ 1722483 h 2659872"/>
                <a:gd name="connsiteX364" fmla="*/ 886631 w 1145386"/>
                <a:gd name="connsiteY364" fmla="*/ 1721396 h 2659872"/>
                <a:gd name="connsiteX365" fmla="*/ 887019 w 1145386"/>
                <a:gd name="connsiteY365" fmla="*/ 1721241 h 2659872"/>
                <a:gd name="connsiteX366" fmla="*/ 887096 w 1145386"/>
                <a:gd name="connsiteY366" fmla="*/ 1721164 h 2659872"/>
                <a:gd name="connsiteX367" fmla="*/ 887096 w 1145386"/>
                <a:gd name="connsiteY367" fmla="*/ 1721086 h 2659872"/>
                <a:gd name="connsiteX368" fmla="*/ 887174 w 1145386"/>
                <a:gd name="connsiteY368" fmla="*/ 1721086 h 2659872"/>
                <a:gd name="connsiteX369" fmla="*/ 888803 w 1145386"/>
                <a:gd name="connsiteY369" fmla="*/ 1718294 h 2659872"/>
                <a:gd name="connsiteX370" fmla="*/ 897724 w 1145386"/>
                <a:gd name="connsiteY370" fmla="*/ 1699753 h 2659872"/>
                <a:gd name="connsiteX371" fmla="*/ 869099 w 1145386"/>
                <a:gd name="connsiteY371" fmla="*/ 1660966 h 2659872"/>
                <a:gd name="connsiteX372" fmla="*/ 851257 w 1145386"/>
                <a:gd name="connsiteY372" fmla="*/ 1617990 h 2659872"/>
                <a:gd name="connsiteX373" fmla="*/ 823020 w 1145386"/>
                <a:gd name="connsiteY373" fmla="*/ 1577961 h 2659872"/>
                <a:gd name="connsiteX374" fmla="*/ 823020 w 1145386"/>
                <a:gd name="connsiteY374" fmla="*/ 1544915 h 2659872"/>
                <a:gd name="connsiteX375" fmla="*/ 802075 w 1145386"/>
                <a:gd name="connsiteY375" fmla="*/ 1526607 h 2659872"/>
                <a:gd name="connsiteX376" fmla="*/ 799515 w 1145386"/>
                <a:gd name="connsiteY376" fmla="*/ 1511713 h 2659872"/>
                <a:gd name="connsiteX377" fmla="*/ 805022 w 1145386"/>
                <a:gd name="connsiteY377" fmla="*/ 1463229 h 2659872"/>
                <a:gd name="connsiteX378" fmla="*/ 805410 w 1145386"/>
                <a:gd name="connsiteY378" fmla="*/ 1461910 h 2659872"/>
                <a:gd name="connsiteX379" fmla="*/ 823330 w 1145386"/>
                <a:gd name="connsiteY379" fmla="*/ 1421804 h 2659872"/>
                <a:gd name="connsiteX380" fmla="*/ 830467 w 1145386"/>
                <a:gd name="connsiteY380" fmla="*/ 1411797 h 2659872"/>
                <a:gd name="connsiteX381" fmla="*/ 846602 w 1145386"/>
                <a:gd name="connsiteY381" fmla="*/ 1361218 h 2659872"/>
                <a:gd name="connsiteX382" fmla="*/ 897569 w 1145386"/>
                <a:gd name="connsiteY382" fmla="*/ 1304356 h 2659872"/>
                <a:gd name="connsiteX383" fmla="*/ 897569 w 1145386"/>
                <a:gd name="connsiteY383" fmla="*/ 1252459 h 2659872"/>
                <a:gd name="connsiteX384" fmla="*/ 904007 w 1145386"/>
                <a:gd name="connsiteY384" fmla="*/ 1234229 h 2659872"/>
                <a:gd name="connsiteX385" fmla="*/ 906645 w 1145386"/>
                <a:gd name="connsiteY385" fmla="*/ 1226782 h 2659872"/>
                <a:gd name="connsiteX386" fmla="*/ 919134 w 1145386"/>
                <a:gd name="connsiteY386" fmla="*/ 1191641 h 2659872"/>
                <a:gd name="connsiteX387" fmla="*/ 954276 w 1145386"/>
                <a:gd name="connsiteY387" fmla="*/ 1181401 h 2659872"/>
                <a:gd name="connsiteX388" fmla="*/ 1003303 w 1145386"/>
                <a:gd name="connsiteY388" fmla="*/ 1151147 h 2659872"/>
                <a:gd name="connsiteX389" fmla="*/ 1003846 w 1145386"/>
                <a:gd name="connsiteY389" fmla="*/ 1135321 h 2659872"/>
                <a:gd name="connsiteX390" fmla="*/ 1004001 w 1145386"/>
                <a:gd name="connsiteY390" fmla="*/ 1129581 h 2659872"/>
                <a:gd name="connsiteX391" fmla="*/ 1004311 w 1145386"/>
                <a:gd name="connsiteY391" fmla="*/ 1119962 h 2659872"/>
                <a:gd name="connsiteX392" fmla="*/ 1008733 w 1145386"/>
                <a:gd name="connsiteY392" fmla="*/ 1099327 h 2659872"/>
                <a:gd name="connsiteX393" fmla="*/ 1008811 w 1145386"/>
                <a:gd name="connsiteY393" fmla="*/ 1098939 h 2659872"/>
                <a:gd name="connsiteX394" fmla="*/ 1017809 w 1145386"/>
                <a:gd name="connsiteY394" fmla="*/ 1056583 h 2659872"/>
                <a:gd name="connsiteX395" fmla="*/ 1027894 w 1145386"/>
                <a:gd name="connsiteY395" fmla="*/ 1048283 h 2659872"/>
                <a:gd name="connsiteX396" fmla="*/ 1044107 w 1145386"/>
                <a:gd name="connsiteY396" fmla="*/ 1034940 h 2659872"/>
                <a:gd name="connsiteX397" fmla="*/ 1045891 w 1145386"/>
                <a:gd name="connsiteY397" fmla="*/ 1035250 h 2659872"/>
                <a:gd name="connsiteX398" fmla="*/ 1063888 w 1145386"/>
                <a:gd name="connsiteY398" fmla="*/ 1027260 h 2659872"/>
                <a:gd name="connsiteX399" fmla="*/ 1064431 w 1145386"/>
                <a:gd name="connsiteY399" fmla="*/ 1025709 h 2659872"/>
                <a:gd name="connsiteX400" fmla="*/ 1064897 w 1145386"/>
                <a:gd name="connsiteY400" fmla="*/ 1023847 h 2659872"/>
                <a:gd name="connsiteX401" fmla="*/ 1064199 w 1145386"/>
                <a:gd name="connsiteY401" fmla="*/ 1008254 h 2659872"/>
                <a:gd name="connsiteX402" fmla="*/ 1063035 w 1145386"/>
                <a:gd name="connsiteY402" fmla="*/ 1002514 h 2659872"/>
                <a:gd name="connsiteX403" fmla="*/ 1061018 w 1145386"/>
                <a:gd name="connsiteY403" fmla="*/ 993050 h 2659872"/>
                <a:gd name="connsiteX404" fmla="*/ 1060553 w 1145386"/>
                <a:gd name="connsiteY404" fmla="*/ 990645 h 2659872"/>
                <a:gd name="connsiteX405" fmla="*/ 1059467 w 1145386"/>
                <a:gd name="connsiteY405" fmla="*/ 985680 h 2659872"/>
                <a:gd name="connsiteX406" fmla="*/ 1058536 w 1145386"/>
                <a:gd name="connsiteY406" fmla="*/ 981103 h 2659872"/>
                <a:gd name="connsiteX407" fmla="*/ 1057605 w 1145386"/>
                <a:gd name="connsiteY407" fmla="*/ 976759 h 2659872"/>
                <a:gd name="connsiteX408" fmla="*/ 1056286 w 1145386"/>
                <a:gd name="connsiteY408" fmla="*/ 970398 h 2659872"/>
                <a:gd name="connsiteX409" fmla="*/ 1055278 w 1145386"/>
                <a:gd name="connsiteY409" fmla="*/ 965511 h 2659872"/>
                <a:gd name="connsiteX410" fmla="*/ 1054735 w 1145386"/>
                <a:gd name="connsiteY410" fmla="*/ 962796 h 2659872"/>
                <a:gd name="connsiteX411" fmla="*/ 1053959 w 1145386"/>
                <a:gd name="connsiteY411" fmla="*/ 959072 h 2659872"/>
                <a:gd name="connsiteX412" fmla="*/ 1053338 w 1145386"/>
                <a:gd name="connsiteY412" fmla="*/ 955814 h 2659872"/>
                <a:gd name="connsiteX413" fmla="*/ 1053338 w 1145386"/>
                <a:gd name="connsiteY413" fmla="*/ 955659 h 2659872"/>
                <a:gd name="connsiteX414" fmla="*/ 1052252 w 1145386"/>
                <a:gd name="connsiteY414" fmla="*/ 950849 h 2659872"/>
                <a:gd name="connsiteX415" fmla="*/ 1051709 w 1145386"/>
                <a:gd name="connsiteY415" fmla="*/ 948212 h 2659872"/>
                <a:gd name="connsiteX416" fmla="*/ 1051554 w 1145386"/>
                <a:gd name="connsiteY416" fmla="*/ 947359 h 2659872"/>
                <a:gd name="connsiteX417" fmla="*/ 1051399 w 1145386"/>
                <a:gd name="connsiteY417" fmla="*/ 946738 h 2659872"/>
                <a:gd name="connsiteX418" fmla="*/ 1051166 w 1145386"/>
                <a:gd name="connsiteY418" fmla="*/ 945729 h 2659872"/>
                <a:gd name="connsiteX419" fmla="*/ 1051166 w 1145386"/>
                <a:gd name="connsiteY419" fmla="*/ 945419 h 2659872"/>
                <a:gd name="connsiteX420" fmla="*/ 1051011 w 1145386"/>
                <a:gd name="connsiteY420" fmla="*/ 944876 h 2659872"/>
                <a:gd name="connsiteX421" fmla="*/ 1050701 w 1145386"/>
                <a:gd name="connsiteY421" fmla="*/ 943170 h 2659872"/>
                <a:gd name="connsiteX422" fmla="*/ 1050623 w 1145386"/>
                <a:gd name="connsiteY422" fmla="*/ 943014 h 2659872"/>
                <a:gd name="connsiteX423" fmla="*/ 1050313 w 1145386"/>
                <a:gd name="connsiteY423" fmla="*/ 941230 h 2659872"/>
                <a:gd name="connsiteX424" fmla="*/ 1050235 w 1145386"/>
                <a:gd name="connsiteY424" fmla="*/ 940842 h 2659872"/>
                <a:gd name="connsiteX425" fmla="*/ 1049615 w 1145386"/>
                <a:gd name="connsiteY425" fmla="*/ 937972 h 2659872"/>
                <a:gd name="connsiteX426" fmla="*/ 1066293 w 1145386"/>
                <a:gd name="connsiteY426" fmla="*/ 918966 h 2659872"/>
                <a:gd name="connsiteX427" fmla="*/ 1111054 w 1145386"/>
                <a:gd name="connsiteY427" fmla="*/ 894608 h 2659872"/>
                <a:gd name="connsiteX428" fmla="*/ 1097013 w 1145386"/>
                <a:gd name="connsiteY428" fmla="*/ 851321 h 2659872"/>
                <a:gd name="connsiteX429" fmla="*/ 1094608 w 1145386"/>
                <a:gd name="connsiteY429" fmla="*/ 844029 h 2659872"/>
                <a:gd name="connsiteX430" fmla="*/ 1091738 w 1145386"/>
                <a:gd name="connsiteY430" fmla="*/ 835263 h 2659872"/>
                <a:gd name="connsiteX431" fmla="*/ 1060708 w 1145386"/>
                <a:gd name="connsiteY431" fmla="*/ 797562 h 2659872"/>
                <a:gd name="connsiteX432" fmla="*/ 1061872 w 1145386"/>
                <a:gd name="connsiteY432" fmla="*/ 777781 h 2659872"/>
                <a:gd name="connsiteX433" fmla="*/ 1050235 w 1145386"/>
                <a:gd name="connsiteY433" fmla="*/ 761257 h 2659872"/>
                <a:gd name="connsiteX434" fmla="*/ 1009819 w 1145386"/>
                <a:gd name="connsiteY434" fmla="*/ 743260 h 2659872"/>
                <a:gd name="connsiteX435" fmla="*/ 1003458 w 1145386"/>
                <a:gd name="connsiteY435" fmla="*/ 736589 h 2659872"/>
                <a:gd name="connsiteX436" fmla="*/ 997252 w 1145386"/>
                <a:gd name="connsiteY436" fmla="*/ 730072 h 2659872"/>
                <a:gd name="connsiteX437" fmla="*/ 972816 w 1145386"/>
                <a:gd name="connsiteY437" fmla="*/ 704318 h 2659872"/>
                <a:gd name="connsiteX438" fmla="*/ 970411 w 1145386"/>
                <a:gd name="connsiteY438" fmla="*/ 676158 h 2659872"/>
                <a:gd name="connsiteX439" fmla="*/ 978479 w 1145386"/>
                <a:gd name="connsiteY439" fmla="*/ 649550 h 2659872"/>
                <a:gd name="connsiteX440" fmla="*/ 1051089 w 1145386"/>
                <a:gd name="connsiteY440" fmla="*/ 572519 h 2659872"/>
                <a:gd name="connsiteX441" fmla="*/ 1086695 w 1145386"/>
                <a:gd name="connsiteY441" fmla="*/ 537921 h 2659872"/>
                <a:gd name="connsiteX442" fmla="*/ 1097168 w 1145386"/>
                <a:gd name="connsiteY442" fmla="*/ 522328 h 2659872"/>
                <a:gd name="connsiteX443" fmla="*/ 1112295 w 1145386"/>
                <a:gd name="connsiteY443" fmla="*/ 484549 h 2659872"/>
                <a:gd name="connsiteX444" fmla="*/ 1131921 w 1145386"/>
                <a:gd name="connsiteY444" fmla="*/ 456545 h 2659872"/>
                <a:gd name="connsiteX445" fmla="*/ 1062880 w 1145386"/>
                <a:gd name="connsiteY445" fmla="*/ 448787 h 2659872"/>
                <a:gd name="connsiteX446" fmla="*/ 1058613 w 1145386"/>
                <a:gd name="connsiteY446" fmla="*/ 448322 h 2659872"/>
                <a:gd name="connsiteX447" fmla="*/ 881744 w 1145386"/>
                <a:gd name="connsiteY447" fmla="*/ 335529 h 2659872"/>
                <a:gd name="connsiteX448" fmla="*/ 873909 w 1145386"/>
                <a:gd name="connsiteY448" fmla="*/ 320247 h 2659872"/>
                <a:gd name="connsiteX449" fmla="*/ 871193 w 1145386"/>
                <a:gd name="connsiteY449" fmla="*/ 314739 h 2659872"/>
                <a:gd name="connsiteX450" fmla="*/ 868168 w 1145386"/>
                <a:gd name="connsiteY450" fmla="*/ 308378 h 2659872"/>
                <a:gd name="connsiteX451" fmla="*/ 1143402 w 1145386"/>
                <a:gd name="connsiteY451" fmla="*/ 453752 h 2659872"/>
                <a:gd name="connsiteX452" fmla="*/ 1140920 w 1145386"/>
                <a:gd name="connsiteY452" fmla="*/ 457321 h 2659872"/>
                <a:gd name="connsiteX453" fmla="*/ 1140842 w 1145386"/>
                <a:gd name="connsiteY453" fmla="*/ 457321 h 2659872"/>
                <a:gd name="connsiteX454" fmla="*/ 1119354 w 1145386"/>
                <a:gd name="connsiteY454" fmla="*/ 487885 h 2659872"/>
                <a:gd name="connsiteX455" fmla="*/ 1104227 w 1145386"/>
                <a:gd name="connsiteY455" fmla="*/ 525586 h 2659872"/>
                <a:gd name="connsiteX456" fmla="*/ 1092901 w 1145386"/>
                <a:gd name="connsiteY456" fmla="*/ 542575 h 2659872"/>
                <a:gd name="connsiteX457" fmla="*/ 1056596 w 1145386"/>
                <a:gd name="connsiteY457" fmla="*/ 578027 h 2659872"/>
                <a:gd name="connsiteX458" fmla="*/ 985383 w 1145386"/>
                <a:gd name="connsiteY458" fmla="*/ 653584 h 2659872"/>
                <a:gd name="connsiteX459" fmla="*/ 978324 w 1145386"/>
                <a:gd name="connsiteY459" fmla="*/ 677012 h 2659872"/>
                <a:gd name="connsiteX460" fmla="*/ 980263 w 1145386"/>
                <a:gd name="connsiteY460" fmla="*/ 700982 h 2659872"/>
                <a:gd name="connsiteX461" fmla="*/ 999812 w 1145386"/>
                <a:gd name="connsiteY461" fmla="*/ 721694 h 2659872"/>
                <a:gd name="connsiteX462" fmla="*/ 999889 w 1145386"/>
                <a:gd name="connsiteY462" fmla="*/ 721850 h 2659872"/>
                <a:gd name="connsiteX463" fmla="*/ 1002837 w 1145386"/>
                <a:gd name="connsiteY463" fmla="*/ 724953 h 2659872"/>
                <a:gd name="connsiteX464" fmla="*/ 1005940 w 1145386"/>
                <a:gd name="connsiteY464" fmla="*/ 728211 h 2659872"/>
                <a:gd name="connsiteX465" fmla="*/ 1005940 w 1145386"/>
                <a:gd name="connsiteY465" fmla="*/ 728288 h 2659872"/>
                <a:gd name="connsiteX466" fmla="*/ 1013698 w 1145386"/>
                <a:gd name="connsiteY466" fmla="*/ 736511 h 2659872"/>
                <a:gd name="connsiteX467" fmla="*/ 1055355 w 1145386"/>
                <a:gd name="connsiteY467" fmla="*/ 755051 h 2659872"/>
                <a:gd name="connsiteX468" fmla="*/ 1069784 w 1145386"/>
                <a:gd name="connsiteY468" fmla="*/ 775531 h 2659872"/>
                <a:gd name="connsiteX469" fmla="*/ 1068620 w 1145386"/>
                <a:gd name="connsiteY469" fmla="*/ 795002 h 2659872"/>
                <a:gd name="connsiteX470" fmla="*/ 1098254 w 1145386"/>
                <a:gd name="connsiteY470" fmla="*/ 830919 h 2659872"/>
                <a:gd name="connsiteX471" fmla="*/ 1102443 w 1145386"/>
                <a:gd name="connsiteY471" fmla="*/ 843331 h 2659872"/>
                <a:gd name="connsiteX472" fmla="*/ 1103762 w 1145386"/>
                <a:gd name="connsiteY472" fmla="*/ 847132 h 2659872"/>
                <a:gd name="connsiteX473" fmla="*/ 1105003 w 1145386"/>
                <a:gd name="connsiteY473" fmla="*/ 850856 h 2659872"/>
                <a:gd name="connsiteX474" fmla="*/ 1105003 w 1145386"/>
                <a:gd name="connsiteY474" fmla="*/ 850933 h 2659872"/>
                <a:gd name="connsiteX475" fmla="*/ 1105158 w 1145386"/>
                <a:gd name="connsiteY475" fmla="*/ 851399 h 2659872"/>
                <a:gd name="connsiteX476" fmla="*/ 1105080 w 1145386"/>
                <a:gd name="connsiteY476" fmla="*/ 851399 h 2659872"/>
                <a:gd name="connsiteX477" fmla="*/ 1120440 w 1145386"/>
                <a:gd name="connsiteY477" fmla="*/ 898409 h 2659872"/>
                <a:gd name="connsiteX478" fmla="*/ 1071646 w 1145386"/>
                <a:gd name="connsiteY478" fmla="*/ 924629 h 2659872"/>
                <a:gd name="connsiteX479" fmla="*/ 1059001 w 1145386"/>
                <a:gd name="connsiteY479" fmla="*/ 938980 h 2659872"/>
                <a:gd name="connsiteX480" fmla="*/ 1059156 w 1145386"/>
                <a:gd name="connsiteY480" fmla="*/ 939136 h 2659872"/>
                <a:gd name="connsiteX481" fmla="*/ 1059312 w 1145386"/>
                <a:gd name="connsiteY481" fmla="*/ 939291 h 2659872"/>
                <a:gd name="connsiteX482" fmla="*/ 1058070 w 1145386"/>
                <a:gd name="connsiteY482" fmla="*/ 940532 h 2659872"/>
                <a:gd name="connsiteX483" fmla="*/ 1058381 w 1145386"/>
                <a:gd name="connsiteY483" fmla="*/ 942161 h 2659872"/>
                <a:gd name="connsiteX484" fmla="*/ 1058536 w 1145386"/>
                <a:gd name="connsiteY484" fmla="*/ 942937 h 2659872"/>
                <a:gd name="connsiteX485" fmla="*/ 1058769 w 1145386"/>
                <a:gd name="connsiteY485" fmla="*/ 943868 h 2659872"/>
                <a:gd name="connsiteX486" fmla="*/ 1059156 w 1145386"/>
                <a:gd name="connsiteY486" fmla="*/ 945807 h 2659872"/>
                <a:gd name="connsiteX487" fmla="*/ 1059312 w 1145386"/>
                <a:gd name="connsiteY487" fmla="*/ 946816 h 2659872"/>
                <a:gd name="connsiteX488" fmla="*/ 1060398 w 1145386"/>
                <a:gd name="connsiteY488" fmla="*/ 951548 h 2659872"/>
                <a:gd name="connsiteX489" fmla="*/ 1060941 w 1145386"/>
                <a:gd name="connsiteY489" fmla="*/ 954185 h 2659872"/>
                <a:gd name="connsiteX490" fmla="*/ 1060941 w 1145386"/>
                <a:gd name="connsiteY490" fmla="*/ 954340 h 2659872"/>
                <a:gd name="connsiteX491" fmla="*/ 1062337 w 1145386"/>
                <a:gd name="connsiteY491" fmla="*/ 961322 h 2659872"/>
                <a:gd name="connsiteX492" fmla="*/ 1062880 w 1145386"/>
                <a:gd name="connsiteY492" fmla="*/ 963882 h 2659872"/>
                <a:gd name="connsiteX493" fmla="*/ 1063888 w 1145386"/>
                <a:gd name="connsiteY493" fmla="*/ 968847 h 2659872"/>
                <a:gd name="connsiteX494" fmla="*/ 1065130 w 1145386"/>
                <a:gd name="connsiteY494" fmla="*/ 974897 h 2659872"/>
                <a:gd name="connsiteX495" fmla="*/ 1067069 w 1145386"/>
                <a:gd name="connsiteY495" fmla="*/ 984051 h 2659872"/>
                <a:gd name="connsiteX496" fmla="*/ 1069319 w 1145386"/>
                <a:gd name="connsiteY496" fmla="*/ 994989 h 2659872"/>
                <a:gd name="connsiteX497" fmla="*/ 1070560 w 1145386"/>
                <a:gd name="connsiteY497" fmla="*/ 1000885 h 2659872"/>
                <a:gd name="connsiteX498" fmla="*/ 1071801 w 1145386"/>
                <a:gd name="connsiteY498" fmla="*/ 1007091 h 2659872"/>
                <a:gd name="connsiteX499" fmla="*/ 1072577 w 1145386"/>
                <a:gd name="connsiteY499" fmla="*/ 1025166 h 2659872"/>
                <a:gd name="connsiteX500" fmla="*/ 1071801 w 1145386"/>
                <a:gd name="connsiteY500" fmla="*/ 1028114 h 2659872"/>
                <a:gd name="connsiteX501" fmla="*/ 1071025 w 1145386"/>
                <a:gd name="connsiteY501" fmla="*/ 1030286 h 2659872"/>
                <a:gd name="connsiteX502" fmla="*/ 1069164 w 1145386"/>
                <a:gd name="connsiteY502" fmla="*/ 1033854 h 2659872"/>
                <a:gd name="connsiteX503" fmla="*/ 1046357 w 1145386"/>
                <a:gd name="connsiteY503" fmla="*/ 1043085 h 2659872"/>
                <a:gd name="connsiteX504" fmla="*/ 1036349 w 1145386"/>
                <a:gd name="connsiteY504" fmla="*/ 1051308 h 2659872"/>
                <a:gd name="connsiteX505" fmla="*/ 1033479 w 1145386"/>
                <a:gd name="connsiteY505" fmla="*/ 1053713 h 2659872"/>
                <a:gd name="connsiteX506" fmla="*/ 1033247 w 1145386"/>
                <a:gd name="connsiteY506" fmla="*/ 1053868 h 2659872"/>
                <a:gd name="connsiteX507" fmla="*/ 1030376 w 1145386"/>
                <a:gd name="connsiteY507" fmla="*/ 1056273 h 2659872"/>
                <a:gd name="connsiteX508" fmla="*/ 1030144 w 1145386"/>
                <a:gd name="connsiteY508" fmla="*/ 1056506 h 2659872"/>
                <a:gd name="connsiteX509" fmla="*/ 1024791 w 1145386"/>
                <a:gd name="connsiteY509" fmla="*/ 1060850 h 2659872"/>
                <a:gd name="connsiteX510" fmla="*/ 1016646 w 1145386"/>
                <a:gd name="connsiteY510" fmla="*/ 1098939 h 2659872"/>
                <a:gd name="connsiteX511" fmla="*/ 1016568 w 1145386"/>
                <a:gd name="connsiteY511" fmla="*/ 1099327 h 2659872"/>
                <a:gd name="connsiteX512" fmla="*/ 1011991 w 1145386"/>
                <a:gd name="connsiteY512" fmla="*/ 1120893 h 2659872"/>
                <a:gd name="connsiteX513" fmla="*/ 1011526 w 1145386"/>
                <a:gd name="connsiteY513" fmla="*/ 1135321 h 2659872"/>
                <a:gd name="connsiteX514" fmla="*/ 1011526 w 1145386"/>
                <a:gd name="connsiteY514" fmla="*/ 1135942 h 2659872"/>
                <a:gd name="connsiteX515" fmla="*/ 1010905 w 1145386"/>
                <a:gd name="connsiteY515" fmla="*/ 1155568 h 2659872"/>
                <a:gd name="connsiteX516" fmla="*/ 958930 w 1145386"/>
                <a:gd name="connsiteY516" fmla="*/ 1187684 h 2659872"/>
                <a:gd name="connsiteX517" fmla="*/ 925108 w 1145386"/>
                <a:gd name="connsiteY517" fmla="*/ 1198002 h 2659872"/>
                <a:gd name="connsiteX518" fmla="*/ 914402 w 1145386"/>
                <a:gd name="connsiteY518" fmla="*/ 1227945 h 2659872"/>
                <a:gd name="connsiteX519" fmla="*/ 914325 w 1145386"/>
                <a:gd name="connsiteY519" fmla="*/ 1227945 h 2659872"/>
                <a:gd name="connsiteX520" fmla="*/ 913006 w 1145386"/>
                <a:gd name="connsiteY520" fmla="*/ 1231669 h 2659872"/>
                <a:gd name="connsiteX521" fmla="*/ 911687 w 1145386"/>
                <a:gd name="connsiteY521" fmla="*/ 1235393 h 2659872"/>
                <a:gd name="connsiteX522" fmla="*/ 905326 w 1145386"/>
                <a:gd name="connsiteY522" fmla="*/ 1253080 h 2659872"/>
                <a:gd name="connsiteX523" fmla="*/ 905326 w 1145386"/>
                <a:gd name="connsiteY523" fmla="*/ 1307304 h 2659872"/>
                <a:gd name="connsiteX524" fmla="*/ 853739 w 1145386"/>
                <a:gd name="connsiteY524" fmla="*/ 1364399 h 2659872"/>
                <a:gd name="connsiteX525" fmla="*/ 837681 w 1145386"/>
                <a:gd name="connsiteY525" fmla="*/ 1414745 h 2659872"/>
                <a:gd name="connsiteX526" fmla="*/ 830234 w 1145386"/>
                <a:gd name="connsiteY526" fmla="*/ 1425295 h 2659872"/>
                <a:gd name="connsiteX527" fmla="*/ 812625 w 1145386"/>
                <a:gd name="connsiteY527" fmla="*/ 1464780 h 2659872"/>
                <a:gd name="connsiteX528" fmla="*/ 807350 w 1145386"/>
                <a:gd name="connsiteY528" fmla="*/ 1511480 h 2659872"/>
                <a:gd name="connsiteX529" fmla="*/ 809211 w 1145386"/>
                <a:gd name="connsiteY529" fmla="*/ 1522573 h 2659872"/>
                <a:gd name="connsiteX530" fmla="*/ 830777 w 1145386"/>
                <a:gd name="connsiteY530" fmla="*/ 1541424 h 2659872"/>
                <a:gd name="connsiteX531" fmla="*/ 830777 w 1145386"/>
                <a:gd name="connsiteY531" fmla="*/ 1575479 h 2659872"/>
                <a:gd name="connsiteX532" fmla="*/ 857851 w 1145386"/>
                <a:gd name="connsiteY532" fmla="*/ 1613878 h 2659872"/>
                <a:gd name="connsiteX533" fmla="*/ 875460 w 1145386"/>
                <a:gd name="connsiteY533" fmla="*/ 1656544 h 2659872"/>
                <a:gd name="connsiteX534" fmla="*/ 905249 w 1145386"/>
                <a:gd name="connsiteY534" fmla="*/ 1698124 h 2659872"/>
                <a:gd name="connsiteX535" fmla="*/ 896017 w 1145386"/>
                <a:gd name="connsiteY535" fmla="*/ 1721474 h 2659872"/>
                <a:gd name="connsiteX536" fmla="*/ 894621 w 1145386"/>
                <a:gd name="connsiteY536" fmla="*/ 1723724 h 2659872"/>
                <a:gd name="connsiteX537" fmla="*/ 893302 w 1145386"/>
                <a:gd name="connsiteY537" fmla="*/ 1725818 h 2659872"/>
                <a:gd name="connsiteX538" fmla="*/ 893147 w 1145386"/>
                <a:gd name="connsiteY538" fmla="*/ 1726051 h 2659872"/>
                <a:gd name="connsiteX539" fmla="*/ 891673 w 1145386"/>
                <a:gd name="connsiteY539" fmla="*/ 1727447 h 2659872"/>
                <a:gd name="connsiteX540" fmla="*/ 886786 w 1145386"/>
                <a:gd name="connsiteY540" fmla="*/ 1730628 h 2659872"/>
                <a:gd name="connsiteX541" fmla="*/ 880813 w 1145386"/>
                <a:gd name="connsiteY541" fmla="*/ 1734429 h 2659872"/>
                <a:gd name="connsiteX542" fmla="*/ 880735 w 1145386"/>
                <a:gd name="connsiteY542" fmla="*/ 1734429 h 2659872"/>
                <a:gd name="connsiteX543" fmla="*/ 857230 w 1145386"/>
                <a:gd name="connsiteY543" fmla="*/ 1749168 h 2659872"/>
                <a:gd name="connsiteX544" fmla="*/ 850559 w 1145386"/>
                <a:gd name="connsiteY544" fmla="*/ 1753280 h 2659872"/>
                <a:gd name="connsiteX545" fmla="*/ 844896 w 1145386"/>
                <a:gd name="connsiteY545" fmla="*/ 1756693 h 2659872"/>
                <a:gd name="connsiteX546" fmla="*/ 837992 w 1145386"/>
                <a:gd name="connsiteY546" fmla="*/ 1759253 h 2659872"/>
                <a:gd name="connsiteX547" fmla="*/ 834811 w 1145386"/>
                <a:gd name="connsiteY547" fmla="*/ 1759718 h 2659872"/>
                <a:gd name="connsiteX548" fmla="*/ 832406 w 1145386"/>
                <a:gd name="connsiteY548" fmla="*/ 1759873 h 2659872"/>
                <a:gd name="connsiteX549" fmla="*/ 830001 w 1145386"/>
                <a:gd name="connsiteY549" fmla="*/ 1759796 h 2659872"/>
                <a:gd name="connsiteX550" fmla="*/ 825657 w 1145386"/>
                <a:gd name="connsiteY550" fmla="*/ 1759408 h 2659872"/>
                <a:gd name="connsiteX551" fmla="*/ 823640 w 1145386"/>
                <a:gd name="connsiteY551" fmla="*/ 1759098 h 2659872"/>
                <a:gd name="connsiteX552" fmla="*/ 821546 w 1145386"/>
                <a:gd name="connsiteY552" fmla="*/ 1758632 h 2659872"/>
                <a:gd name="connsiteX553" fmla="*/ 816891 w 1145386"/>
                <a:gd name="connsiteY553" fmla="*/ 1757469 h 2659872"/>
                <a:gd name="connsiteX554" fmla="*/ 816814 w 1145386"/>
                <a:gd name="connsiteY554" fmla="*/ 1757469 h 2659872"/>
                <a:gd name="connsiteX555" fmla="*/ 808203 w 1145386"/>
                <a:gd name="connsiteY555" fmla="*/ 1754288 h 2659872"/>
                <a:gd name="connsiteX556" fmla="*/ 806186 w 1145386"/>
                <a:gd name="connsiteY556" fmla="*/ 1753357 h 2659872"/>
                <a:gd name="connsiteX557" fmla="*/ 769028 w 1145386"/>
                <a:gd name="connsiteY557" fmla="*/ 1783068 h 2659872"/>
                <a:gd name="connsiteX558" fmla="*/ 750953 w 1145386"/>
                <a:gd name="connsiteY558" fmla="*/ 1778802 h 2659872"/>
                <a:gd name="connsiteX559" fmla="*/ 696108 w 1145386"/>
                <a:gd name="connsiteY559" fmla="*/ 1762046 h 2659872"/>
                <a:gd name="connsiteX560" fmla="*/ 669190 w 1145386"/>
                <a:gd name="connsiteY560" fmla="*/ 1767398 h 2659872"/>
                <a:gd name="connsiteX561" fmla="*/ 650417 w 1145386"/>
                <a:gd name="connsiteY561" fmla="*/ 1792765 h 2659872"/>
                <a:gd name="connsiteX562" fmla="*/ 642504 w 1145386"/>
                <a:gd name="connsiteY562" fmla="*/ 1821390 h 2659872"/>
                <a:gd name="connsiteX563" fmla="*/ 674387 w 1145386"/>
                <a:gd name="connsiteY563" fmla="*/ 1832793 h 2659872"/>
                <a:gd name="connsiteX564" fmla="*/ 677412 w 1145386"/>
                <a:gd name="connsiteY564" fmla="*/ 1833181 h 2659872"/>
                <a:gd name="connsiteX565" fmla="*/ 684937 w 1145386"/>
                <a:gd name="connsiteY565" fmla="*/ 1892914 h 2659872"/>
                <a:gd name="connsiteX566" fmla="*/ 684937 w 1145386"/>
                <a:gd name="connsiteY566" fmla="*/ 1910135 h 2659872"/>
                <a:gd name="connsiteX567" fmla="*/ 691996 w 1145386"/>
                <a:gd name="connsiteY567" fmla="*/ 1938450 h 2659872"/>
                <a:gd name="connsiteX568" fmla="*/ 685015 w 1145386"/>
                <a:gd name="connsiteY568" fmla="*/ 1995855 h 2659872"/>
                <a:gd name="connsiteX569" fmla="*/ 691376 w 1145386"/>
                <a:gd name="connsiteY569" fmla="*/ 2015016 h 2659872"/>
                <a:gd name="connsiteX570" fmla="*/ 709916 w 1145386"/>
                <a:gd name="connsiteY570" fmla="*/ 2029600 h 2659872"/>
                <a:gd name="connsiteX571" fmla="*/ 725431 w 1145386"/>
                <a:gd name="connsiteY571" fmla="*/ 2053958 h 2659872"/>
                <a:gd name="connsiteX572" fmla="*/ 730318 w 1145386"/>
                <a:gd name="connsiteY572" fmla="*/ 2072886 h 2659872"/>
                <a:gd name="connsiteX573" fmla="*/ 755918 w 1145386"/>
                <a:gd name="connsiteY573" fmla="*/ 2098408 h 2659872"/>
                <a:gd name="connsiteX574" fmla="*/ 772907 w 1145386"/>
                <a:gd name="connsiteY574" fmla="*/ 2103683 h 2659872"/>
                <a:gd name="connsiteX575" fmla="*/ 772907 w 1145386"/>
                <a:gd name="connsiteY575" fmla="*/ 2172880 h 2659872"/>
                <a:gd name="connsiteX576" fmla="*/ 773527 w 1145386"/>
                <a:gd name="connsiteY576" fmla="*/ 2175130 h 2659872"/>
                <a:gd name="connsiteX577" fmla="*/ 771045 w 1145386"/>
                <a:gd name="connsiteY577" fmla="*/ 2176138 h 2659872"/>
                <a:gd name="connsiteX578" fmla="*/ 770890 w 1145386"/>
                <a:gd name="connsiteY578" fmla="*/ 2176448 h 2659872"/>
                <a:gd name="connsiteX579" fmla="*/ 766235 w 1145386"/>
                <a:gd name="connsiteY579" fmla="*/ 2265194 h 2659872"/>
                <a:gd name="connsiteX580" fmla="*/ 766235 w 1145386"/>
                <a:gd name="connsiteY580" fmla="*/ 2439891 h 2659872"/>
                <a:gd name="connsiteX581" fmla="*/ 766158 w 1145386"/>
                <a:gd name="connsiteY581" fmla="*/ 2441055 h 2659872"/>
                <a:gd name="connsiteX582" fmla="*/ 721397 w 1145386"/>
                <a:gd name="connsiteY582" fmla="*/ 2502649 h 2659872"/>
                <a:gd name="connsiteX583" fmla="*/ 682532 w 1145386"/>
                <a:gd name="connsiteY583" fmla="*/ 2534144 h 2659872"/>
                <a:gd name="connsiteX584" fmla="*/ 681989 w 1145386"/>
                <a:gd name="connsiteY584" fmla="*/ 2581620 h 2659872"/>
                <a:gd name="connsiteX585" fmla="*/ 682455 w 1145386"/>
                <a:gd name="connsiteY585" fmla="*/ 2611408 h 2659872"/>
                <a:gd name="connsiteX586" fmla="*/ 682532 w 1145386"/>
                <a:gd name="connsiteY586" fmla="*/ 2612184 h 2659872"/>
                <a:gd name="connsiteX587" fmla="*/ 671672 w 1145386"/>
                <a:gd name="connsiteY587" fmla="*/ 2643369 h 2659872"/>
                <a:gd name="connsiteX588" fmla="*/ 630092 w 1145386"/>
                <a:gd name="connsiteY588" fmla="*/ 2659117 h 2659872"/>
                <a:gd name="connsiteX589" fmla="*/ 626912 w 1145386"/>
                <a:gd name="connsiteY589" fmla="*/ 2660280 h 2659872"/>
                <a:gd name="connsiteX590" fmla="*/ 625205 w 1145386"/>
                <a:gd name="connsiteY590" fmla="*/ 2658651 h 2659872"/>
                <a:gd name="connsiteX591" fmla="*/ 622412 w 1145386"/>
                <a:gd name="connsiteY591" fmla="*/ 2655936 h 2659872"/>
                <a:gd name="connsiteX592" fmla="*/ 601467 w 1145386"/>
                <a:gd name="connsiteY592" fmla="*/ 2635689 h 2659872"/>
                <a:gd name="connsiteX593" fmla="*/ 559810 w 1145386"/>
                <a:gd name="connsiteY593" fmla="*/ 2593876 h 2659872"/>
                <a:gd name="connsiteX594" fmla="*/ 522419 w 1145386"/>
                <a:gd name="connsiteY594" fmla="*/ 2544617 h 2659872"/>
                <a:gd name="connsiteX595" fmla="*/ 472538 w 1145386"/>
                <a:gd name="connsiteY595" fmla="*/ 2460371 h 2659872"/>
                <a:gd name="connsiteX596" fmla="*/ 461290 w 1145386"/>
                <a:gd name="connsiteY596" fmla="*/ 2460371 h 2659872"/>
                <a:gd name="connsiteX597" fmla="*/ 410091 w 1145386"/>
                <a:gd name="connsiteY597" fmla="*/ 2456027 h 2659872"/>
                <a:gd name="connsiteX598" fmla="*/ 395352 w 1145386"/>
                <a:gd name="connsiteY598" fmla="*/ 2451527 h 2659872"/>
                <a:gd name="connsiteX599" fmla="*/ 359823 w 1145386"/>
                <a:gd name="connsiteY599" fmla="*/ 2442218 h 2659872"/>
                <a:gd name="connsiteX600" fmla="*/ 358737 w 1145386"/>
                <a:gd name="connsiteY600" fmla="*/ 2396217 h 2659872"/>
                <a:gd name="connsiteX601" fmla="*/ 361529 w 1145386"/>
                <a:gd name="connsiteY601" fmla="*/ 2374186 h 2659872"/>
                <a:gd name="connsiteX602" fmla="*/ 319949 w 1145386"/>
                <a:gd name="connsiteY602" fmla="*/ 2358128 h 2659872"/>
                <a:gd name="connsiteX603" fmla="*/ 310951 w 1145386"/>
                <a:gd name="connsiteY603" fmla="*/ 2314143 h 2659872"/>
                <a:gd name="connsiteX604" fmla="*/ 287135 w 1145386"/>
                <a:gd name="connsiteY604" fmla="*/ 2250997 h 2659872"/>
                <a:gd name="connsiteX605" fmla="*/ 331353 w 1145386"/>
                <a:gd name="connsiteY605" fmla="*/ 2216554 h 2659872"/>
                <a:gd name="connsiteX606" fmla="*/ 362305 w 1145386"/>
                <a:gd name="connsiteY606" fmla="*/ 2170242 h 2659872"/>
                <a:gd name="connsiteX607" fmla="*/ 359978 w 1145386"/>
                <a:gd name="connsiteY607" fmla="*/ 2166752 h 2659872"/>
                <a:gd name="connsiteX608" fmla="*/ 339964 w 1145386"/>
                <a:gd name="connsiteY608" fmla="*/ 2157831 h 2659872"/>
                <a:gd name="connsiteX609" fmla="*/ 225386 w 1145386"/>
                <a:gd name="connsiteY609" fmla="*/ 2158839 h 2659872"/>
                <a:gd name="connsiteX610" fmla="*/ 192805 w 1145386"/>
                <a:gd name="connsiteY610" fmla="*/ 2179551 h 2659872"/>
                <a:gd name="connsiteX611" fmla="*/ 161465 w 1145386"/>
                <a:gd name="connsiteY611" fmla="*/ 2179551 h 2659872"/>
                <a:gd name="connsiteX612" fmla="*/ 139046 w 1145386"/>
                <a:gd name="connsiteY612" fmla="*/ 2152788 h 2659872"/>
                <a:gd name="connsiteX613" fmla="*/ 105689 w 1145386"/>
                <a:gd name="connsiteY613" fmla="*/ 2160933 h 2659872"/>
                <a:gd name="connsiteX614" fmla="*/ 91958 w 1145386"/>
                <a:gd name="connsiteY614" fmla="*/ 2069318 h 2659872"/>
                <a:gd name="connsiteX615" fmla="*/ 89786 w 1145386"/>
                <a:gd name="connsiteY615" fmla="*/ 1988563 h 2659872"/>
                <a:gd name="connsiteX616" fmla="*/ 92113 w 1145386"/>
                <a:gd name="connsiteY616" fmla="*/ 1968238 h 2659872"/>
                <a:gd name="connsiteX617" fmla="*/ 109335 w 1145386"/>
                <a:gd name="connsiteY617" fmla="*/ 1949776 h 2659872"/>
                <a:gd name="connsiteX618" fmla="*/ 138735 w 1145386"/>
                <a:gd name="connsiteY618" fmla="*/ 1920375 h 2659872"/>
                <a:gd name="connsiteX619" fmla="*/ 138735 w 1145386"/>
                <a:gd name="connsiteY619" fmla="*/ 1859479 h 2659872"/>
                <a:gd name="connsiteX620" fmla="*/ 139821 w 1145386"/>
                <a:gd name="connsiteY620" fmla="*/ 1858393 h 2659872"/>
                <a:gd name="connsiteX621" fmla="*/ 156965 w 1145386"/>
                <a:gd name="connsiteY621" fmla="*/ 1843576 h 2659872"/>
                <a:gd name="connsiteX622" fmla="*/ 152001 w 1145386"/>
                <a:gd name="connsiteY622" fmla="*/ 1785008 h 2659872"/>
                <a:gd name="connsiteX623" fmla="*/ 127720 w 1145386"/>
                <a:gd name="connsiteY623" fmla="*/ 1743040 h 2659872"/>
                <a:gd name="connsiteX624" fmla="*/ 80942 w 1145386"/>
                <a:gd name="connsiteY624" fmla="*/ 1716432 h 2659872"/>
                <a:gd name="connsiteX625" fmla="*/ 34398 w 1145386"/>
                <a:gd name="connsiteY625" fmla="*/ 1692073 h 2659872"/>
                <a:gd name="connsiteX626" fmla="*/ 420 w 1145386"/>
                <a:gd name="connsiteY626" fmla="*/ 1644675 h 2659872"/>
                <a:gd name="connsiteX627" fmla="*/ 498 w 1145386"/>
                <a:gd name="connsiteY627" fmla="*/ 1611241 h 2659872"/>
                <a:gd name="connsiteX628" fmla="*/ 8721 w 1145386"/>
                <a:gd name="connsiteY628" fmla="*/ 1580211 h 2659872"/>
                <a:gd name="connsiteX629" fmla="*/ 51076 w 1145386"/>
                <a:gd name="connsiteY629" fmla="*/ 1546621 h 2659872"/>
                <a:gd name="connsiteX630" fmla="*/ 70237 w 1145386"/>
                <a:gd name="connsiteY630" fmla="*/ 1532658 h 2659872"/>
                <a:gd name="connsiteX631" fmla="*/ 102120 w 1145386"/>
                <a:gd name="connsiteY631" fmla="*/ 1495422 h 2659872"/>
                <a:gd name="connsiteX632" fmla="*/ 107163 w 1145386"/>
                <a:gd name="connsiteY632" fmla="*/ 1467263 h 2659872"/>
                <a:gd name="connsiteX633" fmla="*/ 100491 w 1145386"/>
                <a:gd name="connsiteY633" fmla="*/ 1442672 h 2659872"/>
                <a:gd name="connsiteX634" fmla="*/ 69927 w 1145386"/>
                <a:gd name="connsiteY634" fmla="*/ 1444688 h 2659872"/>
                <a:gd name="connsiteX635" fmla="*/ 24468 w 1145386"/>
                <a:gd name="connsiteY635" fmla="*/ 1408771 h 2659872"/>
                <a:gd name="connsiteX636" fmla="*/ 19969 w 1145386"/>
                <a:gd name="connsiteY636" fmla="*/ 1325456 h 2659872"/>
                <a:gd name="connsiteX637" fmla="*/ 22063 w 1145386"/>
                <a:gd name="connsiteY637" fmla="*/ 1324215 h 2659872"/>
                <a:gd name="connsiteX638" fmla="*/ 62945 w 1145386"/>
                <a:gd name="connsiteY638" fmla="*/ 1300478 h 2659872"/>
                <a:gd name="connsiteX639" fmla="*/ 107783 w 1145386"/>
                <a:gd name="connsiteY639" fmla="*/ 1279222 h 2659872"/>
                <a:gd name="connsiteX640" fmla="*/ 166274 w 1145386"/>
                <a:gd name="connsiteY640" fmla="*/ 1262078 h 2659872"/>
                <a:gd name="connsiteX641" fmla="*/ 180160 w 1145386"/>
                <a:gd name="connsiteY641" fmla="*/ 1287445 h 2659872"/>
                <a:gd name="connsiteX642" fmla="*/ 202346 w 1145386"/>
                <a:gd name="connsiteY642" fmla="*/ 1296754 h 2659872"/>
                <a:gd name="connsiteX643" fmla="*/ 219025 w 1145386"/>
                <a:gd name="connsiteY643" fmla="*/ 1275111 h 2659872"/>
                <a:gd name="connsiteX644" fmla="*/ 245788 w 1145386"/>
                <a:gd name="connsiteY644" fmla="*/ 1258122 h 2659872"/>
                <a:gd name="connsiteX645" fmla="*/ 296755 w 1145386"/>
                <a:gd name="connsiteY645" fmla="*/ 1205061 h 2659872"/>
                <a:gd name="connsiteX646" fmla="*/ 300866 w 1145386"/>
                <a:gd name="connsiteY646" fmla="*/ 1162473 h 2659872"/>
                <a:gd name="connsiteX647" fmla="*/ 296910 w 1145386"/>
                <a:gd name="connsiteY647" fmla="*/ 1148509 h 2659872"/>
                <a:gd name="connsiteX648" fmla="*/ 272086 w 1145386"/>
                <a:gd name="connsiteY648" fmla="*/ 1111816 h 2659872"/>
                <a:gd name="connsiteX649" fmla="*/ 244392 w 1145386"/>
                <a:gd name="connsiteY649" fmla="*/ 1062945 h 2659872"/>
                <a:gd name="connsiteX650" fmla="*/ 243228 w 1145386"/>
                <a:gd name="connsiteY650" fmla="*/ 993903 h 2659872"/>
                <a:gd name="connsiteX651" fmla="*/ 237720 w 1145386"/>
                <a:gd name="connsiteY651" fmla="*/ 954728 h 2659872"/>
                <a:gd name="connsiteX652" fmla="*/ 256493 w 1145386"/>
                <a:gd name="connsiteY652" fmla="*/ 911519 h 2659872"/>
                <a:gd name="connsiteX653" fmla="*/ 275965 w 1145386"/>
                <a:gd name="connsiteY653" fmla="*/ 854424 h 2659872"/>
                <a:gd name="connsiteX654" fmla="*/ 275965 w 1145386"/>
                <a:gd name="connsiteY654" fmla="*/ 829368 h 2659872"/>
                <a:gd name="connsiteX655" fmla="*/ 278680 w 1145386"/>
                <a:gd name="connsiteY655" fmla="*/ 828514 h 2659872"/>
                <a:gd name="connsiteX656" fmla="*/ 316924 w 1145386"/>
                <a:gd name="connsiteY656" fmla="*/ 819826 h 2659872"/>
                <a:gd name="connsiteX657" fmla="*/ 380613 w 1145386"/>
                <a:gd name="connsiteY657" fmla="*/ 820757 h 2659872"/>
                <a:gd name="connsiteX658" fmla="*/ 398998 w 1145386"/>
                <a:gd name="connsiteY658" fmla="*/ 786469 h 2659872"/>
                <a:gd name="connsiteX659" fmla="*/ 400161 w 1145386"/>
                <a:gd name="connsiteY659" fmla="*/ 680968 h 2659872"/>
                <a:gd name="connsiteX660" fmla="*/ 394809 w 1145386"/>
                <a:gd name="connsiteY660" fmla="*/ 651800 h 2659872"/>
                <a:gd name="connsiteX661" fmla="*/ 381000 w 1145386"/>
                <a:gd name="connsiteY661" fmla="*/ 629691 h 2659872"/>
                <a:gd name="connsiteX662" fmla="*/ 354780 w 1145386"/>
                <a:gd name="connsiteY662" fmla="*/ 588034 h 2659872"/>
                <a:gd name="connsiteX663" fmla="*/ 330422 w 1145386"/>
                <a:gd name="connsiteY663" fmla="*/ 554134 h 2659872"/>
                <a:gd name="connsiteX664" fmla="*/ 297220 w 1145386"/>
                <a:gd name="connsiteY664" fmla="*/ 529930 h 2659872"/>
                <a:gd name="connsiteX665" fmla="*/ 299470 w 1145386"/>
                <a:gd name="connsiteY665" fmla="*/ 526827 h 2659872"/>
                <a:gd name="connsiteX666" fmla="*/ 323751 w 1145386"/>
                <a:gd name="connsiteY666" fmla="*/ 497815 h 2659872"/>
                <a:gd name="connsiteX667" fmla="*/ 335930 w 1145386"/>
                <a:gd name="connsiteY667" fmla="*/ 484472 h 2659872"/>
                <a:gd name="connsiteX668" fmla="*/ 339886 w 1145386"/>
                <a:gd name="connsiteY668" fmla="*/ 459803 h 2659872"/>
                <a:gd name="connsiteX669" fmla="*/ 328250 w 1145386"/>
                <a:gd name="connsiteY669" fmla="*/ 443900 h 2659872"/>
                <a:gd name="connsiteX670" fmla="*/ 321578 w 1145386"/>
                <a:gd name="connsiteY670" fmla="*/ 313110 h 2659872"/>
                <a:gd name="connsiteX671" fmla="*/ 322044 w 1145386"/>
                <a:gd name="connsiteY671" fmla="*/ 312179 h 2659872"/>
                <a:gd name="connsiteX672" fmla="*/ 343610 w 1145386"/>
                <a:gd name="connsiteY672" fmla="*/ 269280 h 2659872"/>
                <a:gd name="connsiteX673" fmla="*/ 370605 w 1145386"/>
                <a:gd name="connsiteY673" fmla="*/ 250740 h 2659872"/>
                <a:gd name="connsiteX674" fmla="*/ 413659 w 1145386"/>
                <a:gd name="connsiteY674" fmla="*/ 243758 h 2659872"/>
                <a:gd name="connsiteX675" fmla="*/ 512101 w 1145386"/>
                <a:gd name="connsiteY675" fmla="*/ 246241 h 2659872"/>
                <a:gd name="connsiteX676" fmla="*/ 524358 w 1145386"/>
                <a:gd name="connsiteY676" fmla="*/ 242439 h 2659872"/>
                <a:gd name="connsiteX677" fmla="*/ 549647 w 1145386"/>
                <a:gd name="connsiteY677" fmla="*/ 207531 h 2659872"/>
                <a:gd name="connsiteX678" fmla="*/ 565938 w 1145386"/>
                <a:gd name="connsiteY678" fmla="*/ 176268 h 2659872"/>
                <a:gd name="connsiteX679" fmla="*/ 566326 w 1145386"/>
                <a:gd name="connsiteY679" fmla="*/ 175415 h 2659872"/>
                <a:gd name="connsiteX680" fmla="*/ 617215 w 1145386"/>
                <a:gd name="connsiteY680" fmla="*/ 136628 h 2659872"/>
                <a:gd name="connsiteX681" fmla="*/ 651503 w 1145386"/>
                <a:gd name="connsiteY681" fmla="*/ 112813 h 2659872"/>
                <a:gd name="connsiteX682" fmla="*/ 651503 w 1145386"/>
                <a:gd name="connsiteY682" fmla="*/ 65802 h 2659872"/>
                <a:gd name="connsiteX683" fmla="*/ 665078 w 1145386"/>
                <a:gd name="connsiteY683" fmla="*/ 3588 h 2659872"/>
                <a:gd name="connsiteX684" fmla="*/ 665776 w 1145386"/>
                <a:gd name="connsiteY684" fmla="*/ 407 h 2659872"/>
                <a:gd name="connsiteX685" fmla="*/ 668957 w 1145386"/>
                <a:gd name="connsiteY685" fmla="*/ 407 h 2659872"/>
                <a:gd name="connsiteX686" fmla="*/ 727370 w 1145386"/>
                <a:gd name="connsiteY686" fmla="*/ 485 h 2659872"/>
                <a:gd name="connsiteX687" fmla="*/ 799282 w 1145386"/>
                <a:gd name="connsiteY687" fmla="*/ 13983 h 2659872"/>
                <a:gd name="connsiteX688" fmla="*/ 800756 w 1145386"/>
                <a:gd name="connsiteY688" fmla="*/ 14060 h 2659872"/>
                <a:gd name="connsiteX689" fmla="*/ 801687 w 1145386"/>
                <a:gd name="connsiteY689" fmla="*/ 14060 h 2659872"/>
                <a:gd name="connsiteX690" fmla="*/ 802462 w 1145386"/>
                <a:gd name="connsiteY690" fmla="*/ 15457 h 2659872"/>
                <a:gd name="connsiteX691" fmla="*/ 802540 w 1145386"/>
                <a:gd name="connsiteY691" fmla="*/ 15612 h 2659872"/>
                <a:gd name="connsiteX692" fmla="*/ 803393 w 1145386"/>
                <a:gd name="connsiteY692" fmla="*/ 16543 h 2659872"/>
                <a:gd name="connsiteX693" fmla="*/ 804247 w 1145386"/>
                <a:gd name="connsiteY693" fmla="*/ 17474 h 2659872"/>
                <a:gd name="connsiteX694" fmla="*/ 805488 w 1145386"/>
                <a:gd name="connsiteY694" fmla="*/ 18947 h 2659872"/>
                <a:gd name="connsiteX695" fmla="*/ 807117 w 1145386"/>
                <a:gd name="connsiteY695" fmla="*/ 20964 h 2659872"/>
                <a:gd name="connsiteX696" fmla="*/ 807117 w 1145386"/>
                <a:gd name="connsiteY696" fmla="*/ 21042 h 2659872"/>
                <a:gd name="connsiteX697" fmla="*/ 810685 w 1145386"/>
                <a:gd name="connsiteY697" fmla="*/ 25619 h 2659872"/>
                <a:gd name="connsiteX698" fmla="*/ 819296 w 1145386"/>
                <a:gd name="connsiteY698" fmla="*/ 38031 h 2659872"/>
                <a:gd name="connsiteX699" fmla="*/ 825735 w 1145386"/>
                <a:gd name="connsiteY699" fmla="*/ 48581 h 2659872"/>
                <a:gd name="connsiteX700" fmla="*/ 825735 w 1145386"/>
                <a:gd name="connsiteY700" fmla="*/ 48658 h 2659872"/>
                <a:gd name="connsiteX701" fmla="*/ 828760 w 1145386"/>
                <a:gd name="connsiteY701" fmla="*/ 54011 h 2659872"/>
                <a:gd name="connsiteX702" fmla="*/ 832174 w 1145386"/>
                <a:gd name="connsiteY702" fmla="*/ 60760 h 2659872"/>
                <a:gd name="connsiteX703" fmla="*/ 832561 w 1145386"/>
                <a:gd name="connsiteY703" fmla="*/ 61613 h 2659872"/>
                <a:gd name="connsiteX704" fmla="*/ 835432 w 1145386"/>
                <a:gd name="connsiteY704" fmla="*/ 67897 h 2659872"/>
                <a:gd name="connsiteX705" fmla="*/ 836518 w 1145386"/>
                <a:gd name="connsiteY705" fmla="*/ 70302 h 2659872"/>
                <a:gd name="connsiteX706" fmla="*/ 838147 w 1145386"/>
                <a:gd name="connsiteY706" fmla="*/ 74491 h 2659872"/>
                <a:gd name="connsiteX707" fmla="*/ 838767 w 1145386"/>
                <a:gd name="connsiteY707" fmla="*/ 76197 h 2659872"/>
                <a:gd name="connsiteX708" fmla="*/ 841017 w 1145386"/>
                <a:gd name="connsiteY708" fmla="*/ 82015 h 2659872"/>
                <a:gd name="connsiteX709" fmla="*/ 848464 w 1145386"/>
                <a:gd name="connsiteY709" fmla="*/ 111959 h 2659872"/>
                <a:gd name="connsiteX710" fmla="*/ 847688 w 1145386"/>
                <a:gd name="connsiteY710" fmla="*/ 158581 h 2659872"/>
                <a:gd name="connsiteX711" fmla="*/ 856144 w 1145386"/>
                <a:gd name="connsiteY711" fmla="*/ 257179 h 2659872"/>
                <a:gd name="connsiteX712" fmla="*/ 859247 w 1145386"/>
                <a:gd name="connsiteY712" fmla="*/ 266332 h 2659872"/>
                <a:gd name="connsiteX713" fmla="*/ 867858 w 1145386"/>
                <a:gd name="connsiteY713" fmla="*/ 288519 h 2659872"/>
                <a:gd name="connsiteX714" fmla="*/ 867858 w 1145386"/>
                <a:gd name="connsiteY714" fmla="*/ 288596 h 2659872"/>
                <a:gd name="connsiteX715" fmla="*/ 874219 w 1145386"/>
                <a:gd name="connsiteY715" fmla="*/ 302870 h 2659872"/>
                <a:gd name="connsiteX716" fmla="*/ 875150 w 1145386"/>
                <a:gd name="connsiteY716" fmla="*/ 304887 h 2659872"/>
                <a:gd name="connsiteX717" fmla="*/ 875382 w 1145386"/>
                <a:gd name="connsiteY717" fmla="*/ 305430 h 2659872"/>
                <a:gd name="connsiteX718" fmla="*/ 878253 w 1145386"/>
                <a:gd name="connsiteY718" fmla="*/ 311326 h 2659872"/>
                <a:gd name="connsiteX719" fmla="*/ 878253 w 1145386"/>
                <a:gd name="connsiteY719" fmla="*/ 311403 h 2659872"/>
                <a:gd name="connsiteX720" fmla="*/ 879572 w 1145386"/>
                <a:gd name="connsiteY720" fmla="*/ 314118 h 2659872"/>
                <a:gd name="connsiteX721" fmla="*/ 888570 w 1145386"/>
                <a:gd name="connsiteY721" fmla="*/ 331883 h 2659872"/>
                <a:gd name="connsiteX722" fmla="*/ 1057605 w 1145386"/>
                <a:gd name="connsiteY722" fmla="*/ 440565 h 2659872"/>
                <a:gd name="connsiteX723" fmla="*/ 1058303 w 1145386"/>
                <a:gd name="connsiteY723" fmla="*/ 440409 h 2659872"/>
                <a:gd name="connsiteX724" fmla="*/ 1062492 w 1145386"/>
                <a:gd name="connsiteY724" fmla="*/ 440875 h 2659872"/>
                <a:gd name="connsiteX725" fmla="*/ 1145807 w 1145386"/>
                <a:gd name="connsiteY725" fmla="*/ 450339 h 2659872"/>
                <a:gd name="connsiteX726" fmla="*/ 1063888 w 1145386"/>
                <a:gd name="connsiteY726" fmla="*/ 1027260 h 2659872"/>
                <a:gd name="connsiteX727" fmla="*/ 1045891 w 1145386"/>
                <a:gd name="connsiteY727" fmla="*/ 1035561 h 2659872"/>
                <a:gd name="connsiteX728" fmla="*/ 1044107 w 1145386"/>
                <a:gd name="connsiteY728" fmla="*/ 1035250 h 2659872"/>
                <a:gd name="connsiteX729" fmla="*/ 1029833 w 1145386"/>
                <a:gd name="connsiteY729" fmla="*/ 1046964 h 2659872"/>
                <a:gd name="connsiteX730" fmla="*/ 1027894 w 1145386"/>
                <a:gd name="connsiteY730" fmla="*/ 1048283 h 2659872"/>
                <a:gd name="connsiteX731" fmla="*/ 1044107 w 1145386"/>
                <a:gd name="connsiteY731" fmla="*/ 1034940 h 2659872"/>
                <a:gd name="connsiteX732" fmla="*/ 1045891 w 1145386"/>
                <a:gd name="connsiteY732" fmla="*/ 1035250 h 2659872"/>
                <a:gd name="connsiteX733" fmla="*/ 1063888 w 1145386"/>
                <a:gd name="connsiteY733" fmla="*/ 1027260 h 2659872"/>
                <a:gd name="connsiteX734" fmla="*/ 1051166 w 1145386"/>
                <a:gd name="connsiteY734" fmla="*/ 945419 h 2659872"/>
                <a:gd name="connsiteX735" fmla="*/ 1051011 w 1145386"/>
                <a:gd name="connsiteY735" fmla="*/ 944876 h 2659872"/>
                <a:gd name="connsiteX736" fmla="*/ 1050701 w 1145386"/>
                <a:gd name="connsiteY736" fmla="*/ 943170 h 2659872"/>
                <a:gd name="connsiteX737" fmla="*/ 1051166 w 1145386"/>
                <a:gd name="connsiteY737" fmla="*/ 945419 h 2659872"/>
                <a:gd name="connsiteX738" fmla="*/ 1060553 w 1145386"/>
                <a:gd name="connsiteY738" fmla="*/ 990645 h 2659872"/>
                <a:gd name="connsiteX739" fmla="*/ 1059467 w 1145386"/>
                <a:gd name="connsiteY739" fmla="*/ 985680 h 2659872"/>
                <a:gd name="connsiteX740" fmla="*/ 1058536 w 1145386"/>
                <a:gd name="connsiteY740" fmla="*/ 981103 h 2659872"/>
                <a:gd name="connsiteX741" fmla="*/ 1060553 w 1145386"/>
                <a:gd name="connsiteY741" fmla="*/ 990645 h 2659872"/>
                <a:gd name="connsiteX742" fmla="*/ 1066293 w 1145386"/>
                <a:gd name="connsiteY742" fmla="*/ 919277 h 2659872"/>
                <a:gd name="connsiteX743" fmla="*/ 1050003 w 1145386"/>
                <a:gd name="connsiteY743" fmla="*/ 937739 h 2659872"/>
                <a:gd name="connsiteX744" fmla="*/ 1050003 w 1145386"/>
                <a:gd name="connsiteY744" fmla="*/ 939213 h 2659872"/>
                <a:gd name="connsiteX745" fmla="*/ 1050235 w 1145386"/>
                <a:gd name="connsiteY745" fmla="*/ 940842 h 2659872"/>
                <a:gd name="connsiteX746" fmla="*/ 1049615 w 1145386"/>
                <a:gd name="connsiteY746" fmla="*/ 937972 h 2659872"/>
                <a:gd name="connsiteX747" fmla="*/ 1066293 w 1145386"/>
                <a:gd name="connsiteY747" fmla="*/ 918966 h 2659872"/>
                <a:gd name="connsiteX748" fmla="*/ 1111054 w 1145386"/>
                <a:gd name="connsiteY748" fmla="*/ 894608 h 2659872"/>
                <a:gd name="connsiteX749" fmla="*/ 1097013 w 1145386"/>
                <a:gd name="connsiteY749" fmla="*/ 851321 h 2659872"/>
                <a:gd name="connsiteX750" fmla="*/ 1110511 w 1145386"/>
                <a:gd name="connsiteY750" fmla="*/ 892591 h 2659872"/>
                <a:gd name="connsiteX751" fmla="*/ 1111209 w 1145386"/>
                <a:gd name="connsiteY751" fmla="*/ 894918 h 2659872"/>
                <a:gd name="connsiteX752" fmla="*/ 1045891 w 1145386"/>
                <a:gd name="connsiteY752" fmla="*/ 1035561 h 2659872"/>
                <a:gd name="connsiteX753" fmla="*/ 1044107 w 1145386"/>
                <a:gd name="connsiteY753" fmla="*/ 1035250 h 2659872"/>
                <a:gd name="connsiteX754" fmla="*/ 1029833 w 1145386"/>
                <a:gd name="connsiteY754" fmla="*/ 1046964 h 2659872"/>
                <a:gd name="connsiteX755" fmla="*/ 1027894 w 1145386"/>
                <a:gd name="connsiteY755" fmla="*/ 1048283 h 2659872"/>
                <a:gd name="connsiteX756" fmla="*/ 1044107 w 1145386"/>
                <a:gd name="connsiteY756" fmla="*/ 1034940 h 2659872"/>
                <a:gd name="connsiteX757" fmla="*/ 1045891 w 1145386"/>
                <a:gd name="connsiteY757" fmla="*/ 1035250 h 2659872"/>
                <a:gd name="connsiteX758" fmla="*/ 1063888 w 1145386"/>
                <a:gd name="connsiteY758" fmla="*/ 1027260 h 2659872"/>
                <a:gd name="connsiteX759" fmla="*/ 1045891 w 1145386"/>
                <a:gd name="connsiteY759" fmla="*/ 1035561 h 2659872"/>
                <a:gd name="connsiteX760" fmla="*/ 1051011 w 1145386"/>
                <a:gd name="connsiteY760" fmla="*/ 944876 h 2659872"/>
                <a:gd name="connsiteX761" fmla="*/ 1050701 w 1145386"/>
                <a:gd name="connsiteY761" fmla="*/ 943170 h 2659872"/>
                <a:gd name="connsiteX762" fmla="*/ 1051166 w 1145386"/>
                <a:gd name="connsiteY762" fmla="*/ 945419 h 2659872"/>
                <a:gd name="connsiteX763" fmla="*/ 1051011 w 1145386"/>
                <a:gd name="connsiteY763" fmla="*/ 944876 h 2659872"/>
                <a:gd name="connsiteX764" fmla="*/ 1059467 w 1145386"/>
                <a:gd name="connsiteY764" fmla="*/ 985680 h 2659872"/>
                <a:gd name="connsiteX765" fmla="*/ 1058536 w 1145386"/>
                <a:gd name="connsiteY765" fmla="*/ 981103 h 2659872"/>
                <a:gd name="connsiteX766" fmla="*/ 1060553 w 1145386"/>
                <a:gd name="connsiteY766" fmla="*/ 990645 h 2659872"/>
                <a:gd name="connsiteX767" fmla="*/ 1066293 w 1145386"/>
                <a:gd name="connsiteY767" fmla="*/ 919277 h 2659872"/>
                <a:gd name="connsiteX768" fmla="*/ 1050003 w 1145386"/>
                <a:gd name="connsiteY768" fmla="*/ 937739 h 2659872"/>
                <a:gd name="connsiteX769" fmla="*/ 1050003 w 1145386"/>
                <a:gd name="connsiteY769" fmla="*/ 939213 h 2659872"/>
                <a:gd name="connsiteX770" fmla="*/ 1050235 w 1145386"/>
                <a:gd name="connsiteY770" fmla="*/ 940842 h 2659872"/>
                <a:gd name="connsiteX771" fmla="*/ 1049615 w 1145386"/>
                <a:gd name="connsiteY771" fmla="*/ 937972 h 2659872"/>
                <a:gd name="connsiteX772" fmla="*/ 1066293 w 1145386"/>
                <a:gd name="connsiteY772" fmla="*/ 918966 h 2659872"/>
                <a:gd name="connsiteX773" fmla="*/ 1111054 w 1145386"/>
                <a:gd name="connsiteY773" fmla="*/ 894608 h 2659872"/>
                <a:gd name="connsiteX774" fmla="*/ 1097013 w 1145386"/>
                <a:gd name="connsiteY774" fmla="*/ 851321 h 2659872"/>
                <a:gd name="connsiteX775" fmla="*/ 1110511 w 1145386"/>
                <a:gd name="connsiteY775" fmla="*/ 892591 h 2659872"/>
                <a:gd name="connsiteX776" fmla="*/ 1111209 w 1145386"/>
                <a:gd name="connsiteY776" fmla="*/ 894918 h 2659872"/>
                <a:gd name="connsiteX777" fmla="*/ 1045891 w 1145386"/>
                <a:gd name="connsiteY777" fmla="*/ 1035561 h 2659872"/>
                <a:gd name="connsiteX778" fmla="*/ 1044107 w 1145386"/>
                <a:gd name="connsiteY778" fmla="*/ 1035250 h 2659872"/>
                <a:gd name="connsiteX779" fmla="*/ 1029833 w 1145386"/>
                <a:gd name="connsiteY779" fmla="*/ 1046964 h 2659872"/>
                <a:gd name="connsiteX780" fmla="*/ 1023938 w 1145386"/>
                <a:gd name="connsiteY780" fmla="*/ 1051851 h 2659872"/>
                <a:gd name="connsiteX781" fmla="*/ 1027041 w 1145386"/>
                <a:gd name="connsiteY781" fmla="*/ 1053946 h 2659872"/>
                <a:gd name="connsiteX782" fmla="*/ 1030376 w 1145386"/>
                <a:gd name="connsiteY782" fmla="*/ 1056273 h 2659872"/>
                <a:gd name="connsiteX783" fmla="*/ 1030144 w 1145386"/>
                <a:gd name="connsiteY783" fmla="*/ 1056506 h 2659872"/>
                <a:gd name="connsiteX784" fmla="*/ 1024791 w 1145386"/>
                <a:gd name="connsiteY784" fmla="*/ 1060850 h 2659872"/>
                <a:gd name="connsiteX785" fmla="*/ 1016646 w 1145386"/>
                <a:gd name="connsiteY785" fmla="*/ 1098939 h 2659872"/>
                <a:gd name="connsiteX786" fmla="*/ 1008811 w 1145386"/>
                <a:gd name="connsiteY786" fmla="*/ 1098939 h 2659872"/>
                <a:gd name="connsiteX787" fmla="*/ 1017809 w 1145386"/>
                <a:gd name="connsiteY787" fmla="*/ 1056583 h 2659872"/>
                <a:gd name="connsiteX788" fmla="*/ 1027894 w 1145386"/>
                <a:gd name="connsiteY788" fmla="*/ 1048283 h 2659872"/>
                <a:gd name="connsiteX789" fmla="*/ 1044107 w 1145386"/>
                <a:gd name="connsiteY789" fmla="*/ 1034940 h 2659872"/>
                <a:gd name="connsiteX790" fmla="*/ 1045891 w 1145386"/>
                <a:gd name="connsiteY790" fmla="*/ 1035250 h 2659872"/>
                <a:gd name="connsiteX791" fmla="*/ 1063888 w 1145386"/>
                <a:gd name="connsiteY791" fmla="*/ 1027260 h 2659872"/>
                <a:gd name="connsiteX792" fmla="*/ 1045891 w 1145386"/>
                <a:gd name="connsiteY792" fmla="*/ 1035561 h 2659872"/>
                <a:gd name="connsiteX793" fmla="*/ 1051011 w 1145386"/>
                <a:gd name="connsiteY793" fmla="*/ 944876 h 2659872"/>
                <a:gd name="connsiteX794" fmla="*/ 1050701 w 1145386"/>
                <a:gd name="connsiteY794" fmla="*/ 943170 h 2659872"/>
                <a:gd name="connsiteX795" fmla="*/ 1051166 w 1145386"/>
                <a:gd name="connsiteY795" fmla="*/ 945419 h 2659872"/>
                <a:gd name="connsiteX796" fmla="*/ 1051011 w 1145386"/>
                <a:gd name="connsiteY796" fmla="*/ 944876 h 2659872"/>
                <a:gd name="connsiteX797" fmla="*/ 1059467 w 1145386"/>
                <a:gd name="connsiteY797" fmla="*/ 985680 h 2659872"/>
                <a:gd name="connsiteX798" fmla="*/ 1058536 w 1145386"/>
                <a:gd name="connsiteY798" fmla="*/ 981103 h 2659872"/>
                <a:gd name="connsiteX799" fmla="*/ 1060553 w 1145386"/>
                <a:gd name="connsiteY799" fmla="*/ 990645 h 2659872"/>
                <a:gd name="connsiteX800" fmla="*/ 1066293 w 1145386"/>
                <a:gd name="connsiteY800" fmla="*/ 919277 h 2659872"/>
                <a:gd name="connsiteX801" fmla="*/ 1050003 w 1145386"/>
                <a:gd name="connsiteY801" fmla="*/ 937739 h 2659872"/>
                <a:gd name="connsiteX802" fmla="*/ 1050003 w 1145386"/>
                <a:gd name="connsiteY802" fmla="*/ 939213 h 2659872"/>
                <a:gd name="connsiteX803" fmla="*/ 1050235 w 1145386"/>
                <a:gd name="connsiteY803" fmla="*/ 940842 h 2659872"/>
                <a:gd name="connsiteX804" fmla="*/ 1049615 w 1145386"/>
                <a:gd name="connsiteY804" fmla="*/ 937972 h 2659872"/>
                <a:gd name="connsiteX805" fmla="*/ 1066293 w 1145386"/>
                <a:gd name="connsiteY805" fmla="*/ 918966 h 2659872"/>
                <a:gd name="connsiteX806" fmla="*/ 1111054 w 1145386"/>
                <a:gd name="connsiteY806" fmla="*/ 894608 h 2659872"/>
                <a:gd name="connsiteX807" fmla="*/ 1097013 w 1145386"/>
                <a:gd name="connsiteY807" fmla="*/ 851321 h 2659872"/>
                <a:gd name="connsiteX808" fmla="*/ 1110511 w 1145386"/>
                <a:gd name="connsiteY808" fmla="*/ 892591 h 2659872"/>
                <a:gd name="connsiteX809" fmla="*/ 1111209 w 1145386"/>
                <a:gd name="connsiteY809" fmla="*/ 894918 h 265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</a:cxnLst>
              <a:rect l="l" t="t" r="r" b="b"/>
              <a:pathLst>
                <a:path w="1145386" h="2659872">
                  <a:moveTo>
                    <a:pt x="1120440" y="898409"/>
                  </a:moveTo>
                  <a:lnTo>
                    <a:pt x="1071646" y="924629"/>
                  </a:lnTo>
                  <a:lnTo>
                    <a:pt x="1059001" y="938980"/>
                  </a:lnTo>
                  <a:lnTo>
                    <a:pt x="1059156" y="939136"/>
                  </a:lnTo>
                  <a:lnTo>
                    <a:pt x="1059312" y="939291"/>
                  </a:lnTo>
                  <a:lnTo>
                    <a:pt x="1058070" y="940532"/>
                  </a:lnTo>
                  <a:lnTo>
                    <a:pt x="1058381" y="942161"/>
                  </a:lnTo>
                  <a:cubicBezTo>
                    <a:pt x="1058381" y="942394"/>
                    <a:pt x="1058458" y="942626"/>
                    <a:pt x="1058536" y="942937"/>
                  </a:cubicBezTo>
                  <a:lnTo>
                    <a:pt x="1058769" y="943868"/>
                  </a:lnTo>
                  <a:cubicBezTo>
                    <a:pt x="1058846" y="944411"/>
                    <a:pt x="1059001" y="945109"/>
                    <a:pt x="1059156" y="945807"/>
                  </a:cubicBezTo>
                  <a:lnTo>
                    <a:pt x="1059312" y="946816"/>
                  </a:lnTo>
                  <a:cubicBezTo>
                    <a:pt x="1059544" y="948212"/>
                    <a:pt x="1059932" y="949763"/>
                    <a:pt x="1060398" y="951548"/>
                  </a:cubicBezTo>
                  <a:cubicBezTo>
                    <a:pt x="1060553" y="952401"/>
                    <a:pt x="1060708" y="953254"/>
                    <a:pt x="1060941" y="954185"/>
                  </a:cubicBezTo>
                  <a:lnTo>
                    <a:pt x="1060941" y="954340"/>
                  </a:lnTo>
                  <a:cubicBezTo>
                    <a:pt x="1061251" y="956435"/>
                    <a:pt x="1061794" y="958762"/>
                    <a:pt x="1062337" y="961322"/>
                  </a:cubicBezTo>
                  <a:cubicBezTo>
                    <a:pt x="1062492" y="962175"/>
                    <a:pt x="1062647" y="963029"/>
                    <a:pt x="1062880" y="963882"/>
                  </a:cubicBezTo>
                  <a:lnTo>
                    <a:pt x="1063888" y="968847"/>
                  </a:lnTo>
                  <a:cubicBezTo>
                    <a:pt x="1064276" y="970786"/>
                    <a:pt x="1064664" y="972803"/>
                    <a:pt x="1065130" y="974897"/>
                  </a:cubicBezTo>
                  <a:cubicBezTo>
                    <a:pt x="1065750" y="977845"/>
                    <a:pt x="1066371" y="980871"/>
                    <a:pt x="1067069" y="984051"/>
                  </a:cubicBezTo>
                  <a:lnTo>
                    <a:pt x="1069319" y="994989"/>
                  </a:lnTo>
                  <a:lnTo>
                    <a:pt x="1070560" y="1000885"/>
                  </a:lnTo>
                  <a:cubicBezTo>
                    <a:pt x="1071025" y="1002824"/>
                    <a:pt x="1071413" y="1004764"/>
                    <a:pt x="1071801" y="1007091"/>
                  </a:cubicBezTo>
                  <a:cubicBezTo>
                    <a:pt x="1073197" y="1014228"/>
                    <a:pt x="1073430" y="1020356"/>
                    <a:pt x="1072577" y="1025166"/>
                  </a:cubicBezTo>
                  <a:cubicBezTo>
                    <a:pt x="1072422" y="1026174"/>
                    <a:pt x="1072111" y="1027260"/>
                    <a:pt x="1071801" y="1028114"/>
                  </a:cubicBezTo>
                  <a:cubicBezTo>
                    <a:pt x="1071568" y="1028889"/>
                    <a:pt x="1071258" y="1029587"/>
                    <a:pt x="1071025" y="1030286"/>
                  </a:cubicBezTo>
                  <a:cubicBezTo>
                    <a:pt x="1070482" y="1031604"/>
                    <a:pt x="1069784" y="1032768"/>
                    <a:pt x="1069164" y="1033854"/>
                  </a:cubicBezTo>
                  <a:cubicBezTo>
                    <a:pt x="1063268" y="1042310"/>
                    <a:pt x="1052873" y="1043784"/>
                    <a:pt x="1046357" y="1043085"/>
                  </a:cubicBezTo>
                  <a:lnTo>
                    <a:pt x="1036349" y="1051308"/>
                  </a:lnTo>
                  <a:lnTo>
                    <a:pt x="1033479" y="1053713"/>
                  </a:lnTo>
                  <a:lnTo>
                    <a:pt x="1033247" y="1053868"/>
                  </a:lnTo>
                  <a:lnTo>
                    <a:pt x="1030376" y="1056273"/>
                  </a:lnTo>
                  <a:lnTo>
                    <a:pt x="1030144" y="1056506"/>
                  </a:lnTo>
                  <a:lnTo>
                    <a:pt x="1024791" y="1060850"/>
                  </a:lnTo>
                  <a:lnTo>
                    <a:pt x="1016646" y="1098939"/>
                  </a:lnTo>
                  <a:lnTo>
                    <a:pt x="1016568" y="1099327"/>
                  </a:lnTo>
                  <a:lnTo>
                    <a:pt x="1011991" y="1120893"/>
                  </a:lnTo>
                  <a:lnTo>
                    <a:pt x="1011526" y="1135321"/>
                  </a:lnTo>
                  <a:lnTo>
                    <a:pt x="1011526" y="1135942"/>
                  </a:lnTo>
                  <a:lnTo>
                    <a:pt x="1010905" y="1155568"/>
                  </a:lnTo>
                  <a:lnTo>
                    <a:pt x="958930" y="1187684"/>
                  </a:lnTo>
                  <a:lnTo>
                    <a:pt x="925108" y="1198002"/>
                  </a:lnTo>
                  <a:lnTo>
                    <a:pt x="914402" y="1227945"/>
                  </a:lnTo>
                  <a:lnTo>
                    <a:pt x="914325" y="1227945"/>
                  </a:lnTo>
                  <a:lnTo>
                    <a:pt x="913006" y="1231669"/>
                  </a:lnTo>
                  <a:lnTo>
                    <a:pt x="911687" y="1235393"/>
                  </a:lnTo>
                  <a:lnTo>
                    <a:pt x="905326" y="1253080"/>
                  </a:lnTo>
                  <a:lnTo>
                    <a:pt x="905326" y="1307304"/>
                  </a:lnTo>
                  <a:lnTo>
                    <a:pt x="853739" y="1364399"/>
                  </a:lnTo>
                  <a:lnTo>
                    <a:pt x="837681" y="1414745"/>
                  </a:lnTo>
                  <a:lnTo>
                    <a:pt x="830234" y="1425295"/>
                  </a:lnTo>
                  <a:cubicBezTo>
                    <a:pt x="828683" y="1428941"/>
                    <a:pt x="817977" y="1454075"/>
                    <a:pt x="812625" y="1464780"/>
                  </a:cubicBezTo>
                  <a:lnTo>
                    <a:pt x="807350" y="1511480"/>
                  </a:lnTo>
                  <a:lnTo>
                    <a:pt x="809211" y="1522573"/>
                  </a:lnTo>
                  <a:lnTo>
                    <a:pt x="830777" y="1541424"/>
                  </a:lnTo>
                  <a:lnTo>
                    <a:pt x="830777" y="1575479"/>
                  </a:lnTo>
                  <a:lnTo>
                    <a:pt x="857851" y="1613878"/>
                  </a:lnTo>
                  <a:lnTo>
                    <a:pt x="875460" y="1656544"/>
                  </a:lnTo>
                  <a:cubicBezTo>
                    <a:pt x="884304" y="1667482"/>
                    <a:pt x="904085" y="1692384"/>
                    <a:pt x="905249" y="1698124"/>
                  </a:cubicBezTo>
                  <a:cubicBezTo>
                    <a:pt x="906180" y="1703011"/>
                    <a:pt x="900749" y="1713484"/>
                    <a:pt x="896017" y="1721474"/>
                  </a:cubicBezTo>
                  <a:cubicBezTo>
                    <a:pt x="895552" y="1722250"/>
                    <a:pt x="895086" y="1723026"/>
                    <a:pt x="894621" y="1723724"/>
                  </a:cubicBezTo>
                  <a:cubicBezTo>
                    <a:pt x="894156" y="1724499"/>
                    <a:pt x="893690" y="1725120"/>
                    <a:pt x="893302" y="1725818"/>
                  </a:cubicBezTo>
                  <a:lnTo>
                    <a:pt x="893457" y="1725430"/>
                  </a:lnTo>
                  <a:lnTo>
                    <a:pt x="899198" y="1713174"/>
                  </a:lnTo>
                  <a:lnTo>
                    <a:pt x="894466" y="1716277"/>
                  </a:lnTo>
                  <a:lnTo>
                    <a:pt x="887717" y="1720698"/>
                  </a:lnTo>
                  <a:cubicBezTo>
                    <a:pt x="887562" y="1720776"/>
                    <a:pt x="887407" y="1720931"/>
                    <a:pt x="887174" y="1721086"/>
                  </a:cubicBezTo>
                  <a:lnTo>
                    <a:pt x="888803" y="1718294"/>
                  </a:lnTo>
                  <a:cubicBezTo>
                    <a:pt x="893845" y="1709915"/>
                    <a:pt x="897801" y="1701615"/>
                    <a:pt x="897724" y="1699753"/>
                  </a:cubicBezTo>
                  <a:cubicBezTo>
                    <a:pt x="896638" y="1696340"/>
                    <a:pt x="882287" y="1677334"/>
                    <a:pt x="869099" y="1660966"/>
                  </a:cubicBezTo>
                  <a:lnTo>
                    <a:pt x="851257" y="1617990"/>
                  </a:lnTo>
                  <a:lnTo>
                    <a:pt x="823020" y="1577961"/>
                  </a:lnTo>
                  <a:lnTo>
                    <a:pt x="823020" y="1544915"/>
                  </a:lnTo>
                  <a:lnTo>
                    <a:pt x="802075" y="1526607"/>
                  </a:lnTo>
                  <a:lnTo>
                    <a:pt x="799515" y="1511713"/>
                  </a:lnTo>
                  <a:lnTo>
                    <a:pt x="805022" y="1463229"/>
                  </a:lnTo>
                  <a:lnTo>
                    <a:pt x="805410" y="1461910"/>
                  </a:lnTo>
                  <a:cubicBezTo>
                    <a:pt x="810763" y="1451205"/>
                    <a:pt x="823175" y="1422114"/>
                    <a:pt x="823330" y="1421804"/>
                  </a:cubicBezTo>
                  <a:lnTo>
                    <a:pt x="830467" y="1411797"/>
                  </a:lnTo>
                  <a:lnTo>
                    <a:pt x="846602" y="1361218"/>
                  </a:lnTo>
                  <a:lnTo>
                    <a:pt x="897569" y="1304356"/>
                  </a:lnTo>
                  <a:lnTo>
                    <a:pt x="897569" y="1252459"/>
                  </a:lnTo>
                  <a:lnTo>
                    <a:pt x="904007" y="1234229"/>
                  </a:lnTo>
                  <a:lnTo>
                    <a:pt x="906645" y="1226782"/>
                  </a:lnTo>
                  <a:lnTo>
                    <a:pt x="919134" y="1191641"/>
                  </a:lnTo>
                  <a:lnTo>
                    <a:pt x="954276" y="1181401"/>
                  </a:lnTo>
                  <a:lnTo>
                    <a:pt x="1003303" y="1151147"/>
                  </a:lnTo>
                  <a:lnTo>
                    <a:pt x="1003846" y="1135321"/>
                  </a:lnTo>
                  <a:lnTo>
                    <a:pt x="1004001" y="1129581"/>
                  </a:lnTo>
                  <a:lnTo>
                    <a:pt x="1004311" y="1119962"/>
                  </a:lnTo>
                  <a:lnTo>
                    <a:pt x="1008733" y="1099327"/>
                  </a:lnTo>
                  <a:lnTo>
                    <a:pt x="1008811" y="1098939"/>
                  </a:lnTo>
                  <a:lnTo>
                    <a:pt x="1017809" y="1056583"/>
                  </a:lnTo>
                  <a:lnTo>
                    <a:pt x="1027894" y="1048283"/>
                  </a:lnTo>
                  <a:lnTo>
                    <a:pt x="1044107" y="1034940"/>
                  </a:lnTo>
                  <a:lnTo>
                    <a:pt x="1045891" y="1035250"/>
                  </a:lnTo>
                  <a:cubicBezTo>
                    <a:pt x="1046434" y="1035328"/>
                    <a:pt x="1059234" y="1037500"/>
                    <a:pt x="1063888" y="1027260"/>
                  </a:cubicBezTo>
                  <a:cubicBezTo>
                    <a:pt x="1064044" y="1026795"/>
                    <a:pt x="1064276" y="1026252"/>
                    <a:pt x="1064431" y="1025709"/>
                  </a:cubicBezTo>
                  <a:cubicBezTo>
                    <a:pt x="1064587" y="1025166"/>
                    <a:pt x="1064819" y="1024623"/>
                    <a:pt x="1064897" y="1023847"/>
                  </a:cubicBezTo>
                  <a:cubicBezTo>
                    <a:pt x="1065673" y="1019891"/>
                    <a:pt x="1065440" y="1014693"/>
                    <a:pt x="1064199" y="1008254"/>
                  </a:cubicBezTo>
                  <a:lnTo>
                    <a:pt x="1063035" y="1002514"/>
                  </a:lnTo>
                  <a:lnTo>
                    <a:pt x="1061018" y="993050"/>
                  </a:lnTo>
                  <a:lnTo>
                    <a:pt x="1060553" y="990645"/>
                  </a:lnTo>
                  <a:lnTo>
                    <a:pt x="1059467" y="985680"/>
                  </a:lnTo>
                  <a:cubicBezTo>
                    <a:pt x="1059156" y="984129"/>
                    <a:pt x="1058846" y="982577"/>
                    <a:pt x="1058536" y="981103"/>
                  </a:cubicBezTo>
                  <a:cubicBezTo>
                    <a:pt x="1058148" y="979630"/>
                    <a:pt x="1057838" y="978233"/>
                    <a:pt x="1057605" y="976759"/>
                  </a:cubicBezTo>
                  <a:cubicBezTo>
                    <a:pt x="1057139" y="974587"/>
                    <a:pt x="1056674" y="972415"/>
                    <a:pt x="1056286" y="970398"/>
                  </a:cubicBezTo>
                  <a:lnTo>
                    <a:pt x="1055278" y="965511"/>
                  </a:lnTo>
                  <a:cubicBezTo>
                    <a:pt x="1055045" y="964580"/>
                    <a:pt x="1054890" y="963727"/>
                    <a:pt x="1054735" y="962796"/>
                  </a:cubicBezTo>
                  <a:lnTo>
                    <a:pt x="1053959" y="959072"/>
                  </a:lnTo>
                  <a:lnTo>
                    <a:pt x="1053338" y="955814"/>
                  </a:lnTo>
                  <a:lnTo>
                    <a:pt x="1053338" y="955659"/>
                  </a:lnTo>
                  <a:cubicBezTo>
                    <a:pt x="1052950" y="953875"/>
                    <a:pt x="1052640" y="952323"/>
                    <a:pt x="1052252" y="950849"/>
                  </a:cubicBezTo>
                  <a:cubicBezTo>
                    <a:pt x="1052020" y="949918"/>
                    <a:pt x="1051864" y="948988"/>
                    <a:pt x="1051709" y="948212"/>
                  </a:cubicBezTo>
                  <a:lnTo>
                    <a:pt x="1051554" y="947359"/>
                  </a:lnTo>
                  <a:cubicBezTo>
                    <a:pt x="1051477" y="947126"/>
                    <a:pt x="1051477" y="946971"/>
                    <a:pt x="1051399" y="946738"/>
                  </a:cubicBezTo>
                  <a:cubicBezTo>
                    <a:pt x="1051321" y="946350"/>
                    <a:pt x="1051244" y="945962"/>
                    <a:pt x="1051166" y="945729"/>
                  </a:cubicBezTo>
                  <a:lnTo>
                    <a:pt x="1051166" y="945419"/>
                  </a:lnTo>
                  <a:cubicBezTo>
                    <a:pt x="1051079" y="945250"/>
                    <a:pt x="1051026" y="945066"/>
                    <a:pt x="1051011" y="944876"/>
                  </a:cubicBezTo>
                  <a:cubicBezTo>
                    <a:pt x="1050819" y="944327"/>
                    <a:pt x="1050715" y="943751"/>
                    <a:pt x="1050701" y="943170"/>
                  </a:cubicBezTo>
                  <a:cubicBezTo>
                    <a:pt x="1050623" y="943092"/>
                    <a:pt x="1050623" y="943092"/>
                    <a:pt x="1050623" y="943014"/>
                  </a:cubicBezTo>
                  <a:cubicBezTo>
                    <a:pt x="1050425" y="942440"/>
                    <a:pt x="1050320" y="941838"/>
                    <a:pt x="1050313" y="941230"/>
                  </a:cubicBezTo>
                  <a:lnTo>
                    <a:pt x="1050235" y="940842"/>
                  </a:lnTo>
                  <a:lnTo>
                    <a:pt x="1049615" y="937972"/>
                  </a:lnTo>
                  <a:lnTo>
                    <a:pt x="1066293" y="918966"/>
                  </a:lnTo>
                  <a:lnTo>
                    <a:pt x="1111054" y="894608"/>
                  </a:lnTo>
                  <a:lnTo>
                    <a:pt x="1097013" y="851321"/>
                  </a:lnTo>
                  <a:lnTo>
                    <a:pt x="1094608" y="844029"/>
                  </a:lnTo>
                  <a:lnTo>
                    <a:pt x="1091738" y="835263"/>
                  </a:lnTo>
                  <a:lnTo>
                    <a:pt x="1060708" y="797562"/>
                  </a:lnTo>
                  <a:lnTo>
                    <a:pt x="1061872" y="777781"/>
                  </a:lnTo>
                  <a:lnTo>
                    <a:pt x="1050235" y="761257"/>
                  </a:lnTo>
                  <a:lnTo>
                    <a:pt x="1009819" y="743260"/>
                  </a:lnTo>
                  <a:lnTo>
                    <a:pt x="1003458" y="736589"/>
                  </a:lnTo>
                  <a:lnTo>
                    <a:pt x="1004699" y="732477"/>
                  </a:lnTo>
                  <a:lnTo>
                    <a:pt x="1005940" y="728288"/>
                  </a:lnTo>
                  <a:lnTo>
                    <a:pt x="1013698" y="736511"/>
                  </a:lnTo>
                  <a:lnTo>
                    <a:pt x="1055355" y="755051"/>
                  </a:lnTo>
                  <a:lnTo>
                    <a:pt x="1069784" y="775531"/>
                  </a:lnTo>
                  <a:lnTo>
                    <a:pt x="1068620" y="795002"/>
                  </a:lnTo>
                  <a:lnTo>
                    <a:pt x="1098254" y="830919"/>
                  </a:lnTo>
                  <a:lnTo>
                    <a:pt x="1102443" y="843331"/>
                  </a:lnTo>
                  <a:lnTo>
                    <a:pt x="1103762" y="847132"/>
                  </a:lnTo>
                  <a:lnTo>
                    <a:pt x="1105003" y="850856"/>
                  </a:lnTo>
                  <a:lnTo>
                    <a:pt x="1105003" y="850933"/>
                  </a:lnTo>
                  <a:lnTo>
                    <a:pt x="1105158" y="851399"/>
                  </a:lnTo>
                  <a:lnTo>
                    <a:pt x="1105080" y="851399"/>
                  </a:lnTo>
                  <a:close/>
                  <a:moveTo>
                    <a:pt x="1066293" y="919277"/>
                  </a:moveTo>
                  <a:lnTo>
                    <a:pt x="1050003" y="937739"/>
                  </a:lnTo>
                  <a:lnTo>
                    <a:pt x="1050003" y="939213"/>
                  </a:lnTo>
                  <a:cubicBezTo>
                    <a:pt x="1050003" y="939446"/>
                    <a:pt x="1050080" y="940067"/>
                    <a:pt x="1050235" y="940842"/>
                  </a:cubicBezTo>
                  <a:lnTo>
                    <a:pt x="1049615" y="937972"/>
                  </a:lnTo>
                  <a:lnTo>
                    <a:pt x="1066293" y="918966"/>
                  </a:lnTo>
                  <a:lnTo>
                    <a:pt x="1111054" y="894608"/>
                  </a:lnTo>
                  <a:lnTo>
                    <a:pt x="1097013" y="851321"/>
                  </a:lnTo>
                  <a:lnTo>
                    <a:pt x="1110511" y="892591"/>
                  </a:lnTo>
                  <a:lnTo>
                    <a:pt x="1111209" y="894918"/>
                  </a:lnTo>
                  <a:close/>
                  <a:moveTo>
                    <a:pt x="1059467" y="985680"/>
                  </a:moveTo>
                  <a:cubicBezTo>
                    <a:pt x="1059156" y="984129"/>
                    <a:pt x="1058846" y="982577"/>
                    <a:pt x="1058536" y="981103"/>
                  </a:cubicBezTo>
                  <a:cubicBezTo>
                    <a:pt x="1059156" y="984129"/>
                    <a:pt x="1059855" y="987387"/>
                    <a:pt x="1060553" y="990645"/>
                  </a:cubicBezTo>
                  <a:close/>
                  <a:moveTo>
                    <a:pt x="1051011" y="944876"/>
                  </a:moveTo>
                  <a:cubicBezTo>
                    <a:pt x="1050819" y="944327"/>
                    <a:pt x="1050715" y="943751"/>
                    <a:pt x="1050701" y="943170"/>
                  </a:cubicBezTo>
                  <a:cubicBezTo>
                    <a:pt x="1050856" y="943868"/>
                    <a:pt x="1050934" y="944566"/>
                    <a:pt x="1051166" y="945419"/>
                  </a:cubicBezTo>
                  <a:cubicBezTo>
                    <a:pt x="1051079" y="945250"/>
                    <a:pt x="1051026" y="945066"/>
                    <a:pt x="1051011" y="944876"/>
                  </a:cubicBezTo>
                  <a:moveTo>
                    <a:pt x="1045891" y="1035561"/>
                  </a:moveTo>
                  <a:lnTo>
                    <a:pt x="1044107" y="1035250"/>
                  </a:lnTo>
                  <a:lnTo>
                    <a:pt x="1029833" y="1046964"/>
                  </a:lnTo>
                  <a:lnTo>
                    <a:pt x="1027894" y="1048283"/>
                  </a:lnTo>
                  <a:lnTo>
                    <a:pt x="1044107" y="1034940"/>
                  </a:lnTo>
                  <a:lnTo>
                    <a:pt x="1045891" y="1035250"/>
                  </a:lnTo>
                  <a:cubicBezTo>
                    <a:pt x="1046434" y="1035328"/>
                    <a:pt x="1059234" y="1037500"/>
                    <a:pt x="1063888" y="1027260"/>
                  </a:cubicBezTo>
                  <a:cubicBezTo>
                    <a:pt x="1059622" y="1037810"/>
                    <a:pt x="1046512" y="1035716"/>
                    <a:pt x="1045891" y="1035561"/>
                  </a:cubicBezTo>
                  <a:moveTo>
                    <a:pt x="1066293" y="919277"/>
                  </a:moveTo>
                  <a:lnTo>
                    <a:pt x="1050003" y="937739"/>
                  </a:lnTo>
                  <a:lnTo>
                    <a:pt x="1050003" y="939213"/>
                  </a:lnTo>
                  <a:cubicBezTo>
                    <a:pt x="1050003" y="939446"/>
                    <a:pt x="1050080" y="940067"/>
                    <a:pt x="1050235" y="940842"/>
                  </a:cubicBezTo>
                  <a:lnTo>
                    <a:pt x="1049615" y="937972"/>
                  </a:lnTo>
                  <a:lnTo>
                    <a:pt x="1066293" y="918966"/>
                  </a:lnTo>
                  <a:lnTo>
                    <a:pt x="1111054" y="894608"/>
                  </a:lnTo>
                  <a:lnTo>
                    <a:pt x="1097013" y="851321"/>
                  </a:lnTo>
                  <a:lnTo>
                    <a:pt x="1110511" y="892591"/>
                  </a:lnTo>
                  <a:lnTo>
                    <a:pt x="1111209" y="894918"/>
                  </a:lnTo>
                  <a:close/>
                  <a:moveTo>
                    <a:pt x="1059467" y="985680"/>
                  </a:moveTo>
                  <a:cubicBezTo>
                    <a:pt x="1059156" y="984129"/>
                    <a:pt x="1058846" y="982577"/>
                    <a:pt x="1058536" y="981103"/>
                  </a:cubicBezTo>
                  <a:cubicBezTo>
                    <a:pt x="1059156" y="984129"/>
                    <a:pt x="1059855" y="987387"/>
                    <a:pt x="1060553" y="990645"/>
                  </a:cubicBezTo>
                  <a:close/>
                  <a:moveTo>
                    <a:pt x="1051011" y="944876"/>
                  </a:moveTo>
                  <a:cubicBezTo>
                    <a:pt x="1050819" y="944327"/>
                    <a:pt x="1050715" y="943751"/>
                    <a:pt x="1050701" y="943170"/>
                  </a:cubicBezTo>
                  <a:cubicBezTo>
                    <a:pt x="1050856" y="943868"/>
                    <a:pt x="1050934" y="944566"/>
                    <a:pt x="1051166" y="945419"/>
                  </a:cubicBezTo>
                  <a:cubicBezTo>
                    <a:pt x="1051079" y="945250"/>
                    <a:pt x="1051026" y="945066"/>
                    <a:pt x="1051011" y="944876"/>
                  </a:cubicBezTo>
                  <a:moveTo>
                    <a:pt x="1045891" y="1035561"/>
                  </a:moveTo>
                  <a:lnTo>
                    <a:pt x="1044107" y="1035250"/>
                  </a:lnTo>
                  <a:lnTo>
                    <a:pt x="1029833" y="1046964"/>
                  </a:lnTo>
                  <a:lnTo>
                    <a:pt x="1027894" y="1048283"/>
                  </a:lnTo>
                  <a:lnTo>
                    <a:pt x="1044107" y="1034940"/>
                  </a:lnTo>
                  <a:lnTo>
                    <a:pt x="1045891" y="1035250"/>
                  </a:lnTo>
                  <a:cubicBezTo>
                    <a:pt x="1046434" y="1035328"/>
                    <a:pt x="1059234" y="1037500"/>
                    <a:pt x="1063888" y="1027260"/>
                  </a:cubicBezTo>
                  <a:cubicBezTo>
                    <a:pt x="1059622" y="1037810"/>
                    <a:pt x="1046512" y="1035716"/>
                    <a:pt x="1045891" y="1035561"/>
                  </a:cubicBezTo>
                  <a:moveTo>
                    <a:pt x="868168" y="308378"/>
                  </a:moveTo>
                  <a:lnTo>
                    <a:pt x="867780" y="307447"/>
                  </a:lnTo>
                  <a:lnTo>
                    <a:pt x="867780" y="307369"/>
                  </a:lnTo>
                  <a:cubicBezTo>
                    <a:pt x="865220" y="301861"/>
                    <a:pt x="862893" y="296742"/>
                    <a:pt x="860721" y="291622"/>
                  </a:cubicBezTo>
                  <a:cubicBezTo>
                    <a:pt x="857385" y="283942"/>
                    <a:pt x="854360" y="276262"/>
                    <a:pt x="851877" y="268892"/>
                  </a:cubicBezTo>
                  <a:cubicBezTo>
                    <a:pt x="850714" y="265634"/>
                    <a:pt x="849705" y="262454"/>
                    <a:pt x="848774" y="259506"/>
                  </a:cubicBezTo>
                  <a:cubicBezTo>
                    <a:pt x="833803" y="212573"/>
                    <a:pt x="837061" y="183405"/>
                    <a:pt x="840009" y="157728"/>
                  </a:cubicBezTo>
                  <a:cubicBezTo>
                    <a:pt x="841638" y="142834"/>
                    <a:pt x="843267" y="128793"/>
                    <a:pt x="840862" y="113123"/>
                  </a:cubicBezTo>
                  <a:cubicBezTo>
                    <a:pt x="839388" y="103891"/>
                    <a:pt x="836983" y="94272"/>
                    <a:pt x="833647" y="84420"/>
                  </a:cubicBezTo>
                  <a:cubicBezTo>
                    <a:pt x="833066" y="82589"/>
                    <a:pt x="832366" y="80805"/>
                    <a:pt x="831553" y="79068"/>
                  </a:cubicBezTo>
                  <a:cubicBezTo>
                    <a:pt x="831484" y="78773"/>
                    <a:pt x="831380" y="78486"/>
                    <a:pt x="831243" y="78214"/>
                  </a:cubicBezTo>
                  <a:cubicBezTo>
                    <a:pt x="830544" y="76120"/>
                    <a:pt x="829614" y="73793"/>
                    <a:pt x="828372" y="71077"/>
                  </a:cubicBezTo>
                  <a:cubicBezTo>
                    <a:pt x="827364" y="68828"/>
                    <a:pt x="826355" y="66578"/>
                    <a:pt x="825269" y="64328"/>
                  </a:cubicBezTo>
                  <a:lnTo>
                    <a:pt x="824804" y="63398"/>
                  </a:lnTo>
                  <a:cubicBezTo>
                    <a:pt x="823795" y="61303"/>
                    <a:pt x="822865" y="59441"/>
                    <a:pt x="821934" y="57735"/>
                  </a:cubicBezTo>
                  <a:cubicBezTo>
                    <a:pt x="821003" y="55795"/>
                    <a:pt x="819994" y="54089"/>
                    <a:pt x="819063" y="52460"/>
                  </a:cubicBezTo>
                  <a:cubicBezTo>
                    <a:pt x="816891" y="48736"/>
                    <a:pt x="814874" y="45400"/>
                    <a:pt x="812857" y="42375"/>
                  </a:cubicBezTo>
                  <a:cubicBezTo>
                    <a:pt x="809755" y="37720"/>
                    <a:pt x="806962" y="33609"/>
                    <a:pt x="804479" y="30196"/>
                  </a:cubicBezTo>
                  <a:cubicBezTo>
                    <a:pt x="802928" y="28101"/>
                    <a:pt x="801454" y="26395"/>
                    <a:pt x="800290" y="24921"/>
                  </a:cubicBezTo>
                  <a:lnTo>
                    <a:pt x="799360" y="23757"/>
                  </a:lnTo>
                  <a:lnTo>
                    <a:pt x="799360" y="23679"/>
                  </a:lnTo>
                  <a:cubicBezTo>
                    <a:pt x="799127" y="23447"/>
                    <a:pt x="798972" y="23214"/>
                    <a:pt x="798739" y="22981"/>
                  </a:cubicBezTo>
                  <a:cubicBezTo>
                    <a:pt x="798565" y="22818"/>
                    <a:pt x="798409" y="22632"/>
                    <a:pt x="798273" y="22438"/>
                  </a:cubicBezTo>
                  <a:cubicBezTo>
                    <a:pt x="798041" y="22283"/>
                    <a:pt x="797886" y="22050"/>
                    <a:pt x="797653" y="21818"/>
                  </a:cubicBezTo>
                  <a:lnTo>
                    <a:pt x="797343" y="21740"/>
                  </a:lnTo>
                  <a:lnTo>
                    <a:pt x="795403" y="21352"/>
                  </a:lnTo>
                  <a:lnTo>
                    <a:pt x="726672" y="8165"/>
                  </a:lnTo>
                  <a:lnTo>
                    <a:pt x="672060" y="8165"/>
                  </a:lnTo>
                  <a:lnTo>
                    <a:pt x="659260" y="66268"/>
                  </a:lnTo>
                  <a:lnTo>
                    <a:pt x="659260" y="116846"/>
                  </a:lnTo>
                  <a:lnTo>
                    <a:pt x="621792" y="142911"/>
                  </a:lnTo>
                  <a:lnTo>
                    <a:pt x="572532" y="180457"/>
                  </a:lnTo>
                  <a:cubicBezTo>
                    <a:pt x="570515" y="184491"/>
                    <a:pt x="562214" y="201713"/>
                    <a:pt x="556319" y="211487"/>
                  </a:cubicBezTo>
                  <a:cubicBezTo>
                    <a:pt x="549880" y="222503"/>
                    <a:pt x="530797" y="246784"/>
                    <a:pt x="530021" y="247870"/>
                  </a:cubicBezTo>
                  <a:lnTo>
                    <a:pt x="528935" y="248801"/>
                  </a:lnTo>
                  <a:cubicBezTo>
                    <a:pt x="526840" y="250042"/>
                    <a:pt x="516058" y="256170"/>
                    <a:pt x="509386" y="253455"/>
                  </a:cubicBezTo>
                  <a:cubicBezTo>
                    <a:pt x="504189" y="252059"/>
                    <a:pt x="447947" y="251516"/>
                    <a:pt x="413814" y="251516"/>
                  </a:cubicBezTo>
                  <a:cubicBezTo>
                    <a:pt x="405592" y="251748"/>
                    <a:pt x="382397" y="253455"/>
                    <a:pt x="374019" y="257644"/>
                  </a:cubicBezTo>
                  <a:cubicBezTo>
                    <a:pt x="360598" y="264315"/>
                    <a:pt x="351988" y="270211"/>
                    <a:pt x="350979" y="271763"/>
                  </a:cubicBezTo>
                  <a:cubicBezTo>
                    <a:pt x="349816" y="274943"/>
                    <a:pt x="333758" y="306361"/>
                    <a:pt x="329413" y="314816"/>
                  </a:cubicBezTo>
                  <a:lnTo>
                    <a:pt x="335852" y="441185"/>
                  </a:lnTo>
                  <a:lnTo>
                    <a:pt x="348031" y="457864"/>
                  </a:lnTo>
                  <a:lnTo>
                    <a:pt x="343299" y="487575"/>
                  </a:lnTo>
                  <a:lnTo>
                    <a:pt x="342756" y="488350"/>
                  </a:lnTo>
                  <a:cubicBezTo>
                    <a:pt x="340274" y="491609"/>
                    <a:pt x="332051" y="502391"/>
                    <a:pt x="327319" y="504719"/>
                  </a:cubicBezTo>
                  <a:cubicBezTo>
                    <a:pt x="324992" y="506115"/>
                    <a:pt x="315993" y="517441"/>
                    <a:pt x="308080" y="528224"/>
                  </a:cubicBezTo>
                  <a:lnTo>
                    <a:pt x="335464" y="548238"/>
                  </a:lnTo>
                  <a:lnTo>
                    <a:pt x="336240" y="549014"/>
                  </a:lnTo>
                  <a:cubicBezTo>
                    <a:pt x="338490" y="551884"/>
                    <a:pt x="358271" y="577794"/>
                    <a:pt x="361684" y="584465"/>
                  </a:cubicBezTo>
                  <a:cubicBezTo>
                    <a:pt x="364167" y="589430"/>
                    <a:pt x="379682" y="613400"/>
                    <a:pt x="387594" y="625502"/>
                  </a:cubicBezTo>
                  <a:lnTo>
                    <a:pt x="401790" y="648387"/>
                  </a:lnTo>
                  <a:lnTo>
                    <a:pt x="402333" y="649783"/>
                  </a:lnTo>
                  <a:cubicBezTo>
                    <a:pt x="404428" y="662350"/>
                    <a:pt x="406988" y="676701"/>
                    <a:pt x="407531" y="678485"/>
                  </a:cubicBezTo>
                  <a:cubicBezTo>
                    <a:pt x="408695" y="681821"/>
                    <a:pt x="407764" y="739149"/>
                    <a:pt x="406755" y="786624"/>
                  </a:cubicBezTo>
                  <a:cubicBezTo>
                    <a:pt x="406678" y="788253"/>
                    <a:pt x="405204" y="825955"/>
                    <a:pt x="381466" y="828514"/>
                  </a:cubicBezTo>
                  <a:cubicBezTo>
                    <a:pt x="361452" y="830609"/>
                    <a:pt x="319018" y="828825"/>
                    <a:pt x="315062" y="827273"/>
                  </a:cubicBezTo>
                  <a:cubicBezTo>
                    <a:pt x="312812" y="827118"/>
                    <a:pt x="297298" y="831152"/>
                    <a:pt x="283722" y="835108"/>
                  </a:cubicBezTo>
                  <a:lnTo>
                    <a:pt x="283722" y="855045"/>
                  </a:lnTo>
                  <a:lnTo>
                    <a:pt x="263708" y="914312"/>
                  </a:lnTo>
                  <a:lnTo>
                    <a:pt x="245711" y="955814"/>
                  </a:lnTo>
                  <a:lnTo>
                    <a:pt x="250986" y="993283"/>
                  </a:lnTo>
                  <a:lnTo>
                    <a:pt x="252072" y="1060850"/>
                  </a:lnTo>
                  <a:lnTo>
                    <a:pt x="278680" y="1107705"/>
                  </a:lnTo>
                  <a:lnTo>
                    <a:pt x="303659" y="1144630"/>
                  </a:lnTo>
                  <a:lnTo>
                    <a:pt x="308779" y="1161774"/>
                  </a:lnTo>
                  <a:lnTo>
                    <a:pt x="304202" y="1208474"/>
                  </a:lnTo>
                  <a:lnTo>
                    <a:pt x="251063" y="1263862"/>
                  </a:lnTo>
                  <a:lnTo>
                    <a:pt x="224688" y="1280386"/>
                  </a:lnTo>
                  <a:lnTo>
                    <a:pt x="204829" y="1306218"/>
                  </a:lnTo>
                  <a:lnTo>
                    <a:pt x="174652" y="1293573"/>
                  </a:lnTo>
                  <a:lnTo>
                    <a:pt x="162473" y="1271310"/>
                  </a:lnTo>
                  <a:lnTo>
                    <a:pt x="110498" y="1286514"/>
                  </a:lnTo>
                  <a:cubicBezTo>
                    <a:pt x="95449" y="1293185"/>
                    <a:pt x="70470" y="1304589"/>
                    <a:pt x="67600" y="1306761"/>
                  </a:cubicBezTo>
                  <a:cubicBezTo>
                    <a:pt x="63643" y="1309709"/>
                    <a:pt x="36337" y="1325069"/>
                    <a:pt x="27959" y="1329801"/>
                  </a:cubicBezTo>
                  <a:lnTo>
                    <a:pt x="32071" y="1407685"/>
                  </a:lnTo>
                  <a:cubicBezTo>
                    <a:pt x="32381" y="1409004"/>
                    <a:pt x="39363" y="1438793"/>
                    <a:pt x="69384" y="1436931"/>
                  </a:cubicBezTo>
                  <a:lnTo>
                    <a:pt x="106309" y="1434526"/>
                  </a:lnTo>
                  <a:lnTo>
                    <a:pt x="114998" y="1466642"/>
                  </a:lnTo>
                  <a:lnTo>
                    <a:pt x="114920" y="1467418"/>
                  </a:lnTo>
                  <a:cubicBezTo>
                    <a:pt x="111352" y="1500232"/>
                    <a:pt x="108016" y="1501395"/>
                    <a:pt x="106309" y="1502016"/>
                  </a:cubicBezTo>
                  <a:cubicBezTo>
                    <a:pt x="103594" y="1503800"/>
                    <a:pt x="88777" y="1521642"/>
                    <a:pt x="76055" y="1537855"/>
                  </a:cubicBezTo>
                  <a:lnTo>
                    <a:pt x="55808" y="1552750"/>
                  </a:lnTo>
                  <a:cubicBezTo>
                    <a:pt x="51774" y="1556008"/>
                    <a:pt x="16400" y="1584478"/>
                    <a:pt x="13530" y="1586262"/>
                  </a:cubicBezTo>
                  <a:cubicBezTo>
                    <a:pt x="12056" y="1588356"/>
                    <a:pt x="9574" y="1601389"/>
                    <a:pt x="8178" y="1611706"/>
                  </a:cubicBezTo>
                  <a:lnTo>
                    <a:pt x="8178" y="1642115"/>
                  </a:lnTo>
                  <a:lnTo>
                    <a:pt x="39673" y="1686100"/>
                  </a:lnTo>
                  <a:lnTo>
                    <a:pt x="84666" y="1709605"/>
                  </a:lnTo>
                  <a:lnTo>
                    <a:pt x="133460" y="1737299"/>
                  </a:lnTo>
                  <a:lnTo>
                    <a:pt x="159060" y="1781827"/>
                  </a:lnTo>
                  <a:lnTo>
                    <a:pt x="159603" y="1783301"/>
                  </a:lnTo>
                  <a:cubicBezTo>
                    <a:pt x="167050" y="1846369"/>
                    <a:pt x="164490" y="1848386"/>
                    <a:pt x="162628" y="1849860"/>
                  </a:cubicBezTo>
                  <a:lnTo>
                    <a:pt x="160689" y="1851256"/>
                  </a:lnTo>
                  <a:lnTo>
                    <a:pt x="159525" y="1850868"/>
                  </a:lnTo>
                  <a:cubicBezTo>
                    <a:pt x="157353" y="1852032"/>
                    <a:pt x="151768" y="1856997"/>
                    <a:pt x="146493" y="1862582"/>
                  </a:cubicBezTo>
                  <a:lnTo>
                    <a:pt x="146493" y="1923555"/>
                  </a:lnTo>
                  <a:lnTo>
                    <a:pt x="114920" y="1955128"/>
                  </a:lnTo>
                  <a:lnTo>
                    <a:pt x="99483" y="1971652"/>
                  </a:lnTo>
                  <a:lnTo>
                    <a:pt x="97543" y="1988873"/>
                  </a:lnTo>
                  <a:lnTo>
                    <a:pt x="99638" y="2068697"/>
                  </a:lnTo>
                  <a:lnTo>
                    <a:pt x="112127" y="2151392"/>
                  </a:lnTo>
                  <a:lnTo>
                    <a:pt x="141916" y="2144100"/>
                  </a:lnTo>
                  <a:lnTo>
                    <a:pt x="165111" y="2171794"/>
                  </a:lnTo>
                  <a:lnTo>
                    <a:pt x="190555" y="2171794"/>
                  </a:lnTo>
                  <a:lnTo>
                    <a:pt x="223136" y="2151081"/>
                  </a:lnTo>
                  <a:lnTo>
                    <a:pt x="341593" y="2150073"/>
                  </a:lnTo>
                  <a:lnTo>
                    <a:pt x="365175" y="2160623"/>
                  </a:lnTo>
                  <a:lnTo>
                    <a:pt x="371614" y="2170242"/>
                  </a:lnTo>
                  <a:lnTo>
                    <a:pt x="337481" y="2221442"/>
                  </a:lnTo>
                  <a:lnTo>
                    <a:pt x="296367" y="2253635"/>
                  </a:lnTo>
                  <a:lnTo>
                    <a:pt x="318398" y="2312048"/>
                  </a:lnTo>
                  <a:lnTo>
                    <a:pt x="326698" y="2352387"/>
                  </a:lnTo>
                  <a:lnTo>
                    <a:pt x="369985" y="2369143"/>
                  </a:lnTo>
                  <a:lnTo>
                    <a:pt x="366416" y="2396605"/>
                  </a:lnTo>
                  <a:lnTo>
                    <a:pt x="367425" y="2436168"/>
                  </a:lnTo>
                  <a:lnTo>
                    <a:pt x="397446" y="2444080"/>
                  </a:lnTo>
                  <a:lnTo>
                    <a:pt x="411177" y="2448347"/>
                  </a:lnTo>
                  <a:lnTo>
                    <a:pt x="461600" y="2452613"/>
                  </a:lnTo>
                  <a:lnTo>
                    <a:pt x="476882" y="2452613"/>
                  </a:lnTo>
                  <a:lnTo>
                    <a:pt x="528857" y="2540272"/>
                  </a:lnTo>
                  <a:lnTo>
                    <a:pt x="565628" y="2588757"/>
                  </a:lnTo>
                  <a:lnTo>
                    <a:pt x="606897" y="2630181"/>
                  </a:lnTo>
                  <a:lnTo>
                    <a:pt x="628773" y="2651282"/>
                  </a:lnTo>
                  <a:lnTo>
                    <a:pt x="665544" y="2637396"/>
                  </a:lnTo>
                  <a:lnTo>
                    <a:pt x="674620" y="2611176"/>
                  </a:lnTo>
                  <a:cubicBezTo>
                    <a:pt x="672448" y="2581852"/>
                    <a:pt x="674620" y="2578672"/>
                    <a:pt x="675085" y="2578129"/>
                  </a:cubicBezTo>
                  <a:cubicBezTo>
                    <a:pt x="676094" y="2574948"/>
                    <a:pt x="675706" y="2552452"/>
                    <a:pt x="674697" y="2532593"/>
                  </a:cubicBezTo>
                  <a:lnTo>
                    <a:pt x="674620" y="2530576"/>
                  </a:lnTo>
                  <a:lnTo>
                    <a:pt x="715424" y="2497684"/>
                  </a:lnTo>
                  <a:lnTo>
                    <a:pt x="758555" y="2438417"/>
                  </a:lnTo>
                  <a:cubicBezTo>
                    <a:pt x="758943" y="2425540"/>
                    <a:pt x="762589" y="2312048"/>
                    <a:pt x="758478" y="2265892"/>
                  </a:cubicBezTo>
                  <a:cubicBezTo>
                    <a:pt x="757168" y="2250780"/>
                    <a:pt x="756701" y="2235599"/>
                    <a:pt x="757081" y="2220433"/>
                  </a:cubicBezTo>
                  <a:cubicBezTo>
                    <a:pt x="757081" y="2218804"/>
                    <a:pt x="757159" y="2217175"/>
                    <a:pt x="757237" y="2215623"/>
                  </a:cubicBezTo>
                  <a:cubicBezTo>
                    <a:pt x="757392" y="2211900"/>
                    <a:pt x="757547" y="2208331"/>
                    <a:pt x="757780" y="2204918"/>
                  </a:cubicBezTo>
                  <a:cubicBezTo>
                    <a:pt x="758478" y="2196385"/>
                    <a:pt x="759486" y="2188860"/>
                    <a:pt x="760805" y="2182965"/>
                  </a:cubicBezTo>
                  <a:cubicBezTo>
                    <a:pt x="761270" y="2180870"/>
                    <a:pt x="761813" y="2178931"/>
                    <a:pt x="762357" y="2177302"/>
                  </a:cubicBezTo>
                  <a:cubicBezTo>
                    <a:pt x="762667" y="2176526"/>
                    <a:pt x="762900" y="2175750"/>
                    <a:pt x="763132" y="2175130"/>
                  </a:cubicBezTo>
                  <a:cubicBezTo>
                    <a:pt x="763753" y="2173578"/>
                    <a:pt x="764451" y="2172337"/>
                    <a:pt x="765149" y="2171406"/>
                  </a:cubicBezTo>
                  <a:lnTo>
                    <a:pt x="765149" y="2109424"/>
                  </a:lnTo>
                  <a:lnTo>
                    <a:pt x="751806" y="2105235"/>
                  </a:lnTo>
                  <a:lnTo>
                    <a:pt x="723259" y="2076843"/>
                  </a:lnTo>
                  <a:lnTo>
                    <a:pt x="718527" y="2057604"/>
                  </a:lnTo>
                  <a:lnTo>
                    <a:pt x="704564" y="2035263"/>
                  </a:lnTo>
                  <a:lnTo>
                    <a:pt x="684782" y="2019670"/>
                  </a:lnTo>
                  <a:lnTo>
                    <a:pt x="677102" y="1996631"/>
                  </a:lnTo>
                  <a:lnTo>
                    <a:pt x="684161" y="1938993"/>
                  </a:lnTo>
                  <a:lnTo>
                    <a:pt x="677180" y="1911066"/>
                  </a:lnTo>
                  <a:lnTo>
                    <a:pt x="677257" y="1893379"/>
                  </a:lnTo>
                  <a:lnTo>
                    <a:pt x="670508" y="1840163"/>
                  </a:lnTo>
                  <a:cubicBezTo>
                    <a:pt x="661199" y="1838844"/>
                    <a:pt x="638703" y="1834578"/>
                    <a:pt x="635212" y="1823795"/>
                  </a:cubicBezTo>
                  <a:cubicBezTo>
                    <a:pt x="631178" y="1811926"/>
                    <a:pt x="642349" y="1791291"/>
                    <a:pt x="643900" y="1788576"/>
                  </a:cubicBezTo>
                  <a:lnTo>
                    <a:pt x="664768" y="1760416"/>
                  </a:lnTo>
                  <a:lnTo>
                    <a:pt x="696573" y="1754055"/>
                  </a:lnTo>
                  <a:lnTo>
                    <a:pt x="697504" y="1754366"/>
                  </a:lnTo>
                  <a:cubicBezTo>
                    <a:pt x="697892" y="1754443"/>
                    <a:pt x="731947" y="1765226"/>
                    <a:pt x="753048" y="1771354"/>
                  </a:cubicBezTo>
                  <a:cubicBezTo>
                    <a:pt x="765615" y="1774845"/>
                    <a:pt x="768407" y="1775311"/>
                    <a:pt x="768718" y="1775311"/>
                  </a:cubicBezTo>
                  <a:cubicBezTo>
                    <a:pt x="772519" y="1774380"/>
                    <a:pt x="789275" y="1759330"/>
                    <a:pt x="802618" y="1745910"/>
                  </a:cubicBezTo>
                  <a:lnTo>
                    <a:pt x="804712" y="1743893"/>
                  </a:lnTo>
                  <a:lnTo>
                    <a:pt x="807272" y="1745212"/>
                  </a:lnTo>
                  <a:cubicBezTo>
                    <a:pt x="813323" y="1748548"/>
                    <a:pt x="831087" y="1755762"/>
                    <a:pt x="840939" y="1750021"/>
                  </a:cubicBezTo>
                  <a:cubicBezTo>
                    <a:pt x="844198" y="1748082"/>
                    <a:pt x="848464" y="1745445"/>
                    <a:pt x="853119" y="1742574"/>
                  </a:cubicBezTo>
                  <a:cubicBezTo>
                    <a:pt x="856299" y="1740635"/>
                    <a:pt x="859712" y="1738540"/>
                    <a:pt x="862971" y="1736446"/>
                  </a:cubicBezTo>
                  <a:cubicBezTo>
                    <a:pt x="864134" y="1735670"/>
                    <a:pt x="865298" y="1734972"/>
                    <a:pt x="866461" y="1734274"/>
                  </a:cubicBezTo>
                  <a:cubicBezTo>
                    <a:pt x="866849" y="1734041"/>
                    <a:pt x="867237" y="1733808"/>
                    <a:pt x="867625" y="1733498"/>
                  </a:cubicBezTo>
                  <a:cubicBezTo>
                    <a:pt x="868789" y="1732722"/>
                    <a:pt x="869952" y="1732024"/>
                    <a:pt x="871116" y="1731326"/>
                  </a:cubicBezTo>
                  <a:cubicBezTo>
                    <a:pt x="872590" y="1730395"/>
                    <a:pt x="873986" y="1729464"/>
                    <a:pt x="875305" y="1728688"/>
                  </a:cubicBezTo>
                  <a:cubicBezTo>
                    <a:pt x="876624" y="1727835"/>
                    <a:pt x="877942" y="1726982"/>
                    <a:pt x="879106" y="1726284"/>
                  </a:cubicBezTo>
                  <a:lnTo>
                    <a:pt x="881666" y="1724655"/>
                  </a:lnTo>
                  <a:cubicBezTo>
                    <a:pt x="882985" y="1723801"/>
                    <a:pt x="884071" y="1723103"/>
                    <a:pt x="885002" y="1722483"/>
                  </a:cubicBezTo>
                  <a:cubicBezTo>
                    <a:pt x="885622" y="1722095"/>
                    <a:pt x="886165" y="1721784"/>
                    <a:pt x="886631" y="1721396"/>
                  </a:cubicBezTo>
                  <a:cubicBezTo>
                    <a:pt x="886786" y="1721396"/>
                    <a:pt x="886941" y="1721319"/>
                    <a:pt x="887019" y="1721241"/>
                  </a:cubicBezTo>
                  <a:cubicBezTo>
                    <a:pt x="887019" y="1721164"/>
                    <a:pt x="887096" y="1721164"/>
                    <a:pt x="887096" y="1721164"/>
                  </a:cubicBezTo>
                  <a:lnTo>
                    <a:pt x="887096" y="1721086"/>
                  </a:lnTo>
                  <a:lnTo>
                    <a:pt x="887174" y="1721086"/>
                  </a:lnTo>
                  <a:lnTo>
                    <a:pt x="888803" y="1718294"/>
                  </a:lnTo>
                  <a:cubicBezTo>
                    <a:pt x="893845" y="1709915"/>
                    <a:pt x="897801" y="1701615"/>
                    <a:pt x="897724" y="1699753"/>
                  </a:cubicBezTo>
                  <a:cubicBezTo>
                    <a:pt x="896638" y="1696340"/>
                    <a:pt x="882287" y="1677334"/>
                    <a:pt x="869099" y="1660966"/>
                  </a:cubicBezTo>
                  <a:lnTo>
                    <a:pt x="851257" y="1617990"/>
                  </a:lnTo>
                  <a:lnTo>
                    <a:pt x="823020" y="1577961"/>
                  </a:lnTo>
                  <a:lnTo>
                    <a:pt x="823020" y="1544915"/>
                  </a:lnTo>
                  <a:lnTo>
                    <a:pt x="802075" y="1526607"/>
                  </a:lnTo>
                  <a:lnTo>
                    <a:pt x="799515" y="1511713"/>
                  </a:lnTo>
                  <a:lnTo>
                    <a:pt x="805022" y="1463229"/>
                  </a:lnTo>
                  <a:lnTo>
                    <a:pt x="805410" y="1461910"/>
                  </a:lnTo>
                  <a:cubicBezTo>
                    <a:pt x="810763" y="1451205"/>
                    <a:pt x="823175" y="1422114"/>
                    <a:pt x="823330" y="1421804"/>
                  </a:cubicBezTo>
                  <a:lnTo>
                    <a:pt x="830467" y="1411797"/>
                  </a:lnTo>
                  <a:lnTo>
                    <a:pt x="846602" y="1361218"/>
                  </a:lnTo>
                  <a:lnTo>
                    <a:pt x="897569" y="1304356"/>
                  </a:lnTo>
                  <a:lnTo>
                    <a:pt x="897569" y="1252459"/>
                  </a:lnTo>
                  <a:lnTo>
                    <a:pt x="904007" y="1234229"/>
                  </a:lnTo>
                  <a:lnTo>
                    <a:pt x="906645" y="1226782"/>
                  </a:lnTo>
                  <a:lnTo>
                    <a:pt x="919134" y="1191641"/>
                  </a:lnTo>
                  <a:lnTo>
                    <a:pt x="954276" y="1181401"/>
                  </a:lnTo>
                  <a:lnTo>
                    <a:pt x="1003303" y="1151147"/>
                  </a:lnTo>
                  <a:lnTo>
                    <a:pt x="1003846" y="1135321"/>
                  </a:lnTo>
                  <a:lnTo>
                    <a:pt x="1004001" y="1129581"/>
                  </a:lnTo>
                  <a:lnTo>
                    <a:pt x="1004311" y="1119962"/>
                  </a:lnTo>
                  <a:lnTo>
                    <a:pt x="1008733" y="1099327"/>
                  </a:lnTo>
                  <a:lnTo>
                    <a:pt x="1008811" y="1098939"/>
                  </a:lnTo>
                  <a:lnTo>
                    <a:pt x="1017809" y="1056583"/>
                  </a:lnTo>
                  <a:lnTo>
                    <a:pt x="1027894" y="1048283"/>
                  </a:lnTo>
                  <a:lnTo>
                    <a:pt x="1044107" y="1034940"/>
                  </a:lnTo>
                  <a:lnTo>
                    <a:pt x="1045891" y="1035250"/>
                  </a:lnTo>
                  <a:cubicBezTo>
                    <a:pt x="1046434" y="1035328"/>
                    <a:pt x="1059234" y="1037500"/>
                    <a:pt x="1063888" y="1027260"/>
                  </a:cubicBezTo>
                  <a:cubicBezTo>
                    <a:pt x="1064044" y="1026795"/>
                    <a:pt x="1064276" y="1026252"/>
                    <a:pt x="1064431" y="1025709"/>
                  </a:cubicBezTo>
                  <a:cubicBezTo>
                    <a:pt x="1064587" y="1025166"/>
                    <a:pt x="1064819" y="1024623"/>
                    <a:pt x="1064897" y="1023847"/>
                  </a:cubicBezTo>
                  <a:cubicBezTo>
                    <a:pt x="1065673" y="1019891"/>
                    <a:pt x="1065440" y="1014693"/>
                    <a:pt x="1064199" y="1008254"/>
                  </a:cubicBezTo>
                  <a:lnTo>
                    <a:pt x="1063035" y="1002514"/>
                  </a:lnTo>
                  <a:lnTo>
                    <a:pt x="1061018" y="993050"/>
                  </a:lnTo>
                  <a:lnTo>
                    <a:pt x="1060553" y="990645"/>
                  </a:lnTo>
                  <a:lnTo>
                    <a:pt x="1059467" y="985680"/>
                  </a:lnTo>
                  <a:cubicBezTo>
                    <a:pt x="1059156" y="984129"/>
                    <a:pt x="1058846" y="982577"/>
                    <a:pt x="1058536" y="981103"/>
                  </a:cubicBezTo>
                  <a:cubicBezTo>
                    <a:pt x="1058148" y="979630"/>
                    <a:pt x="1057838" y="978233"/>
                    <a:pt x="1057605" y="976759"/>
                  </a:cubicBezTo>
                  <a:cubicBezTo>
                    <a:pt x="1057139" y="974587"/>
                    <a:pt x="1056674" y="972415"/>
                    <a:pt x="1056286" y="970398"/>
                  </a:cubicBezTo>
                  <a:lnTo>
                    <a:pt x="1055278" y="965511"/>
                  </a:lnTo>
                  <a:cubicBezTo>
                    <a:pt x="1055045" y="964580"/>
                    <a:pt x="1054890" y="963727"/>
                    <a:pt x="1054735" y="962796"/>
                  </a:cubicBezTo>
                  <a:lnTo>
                    <a:pt x="1053959" y="959072"/>
                  </a:lnTo>
                  <a:lnTo>
                    <a:pt x="1053338" y="955814"/>
                  </a:lnTo>
                  <a:lnTo>
                    <a:pt x="1053338" y="955659"/>
                  </a:lnTo>
                  <a:cubicBezTo>
                    <a:pt x="1052950" y="953875"/>
                    <a:pt x="1052640" y="952323"/>
                    <a:pt x="1052252" y="950849"/>
                  </a:cubicBezTo>
                  <a:cubicBezTo>
                    <a:pt x="1052020" y="949918"/>
                    <a:pt x="1051864" y="948988"/>
                    <a:pt x="1051709" y="948212"/>
                  </a:cubicBezTo>
                  <a:lnTo>
                    <a:pt x="1051554" y="947359"/>
                  </a:lnTo>
                  <a:cubicBezTo>
                    <a:pt x="1051477" y="947126"/>
                    <a:pt x="1051477" y="946971"/>
                    <a:pt x="1051399" y="946738"/>
                  </a:cubicBezTo>
                  <a:cubicBezTo>
                    <a:pt x="1051321" y="946350"/>
                    <a:pt x="1051244" y="945962"/>
                    <a:pt x="1051166" y="945729"/>
                  </a:cubicBezTo>
                  <a:lnTo>
                    <a:pt x="1051166" y="945419"/>
                  </a:lnTo>
                  <a:cubicBezTo>
                    <a:pt x="1051079" y="945250"/>
                    <a:pt x="1051026" y="945066"/>
                    <a:pt x="1051011" y="944876"/>
                  </a:cubicBezTo>
                  <a:cubicBezTo>
                    <a:pt x="1050819" y="944327"/>
                    <a:pt x="1050715" y="943751"/>
                    <a:pt x="1050701" y="943170"/>
                  </a:cubicBezTo>
                  <a:cubicBezTo>
                    <a:pt x="1050623" y="943092"/>
                    <a:pt x="1050623" y="943092"/>
                    <a:pt x="1050623" y="943014"/>
                  </a:cubicBezTo>
                  <a:cubicBezTo>
                    <a:pt x="1050425" y="942440"/>
                    <a:pt x="1050320" y="941838"/>
                    <a:pt x="1050313" y="941230"/>
                  </a:cubicBezTo>
                  <a:lnTo>
                    <a:pt x="1050235" y="940842"/>
                  </a:lnTo>
                  <a:lnTo>
                    <a:pt x="1049615" y="937972"/>
                  </a:lnTo>
                  <a:lnTo>
                    <a:pt x="1066293" y="918966"/>
                  </a:lnTo>
                  <a:lnTo>
                    <a:pt x="1111054" y="894608"/>
                  </a:lnTo>
                  <a:lnTo>
                    <a:pt x="1097013" y="851321"/>
                  </a:lnTo>
                  <a:lnTo>
                    <a:pt x="1094608" y="844029"/>
                  </a:lnTo>
                  <a:lnTo>
                    <a:pt x="1091738" y="835263"/>
                  </a:lnTo>
                  <a:lnTo>
                    <a:pt x="1060708" y="797562"/>
                  </a:lnTo>
                  <a:lnTo>
                    <a:pt x="1061872" y="777781"/>
                  </a:lnTo>
                  <a:lnTo>
                    <a:pt x="1050235" y="761257"/>
                  </a:lnTo>
                  <a:lnTo>
                    <a:pt x="1009819" y="743260"/>
                  </a:lnTo>
                  <a:lnTo>
                    <a:pt x="1003458" y="736589"/>
                  </a:lnTo>
                  <a:lnTo>
                    <a:pt x="997252" y="730072"/>
                  </a:lnTo>
                  <a:lnTo>
                    <a:pt x="972816" y="704318"/>
                  </a:lnTo>
                  <a:lnTo>
                    <a:pt x="970411" y="676158"/>
                  </a:lnTo>
                  <a:lnTo>
                    <a:pt x="978479" y="649550"/>
                  </a:lnTo>
                  <a:lnTo>
                    <a:pt x="1051089" y="572519"/>
                  </a:lnTo>
                  <a:lnTo>
                    <a:pt x="1086695" y="537921"/>
                  </a:lnTo>
                  <a:lnTo>
                    <a:pt x="1097168" y="522328"/>
                  </a:lnTo>
                  <a:lnTo>
                    <a:pt x="1112295" y="484549"/>
                  </a:lnTo>
                  <a:lnTo>
                    <a:pt x="1131921" y="456545"/>
                  </a:lnTo>
                  <a:lnTo>
                    <a:pt x="1062880" y="448787"/>
                  </a:lnTo>
                  <a:lnTo>
                    <a:pt x="1058613" y="448322"/>
                  </a:lnTo>
                  <a:cubicBezTo>
                    <a:pt x="1049227" y="450029"/>
                    <a:pt x="950475" y="464613"/>
                    <a:pt x="881744" y="335529"/>
                  </a:cubicBezTo>
                  <a:cubicBezTo>
                    <a:pt x="879416" y="331185"/>
                    <a:pt x="876624" y="325832"/>
                    <a:pt x="873909" y="320247"/>
                  </a:cubicBezTo>
                  <a:cubicBezTo>
                    <a:pt x="872978" y="318385"/>
                    <a:pt x="872124" y="316523"/>
                    <a:pt x="871193" y="314739"/>
                  </a:cubicBezTo>
                  <a:cubicBezTo>
                    <a:pt x="870185" y="312567"/>
                    <a:pt x="869177" y="310395"/>
                    <a:pt x="868168" y="308378"/>
                  </a:cubicBezTo>
                  <a:moveTo>
                    <a:pt x="1143402" y="453752"/>
                  </a:moveTo>
                  <a:lnTo>
                    <a:pt x="1140920" y="457321"/>
                  </a:lnTo>
                  <a:lnTo>
                    <a:pt x="1140842" y="457321"/>
                  </a:lnTo>
                  <a:lnTo>
                    <a:pt x="1119354" y="487885"/>
                  </a:lnTo>
                  <a:lnTo>
                    <a:pt x="1104227" y="525586"/>
                  </a:lnTo>
                  <a:lnTo>
                    <a:pt x="1092901" y="542575"/>
                  </a:lnTo>
                  <a:lnTo>
                    <a:pt x="1056596" y="578027"/>
                  </a:lnTo>
                  <a:lnTo>
                    <a:pt x="985383" y="653584"/>
                  </a:lnTo>
                  <a:lnTo>
                    <a:pt x="978324" y="677012"/>
                  </a:lnTo>
                  <a:lnTo>
                    <a:pt x="980263" y="700982"/>
                  </a:lnTo>
                  <a:lnTo>
                    <a:pt x="999812" y="721694"/>
                  </a:lnTo>
                  <a:lnTo>
                    <a:pt x="999889" y="721850"/>
                  </a:lnTo>
                  <a:lnTo>
                    <a:pt x="1002837" y="724953"/>
                  </a:lnTo>
                  <a:lnTo>
                    <a:pt x="1005940" y="728211"/>
                  </a:lnTo>
                  <a:lnTo>
                    <a:pt x="1005940" y="728288"/>
                  </a:lnTo>
                  <a:lnTo>
                    <a:pt x="1013698" y="736511"/>
                  </a:lnTo>
                  <a:lnTo>
                    <a:pt x="1055355" y="755051"/>
                  </a:lnTo>
                  <a:lnTo>
                    <a:pt x="1069784" y="775531"/>
                  </a:lnTo>
                  <a:lnTo>
                    <a:pt x="1068620" y="795002"/>
                  </a:lnTo>
                  <a:lnTo>
                    <a:pt x="1098254" y="830919"/>
                  </a:lnTo>
                  <a:lnTo>
                    <a:pt x="1102443" y="843331"/>
                  </a:lnTo>
                  <a:lnTo>
                    <a:pt x="1103762" y="847132"/>
                  </a:lnTo>
                  <a:lnTo>
                    <a:pt x="1105003" y="850856"/>
                  </a:lnTo>
                  <a:lnTo>
                    <a:pt x="1105003" y="850933"/>
                  </a:lnTo>
                  <a:lnTo>
                    <a:pt x="1105158" y="851399"/>
                  </a:lnTo>
                  <a:lnTo>
                    <a:pt x="1105080" y="851399"/>
                  </a:lnTo>
                  <a:lnTo>
                    <a:pt x="1120440" y="898409"/>
                  </a:lnTo>
                  <a:lnTo>
                    <a:pt x="1071646" y="924629"/>
                  </a:lnTo>
                  <a:lnTo>
                    <a:pt x="1059001" y="938980"/>
                  </a:lnTo>
                  <a:lnTo>
                    <a:pt x="1059156" y="939136"/>
                  </a:lnTo>
                  <a:lnTo>
                    <a:pt x="1059312" y="939291"/>
                  </a:lnTo>
                  <a:lnTo>
                    <a:pt x="1058070" y="940532"/>
                  </a:lnTo>
                  <a:lnTo>
                    <a:pt x="1058381" y="942161"/>
                  </a:lnTo>
                  <a:cubicBezTo>
                    <a:pt x="1058381" y="942394"/>
                    <a:pt x="1058458" y="942626"/>
                    <a:pt x="1058536" y="942937"/>
                  </a:cubicBezTo>
                  <a:lnTo>
                    <a:pt x="1058769" y="943868"/>
                  </a:lnTo>
                  <a:cubicBezTo>
                    <a:pt x="1058846" y="944411"/>
                    <a:pt x="1059001" y="945109"/>
                    <a:pt x="1059156" y="945807"/>
                  </a:cubicBezTo>
                  <a:lnTo>
                    <a:pt x="1059312" y="946816"/>
                  </a:lnTo>
                  <a:cubicBezTo>
                    <a:pt x="1059544" y="948212"/>
                    <a:pt x="1059932" y="949763"/>
                    <a:pt x="1060398" y="951548"/>
                  </a:cubicBezTo>
                  <a:cubicBezTo>
                    <a:pt x="1060553" y="952401"/>
                    <a:pt x="1060708" y="953254"/>
                    <a:pt x="1060941" y="954185"/>
                  </a:cubicBezTo>
                  <a:lnTo>
                    <a:pt x="1060941" y="954340"/>
                  </a:lnTo>
                  <a:cubicBezTo>
                    <a:pt x="1061251" y="956435"/>
                    <a:pt x="1061794" y="958762"/>
                    <a:pt x="1062337" y="961322"/>
                  </a:cubicBezTo>
                  <a:cubicBezTo>
                    <a:pt x="1062492" y="962175"/>
                    <a:pt x="1062647" y="963029"/>
                    <a:pt x="1062880" y="963882"/>
                  </a:cubicBezTo>
                  <a:lnTo>
                    <a:pt x="1063888" y="968847"/>
                  </a:lnTo>
                  <a:cubicBezTo>
                    <a:pt x="1064276" y="970786"/>
                    <a:pt x="1064664" y="972803"/>
                    <a:pt x="1065130" y="974897"/>
                  </a:cubicBezTo>
                  <a:cubicBezTo>
                    <a:pt x="1065750" y="977845"/>
                    <a:pt x="1066371" y="980871"/>
                    <a:pt x="1067069" y="984051"/>
                  </a:cubicBezTo>
                  <a:lnTo>
                    <a:pt x="1069319" y="994989"/>
                  </a:lnTo>
                  <a:lnTo>
                    <a:pt x="1070560" y="1000885"/>
                  </a:lnTo>
                  <a:cubicBezTo>
                    <a:pt x="1071025" y="1002824"/>
                    <a:pt x="1071413" y="1004764"/>
                    <a:pt x="1071801" y="1007091"/>
                  </a:cubicBezTo>
                  <a:cubicBezTo>
                    <a:pt x="1073197" y="1014228"/>
                    <a:pt x="1073430" y="1020356"/>
                    <a:pt x="1072577" y="1025166"/>
                  </a:cubicBezTo>
                  <a:cubicBezTo>
                    <a:pt x="1072422" y="1026174"/>
                    <a:pt x="1072111" y="1027260"/>
                    <a:pt x="1071801" y="1028114"/>
                  </a:cubicBezTo>
                  <a:cubicBezTo>
                    <a:pt x="1071568" y="1028889"/>
                    <a:pt x="1071258" y="1029587"/>
                    <a:pt x="1071025" y="1030286"/>
                  </a:cubicBezTo>
                  <a:cubicBezTo>
                    <a:pt x="1070482" y="1031604"/>
                    <a:pt x="1069784" y="1032768"/>
                    <a:pt x="1069164" y="1033854"/>
                  </a:cubicBezTo>
                  <a:cubicBezTo>
                    <a:pt x="1063268" y="1042310"/>
                    <a:pt x="1052873" y="1043784"/>
                    <a:pt x="1046357" y="1043085"/>
                  </a:cubicBezTo>
                  <a:lnTo>
                    <a:pt x="1036349" y="1051308"/>
                  </a:lnTo>
                  <a:lnTo>
                    <a:pt x="1033479" y="1053713"/>
                  </a:lnTo>
                  <a:lnTo>
                    <a:pt x="1033247" y="1053868"/>
                  </a:lnTo>
                  <a:lnTo>
                    <a:pt x="1030376" y="1056273"/>
                  </a:lnTo>
                  <a:lnTo>
                    <a:pt x="1030144" y="1056506"/>
                  </a:lnTo>
                  <a:lnTo>
                    <a:pt x="1024791" y="1060850"/>
                  </a:lnTo>
                  <a:lnTo>
                    <a:pt x="1016646" y="1098939"/>
                  </a:lnTo>
                  <a:lnTo>
                    <a:pt x="1016568" y="1099327"/>
                  </a:lnTo>
                  <a:lnTo>
                    <a:pt x="1011991" y="1120893"/>
                  </a:lnTo>
                  <a:lnTo>
                    <a:pt x="1011526" y="1135321"/>
                  </a:lnTo>
                  <a:lnTo>
                    <a:pt x="1011526" y="1135942"/>
                  </a:lnTo>
                  <a:lnTo>
                    <a:pt x="1010905" y="1155568"/>
                  </a:lnTo>
                  <a:lnTo>
                    <a:pt x="958930" y="1187684"/>
                  </a:lnTo>
                  <a:lnTo>
                    <a:pt x="925108" y="1198002"/>
                  </a:lnTo>
                  <a:lnTo>
                    <a:pt x="914402" y="1227945"/>
                  </a:lnTo>
                  <a:lnTo>
                    <a:pt x="914325" y="1227945"/>
                  </a:lnTo>
                  <a:lnTo>
                    <a:pt x="913006" y="1231669"/>
                  </a:lnTo>
                  <a:lnTo>
                    <a:pt x="911687" y="1235393"/>
                  </a:lnTo>
                  <a:lnTo>
                    <a:pt x="905326" y="1253080"/>
                  </a:lnTo>
                  <a:lnTo>
                    <a:pt x="905326" y="1307304"/>
                  </a:lnTo>
                  <a:lnTo>
                    <a:pt x="853739" y="1364399"/>
                  </a:lnTo>
                  <a:lnTo>
                    <a:pt x="837681" y="1414745"/>
                  </a:lnTo>
                  <a:lnTo>
                    <a:pt x="830234" y="1425295"/>
                  </a:lnTo>
                  <a:cubicBezTo>
                    <a:pt x="828683" y="1428941"/>
                    <a:pt x="817977" y="1454075"/>
                    <a:pt x="812625" y="1464780"/>
                  </a:cubicBezTo>
                  <a:lnTo>
                    <a:pt x="807350" y="1511480"/>
                  </a:lnTo>
                  <a:lnTo>
                    <a:pt x="809211" y="1522573"/>
                  </a:lnTo>
                  <a:lnTo>
                    <a:pt x="830777" y="1541424"/>
                  </a:lnTo>
                  <a:lnTo>
                    <a:pt x="830777" y="1575479"/>
                  </a:lnTo>
                  <a:lnTo>
                    <a:pt x="857851" y="1613878"/>
                  </a:lnTo>
                  <a:lnTo>
                    <a:pt x="875460" y="1656544"/>
                  </a:lnTo>
                  <a:cubicBezTo>
                    <a:pt x="884304" y="1667482"/>
                    <a:pt x="904085" y="1692384"/>
                    <a:pt x="905249" y="1698124"/>
                  </a:cubicBezTo>
                  <a:cubicBezTo>
                    <a:pt x="906180" y="1703011"/>
                    <a:pt x="900749" y="1713484"/>
                    <a:pt x="896017" y="1721474"/>
                  </a:cubicBezTo>
                  <a:cubicBezTo>
                    <a:pt x="895552" y="1722250"/>
                    <a:pt x="895086" y="1723026"/>
                    <a:pt x="894621" y="1723724"/>
                  </a:cubicBezTo>
                  <a:cubicBezTo>
                    <a:pt x="894156" y="1724499"/>
                    <a:pt x="893690" y="1725120"/>
                    <a:pt x="893302" y="1725818"/>
                  </a:cubicBezTo>
                  <a:cubicBezTo>
                    <a:pt x="893225" y="1725896"/>
                    <a:pt x="893225" y="1725973"/>
                    <a:pt x="893147" y="1726051"/>
                  </a:cubicBezTo>
                  <a:lnTo>
                    <a:pt x="891673" y="1727447"/>
                  </a:lnTo>
                  <a:cubicBezTo>
                    <a:pt x="890897" y="1727990"/>
                    <a:pt x="889191" y="1729076"/>
                    <a:pt x="886786" y="1730628"/>
                  </a:cubicBezTo>
                  <a:cubicBezTo>
                    <a:pt x="885079" y="1731636"/>
                    <a:pt x="883062" y="1732955"/>
                    <a:pt x="880813" y="1734429"/>
                  </a:cubicBezTo>
                  <a:lnTo>
                    <a:pt x="880735" y="1734429"/>
                  </a:lnTo>
                  <a:cubicBezTo>
                    <a:pt x="873909" y="1738773"/>
                    <a:pt x="865065" y="1744359"/>
                    <a:pt x="857230" y="1749168"/>
                  </a:cubicBezTo>
                  <a:cubicBezTo>
                    <a:pt x="854903" y="1750642"/>
                    <a:pt x="852576" y="1752038"/>
                    <a:pt x="850559" y="1753280"/>
                  </a:cubicBezTo>
                  <a:cubicBezTo>
                    <a:pt x="848464" y="1754598"/>
                    <a:pt x="846525" y="1755684"/>
                    <a:pt x="844896" y="1756693"/>
                  </a:cubicBezTo>
                  <a:cubicBezTo>
                    <a:pt x="842724" y="1757934"/>
                    <a:pt x="840396" y="1758787"/>
                    <a:pt x="837992" y="1759253"/>
                  </a:cubicBezTo>
                  <a:cubicBezTo>
                    <a:pt x="836906" y="1759486"/>
                    <a:pt x="835897" y="1759641"/>
                    <a:pt x="834811" y="1759718"/>
                  </a:cubicBezTo>
                  <a:cubicBezTo>
                    <a:pt x="833958" y="1759796"/>
                    <a:pt x="833182" y="1759873"/>
                    <a:pt x="832406" y="1759873"/>
                  </a:cubicBezTo>
                  <a:cubicBezTo>
                    <a:pt x="831630" y="1759873"/>
                    <a:pt x="830777" y="1759873"/>
                    <a:pt x="830001" y="1759796"/>
                  </a:cubicBezTo>
                  <a:cubicBezTo>
                    <a:pt x="828528" y="1759796"/>
                    <a:pt x="827054" y="1759641"/>
                    <a:pt x="825657" y="1759408"/>
                  </a:cubicBezTo>
                  <a:cubicBezTo>
                    <a:pt x="824959" y="1759330"/>
                    <a:pt x="824339" y="1759253"/>
                    <a:pt x="823640" y="1759098"/>
                  </a:cubicBezTo>
                  <a:cubicBezTo>
                    <a:pt x="822927" y="1759020"/>
                    <a:pt x="822225" y="1758857"/>
                    <a:pt x="821546" y="1758632"/>
                  </a:cubicBezTo>
                  <a:cubicBezTo>
                    <a:pt x="819973" y="1758337"/>
                    <a:pt x="818419" y="1757950"/>
                    <a:pt x="816891" y="1757469"/>
                  </a:cubicBezTo>
                  <a:lnTo>
                    <a:pt x="816814" y="1757469"/>
                  </a:lnTo>
                  <a:cubicBezTo>
                    <a:pt x="813478" y="1756460"/>
                    <a:pt x="810453" y="1755297"/>
                    <a:pt x="808203" y="1754288"/>
                  </a:cubicBezTo>
                  <a:cubicBezTo>
                    <a:pt x="807427" y="1753978"/>
                    <a:pt x="806807" y="1753667"/>
                    <a:pt x="806186" y="1753357"/>
                  </a:cubicBezTo>
                  <a:cubicBezTo>
                    <a:pt x="792068" y="1767398"/>
                    <a:pt x="775001" y="1783068"/>
                    <a:pt x="769028" y="1783068"/>
                  </a:cubicBezTo>
                  <a:cubicBezTo>
                    <a:pt x="767709" y="1783068"/>
                    <a:pt x="765072" y="1782758"/>
                    <a:pt x="750953" y="1778802"/>
                  </a:cubicBezTo>
                  <a:cubicBezTo>
                    <a:pt x="731715" y="1773216"/>
                    <a:pt x="701848" y="1763830"/>
                    <a:pt x="696108" y="1762046"/>
                  </a:cubicBezTo>
                  <a:lnTo>
                    <a:pt x="669190" y="1767398"/>
                  </a:lnTo>
                  <a:lnTo>
                    <a:pt x="650417" y="1792765"/>
                  </a:lnTo>
                  <a:cubicBezTo>
                    <a:pt x="646228" y="1800367"/>
                    <a:pt x="640332" y="1814796"/>
                    <a:pt x="642504" y="1821390"/>
                  </a:cubicBezTo>
                  <a:cubicBezTo>
                    <a:pt x="644366" y="1826975"/>
                    <a:pt x="662596" y="1831475"/>
                    <a:pt x="674387" y="1832793"/>
                  </a:cubicBezTo>
                  <a:lnTo>
                    <a:pt x="677412" y="1833181"/>
                  </a:lnTo>
                  <a:lnTo>
                    <a:pt x="684937" y="1892914"/>
                  </a:lnTo>
                  <a:lnTo>
                    <a:pt x="684937" y="1910135"/>
                  </a:lnTo>
                  <a:lnTo>
                    <a:pt x="691996" y="1938450"/>
                  </a:lnTo>
                  <a:lnTo>
                    <a:pt x="685015" y="1995855"/>
                  </a:lnTo>
                  <a:lnTo>
                    <a:pt x="691376" y="2015016"/>
                  </a:lnTo>
                  <a:lnTo>
                    <a:pt x="709916" y="2029600"/>
                  </a:lnTo>
                  <a:lnTo>
                    <a:pt x="725431" y="2053958"/>
                  </a:lnTo>
                  <a:lnTo>
                    <a:pt x="730318" y="2072886"/>
                  </a:lnTo>
                  <a:lnTo>
                    <a:pt x="755918" y="2098408"/>
                  </a:lnTo>
                  <a:lnTo>
                    <a:pt x="772907" y="2103683"/>
                  </a:lnTo>
                  <a:lnTo>
                    <a:pt x="772907" y="2172880"/>
                  </a:lnTo>
                  <a:lnTo>
                    <a:pt x="773527" y="2175130"/>
                  </a:lnTo>
                  <a:lnTo>
                    <a:pt x="771045" y="2176138"/>
                  </a:lnTo>
                  <a:cubicBezTo>
                    <a:pt x="770967" y="2176216"/>
                    <a:pt x="770890" y="2176293"/>
                    <a:pt x="770890" y="2176448"/>
                  </a:cubicBezTo>
                  <a:cubicBezTo>
                    <a:pt x="767476" y="2181491"/>
                    <a:pt x="761969" y="2216710"/>
                    <a:pt x="766235" y="2265194"/>
                  </a:cubicBezTo>
                  <a:cubicBezTo>
                    <a:pt x="770579" y="2314453"/>
                    <a:pt x="766313" y="2438650"/>
                    <a:pt x="766235" y="2439891"/>
                  </a:cubicBezTo>
                  <a:lnTo>
                    <a:pt x="766158" y="2441055"/>
                  </a:lnTo>
                  <a:lnTo>
                    <a:pt x="721397" y="2502649"/>
                  </a:lnTo>
                  <a:lnTo>
                    <a:pt x="682532" y="2534144"/>
                  </a:lnTo>
                  <a:cubicBezTo>
                    <a:pt x="684627" y="2577663"/>
                    <a:pt x="682532" y="2580844"/>
                    <a:pt x="681989" y="2581620"/>
                  </a:cubicBezTo>
                  <a:cubicBezTo>
                    <a:pt x="681058" y="2584180"/>
                    <a:pt x="681524" y="2599074"/>
                    <a:pt x="682455" y="2611408"/>
                  </a:cubicBezTo>
                  <a:lnTo>
                    <a:pt x="682532" y="2612184"/>
                  </a:lnTo>
                  <a:lnTo>
                    <a:pt x="671672" y="2643369"/>
                  </a:lnTo>
                  <a:lnTo>
                    <a:pt x="630092" y="2659117"/>
                  </a:lnTo>
                  <a:lnTo>
                    <a:pt x="626912" y="2660280"/>
                  </a:lnTo>
                  <a:lnTo>
                    <a:pt x="625205" y="2658651"/>
                  </a:lnTo>
                  <a:lnTo>
                    <a:pt x="622412" y="2655936"/>
                  </a:lnTo>
                  <a:lnTo>
                    <a:pt x="601467" y="2635689"/>
                  </a:lnTo>
                  <a:lnTo>
                    <a:pt x="559810" y="2593876"/>
                  </a:lnTo>
                  <a:lnTo>
                    <a:pt x="522419" y="2544617"/>
                  </a:lnTo>
                  <a:lnTo>
                    <a:pt x="472538" y="2460371"/>
                  </a:lnTo>
                  <a:lnTo>
                    <a:pt x="461290" y="2460371"/>
                  </a:lnTo>
                  <a:lnTo>
                    <a:pt x="410091" y="2456027"/>
                  </a:lnTo>
                  <a:lnTo>
                    <a:pt x="395352" y="2451527"/>
                  </a:lnTo>
                  <a:lnTo>
                    <a:pt x="359823" y="2442218"/>
                  </a:lnTo>
                  <a:lnTo>
                    <a:pt x="358737" y="2396217"/>
                  </a:lnTo>
                  <a:lnTo>
                    <a:pt x="361529" y="2374186"/>
                  </a:lnTo>
                  <a:lnTo>
                    <a:pt x="319949" y="2358128"/>
                  </a:lnTo>
                  <a:lnTo>
                    <a:pt x="310951" y="2314143"/>
                  </a:lnTo>
                  <a:lnTo>
                    <a:pt x="287135" y="2250997"/>
                  </a:lnTo>
                  <a:lnTo>
                    <a:pt x="331353" y="2216554"/>
                  </a:lnTo>
                  <a:lnTo>
                    <a:pt x="362305" y="2170242"/>
                  </a:lnTo>
                  <a:lnTo>
                    <a:pt x="359978" y="2166752"/>
                  </a:lnTo>
                  <a:lnTo>
                    <a:pt x="339964" y="2157831"/>
                  </a:lnTo>
                  <a:lnTo>
                    <a:pt x="225386" y="2158839"/>
                  </a:lnTo>
                  <a:lnTo>
                    <a:pt x="192805" y="2179551"/>
                  </a:lnTo>
                  <a:lnTo>
                    <a:pt x="161465" y="2179551"/>
                  </a:lnTo>
                  <a:lnTo>
                    <a:pt x="139046" y="2152788"/>
                  </a:lnTo>
                  <a:lnTo>
                    <a:pt x="105689" y="2160933"/>
                  </a:lnTo>
                  <a:lnTo>
                    <a:pt x="91958" y="2069318"/>
                  </a:lnTo>
                  <a:lnTo>
                    <a:pt x="89786" y="1988563"/>
                  </a:lnTo>
                  <a:lnTo>
                    <a:pt x="92113" y="1968238"/>
                  </a:lnTo>
                  <a:lnTo>
                    <a:pt x="109335" y="1949776"/>
                  </a:lnTo>
                  <a:lnTo>
                    <a:pt x="138735" y="1920375"/>
                  </a:lnTo>
                  <a:lnTo>
                    <a:pt x="138735" y="1859479"/>
                  </a:lnTo>
                  <a:lnTo>
                    <a:pt x="139821" y="1858393"/>
                  </a:lnTo>
                  <a:cubicBezTo>
                    <a:pt x="148743" y="1848696"/>
                    <a:pt x="153862" y="1844895"/>
                    <a:pt x="156965" y="1843576"/>
                  </a:cubicBezTo>
                  <a:cubicBezTo>
                    <a:pt x="157276" y="1835974"/>
                    <a:pt x="154793" y="1809288"/>
                    <a:pt x="152001" y="1785008"/>
                  </a:cubicBezTo>
                  <a:lnTo>
                    <a:pt x="127720" y="1743040"/>
                  </a:lnTo>
                  <a:lnTo>
                    <a:pt x="80942" y="1716432"/>
                  </a:lnTo>
                  <a:lnTo>
                    <a:pt x="34398" y="1692073"/>
                  </a:lnTo>
                  <a:lnTo>
                    <a:pt x="420" y="1644675"/>
                  </a:lnTo>
                  <a:lnTo>
                    <a:pt x="498" y="1611241"/>
                  </a:lnTo>
                  <a:cubicBezTo>
                    <a:pt x="4066" y="1583392"/>
                    <a:pt x="7402" y="1581142"/>
                    <a:pt x="8721" y="1580211"/>
                  </a:cubicBezTo>
                  <a:cubicBezTo>
                    <a:pt x="11048" y="1578737"/>
                    <a:pt x="35251" y="1559343"/>
                    <a:pt x="51076" y="1546621"/>
                  </a:cubicBezTo>
                  <a:lnTo>
                    <a:pt x="70237" y="1532658"/>
                  </a:lnTo>
                  <a:cubicBezTo>
                    <a:pt x="93199" y="1503567"/>
                    <a:pt x="99871" y="1497051"/>
                    <a:pt x="102120" y="1495422"/>
                  </a:cubicBezTo>
                  <a:cubicBezTo>
                    <a:pt x="103672" y="1492319"/>
                    <a:pt x="105844" y="1478821"/>
                    <a:pt x="107163" y="1467263"/>
                  </a:cubicBezTo>
                  <a:lnTo>
                    <a:pt x="100491" y="1442672"/>
                  </a:lnTo>
                  <a:lnTo>
                    <a:pt x="69927" y="1444688"/>
                  </a:lnTo>
                  <a:cubicBezTo>
                    <a:pt x="33312" y="1447171"/>
                    <a:pt x="24623" y="1409780"/>
                    <a:pt x="24468" y="1408771"/>
                  </a:cubicBezTo>
                  <a:lnTo>
                    <a:pt x="19969" y="1325456"/>
                  </a:lnTo>
                  <a:lnTo>
                    <a:pt x="22063" y="1324215"/>
                  </a:lnTo>
                  <a:cubicBezTo>
                    <a:pt x="36803" y="1315915"/>
                    <a:pt x="59920" y="1302727"/>
                    <a:pt x="62945" y="1300478"/>
                  </a:cubicBezTo>
                  <a:cubicBezTo>
                    <a:pt x="67444" y="1297219"/>
                    <a:pt x="100724" y="1282403"/>
                    <a:pt x="107783" y="1279222"/>
                  </a:cubicBezTo>
                  <a:lnTo>
                    <a:pt x="166274" y="1262078"/>
                  </a:lnTo>
                  <a:lnTo>
                    <a:pt x="180160" y="1287445"/>
                  </a:lnTo>
                  <a:lnTo>
                    <a:pt x="202346" y="1296754"/>
                  </a:lnTo>
                  <a:lnTo>
                    <a:pt x="219025" y="1275111"/>
                  </a:lnTo>
                  <a:lnTo>
                    <a:pt x="245788" y="1258122"/>
                  </a:lnTo>
                  <a:lnTo>
                    <a:pt x="296755" y="1205061"/>
                  </a:lnTo>
                  <a:lnTo>
                    <a:pt x="300866" y="1162473"/>
                  </a:lnTo>
                  <a:lnTo>
                    <a:pt x="296910" y="1148509"/>
                  </a:lnTo>
                  <a:lnTo>
                    <a:pt x="272086" y="1111816"/>
                  </a:lnTo>
                  <a:lnTo>
                    <a:pt x="244392" y="1062945"/>
                  </a:lnTo>
                  <a:lnTo>
                    <a:pt x="243228" y="993903"/>
                  </a:lnTo>
                  <a:lnTo>
                    <a:pt x="237720" y="954728"/>
                  </a:lnTo>
                  <a:lnTo>
                    <a:pt x="256493" y="911519"/>
                  </a:lnTo>
                  <a:lnTo>
                    <a:pt x="275965" y="854424"/>
                  </a:lnTo>
                  <a:lnTo>
                    <a:pt x="275965" y="829368"/>
                  </a:lnTo>
                  <a:lnTo>
                    <a:pt x="278680" y="828514"/>
                  </a:lnTo>
                  <a:cubicBezTo>
                    <a:pt x="312425" y="818430"/>
                    <a:pt x="315760" y="819438"/>
                    <a:pt x="316924" y="819826"/>
                  </a:cubicBezTo>
                  <a:cubicBezTo>
                    <a:pt x="320415" y="820679"/>
                    <a:pt x="360443" y="822929"/>
                    <a:pt x="380613" y="820757"/>
                  </a:cubicBezTo>
                  <a:cubicBezTo>
                    <a:pt x="397679" y="818973"/>
                    <a:pt x="398998" y="786702"/>
                    <a:pt x="398998" y="786469"/>
                  </a:cubicBezTo>
                  <a:cubicBezTo>
                    <a:pt x="399851" y="746441"/>
                    <a:pt x="400782" y="685234"/>
                    <a:pt x="400161" y="680968"/>
                  </a:cubicBezTo>
                  <a:cubicBezTo>
                    <a:pt x="399153" y="677787"/>
                    <a:pt x="395740" y="657540"/>
                    <a:pt x="394809" y="651800"/>
                  </a:cubicBezTo>
                  <a:lnTo>
                    <a:pt x="381000" y="629691"/>
                  </a:lnTo>
                  <a:cubicBezTo>
                    <a:pt x="380070" y="628217"/>
                    <a:pt x="358038" y="594550"/>
                    <a:pt x="354780" y="588034"/>
                  </a:cubicBezTo>
                  <a:cubicBezTo>
                    <a:pt x="352220" y="582991"/>
                    <a:pt x="336628" y="562279"/>
                    <a:pt x="330422" y="554134"/>
                  </a:cubicBezTo>
                  <a:lnTo>
                    <a:pt x="297220" y="529930"/>
                  </a:lnTo>
                  <a:lnTo>
                    <a:pt x="299470" y="526827"/>
                  </a:lnTo>
                  <a:cubicBezTo>
                    <a:pt x="305210" y="518837"/>
                    <a:pt x="319018" y="500219"/>
                    <a:pt x="323751" y="497815"/>
                  </a:cubicBezTo>
                  <a:cubicBezTo>
                    <a:pt x="325845" y="496806"/>
                    <a:pt x="331586" y="490212"/>
                    <a:pt x="335930" y="484472"/>
                  </a:cubicBezTo>
                  <a:lnTo>
                    <a:pt x="339886" y="459803"/>
                  </a:lnTo>
                  <a:lnTo>
                    <a:pt x="328250" y="443900"/>
                  </a:lnTo>
                  <a:lnTo>
                    <a:pt x="321578" y="313110"/>
                  </a:lnTo>
                  <a:lnTo>
                    <a:pt x="322044" y="312179"/>
                  </a:lnTo>
                  <a:cubicBezTo>
                    <a:pt x="329956" y="296819"/>
                    <a:pt x="342756" y="271530"/>
                    <a:pt x="343610" y="269280"/>
                  </a:cubicBezTo>
                  <a:cubicBezTo>
                    <a:pt x="345316" y="263850"/>
                    <a:pt x="361297" y="255317"/>
                    <a:pt x="370605" y="250740"/>
                  </a:cubicBezTo>
                  <a:cubicBezTo>
                    <a:pt x="382086" y="244844"/>
                    <a:pt x="412263" y="243758"/>
                    <a:pt x="413659" y="243758"/>
                  </a:cubicBezTo>
                  <a:cubicBezTo>
                    <a:pt x="441353" y="243758"/>
                    <a:pt x="506438" y="243991"/>
                    <a:pt x="512101" y="246241"/>
                  </a:cubicBezTo>
                  <a:cubicBezTo>
                    <a:pt x="514118" y="247016"/>
                    <a:pt x="520014" y="244922"/>
                    <a:pt x="524358" y="242439"/>
                  </a:cubicBezTo>
                  <a:cubicBezTo>
                    <a:pt x="527306" y="238638"/>
                    <a:pt x="543984" y="217228"/>
                    <a:pt x="549647" y="207531"/>
                  </a:cubicBezTo>
                  <a:cubicBezTo>
                    <a:pt x="556008" y="196903"/>
                    <a:pt x="565783" y="176501"/>
                    <a:pt x="565938" y="176268"/>
                  </a:cubicBezTo>
                  <a:lnTo>
                    <a:pt x="566326" y="175415"/>
                  </a:lnTo>
                  <a:lnTo>
                    <a:pt x="617215" y="136628"/>
                  </a:lnTo>
                  <a:lnTo>
                    <a:pt x="651503" y="112813"/>
                  </a:lnTo>
                  <a:lnTo>
                    <a:pt x="651503" y="65802"/>
                  </a:lnTo>
                  <a:lnTo>
                    <a:pt x="665078" y="3588"/>
                  </a:lnTo>
                  <a:lnTo>
                    <a:pt x="665776" y="407"/>
                  </a:lnTo>
                  <a:lnTo>
                    <a:pt x="668957" y="407"/>
                  </a:lnTo>
                  <a:lnTo>
                    <a:pt x="727370" y="485"/>
                  </a:lnTo>
                  <a:lnTo>
                    <a:pt x="799282" y="13983"/>
                  </a:lnTo>
                  <a:lnTo>
                    <a:pt x="800756" y="14060"/>
                  </a:lnTo>
                  <a:lnTo>
                    <a:pt x="801687" y="14060"/>
                  </a:lnTo>
                  <a:lnTo>
                    <a:pt x="802462" y="15457"/>
                  </a:lnTo>
                  <a:cubicBezTo>
                    <a:pt x="802462" y="15534"/>
                    <a:pt x="802540" y="15534"/>
                    <a:pt x="802540" y="15612"/>
                  </a:cubicBezTo>
                  <a:cubicBezTo>
                    <a:pt x="802850" y="15844"/>
                    <a:pt x="803083" y="16155"/>
                    <a:pt x="803393" y="16543"/>
                  </a:cubicBezTo>
                  <a:cubicBezTo>
                    <a:pt x="803626" y="16853"/>
                    <a:pt x="803859" y="17163"/>
                    <a:pt x="804247" y="17474"/>
                  </a:cubicBezTo>
                  <a:cubicBezTo>
                    <a:pt x="804712" y="17939"/>
                    <a:pt x="805100" y="18404"/>
                    <a:pt x="805488" y="18947"/>
                  </a:cubicBezTo>
                  <a:lnTo>
                    <a:pt x="807117" y="20964"/>
                  </a:lnTo>
                  <a:lnTo>
                    <a:pt x="807117" y="21042"/>
                  </a:lnTo>
                  <a:cubicBezTo>
                    <a:pt x="808203" y="22361"/>
                    <a:pt x="809444" y="23912"/>
                    <a:pt x="810685" y="25619"/>
                  </a:cubicBezTo>
                  <a:cubicBezTo>
                    <a:pt x="813245" y="29110"/>
                    <a:pt x="816193" y="33299"/>
                    <a:pt x="819296" y="38031"/>
                  </a:cubicBezTo>
                  <a:cubicBezTo>
                    <a:pt x="821391" y="41211"/>
                    <a:pt x="823485" y="44702"/>
                    <a:pt x="825735" y="48581"/>
                  </a:cubicBezTo>
                  <a:lnTo>
                    <a:pt x="825735" y="48658"/>
                  </a:lnTo>
                  <a:cubicBezTo>
                    <a:pt x="826743" y="50365"/>
                    <a:pt x="827752" y="52149"/>
                    <a:pt x="828760" y="54011"/>
                  </a:cubicBezTo>
                  <a:cubicBezTo>
                    <a:pt x="829846" y="56028"/>
                    <a:pt x="830932" y="58200"/>
                    <a:pt x="832174" y="60760"/>
                  </a:cubicBezTo>
                  <a:lnTo>
                    <a:pt x="832561" y="61613"/>
                  </a:lnTo>
                  <a:cubicBezTo>
                    <a:pt x="833570" y="63708"/>
                    <a:pt x="834501" y="65802"/>
                    <a:pt x="835432" y="67897"/>
                  </a:cubicBezTo>
                  <a:cubicBezTo>
                    <a:pt x="835820" y="68750"/>
                    <a:pt x="836207" y="69526"/>
                    <a:pt x="836518" y="70302"/>
                  </a:cubicBezTo>
                  <a:cubicBezTo>
                    <a:pt x="837138" y="71853"/>
                    <a:pt x="837759" y="73250"/>
                    <a:pt x="838147" y="74491"/>
                  </a:cubicBezTo>
                  <a:cubicBezTo>
                    <a:pt x="838379" y="75111"/>
                    <a:pt x="838612" y="75654"/>
                    <a:pt x="838767" y="76197"/>
                  </a:cubicBezTo>
                  <a:cubicBezTo>
                    <a:pt x="839621" y="78059"/>
                    <a:pt x="840396" y="80076"/>
                    <a:pt x="841017" y="82015"/>
                  </a:cubicBezTo>
                  <a:cubicBezTo>
                    <a:pt x="844430" y="92178"/>
                    <a:pt x="846990" y="102262"/>
                    <a:pt x="848464" y="111959"/>
                  </a:cubicBezTo>
                  <a:cubicBezTo>
                    <a:pt x="851102" y="128638"/>
                    <a:pt x="849473" y="143144"/>
                    <a:pt x="847688" y="158581"/>
                  </a:cubicBezTo>
                  <a:cubicBezTo>
                    <a:pt x="844896" y="183560"/>
                    <a:pt x="841715" y="211797"/>
                    <a:pt x="856144" y="257179"/>
                  </a:cubicBezTo>
                  <a:cubicBezTo>
                    <a:pt x="857075" y="260049"/>
                    <a:pt x="858083" y="263152"/>
                    <a:pt x="859247" y="266332"/>
                  </a:cubicBezTo>
                  <a:cubicBezTo>
                    <a:pt x="861652" y="273547"/>
                    <a:pt x="864600" y="280994"/>
                    <a:pt x="867858" y="288519"/>
                  </a:cubicBezTo>
                  <a:lnTo>
                    <a:pt x="867858" y="288596"/>
                  </a:lnTo>
                  <a:cubicBezTo>
                    <a:pt x="869797" y="293251"/>
                    <a:pt x="871892" y="297905"/>
                    <a:pt x="874219" y="302870"/>
                  </a:cubicBezTo>
                  <a:cubicBezTo>
                    <a:pt x="874529" y="303568"/>
                    <a:pt x="874839" y="304189"/>
                    <a:pt x="875150" y="304887"/>
                  </a:cubicBezTo>
                  <a:lnTo>
                    <a:pt x="875382" y="305430"/>
                  </a:lnTo>
                  <a:cubicBezTo>
                    <a:pt x="876313" y="307369"/>
                    <a:pt x="877244" y="309386"/>
                    <a:pt x="878253" y="311326"/>
                  </a:cubicBezTo>
                  <a:lnTo>
                    <a:pt x="878253" y="311403"/>
                  </a:lnTo>
                  <a:cubicBezTo>
                    <a:pt x="878718" y="312256"/>
                    <a:pt x="879106" y="313187"/>
                    <a:pt x="879572" y="314118"/>
                  </a:cubicBezTo>
                  <a:cubicBezTo>
                    <a:pt x="882597" y="320557"/>
                    <a:pt x="885933" y="326840"/>
                    <a:pt x="888570" y="331883"/>
                  </a:cubicBezTo>
                  <a:cubicBezTo>
                    <a:pt x="957534" y="461432"/>
                    <a:pt x="1053571" y="441495"/>
                    <a:pt x="1057605" y="440565"/>
                  </a:cubicBezTo>
                  <a:lnTo>
                    <a:pt x="1058303" y="440409"/>
                  </a:lnTo>
                  <a:lnTo>
                    <a:pt x="1062492" y="440875"/>
                  </a:lnTo>
                  <a:lnTo>
                    <a:pt x="1145807" y="450339"/>
                  </a:lnTo>
                  <a:close/>
                  <a:moveTo>
                    <a:pt x="1063888" y="1027260"/>
                  </a:moveTo>
                  <a:cubicBezTo>
                    <a:pt x="1059622" y="1037810"/>
                    <a:pt x="1046512" y="1035716"/>
                    <a:pt x="1045891" y="1035561"/>
                  </a:cubicBezTo>
                  <a:lnTo>
                    <a:pt x="1044107" y="1035250"/>
                  </a:lnTo>
                  <a:lnTo>
                    <a:pt x="1029833" y="1046964"/>
                  </a:lnTo>
                  <a:lnTo>
                    <a:pt x="1027894" y="1048283"/>
                  </a:lnTo>
                  <a:lnTo>
                    <a:pt x="1044107" y="1034940"/>
                  </a:lnTo>
                  <a:lnTo>
                    <a:pt x="1045891" y="1035250"/>
                  </a:lnTo>
                  <a:cubicBezTo>
                    <a:pt x="1046434" y="1035328"/>
                    <a:pt x="1059234" y="1037500"/>
                    <a:pt x="1063888" y="1027260"/>
                  </a:cubicBezTo>
                  <a:moveTo>
                    <a:pt x="1051166" y="945419"/>
                  </a:moveTo>
                  <a:cubicBezTo>
                    <a:pt x="1051079" y="945250"/>
                    <a:pt x="1051026" y="945066"/>
                    <a:pt x="1051011" y="944876"/>
                  </a:cubicBezTo>
                  <a:cubicBezTo>
                    <a:pt x="1050819" y="944327"/>
                    <a:pt x="1050715" y="943751"/>
                    <a:pt x="1050701" y="943170"/>
                  </a:cubicBezTo>
                  <a:cubicBezTo>
                    <a:pt x="1050856" y="943868"/>
                    <a:pt x="1050934" y="944566"/>
                    <a:pt x="1051166" y="945419"/>
                  </a:cubicBezTo>
                  <a:moveTo>
                    <a:pt x="1060553" y="990645"/>
                  </a:moveTo>
                  <a:lnTo>
                    <a:pt x="1059467" y="985680"/>
                  </a:lnTo>
                  <a:cubicBezTo>
                    <a:pt x="1059156" y="984129"/>
                    <a:pt x="1058846" y="982577"/>
                    <a:pt x="1058536" y="981103"/>
                  </a:cubicBezTo>
                  <a:cubicBezTo>
                    <a:pt x="1059156" y="984129"/>
                    <a:pt x="1059855" y="987387"/>
                    <a:pt x="1060553" y="990645"/>
                  </a:cubicBezTo>
                  <a:moveTo>
                    <a:pt x="1066293" y="919277"/>
                  </a:moveTo>
                  <a:lnTo>
                    <a:pt x="1050003" y="937739"/>
                  </a:lnTo>
                  <a:lnTo>
                    <a:pt x="1050003" y="939213"/>
                  </a:lnTo>
                  <a:cubicBezTo>
                    <a:pt x="1050003" y="939446"/>
                    <a:pt x="1050080" y="940067"/>
                    <a:pt x="1050235" y="940842"/>
                  </a:cubicBezTo>
                  <a:lnTo>
                    <a:pt x="1049615" y="937972"/>
                  </a:lnTo>
                  <a:lnTo>
                    <a:pt x="1066293" y="918966"/>
                  </a:lnTo>
                  <a:lnTo>
                    <a:pt x="1111054" y="894608"/>
                  </a:lnTo>
                  <a:lnTo>
                    <a:pt x="1097013" y="851321"/>
                  </a:lnTo>
                  <a:lnTo>
                    <a:pt x="1110511" y="892591"/>
                  </a:lnTo>
                  <a:lnTo>
                    <a:pt x="1111209" y="894918"/>
                  </a:lnTo>
                  <a:close/>
                  <a:moveTo>
                    <a:pt x="1045891" y="1035561"/>
                  </a:moveTo>
                  <a:lnTo>
                    <a:pt x="1044107" y="1035250"/>
                  </a:lnTo>
                  <a:lnTo>
                    <a:pt x="1029833" y="1046964"/>
                  </a:lnTo>
                  <a:lnTo>
                    <a:pt x="1027894" y="1048283"/>
                  </a:lnTo>
                  <a:lnTo>
                    <a:pt x="1044107" y="1034940"/>
                  </a:lnTo>
                  <a:lnTo>
                    <a:pt x="1045891" y="1035250"/>
                  </a:lnTo>
                  <a:cubicBezTo>
                    <a:pt x="1046434" y="1035328"/>
                    <a:pt x="1059234" y="1037500"/>
                    <a:pt x="1063888" y="1027260"/>
                  </a:cubicBezTo>
                  <a:cubicBezTo>
                    <a:pt x="1059622" y="1037810"/>
                    <a:pt x="1046512" y="1035716"/>
                    <a:pt x="1045891" y="1035561"/>
                  </a:cubicBezTo>
                  <a:moveTo>
                    <a:pt x="1051011" y="944876"/>
                  </a:moveTo>
                  <a:cubicBezTo>
                    <a:pt x="1050819" y="944327"/>
                    <a:pt x="1050715" y="943751"/>
                    <a:pt x="1050701" y="943170"/>
                  </a:cubicBezTo>
                  <a:cubicBezTo>
                    <a:pt x="1050856" y="943868"/>
                    <a:pt x="1050934" y="944566"/>
                    <a:pt x="1051166" y="945419"/>
                  </a:cubicBezTo>
                  <a:cubicBezTo>
                    <a:pt x="1051079" y="945250"/>
                    <a:pt x="1051026" y="945066"/>
                    <a:pt x="1051011" y="944876"/>
                  </a:cubicBezTo>
                  <a:moveTo>
                    <a:pt x="1059467" y="985680"/>
                  </a:moveTo>
                  <a:cubicBezTo>
                    <a:pt x="1059156" y="984129"/>
                    <a:pt x="1058846" y="982577"/>
                    <a:pt x="1058536" y="981103"/>
                  </a:cubicBezTo>
                  <a:cubicBezTo>
                    <a:pt x="1059156" y="984129"/>
                    <a:pt x="1059855" y="987387"/>
                    <a:pt x="1060553" y="990645"/>
                  </a:cubicBezTo>
                  <a:close/>
                  <a:moveTo>
                    <a:pt x="1066293" y="919277"/>
                  </a:moveTo>
                  <a:lnTo>
                    <a:pt x="1050003" y="937739"/>
                  </a:lnTo>
                  <a:lnTo>
                    <a:pt x="1050003" y="939213"/>
                  </a:lnTo>
                  <a:cubicBezTo>
                    <a:pt x="1050003" y="939446"/>
                    <a:pt x="1050080" y="940067"/>
                    <a:pt x="1050235" y="940842"/>
                  </a:cubicBezTo>
                  <a:lnTo>
                    <a:pt x="1049615" y="937972"/>
                  </a:lnTo>
                  <a:lnTo>
                    <a:pt x="1066293" y="918966"/>
                  </a:lnTo>
                  <a:lnTo>
                    <a:pt x="1111054" y="894608"/>
                  </a:lnTo>
                  <a:lnTo>
                    <a:pt x="1097013" y="851321"/>
                  </a:lnTo>
                  <a:lnTo>
                    <a:pt x="1110511" y="892591"/>
                  </a:lnTo>
                  <a:lnTo>
                    <a:pt x="1111209" y="894918"/>
                  </a:lnTo>
                  <a:close/>
                  <a:moveTo>
                    <a:pt x="1045891" y="1035561"/>
                  </a:moveTo>
                  <a:lnTo>
                    <a:pt x="1044107" y="1035250"/>
                  </a:lnTo>
                  <a:lnTo>
                    <a:pt x="1029833" y="1046964"/>
                  </a:lnTo>
                  <a:lnTo>
                    <a:pt x="1023938" y="1051851"/>
                  </a:lnTo>
                  <a:lnTo>
                    <a:pt x="1027041" y="1053946"/>
                  </a:lnTo>
                  <a:lnTo>
                    <a:pt x="1030376" y="1056273"/>
                  </a:lnTo>
                  <a:lnTo>
                    <a:pt x="1030144" y="1056506"/>
                  </a:lnTo>
                  <a:lnTo>
                    <a:pt x="1024791" y="1060850"/>
                  </a:lnTo>
                  <a:lnTo>
                    <a:pt x="1016646" y="1098939"/>
                  </a:lnTo>
                  <a:lnTo>
                    <a:pt x="1008811" y="1098939"/>
                  </a:lnTo>
                  <a:lnTo>
                    <a:pt x="1017809" y="1056583"/>
                  </a:lnTo>
                  <a:lnTo>
                    <a:pt x="1027894" y="1048283"/>
                  </a:lnTo>
                  <a:lnTo>
                    <a:pt x="1044107" y="1034940"/>
                  </a:lnTo>
                  <a:lnTo>
                    <a:pt x="1045891" y="1035250"/>
                  </a:lnTo>
                  <a:cubicBezTo>
                    <a:pt x="1046434" y="1035328"/>
                    <a:pt x="1059234" y="1037500"/>
                    <a:pt x="1063888" y="1027260"/>
                  </a:cubicBezTo>
                  <a:cubicBezTo>
                    <a:pt x="1059622" y="1037810"/>
                    <a:pt x="1046512" y="1035716"/>
                    <a:pt x="1045891" y="1035561"/>
                  </a:cubicBezTo>
                  <a:moveTo>
                    <a:pt x="1051011" y="944876"/>
                  </a:moveTo>
                  <a:cubicBezTo>
                    <a:pt x="1050819" y="944327"/>
                    <a:pt x="1050715" y="943751"/>
                    <a:pt x="1050701" y="943170"/>
                  </a:cubicBezTo>
                  <a:cubicBezTo>
                    <a:pt x="1050856" y="943868"/>
                    <a:pt x="1050934" y="944566"/>
                    <a:pt x="1051166" y="945419"/>
                  </a:cubicBezTo>
                  <a:cubicBezTo>
                    <a:pt x="1051079" y="945250"/>
                    <a:pt x="1051026" y="945066"/>
                    <a:pt x="1051011" y="944876"/>
                  </a:cubicBezTo>
                  <a:moveTo>
                    <a:pt x="1059467" y="985680"/>
                  </a:moveTo>
                  <a:cubicBezTo>
                    <a:pt x="1059156" y="984129"/>
                    <a:pt x="1058846" y="982577"/>
                    <a:pt x="1058536" y="981103"/>
                  </a:cubicBezTo>
                  <a:cubicBezTo>
                    <a:pt x="1059156" y="984129"/>
                    <a:pt x="1059855" y="987387"/>
                    <a:pt x="1060553" y="990645"/>
                  </a:cubicBezTo>
                  <a:close/>
                  <a:moveTo>
                    <a:pt x="1066293" y="919277"/>
                  </a:moveTo>
                  <a:lnTo>
                    <a:pt x="1050003" y="937739"/>
                  </a:lnTo>
                  <a:lnTo>
                    <a:pt x="1050003" y="939213"/>
                  </a:lnTo>
                  <a:cubicBezTo>
                    <a:pt x="1050003" y="939446"/>
                    <a:pt x="1050080" y="940067"/>
                    <a:pt x="1050235" y="940842"/>
                  </a:cubicBezTo>
                  <a:lnTo>
                    <a:pt x="1049615" y="937972"/>
                  </a:lnTo>
                  <a:lnTo>
                    <a:pt x="1066293" y="918966"/>
                  </a:lnTo>
                  <a:lnTo>
                    <a:pt x="1111054" y="894608"/>
                  </a:lnTo>
                  <a:lnTo>
                    <a:pt x="1097013" y="851321"/>
                  </a:lnTo>
                  <a:lnTo>
                    <a:pt x="1110511" y="892591"/>
                  </a:lnTo>
                  <a:lnTo>
                    <a:pt x="1111209" y="894918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A465C068-0030-9429-4B86-8183DBFCF6C6}"/>
                </a:ext>
              </a:extLst>
            </p:cNvPr>
            <p:cNvSpPr/>
            <p:nvPr/>
          </p:nvSpPr>
          <p:spPr>
            <a:xfrm flipV="1">
              <a:off x="5050582" y="3325073"/>
              <a:ext cx="1123743" cy="2643117"/>
            </a:xfrm>
            <a:custGeom>
              <a:avLst/>
              <a:gdLst>
                <a:gd name="connsiteX0" fmla="*/ 1124165 w 1123743"/>
                <a:gd name="connsiteY0" fmla="*/ 448731 h 2643117"/>
                <a:gd name="connsiteX1" fmla="*/ 1055124 w 1123743"/>
                <a:gd name="connsiteY1" fmla="*/ 440973 h 2643117"/>
                <a:gd name="connsiteX2" fmla="*/ 1050857 w 1123743"/>
                <a:gd name="connsiteY2" fmla="*/ 440508 h 2643117"/>
                <a:gd name="connsiteX3" fmla="*/ 873988 w 1123743"/>
                <a:gd name="connsiteY3" fmla="*/ 327714 h 2643117"/>
                <a:gd name="connsiteX4" fmla="*/ 866153 w 1123743"/>
                <a:gd name="connsiteY4" fmla="*/ 312432 h 2643117"/>
                <a:gd name="connsiteX5" fmla="*/ 863438 w 1123743"/>
                <a:gd name="connsiteY5" fmla="*/ 306925 h 2643117"/>
                <a:gd name="connsiteX6" fmla="*/ 860412 w 1123743"/>
                <a:gd name="connsiteY6" fmla="*/ 300563 h 2643117"/>
                <a:gd name="connsiteX7" fmla="*/ 860024 w 1123743"/>
                <a:gd name="connsiteY7" fmla="*/ 299633 h 2643117"/>
                <a:gd name="connsiteX8" fmla="*/ 860024 w 1123743"/>
                <a:gd name="connsiteY8" fmla="*/ 299555 h 2643117"/>
                <a:gd name="connsiteX9" fmla="*/ 852965 w 1123743"/>
                <a:gd name="connsiteY9" fmla="*/ 283807 h 2643117"/>
                <a:gd name="connsiteX10" fmla="*/ 844122 w 1123743"/>
                <a:gd name="connsiteY10" fmla="*/ 261078 h 2643117"/>
                <a:gd name="connsiteX11" fmla="*/ 841019 w 1123743"/>
                <a:gd name="connsiteY11" fmla="*/ 251692 h 2643117"/>
                <a:gd name="connsiteX12" fmla="*/ 832253 w 1123743"/>
                <a:gd name="connsiteY12" fmla="*/ 149914 h 2643117"/>
                <a:gd name="connsiteX13" fmla="*/ 833106 w 1123743"/>
                <a:gd name="connsiteY13" fmla="*/ 105309 h 2643117"/>
                <a:gd name="connsiteX14" fmla="*/ 825891 w 1123743"/>
                <a:gd name="connsiteY14" fmla="*/ 76606 h 2643117"/>
                <a:gd name="connsiteX15" fmla="*/ 823797 w 1123743"/>
                <a:gd name="connsiteY15" fmla="*/ 71253 h 2643117"/>
                <a:gd name="connsiteX16" fmla="*/ 823487 w 1123743"/>
                <a:gd name="connsiteY16" fmla="*/ 70400 h 2643117"/>
                <a:gd name="connsiteX17" fmla="*/ 820616 w 1123743"/>
                <a:gd name="connsiteY17" fmla="*/ 63263 h 2643117"/>
                <a:gd name="connsiteX18" fmla="*/ 817513 w 1123743"/>
                <a:gd name="connsiteY18" fmla="*/ 56514 h 2643117"/>
                <a:gd name="connsiteX19" fmla="*/ 817048 w 1123743"/>
                <a:gd name="connsiteY19" fmla="*/ 55583 h 2643117"/>
                <a:gd name="connsiteX20" fmla="*/ 814178 w 1123743"/>
                <a:gd name="connsiteY20" fmla="*/ 49920 h 2643117"/>
                <a:gd name="connsiteX21" fmla="*/ 811307 w 1123743"/>
                <a:gd name="connsiteY21" fmla="*/ 44645 h 2643117"/>
                <a:gd name="connsiteX22" fmla="*/ 805102 w 1123743"/>
                <a:gd name="connsiteY22" fmla="*/ 34561 h 2643117"/>
                <a:gd name="connsiteX23" fmla="*/ 796724 w 1123743"/>
                <a:gd name="connsiteY23" fmla="*/ 22381 h 2643117"/>
                <a:gd name="connsiteX24" fmla="*/ 792534 w 1123743"/>
                <a:gd name="connsiteY24" fmla="*/ 17106 h 2643117"/>
                <a:gd name="connsiteX25" fmla="*/ 791604 w 1123743"/>
                <a:gd name="connsiteY25" fmla="*/ 15943 h 2643117"/>
                <a:gd name="connsiteX26" fmla="*/ 791604 w 1123743"/>
                <a:gd name="connsiteY26" fmla="*/ 15865 h 2643117"/>
                <a:gd name="connsiteX27" fmla="*/ 790983 w 1123743"/>
                <a:gd name="connsiteY27" fmla="*/ 15167 h 2643117"/>
                <a:gd name="connsiteX28" fmla="*/ 790518 w 1123743"/>
                <a:gd name="connsiteY28" fmla="*/ 14624 h 2643117"/>
                <a:gd name="connsiteX29" fmla="*/ 789897 w 1123743"/>
                <a:gd name="connsiteY29" fmla="*/ 14003 h 2643117"/>
                <a:gd name="connsiteX30" fmla="*/ 789587 w 1123743"/>
                <a:gd name="connsiteY30" fmla="*/ 13926 h 2643117"/>
                <a:gd name="connsiteX31" fmla="*/ 787647 w 1123743"/>
                <a:gd name="connsiteY31" fmla="*/ 13926 h 2643117"/>
                <a:gd name="connsiteX32" fmla="*/ 787647 w 1123743"/>
                <a:gd name="connsiteY32" fmla="*/ 13538 h 2643117"/>
                <a:gd name="connsiteX33" fmla="*/ 718916 w 1123743"/>
                <a:gd name="connsiteY33" fmla="*/ 350 h 2643117"/>
                <a:gd name="connsiteX34" fmla="*/ 664304 w 1123743"/>
                <a:gd name="connsiteY34" fmla="*/ 350 h 2643117"/>
                <a:gd name="connsiteX35" fmla="*/ 651504 w 1123743"/>
                <a:gd name="connsiteY35" fmla="*/ 58454 h 2643117"/>
                <a:gd name="connsiteX36" fmla="*/ 651504 w 1123743"/>
                <a:gd name="connsiteY36" fmla="*/ 109032 h 2643117"/>
                <a:gd name="connsiteX37" fmla="*/ 614036 w 1123743"/>
                <a:gd name="connsiteY37" fmla="*/ 135097 h 2643117"/>
                <a:gd name="connsiteX38" fmla="*/ 564776 w 1123743"/>
                <a:gd name="connsiteY38" fmla="*/ 172643 h 2643117"/>
                <a:gd name="connsiteX39" fmla="*/ 548563 w 1123743"/>
                <a:gd name="connsiteY39" fmla="*/ 203673 h 2643117"/>
                <a:gd name="connsiteX40" fmla="*/ 522265 w 1123743"/>
                <a:gd name="connsiteY40" fmla="*/ 240055 h 2643117"/>
                <a:gd name="connsiteX41" fmla="*/ 521179 w 1123743"/>
                <a:gd name="connsiteY41" fmla="*/ 240986 h 2643117"/>
                <a:gd name="connsiteX42" fmla="*/ 501630 w 1123743"/>
                <a:gd name="connsiteY42" fmla="*/ 245641 h 2643117"/>
                <a:gd name="connsiteX43" fmla="*/ 406059 w 1123743"/>
                <a:gd name="connsiteY43" fmla="*/ 243701 h 2643117"/>
                <a:gd name="connsiteX44" fmla="*/ 366263 w 1123743"/>
                <a:gd name="connsiteY44" fmla="*/ 249830 h 2643117"/>
                <a:gd name="connsiteX45" fmla="*/ 343223 w 1123743"/>
                <a:gd name="connsiteY45" fmla="*/ 263948 h 2643117"/>
                <a:gd name="connsiteX46" fmla="*/ 321658 w 1123743"/>
                <a:gd name="connsiteY46" fmla="*/ 307002 h 2643117"/>
                <a:gd name="connsiteX47" fmla="*/ 328096 w 1123743"/>
                <a:gd name="connsiteY47" fmla="*/ 433371 h 2643117"/>
                <a:gd name="connsiteX48" fmla="*/ 340275 w 1123743"/>
                <a:gd name="connsiteY48" fmla="*/ 450049 h 2643117"/>
                <a:gd name="connsiteX49" fmla="*/ 335543 w 1123743"/>
                <a:gd name="connsiteY49" fmla="*/ 479760 h 2643117"/>
                <a:gd name="connsiteX50" fmla="*/ 335000 w 1123743"/>
                <a:gd name="connsiteY50" fmla="*/ 480536 h 2643117"/>
                <a:gd name="connsiteX51" fmla="*/ 319563 w 1123743"/>
                <a:gd name="connsiteY51" fmla="*/ 496904 h 2643117"/>
                <a:gd name="connsiteX52" fmla="*/ 300325 w 1123743"/>
                <a:gd name="connsiteY52" fmla="*/ 520409 h 2643117"/>
                <a:gd name="connsiteX53" fmla="*/ 327708 w 1123743"/>
                <a:gd name="connsiteY53" fmla="*/ 540424 h 2643117"/>
                <a:gd name="connsiteX54" fmla="*/ 328484 w 1123743"/>
                <a:gd name="connsiteY54" fmla="*/ 541199 h 2643117"/>
                <a:gd name="connsiteX55" fmla="*/ 353928 w 1123743"/>
                <a:gd name="connsiteY55" fmla="*/ 576651 h 2643117"/>
                <a:gd name="connsiteX56" fmla="*/ 379838 w 1123743"/>
                <a:gd name="connsiteY56" fmla="*/ 617688 h 2643117"/>
                <a:gd name="connsiteX57" fmla="*/ 394034 w 1123743"/>
                <a:gd name="connsiteY57" fmla="*/ 640572 h 2643117"/>
                <a:gd name="connsiteX58" fmla="*/ 394577 w 1123743"/>
                <a:gd name="connsiteY58" fmla="*/ 641969 h 2643117"/>
                <a:gd name="connsiteX59" fmla="*/ 399775 w 1123743"/>
                <a:gd name="connsiteY59" fmla="*/ 670671 h 2643117"/>
                <a:gd name="connsiteX60" fmla="*/ 398999 w 1123743"/>
                <a:gd name="connsiteY60" fmla="*/ 778810 h 2643117"/>
                <a:gd name="connsiteX61" fmla="*/ 373710 w 1123743"/>
                <a:gd name="connsiteY61" fmla="*/ 820700 h 2643117"/>
                <a:gd name="connsiteX62" fmla="*/ 307306 w 1123743"/>
                <a:gd name="connsiteY62" fmla="*/ 819459 h 2643117"/>
                <a:gd name="connsiteX63" fmla="*/ 275966 w 1123743"/>
                <a:gd name="connsiteY63" fmla="*/ 827294 h 2643117"/>
                <a:gd name="connsiteX64" fmla="*/ 275966 w 1123743"/>
                <a:gd name="connsiteY64" fmla="*/ 847231 h 2643117"/>
                <a:gd name="connsiteX65" fmla="*/ 255952 w 1123743"/>
                <a:gd name="connsiteY65" fmla="*/ 906498 h 2643117"/>
                <a:gd name="connsiteX66" fmla="*/ 237955 w 1123743"/>
                <a:gd name="connsiteY66" fmla="*/ 948000 h 2643117"/>
                <a:gd name="connsiteX67" fmla="*/ 243230 w 1123743"/>
                <a:gd name="connsiteY67" fmla="*/ 985468 h 2643117"/>
                <a:gd name="connsiteX68" fmla="*/ 244316 w 1123743"/>
                <a:gd name="connsiteY68" fmla="*/ 1053036 h 2643117"/>
                <a:gd name="connsiteX69" fmla="*/ 270924 w 1123743"/>
                <a:gd name="connsiteY69" fmla="*/ 1099891 h 2643117"/>
                <a:gd name="connsiteX70" fmla="*/ 295903 w 1123743"/>
                <a:gd name="connsiteY70" fmla="*/ 1136816 h 2643117"/>
                <a:gd name="connsiteX71" fmla="*/ 301023 w 1123743"/>
                <a:gd name="connsiteY71" fmla="*/ 1153960 h 2643117"/>
                <a:gd name="connsiteX72" fmla="*/ 296446 w 1123743"/>
                <a:gd name="connsiteY72" fmla="*/ 1200660 h 2643117"/>
                <a:gd name="connsiteX73" fmla="*/ 243307 w 1123743"/>
                <a:gd name="connsiteY73" fmla="*/ 1256048 h 2643117"/>
                <a:gd name="connsiteX74" fmla="*/ 216932 w 1123743"/>
                <a:gd name="connsiteY74" fmla="*/ 1272571 h 2643117"/>
                <a:gd name="connsiteX75" fmla="*/ 197073 w 1123743"/>
                <a:gd name="connsiteY75" fmla="*/ 1298404 h 2643117"/>
                <a:gd name="connsiteX76" fmla="*/ 166896 w 1123743"/>
                <a:gd name="connsiteY76" fmla="*/ 1285759 h 2643117"/>
                <a:gd name="connsiteX77" fmla="*/ 154717 w 1123743"/>
                <a:gd name="connsiteY77" fmla="*/ 1263495 h 2643117"/>
                <a:gd name="connsiteX78" fmla="*/ 102742 w 1123743"/>
                <a:gd name="connsiteY78" fmla="*/ 1278700 h 2643117"/>
                <a:gd name="connsiteX79" fmla="*/ 59844 w 1123743"/>
                <a:gd name="connsiteY79" fmla="*/ 1298947 h 2643117"/>
                <a:gd name="connsiteX80" fmla="*/ 20203 w 1123743"/>
                <a:gd name="connsiteY80" fmla="*/ 1321986 h 2643117"/>
                <a:gd name="connsiteX81" fmla="*/ 24315 w 1123743"/>
                <a:gd name="connsiteY81" fmla="*/ 1399871 h 2643117"/>
                <a:gd name="connsiteX82" fmla="*/ 61628 w 1123743"/>
                <a:gd name="connsiteY82" fmla="*/ 1429117 h 2643117"/>
                <a:gd name="connsiteX83" fmla="*/ 98553 w 1123743"/>
                <a:gd name="connsiteY83" fmla="*/ 1426712 h 2643117"/>
                <a:gd name="connsiteX84" fmla="*/ 107242 w 1123743"/>
                <a:gd name="connsiteY84" fmla="*/ 1458828 h 2643117"/>
                <a:gd name="connsiteX85" fmla="*/ 107164 w 1123743"/>
                <a:gd name="connsiteY85" fmla="*/ 1459603 h 2643117"/>
                <a:gd name="connsiteX86" fmla="*/ 98553 w 1123743"/>
                <a:gd name="connsiteY86" fmla="*/ 1494202 h 2643117"/>
                <a:gd name="connsiteX87" fmla="*/ 68299 w 1123743"/>
                <a:gd name="connsiteY87" fmla="*/ 1530041 h 2643117"/>
                <a:gd name="connsiteX88" fmla="*/ 48052 w 1123743"/>
                <a:gd name="connsiteY88" fmla="*/ 1544935 h 2643117"/>
                <a:gd name="connsiteX89" fmla="*/ 5774 w 1123743"/>
                <a:gd name="connsiteY89" fmla="*/ 1578448 h 2643117"/>
                <a:gd name="connsiteX90" fmla="*/ 422 w 1123743"/>
                <a:gd name="connsiteY90" fmla="*/ 1603892 h 2643117"/>
                <a:gd name="connsiteX91" fmla="*/ 422 w 1123743"/>
                <a:gd name="connsiteY91" fmla="*/ 1634301 h 2643117"/>
                <a:gd name="connsiteX92" fmla="*/ 31917 w 1123743"/>
                <a:gd name="connsiteY92" fmla="*/ 1678286 h 2643117"/>
                <a:gd name="connsiteX93" fmla="*/ 76910 w 1123743"/>
                <a:gd name="connsiteY93" fmla="*/ 1701791 h 2643117"/>
                <a:gd name="connsiteX94" fmla="*/ 125704 w 1123743"/>
                <a:gd name="connsiteY94" fmla="*/ 1729485 h 2643117"/>
                <a:gd name="connsiteX95" fmla="*/ 151304 w 1123743"/>
                <a:gd name="connsiteY95" fmla="*/ 1774013 h 2643117"/>
                <a:gd name="connsiteX96" fmla="*/ 151847 w 1123743"/>
                <a:gd name="connsiteY96" fmla="*/ 1775487 h 2643117"/>
                <a:gd name="connsiteX97" fmla="*/ 154872 w 1123743"/>
                <a:gd name="connsiteY97" fmla="*/ 1842046 h 2643117"/>
                <a:gd name="connsiteX98" fmla="*/ 152933 w 1123743"/>
                <a:gd name="connsiteY98" fmla="*/ 1843442 h 2643117"/>
                <a:gd name="connsiteX99" fmla="*/ 151769 w 1123743"/>
                <a:gd name="connsiteY99" fmla="*/ 1843054 h 2643117"/>
                <a:gd name="connsiteX100" fmla="*/ 138737 w 1123743"/>
                <a:gd name="connsiteY100" fmla="*/ 1854768 h 2643117"/>
                <a:gd name="connsiteX101" fmla="*/ 138737 w 1123743"/>
                <a:gd name="connsiteY101" fmla="*/ 1915741 h 2643117"/>
                <a:gd name="connsiteX102" fmla="*/ 107164 w 1123743"/>
                <a:gd name="connsiteY102" fmla="*/ 1947314 h 2643117"/>
                <a:gd name="connsiteX103" fmla="*/ 91727 w 1123743"/>
                <a:gd name="connsiteY103" fmla="*/ 1963837 h 2643117"/>
                <a:gd name="connsiteX104" fmla="*/ 89787 w 1123743"/>
                <a:gd name="connsiteY104" fmla="*/ 1981059 h 2643117"/>
                <a:gd name="connsiteX105" fmla="*/ 91882 w 1123743"/>
                <a:gd name="connsiteY105" fmla="*/ 2060883 h 2643117"/>
                <a:gd name="connsiteX106" fmla="*/ 104371 w 1123743"/>
                <a:gd name="connsiteY106" fmla="*/ 2143577 h 2643117"/>
                <a:gd name="connsiteX107" fmla="*/ 134160 w 1123743"/>
                <a:gd name="connsiteY107" fmla="*/ 2136285 h 2643117"/>
                <a:gd name="connsiteX108" fmla="*/ 157355 w 1123743"/>
                <a:gd name="connsiteY108" fmla="*/ 2163980 h 2643117"/>
                <a:gd name="connsiteX109" fmla="*/ 182799 w 1123743"/>
                <a:gd name="connsiteY109" fmla="*/ 2163980 h 2643117"/>
                <a:gd name="connsiteX110" fmla="*/ 215380 w 1123743"/>
                <a:gd name="connsiteY110" fmla="*/ 2143267 h 2643117"/>
                <a:gd name="connsiteX111" fmla="*/ 333837 w 1123743"/>
                <a:gd name="connsiteY111" fmla="*/ 2142259 h 2643117"/>
                <a:gd name="connsiteX112" fmla="*/ 357419 w 1123743"/>
                <a:gd name="connsiteY112" fmla="*/ 2152809 h 2643117"/>
                <a:gd name="connsiteX113" fmla="*/ 363858 w 1123743"/>
                <a:gd name="connsiteY113" fmla="*/ 2162428 h 2643117"/>
                <a:gd name="connsiteX114" fmla="*/ 329725 w 1123743"/>
                <a:gd name="connsiteY114" fmla="*/ 2213627 h 2643117"/>
                <a:gd name="connsiteX115" fmla="*/ 288611 w 1123743"/>
                <a:gd name="connsiteY115" fmla="*/ 2245821 h 2643117"/>
                <a:gd name="connsiteX116" fmla="*/ 310642 w 1123743"/>
                <a:gd name="connsiteY116" fmla="*/ 2304234 h 2643117"/>
                <a:gd name="connsiteX117" fmla="*/ 318942 w 1123743"/>
                <a:gd name="connsiteY117" fmla="*/ 2344573 h 2643117"/>
                <a:gd name="connsiteX118" fmla="*/ 362229 w 1123743"/>
                <a:gd name="connsiteY118" fmla="*/ 2361329 h 2643117"/>
                <a:gd name="connsiteX119" fmla="*/ 358661 w 1123743"/>
                <a:gd name="connsiteY119" fmla="*/ 2388790 h 2643117"/>
                <a:gd name="connsiteX120" fmla="*/ 359669 w 1123743"/>
                <a:gd name="connsiteY120" fmla="*/ 2428353 h 2643117"/>
                <a:gd name="connsiteX121" fmla="*/ 389690 w 1123743"/>
                <a:gd name="connsiteY121" fmla="*/ 2436266 h 2643117"/>
                <a:gd name="connsiteX122" fmla="*/ 403421 w 1123743"/>
                <a:gd name="connsiteY122" fmla="*/ 2440533 h 2643117"/>
                <a:gd name="connsiteX123" fmla="*/ 453844 w 1123743"/>
                <a:gd name="connsiteY123" fmla="*/ 2444799 h 2643117"/>
                <a:gd name="connsiteX124" fmla="*/ 469127 w 1123743"/>
                <a:gd name="connsiteY124" fmla="*/ 2444799 h 2643117"/>
                <a:gd name="connsiteX125" fmla="*/ 521101 w 1123743"/>
                <a:gd name="connsiteY125" fmla="*/ 2532458 h 2643117"/>
                <a:gd name="connsiteX126" fmla="*/ 557872 w 1123743"/>
                <a:gd name="connsiteY126" fmla="*/ 2580942 h 2643117"/>
                <a:gd name="connsiteX127" fmla="*/ 599141 w 1123743"/>
                <a:gd name="connsiteY127" fmla="*/ 2622367 h 2643117"/>
                <a:gd name="connsiteX128" fmla="*/ 621017 w 1123743"/>
                <a:gd name="connsiteY128" fmla="*/ 2643467 h 2643117"/>
                <a:gd name="connsiteX129" fmla="*/ 657788 w 1123743"/>
                <a:gd name="connsiteY129" fmla="*/ 2629582 h 2643117"/>
                <a:gd name="connsiteX130" fmla="*/ 666864 w 1123743"/>
                <a:gd name="connsiteY130" fmla="*/ 2603361 h 2643117"/>
                <a:gd name="connsiteX131" fmla="*/ 667329 w 1123743"/>
                <a:gd name="connsiteY131" fmla="*/ 2570315 h 2643117"/>
                <a:gd name="connsiteX132" fmla="*/ 666941 w 1123743"/>
                <a:gd name="connsiteY132" fmla="*/ 2524778 h 2643117"/>
                <a:gd name="connsiteX133" fmla="*/ 666864 w 1123743"/>
                <a:gd name="connsiteY133" fmla="*/ 2522761 h 2643117"/>
                <a:gd name="connsiteX134" fmla="*/ 707668 w 1123743"/>
                <a:gd name="connsiteY134" fmla="*/ 2489870 h 2643117"/>
                <a:gd name="connsiteX135" fmla="*/ 750799 w 1123743"/>
                <a:gd name="connsiteY135" fmla="*/ 2430603 h 2643117"/>
                <a:gd name="connsiteX136" fmla="*/ 750722 w 1123743"/>
                <a:gd name="connsiteY136" fmla="*/ 2258077 h 2643117"/>
                <a:gd name="connsiteX137" fmla="*/ 749326 w 1123743"/>
                <a:gd name="connsiteY137" fmla="*/ 2212619 h 2643117"/>
                <a:gd name="connsiteX138" fmla="*/ 749481 w 1123743"/>
                <a:gd name="connsiteY138" fmla="*/ 2207809 h 2643117"/>
                <a:gd name="connsiteX139" fmla="*/ 750024 w 1123743"/>
                <a:gd name="connsiteY139" fmla="*/ 2197104 h 2643117"/>
                <a:gd name="connsiteX140" fmla="*/ 753049 w 1123743"/>
                <a:gd name="connsiteY140" fmla="*/ 2175150 h 2643117"/>
                <a:gd name="connsiteX141" fmla="*/ 754601 w 1123743"/>
                <a:gd name="connsiteY141" fmla="*/ 2169487 h 2643117"/>
                <a:gd name="connsiteX142" fmla="*/ 755376 w 1123743"/>
                <a:gd name="connsiteY142" fmla="*/ 2167315 h 2643117"/>
                <a:gd name="connsiteX143" fmla="*/ 757393 w 1123743"/>
                <a:gd name="connsiteY143" fmla="*/ 2163592 h 2643117"/>
                <a:gd name="connsiteX144" fmla="*/ 757393 w 1123743"/>
                <a:gd name="connsiteY144" fmla="*/ 2101610 h 2643117"/>
                <a:gd name="connsiteX145" fmla="*/ 744050 w 1123743"/>
                <a:gd name="connsiteY145" fmla="*/ 2097421 h 2643117"/>
                <a:gd name="connsiteX146" fmla="*/ 715503 w 1123743"/>
                <a:gd name="connsiteY146" fmla="*/ 2069028 h 2643117"/>
                <a:gd name="connsiteX147" fmla="*/ 710771 w 1123743"/>
                <a:gd name="connsiteY147" fmla="*/ 2049790 h 2643117"/>
                <a:gd name="connsiteX148" fmla="*/ 696808 w 1123743"/>
                <a:gd name="connsiteY148" fmla="*/ 2027448 h 2643117"/>
                <a:gd name="connsiteX149" fmla="*/ 677026 w 1123743"/>
                <a:gd name="connsiteY149" fmla="*/ 2011856 h 2643117"/>
                <a:gd name="connsiteX150" fmla="*/ 669346 w 1123743"/>
                <a:gd name="connsiteY150" fmla="*/ 1988816 h 2643117"/>
                <a:gd name="connsiteX151" fmla="*/ 676406 w 1123743"/>
                <a:gd name="connsiteY151" fmla="*/ 1931179 h 2643117"/>
                <a:gd name="connsiteX152" fmla="*/ 669424 w 1123743"/>
                <a:gd name="connsiteY152" fmla="*/ 1903252 h 2643117"/>
                <a:gd name="connsiteX153" fmla="*/ 669501 w 1123743"/>
                <a:gd name="connsiteY153" fmla="*/ 1885565 h 2643117"/>
                <a:gd name="connsiteX154" fmla="*/ 662752 w 1123743"/>
                <a:gd name="connsiteY154" fmla="*/ 1832349 h 2643117"/>
                <a:gd name="connsiteX155" fmla="*/ 627456 w 1123743"/>
                <a:gd name="connsiteY155" fmla="*/ 1815981 h 2643117"/>
                <a:gd name="connsiteX156" fmla="*/ 636144 w 1123743"/>
                <a:gd name="connsiteY156" fmla="*/ 1780762 h 2643117"/>
                <a:gd name="connsiteX157" fmla="*/ 657012 w 1123743"/>
                <a:gd name="connsiteY157" fmla="*/ 1752602 h 2643117"/>
                <a:gd name="connsiteX158" fmla="*/ 688817 w 1123743"/>
                <a:gd name="connsiteY158" fmla="*/ 1746241 h 2643117"/>
                <a:gd name="connsiteX159" fmla="*/ 689748 w 1123743"/>
                <a:gd name="connsiteY159" fmla="*/ 1746551 h 2643117"/>
                <a:gd name="connsiteX160" fmla="*/ 745292 w 1123743"/>
                <a:gd name="connsiteY160" fmla="*/ 1763540 h 2643117"/>
                <a:gd name="connsiteX161" fmla="*/ 760962 w 1123743"/>
                <a:gd name="connsiteY161" fmla="*/ 1767496 h 2643117"/>
                <a:gd name="connsiteX162" fmla="*/ 794862 w 1123743"/>
                <a:gd name="connsiteY162" fmla="*/ 1738096 h 2643117"/>
                <a:gd name="connsiteX163" fmla="*/ 796956 w 1123743"/>
                <a:gd name="connsiteY163" fmla="*/ 1736079 h 2643117"/>
                <a:gd name="connsiteX164" fmla="*/ 799516 w 1123743"/>
                <a:gd name="connsiteY164" fmla="*/ 1737398 h 2643117"/>
                <a:gd name="connsiteX165" fmla="*/ 833184 w 1123743"/>
                <a:gd name="connsiteY165" fmla="*/ 1742207 h 2643117"/>
                <a:gd name="connsiteX166" fmla="*/ 845363 w 1123743"/>
                <a:gd name="connsiteY166" fmla="*/ 1734760 h 2643117"/>
                <a:gd name="connsiteX167" fmla="*/ 855215 w 1123743"/>
                <a:gd name="connsiteY167" fmla="*/ 1728632 h 2643117"/>
                <a:gd name="connsiteX168" fmla="*/ 858705 w 1123743"/>
                <a:gd name="connsiteY168" fmla="*/ 1726460 h 2643117"/>
                <a:gd name="connsiteX169" fmla="*/ 859869 w 1123743"/>
                <a:gd name="connsiteY169" fmla="*/ 1725684 h 2643117"/>
                <a:gd name="connsiteX170" fmla="*/ 863360 w 1123743"/>
                <a:gd name="connsiteY170" fmla="*/ 1723512 h 2643117"/>
                <a:gd name="connsiteX171" fmla="*/ 867549 w 1123743"/>
                <a:gd name="connsiteY171" fmla="*/ 1720874 h 2643117"/>
                <a:gd name="connsiteX172" fmla="*/ 871350 w 1123743"/>
                <a:gd name="connsiteY172" fmla="*/ 1718469 h 2643117"/>
                <a:gd name="connsiteX173" fmla="*/ 873910 w 1123743"/>
                <a:gd name="connsiteY173" fmla="*/ 1716840 h 2643117"/>
                <a:gd name="connsiteX174" fmla="*/ 877246 w 1123743"/>
                <a:gd name="connsiteY174" fmla="*/ 1714668 h 2643117"/>
                <a:gd name="connsiteX175" fmla="*/ 878875 w 1123743"/>
                <a:gd name="connsiteY175" fmla="*/ 1713582 h 2643117"/>
                <a:gd name="connsiteX176" fmla="*/ 879340 w 1123743"/>
                <a:gd name="connsiteY176" fmla="*/ 1713272 h 2643117"/>
                <a:gd name="connsiteX177" fmla="*/ 881047 w 1123743"/>
                <a:gd name="connsiteY177" fmla="*/ 1710479 h 2643117"/>
                <a:gd name="connsiteX178" fmla="*/ 889968 w 1123743"/>
                <a:gd name="connsiteY178" fmla="*/ 1691939 h 2643117"/>
                <a:gd name="connsiteX179" fmla="*/ 861343 w 1123743"/>
                <a:gd name="connsiteY179" fmla="*/ 1653152 h 2643117"/>
                <a:gd name="connsiteX180" fmla="*/ 843501 w 1123743"/>
                <a:gd name="connsiteY180" fmla="*/ 1610175 h 2643117"/>
                <a:gd name="connsiteX181" fmla="*/ 815264 w 1123743"/>
                <a:gd name="connsiteY181" fmla="*/ 1570147 h 2643117"/>
                <a:gd name="connsiteX182" fmla="*/ 815264 w 1123743"/>
                <a:gd name="connsiteY182" fmla="*/ 1537100 h 2643117"/>
                <a:gd name="connsiteX183" fmla="*/ 794319 w 1123743"/>
                <a:gd name="connsiteY183" fmla="*/ 1518793 h 2643117"/>
                <a:gd name="connsiteX184" fmla="*/ 791759 w 1123743"/>
                <a:gd name="connsiteY184" fmla="*/ 1503899 h 2643117"/>
                <a:gd name="connsiteX185" fmla="*/ 797267 w 1123743"/>
                <a:gd name="connsiteY185" fmla="*/ 1455414 h 2643117"/>
                <a:gd name="connsiteX186" fmla="*/ 797654 w 1123743"/>
                <a:gd name="connsiteY186" fmla="*/ 1454096 h 2643117"/>
                <a:gd name="connsiteX187" fmla="*/ 815574 w 1123743"/>
                <a:gd name="connsiteY187" fmla="*/ 1413990 h 2643117"/>
                <a:gd name="connsiteX188" fmla="*/ 822711 w 1123743"/>
                <a:gd name="connsiteY188" fmla="*/ 1403983 h 2643117"/>
                <a:gd name="connsiteX189" fmla="*/ 838846 w 1123743"/>
                <a:gd name="connsiteY189" fmla="*/ 1353404 h 2643117"/>
                <a:gd name="connsiteX190" fmla="*/ 889813 w 1123743"/>
                <a:gd name="connsiteY190" fmla="*/ 1296542 h 2643117"/>
                <a:gd name="connsiteX191" fmla="*/ 889813 w 1123743"/>
                <a:gd name="connsiteY191" fmla="*/ 1244645 h 2643117"/>
                <a:gd name="connsiteX192" fmla="*/ 896174 w 1123743"/>
                <a:gd name="connsiteY192" fmla="*/ 1226415 h 2643117"/>
                <a:gd name="connsiteX193" fmla="*/ 897648 w 1123743"/>
                <a:gd name="connsiteY193" fmla="*/ 1222226 h 2643117"/>
                <a:gd name="connsiteX194" fmla="*/ 898811 w 1123743"/>
                <a:gd name="connsiteY194" fmla="*/ 1218967 h 2643117"/>
                <a:gd name="connsiteX195" fmla="*/ 911379 w 1123743"/>
                <a:gd name="connsiteY195" fmla="*/ 1183826 h 2643117"/>
                <a:gd name="connsiteX196" fmla="*/ 946520 w 1123743"/>
                <a:gd name="connsiteY196" fmla="*/ 1173586 h 2643117"/>
                <a:gd name="connsiteX197" fmla="*/ 995547 w 1123743"/>
                <a:gd name="connsiteY197" fmla="*/ 1143332 h 2643117"/>
                <a:gd name="connsiteX198" fmla="*/ 996090 w 1123743"/>
                <a:gd name="connsiteY198" fmla="*/ 1127507 h 2643117"/>
                <a:gd name="connsiteX199" fmla="*/ 996245 w 1123743"/>
                <a:gd name="connsiteY199" fmla="*/ 1121767 h 2643117"/>
                <a:gd name="connsiteX200" fmla="*/ 996555 w 1123743"/>
                <a:gd name="connsiteY200" fmla="*/ 1112147 h 2643117"/>
                <a:gd name="connsiteX201" fmla="*/ 1000977 w 1123743"/>
                <a:gd name="connsiteY201" fmla="*/ 1091513 h 2643117"/>
                <a:gd name="connsiteX202" fmla="*/ 1001055 w 1123743"/>
                <a:gd name="connsiteY202" fmla="*/ 1091125 h 2643117"/>
                <a:gd name="connsiteX203" fmla="*/ 1010053 w 1123743"/>
                <a:gd name="connsiteY203" fmla="*/ 1048769 h 2643117"/>
                <a:gd name="connsiteX204" fmla="*/ 1020138 w 1123743"/>
                <a:gd name="connsiteY204" fmla="*/ 1040469 h 2643117"/>
                <a:gd name="connsiteX205" fmla="*/ 1036351 w 1123743"/>
                <a:gd name="connsiteY205" fmla="*/ 1027126 h 2643117"/>
                <a:gd name="connsiteX206" fmla="*/ 1038135 w 1123743"/>
                <a:gd name="connsiteY206" fmla="*/ 1027436 h 2643117"/>
                <a:gd name="connsiteX207" fmla="*/ 1056133 w 1123743"/>
                <a:gd name="connsiteY207" fmla="*/ 1019446 h 2643117"/>
                <a:gd name="connsiteX208" fmla="*/ 1056676 w 1123743"/>
                <a:gd name="connsiteY208" fmla="*/ 1017894 h 2643117"/>
                <a:gd name="connsiteX209" fmla="*/ 1057141 w 1123743"/>
                <a:gd name="connsiteY209" fmla="*/ 1016033 h 2643117"/>
                <a:gd name="connsiteX210" fmla="*/ 1056443 w 1123743"/>
                <a:gd name="connsiteY210" fmla="*/ 1000440 h 2643117"/>
                <a:gd name="connsiteX211" fmla="*/ 1055279 w 1123743"/>
                <a:gd name="connsiteY211" fmla="*/ 994700 h 2643117"/>
                <a:gd name="connsiteX212" fmla="*/ 1054271 w 1123743"/>
                <a:gd name="connsiteY212" fmla="*/ 990278 h 2643117"/>
                <a:gd name="connsiteX213" fmla="*/ 1053262 w 1123743"/>
                <a:gd name="connsiteY213" fmla="*/ 985236 h 2643117"/>
                <a:gd name="connsiteX214" fmla="*/ 1052797 w 1123743"/>
                <a:gd name="connsiteY214" fmla="*/ 982831 h 2643117"/>
                <a:gd name="connsiteX215" fmla="*/ 1051711 w 1123743"/>
                <a:gd name="connsiteY215" fmla="*/ 977866 h 2643117"/>
                <a:gd name="connsiteX216" fmla="*/ 1050780 w 1123743"/>
                <a:gd name="connsiteY216" fmla="*/ 973289 h 2643117"/>
                <a:gd name="connsiteX217" fmla="*/ 1049849 w 1123743"/>
                <a:gd name="connsiteY217" fmla="*/ 968945 h 2643117"/>
                <a:gd name="connsiteX218" fmla="*/ 1048530 w 1123743"/>
                <a:gd name="connsiteY218" fmla="*/ 962584 h 2643117"/>
                <a:gd name="connsiteX219" fmla="*/ 1047522 w 1123743"/>
                <a:gd name="connsiteY219" fmla="*/ 957697 h 2643117"/>
                <a:gd name="connsiteX220" fmla="*/ 1046979 w 1123743"/>
                <a:gd name="connsiteY220" fmla="*/ 954982 h 2643117"/>
                <a:gd name="connsiteX221" fmla="*/ 1046203 w 1123743"/>
                <a:gd name="connsiteY221" fmla="*/ 951258 h 2643117"/>
                <a:gd name="connsiteX222" fmla="*/ 1045582 w 1123743"/>
                <a:gd name="connsiteY222" fmla="*/ 948000 h 2643117"/>
                <a:gd name="connsiteX223" fmla="*/ 1045582 w 1123743"/>
                <a:gd name="connsiteY223" fmla="*/ 947845 h 2643117"/>
                <a:gd name="connsiteX224" fmla="*/ 1044496 w 1123743"/>
                <a:gd name="connsiteY224" fmla="*/ 943035 h 2643117"/>
                <a:gd name="connsiteX225" fmla="*/ 1043953 w 1123743"/>
                <a:gd name="connsiteY225" fmla="*/ 940398 h 2643117"/>
                <a:gd name="connsiteX226" fmla="*/ 1043798 w 1123743"/>
                <a:gd name="connsiteY226" fmla="*/ 939544 h 2643117"/>
                <a:gd name="connsiteX227" fmla="*/ 1043643 w 1123743"/>
                <a:gd name="connsiteY227" fmla="*/ 938924 h 2643117"/>
                <a:gd name="connsiteX228" fmla="*/ 1043410 w 1123743"/>
                <a:gd name="connsiteY228" fmla="*/ 937915 h 2643117"/>
                <a:gd name="connsiteX229" fmla="*/ 1043410 w 1123743"/>
                <a:gd name="connsiteY229" fmla="*/ 937605 h 2643117"/>
                <a:gd name="connsiteX230" fmla="*/ 1043255 w 1123743"/>
                <a:gd name="connsiteY230" fmla="*/ 937062 h 2643117"/>
                <a:gd name="connsiteX231" fmla="*/ 1042945 w 1123743"/>
                <a:gd name="connsiteY231" fmla="*/ 935355 h 2643117"/>
                <a:gd name="connsiteX232" fmla="*/ 1042867 w 1123743"/>
                <a:gd name="connsiteY232" fmla="*/ 935200 h 2643117"/>
                <a:gd name="connsiteX233" fmla="*/ 1042557 w 1123743"/>
                <a:gd name="connsiteY233" fmla="*/ 933416 h 2643117"/>
                <a:gd name="connsiteX234" fmla="*/ 1042479 w 1123743"/>
                <a:gd name="connsiteY234" fmla="*/ 933028 h 2643117"/>
                <a:gd name="connsiteX235" fmla="*/ 1041859 w 1123743"/>
                <a:gd name="connsiteY235" fmla="*/ 930158 h 2643117"/>
                <a:gd name="connsiteX236" fmla="*/ 1058537 w 1123743"/>
                <a:gd name="connsiteY236" fmla="*/ 911152 h 2643117"/>
                <a:gd name="connsiteX237" fmla="*/ 1103298 w 1123743"/>
                <a:gd name="connsiteY237" fmla="*/ 886794 h 2643117"/>
                <a:gd name="connsiteX238" fmla="*/ 1089257 w 1123743"/>
                <a:gd name="connsiteY238" fmla="*/ 843507 h 2643117"/>
                <a:gd name="connsiteX239" fmla="*/ 1086852 w 1123743"/>
                <a:gd name="connsiteY239" fmla="*/ 836215 h 2643117"/>
                <a:gd name="connsiteX240" fmla="*/ 1083982 w 1123743"/>
                <a:gd name="connsiteY240" fmla="*/ 827449 h 2643117"/>
                <a:gd name="connsiteX241" fmla="*/ 1052952 w 1123743"/>
                <a:gd name="connsiteY241" fmla="*/ 789748 h 2643117"/>
                <a:gd name="connsiteX242" fmla="*/ 1054116 w 1123743"/>
                <a:gd name="connsiteY242" fmla="*/ 769966 h 2643117"/>
                <a:gd name="connsiteX243" fmla="*/ 1042479 w 1123743"/>
                <a:gd name="connsiteY243" fmla="*/ 753443 h 2643117"/>
                <a:gd name="connsiteX244" fmla="*/ 1002063 w 1123743"/>
                <a:gd name="connsiteY244" fmla="*/ 735446 h 2643117"/>
                <a:gd name="connsiteX245" fmla="*/ 995624 w 1123743"/>
                <a:gd name="connsiteY245" fmla="*/ 728852 h 2643117"/>
                <a:gd name="connsiteX246" fmla="*/ 995624 w 1123743"/>
                <a:gd name="connsiteY246" fmla="*/ 729007 h 2643117"/>
                <a:gd name="connsiteX247" fmla="*/ 991591 w 1123743"/>
                <a:gd name="connsiteY247" fmla="*/ 724663 h 2643117"/>
                <a:gd name="connsiteX248" fmla="*/ 989418 w 1123743"/>
                <a:gd name="connsiteY248" fmla="*/ 722491 h 2643117"/>
                <a:gd name="connsiteX249" fmla="*/ 989418 w 1123743"/>
                <a:gd name="connsiteY249" fmla="*/ 722413 h 2643117"/>
                <a:gd name="connsiteX250" fmla="*/ 965060 w 1123743"/>
                <a:gd name="connsiteY250" fmla="*/ 696503 h 2643117"/>
                <a:gd name="connsiteX251" fmla="*/ 962655 w 1123743"/>
                <a:gd name="connsiteY251" fmla="*/ 668344 h 2643117"/>
                <a:gd name="connsiteX252" fmla="*/ 970723 w 1123743"/>
                <a:gd name="connsiteY252" fmla="*/ 641736 h 2643117"/>
                <a:gd name="connsiteX253" fmla="*/ 1043333 w 1123743"/>
                <a:gd name="connsiteY253" fmla="*/ 564704 h 2643117"/>
                <a:gd name="connsiteX254" fmla="*/ 1078939 w 1123743"/>
                <a:gd name="connsiteY254" fmla="*/ 530106 h 2643117"/>
                <a:gd name="connsiteX255" fmla="*/ 1089412 w 1123743"/>
                <a:gd name="connsiteY255" fmla="*/ 514514 h 2643117"/>
                <a:gd name="connsiteX256" fmla="*/ 1104539 w 1123743"/>
                <a:gd name="connsiteY256" fmla="*/ 476735 h 26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</a:cxnLst>
              <a:rect l="l" t="t" r="r" b="b"/>
              <a:pathLst>
                <a:path w="1123743" h="2643117">
                  <a:moveTo>
                    <a:pt x="1124165" y="448731"/>
                  </a:moveTo>
                  <a:lnTo>
                    <a:pt x="1055124" y="440973"/>
                  </a:lnTo>
                  <a:lnTo>
                    <a:pt x="1050857" y="440508"/>
                  </a:lnTo>
                  <a:cubicBezTo>
                    <a:pt x="1041471" y="442214"/>
                    <a:pt x="942719" y="456798"/>
                    <a:pt x="873988" y="327714"/>
                  </a:cubicBezTo>
                  <a:cubicBezTo>
                    <a:pt x="871660" y="323370"/>
                    <a:pt x="868868" y="318018"/>
                    <a:pt x="866153" y="312432"/>
                  </a:cubicBezTo>
                  <a:cubicBezTo>
                    <a:pt x="865222" y="310571"/>
                    <a:pt x="864368" y="308709"/>
                    <a:pt x="863438" y="306925"/>
                  </a:cubicBezTo>
                  <a:cubicBezTo>
                    <a:pt x="862429" y="304752"/>
                    <a:pt x="861421" y="302580"/>
                    <a:pt x="860412" y="300563"/>
                  </a:cubicBezTo>
                  <a:lnTo>
                    <a:pt x="860024" y="299633"/>
                  </a:lnTo>
                  <a:lnTo>
                    <a:pt x="860024" y="299555"/>
                  </a:lnTo>
                  <a:cubicBezTo>
                    <a:pt x="857464" y="294047"/>
                    <a:pt x="855137" y="288927"/>
                    <a:pt x="852965" y="283807"/>
                  </a:cubicBezTo>
                  <a:cubicBezTo>
                    <a:pt x="849629" y="276127"/>
                    <a:pt x="846604" y="268448"/>
                    <a:pt x="844122" y="261078"/>
                  </a:cubicBezTo>
                  <a:cubicBezTo>
                    <a:pt x="842958" y="257820"/>
                    <a:pt x="841949" y="254639"/>
                    <a:pt x="841019" y="251692"/>
                  </a:cubicBezTo>
                  <a:cubicBezTo>
                    <a:pt x="826047" y="204759"/>
                    <a:pt x="829305" y="175591"/>
                    <a:pt x="832253" y="149914"/>
                  </a:cubicBezTo>
                  <a:cubicBezTo>
                    <a:pt x="833882" y="135020"/>
                    <a:pt x="835511" y="120979"/>
                    <a:pt x="833106" y="105309"/>
                  </a:cubicBezTo>
                  <a:cubicBezTo>
                    <a:pt x="831632" y="96077"/>
                    <a:pt x="829227" y="86458"/>
                    <a:pt x="825891" y="76606"/>
                  </a:cubicBezTo>
                  <a:cubicBezTo>
                    <a:pt x="825310" y="74778"/>
                    <a:pt x="824610" y="72990"/>
                    <a:pt x="823797" y="71253"/>
                  </a:cubicBezTo>
                  <a:cubicBezTo>
                    <a:pt x="823728" y="70958"/>
                    <a:pt x="823624" y="70671"/>
                    <a:pt x="823487" y="70400"/>
                  </a:cubicBezTo>
                  <a:cubicBezTo>
                    <a:pt x="822789" y="68305"/>
                    <a:pt x="821858" y="65978"/>
                    <a:pt x="820616" y="63263"/>
                  </a:cubicBezTo>
                  <a:cubicBezTo>
                    <a:pt x="819608" y="61014"/>
                    <a:pt x="818600" y="58764"/>
                    <a:pt x="817513" y="56514"/>
                  </a:cubicBezTo>
                  <a:lnTo>
                    <a:pt x="817048" y="55583"/>
                  </a:lnTo>
                  <a:cubicBezTo>
                    <a:pt x="816040" y="53489"/>
                    <a:pt x="815109" y="51627"/>
                    <a:pt x="814178" y="49920"/>
                  </a:cubicBezTo>
                  <a:cubicBezTo>
                    <a:pt x="813247" y="47981"/>
                    <a:pt x="812238" y="46274"/>
                    <a:pt x="811307" y="44645"/>
                  </a:cubicBezTo>
                  <a:cubicBezTo>
                    <a:pt x="809135" y="40922"/>
                    <a:pt x="807118" y="37586"/>
                    <a:pt x="805102" y="34561"/>
                  </a:cubicBezTo>
                  <a:cubicBezTo>
                    <a:pt x="801999" y="29906"/>
                    <a:pt x="799206" y="25795"/>
                    <a:pt x="796724" y="22381"/>
                  </a:cubicBezTo>
                  <a:cubicBezTo>
                    <a:pt x="795172" y="20287"/>
                    <a:pt x="793698" y="18580"/>
                    <a:pt x="792534" y="17106"/>
                  </a:cubicBezTo>
                  <a:lnTo>
                    <a:pt x="791604" y="15943"/>
                  </a:lnTo>
                  <a:lnTo>
                    <a:pt x="791604" y="15865"/>
                  </a:lnTo>
                  <a:cubicBezTo>
                    <a:pt x="791371" y="15632"/>
                    <a:pt x="791216" y="15400"/>
                    <a:pt x="790983" y="15167"/>
                  </a:cubicBezTo>
                  <a:cubicBezTo>
                    <a:pt x="790809" y="15003"/>
                    <a:pt x="790653" y="14821"/>
                    <a:pt x="790518" y="14624"/>
                  </a:cubicBezTo>
                  <a:cubicBezTo>
                    <a:pt x="790285" y="14469"/>
                    <a:pt x="790130" y="14236"/>
                    <a:pt x="789897" y="14003"/>
                  </a:cubicBezTo>
                  <a:lnTo>
                    <a:pt x="789587" y="13926"/>
                  </a:lnTo>
                  <a:lnTo>
                    <a:pt x="787647" y="13926"/>
                  </a:lnTo>
                  <a:lnTo>
                    <a:pt x="787647" y="13538"/>
                  </a:lnTo>
                  <a:lnTo>
                    <a:pt x="718916" y="350"/>
                  </a:lnTo>
                  <a:lnTo>
                    <a:pt x="664304" y="350"/>
                  </a:lnTo>
                  <a:lnTo>
                    <a:pt x="651504" y="58454"/>
                  </a:lnTo>
                  <a:lnTo>
                    <a:pt x="651504" y="109032"/>
                  </a:lnTo>
                  <a:lnTo>
                    <a:pt x="614036" y="135097"/>
                  </a:lnTo>
                  <a:lnTo>
                    <a:pt x="564776" y="172643"/>
                  </a:lnTo>
                  <a:cubicBezTo>
                    <a:pt x="562759" y="176677"/>
                    <a:pt x="554458" y="193899"/>
                    <a:pt x="548563" y="203673"/>
                  </a:cubicBezTo>
                  <a:cubicBezTo>
                    <a:pt x="542124" y="214689"/>
                    <a:pt x="523041" y="238969"/>
                    <a:pt x="522265" y="240055"/>
                  </a:cubicBezTo>
                  <a:lnTo>
                    <a:pt x="521179" y="240986"/>
                  </a:lnTo>
                  <a:cubicBezTo>
                    <a:pt x="519085" y="242227"/>
                    <a:pt x="508302" y="248356"/>
                    <a:pt x="501630" y="245641"/>
                  </a:cubicBezTo>
                  <a:cubicBezTo>
                    <a:pt x="496433" y="244244"/>
                    <a:pt x="440191" y="243701"/>
                    <a:pt x="406059" y="243701"/>
                  </a:cubicBezTo>
                  <a:cubicBezTo>
                    <a:pt x="397836" y="243934"/>
                    <a:pt x="374641" y="245641"/>
                    <a:pt x="366263" y="249830"/>
                  </a:cubicBezTo>
                  <a:cubicBezTo>
                    <a:pt x="352842" y="256501"/>
                    <a:pt x="344232" y="262397"/>
                    <a:pt x="343223" y="263948"/>
                  </a:cubicBezTo>
                  <a:cubicBezTo>
                    <a:pt x="342060" y="267129"/>
                    <a:pt x="326002" y="298546"/>
                    <a:pt x="321658" y="307002"/>
                  </a:cubicBezTo>
                  <a:lnTo>
                    <a:pt x="328096" y="433371"/>
                  </a:lnTo>
                  <a:lnTo>
                    <a:pt x="340275" y="450049"/>
                  </a:lnTo>
                  <a:lnTo>
                    <a:pt x="335543" y="479760"/>
                  </a:lnTo>
                  <a:lnTo>
                    <a:pt x="335000" y="480536"/>
                  </a:lnTo>
                  <a:cubicBezTo>
                    <a:pt x="332518" y="483794"/>
                    <a:pt x="324295" y="494577"/>
                    <a:pt x="319563" y="496904"/>
                  </a:cubicBezTo>
                  <a:cubicBezTo>
                    <a:pt x="317236" y="498301"/>
                    <a:pt x="308237" y="509627"/>
                    <a:pt x="300325" y="520409"/>
                  </a:cubicBezTo>
                  <a:lnTo>
                    <a:pt x="327708" y="540424"/>
                  </a:lnTo>
                  <a:lnTo>
                    <a:pt x="328484" y="541199"/>
                  </a:lnTo>
                  <a:cubicBezTo>
                    <a:pt x="330734" y="544070"/>
                    <a:pt x="350515" y="569980"/>
                    <a:pt x="353928" y="576651"/>
                  </a:cubicBezTo>
                  <a:cubicBezTo>
                    <a:pt x="356411" y="581616"/>
                    <a:pt x="371926" y="605586"/>
                    <a:pt x="379838" y="617688"/>
                  </a:cubicBezTo>
                  <a:lnTo>
                    <a:pt x="394034" y="640572"/>
                  </a:lnTo>
                  <a:lnTo>
                    <a:pt x="394577" y="641969"/>
                  </a:lnTo>
                  <a:cubicBezTo>
                    <a:pt x="396672" y="654536"/>
                    <a:pt x="399232" y="668887"/>
                    <a:pt x="399775" y="670671"/>
                  </a:cubicBezTo>
                  <a:cubicBezTo>
                    <a:pt x="400939" y="674007"/>
                    <a:pt x="400008" y="731334"/>
                    <a:pt x="398999" y="778810"/>
                  </a:cubicBezTo>
                  <a:cubicBezTo>
                    <a:pt x="398922" y="780439"/>
                    <a:pt x="397448" y="818140"/>
                    <a:pt x="373710" y="820700"/>
                  </a:cubicBezTo>
                  <a:cubicBezTo>
                    <a:pt x="353696" y="822795"/>
                    <a:pt x="311263" y="821010"/>
                    <a:pt x="307306" y="819459"/>
                  </a:cubicBezTo>
                  <a:cubicBezTo>
                    <a:pt x="305057" y="819304"/>
                    <a:pt x="289542" y="823338"/>
                    <a:pt x="275966" y="827294"/>
                  </a:cubicBezTo>
                  <a:lnTo>
                    <a:pt x="275966" y="847231"/>
                  </a:lnTo>
                  <a:lnTo>
                    <a:pt x="255952" y="906498"/>
                  </a:lnTo>
                  <a:lnTo>
                    <a:pt x="237955" y="948000"/>
                  </a:lnTo>
                  <a:lnTo>
                    <a:pt x="243230" y="985468"/>
                  </a:lnTo>
                  <a:lnTo>
                    <a:pt x="244316" y="1053036"/>
                  </a:lnTo>
                  <a:lnTo>
                    <a:pt x="270924" y="1099891"/>
                  </a:lnTo>
                  <a:lnTo>
                    <a:pt x="295903" y="1136816"/>
                  </a:lnTo>
                  <a:lnTo>
                    <a:pt x="301023" y="1153960"/>
                  </a:lnTo>
                  <a:lnTo>
                    <a:pt x="296446" y="1200660"/>
                  </a:lnTo>
                  <a:lnTo>
                    <a:pt x="243307" y="1256048"/>
                  </a:lnTo>
                  <a:lnTo>
                    <a:pt x="216932" y="1272571"/>
                  </a:lnTo>
                  <a:lnTo>
                    <a:pt x="197073" y="1298404"/>
                  </a:lnTo>
                  <a:lnTo>
                    <a:pt x="166896" y="1285759"/>
                  </a:lnTo>
                  <a:lnTo>
                    <a:pt x="154717" y="1263495"/>
                  </a:lnTo>
                  <a:lnTo>
                    <a:pt x="102742" y="1278700"/>
                  </a:lnTo>
                  <a:cubicBezTo>
                    <a:pt x="87693" y="1285371"/>
                    <a:pt x="62714" y="1296775"/>
                    <a:pt x="59844" y="1298947"/>
                  </a:cubicBezTo>
                  <a:cubicBezTo>
                    <a:pt x="55887" y="1301895"/>
                    <a:pt x="28581" y="1317254"/>
                    <a:pt x="20203" y="1321986"/>
                  </a:cubicBezTo>
                  <a:lnTo>
                    <a:pt x="24315" y="1399871"/>
                  </a:lnTo>
                  <a:cubicBezTo>
                    <a:pt x="24625" y="1401190"/>
                    <a:pt x="31607" y="1430978"/>
                    <a:pt x="61628" y="1429117"/>
                  </a:cubicBezTo>
                  <a:lnTo>
                    <a:pt x="98553" y="1426712"/>
                  </a:lnTo>
                  <a:lnTo>
                    <a:pt x="107242" y="1458828"/>
                  </a:lnTo>
                  <a:lnTo>
                    <a:pt x="107164" y="1459603"/>
                  </a:lnTo>
                  <a:cubicBezTo>
                    <a:pt x="103596" y="1492417"/>
                    <a:pt x="100260" y="1493581"/>
                    <a:pt x="98553" y="1494202"/>
                  </a:cubicBezTo>
                  <a:cubicBezTo>
                    <a:pt x="95838" y="1495986"/>
                    <a:pt x="81022" y="1513828"/>
                    <a:pt x="68299" y="1530041"/>
                  </a:cubicBezTo>
                  <a:lnTo>
                    <a:pt x="48052" y="1544935"/>
                  </a:lnTo>
                  <a:cubicBezTo>
                    <a:pt x="44018" y="1548193"/>
                    <a:pt x="8645" y="1576663"/>
                    <a:pt x="5774" y="1578448"/>
                  </a:cubicBezTo>
                  <a:cubicBezTo>
                    <a:pt x="4300" y="1580542"/>
                    <a:pt x="1818" y="1593575"/>
                    <a:pt x="422" y="1603892"/>
                  </a:cubicBezTo>
                  <a:lnTo>
                    <a:pt x="422" y="1634301"/>
                  </a:lnTo>
                  <a:lnTo>
                    <a:pt x="31917" y="1678286"/>
                  </a:lnTo>
                  <a:lnTo>
                    <a:pt x="76910" y="1701791"/>
                  </a:lnTo>
                  <a:lnTo>
                    <a:pt x="125704" y="1729485"/>
                  </a:lnTo>
                  <a:lnTo>
                    <a:pt x="151304" y="1774013"/>
                  </a:lnTo>
                  <a:lnTo>
                    <a:pt x="151847" y="1775487"/>
                  </a:lnTo>
                  <a:cubicBezTo>
                    <a:pt x="159294" y="1838555"/>
                    <a:pt x="156734" y="1840572"/>
                    <a:pt x="154872" y="1842046"/>
                  </a:cubicBezTo>
                  <a:lnTo>
                    <a:pt x="152933" y="1843442"/>
                  </a:lnTo>
                  <a:lnTo>
                    <a:pt x="151769" y="1843054"/>
                  </a:lnTo>
                  <a:cubicBezTo>
                    <a:pt x="149597" y="1844218"/>
                    <a:pt x="144012" y="1849182"/>
                    <a:pt x="138737" y="1854768"/>
                  </a:cubicBezTo>
                  <a:lnTo>
                    <a:pt x="138737" y="1915741"/>
                  </a:lnTo>
                  <a:lnTo>
                    <a:pt x="107164" y="1947314"/>
                  </a:lnTo>
                  <a:lnTo>
                    <a:pt x="91727" y="1963837"/>
                  </a:lnTo>
                  <a:lnTo>
                    <a:pt x="89787" y="1981059"/>
                  </a:lnTo>
                  <a:lnTo>
                    <a:pt x="91882" y="2060883"/>
                  </a:lnTo>
                  <a:lnTo>
                    <a:pt x="104371" y="2143577"/>
                  </a:lnTo>
                  <a:lnTo>
                    <a:pt x="134160" y="2136285"/>
                  </a:lnTo>
                  <a:lnTo>
                    <a:pt x="157355" y="2163980"/>
                  </a:lnTo>
                  <a:lnTo>
                    <a:pt x="182799" y="2163980"/>
                  </a:lnTo>
                  <a:lnTo>
                    <a:pt x="215380" y="2143267"/>
                  </a:lnTo>
                  <a:lnTo>
                    <a:pt x="333837" y="2142259"/>
                  </a:lnTo>
                  <a:lnTo>
                    <a:pt x="357419" y="2152809"/>
                  </a:lnTo>
                  <a:lnTo>
                    <a:pt x="363858" y="2162428"/>
                  </a:lnTo>
                  <a:lnTo>
                    <a:pt x="329725" y="2213627"/>
                  </a:lnTo>
                  <a:lnTo>
                    <a:pt x="288611" y="2245821"/>
                  </a:lnTo>
                  <a:lnTo>
                    <a:pt x="310642" y="2304234"/>
                  </a:lnTo>
                  <a:lnTo>
                    <a:pt x="318942" y="2344573"/>
                  </a:lnTo>
                  <a:lnTo>
                    <a:pt x="362229" y="2361329"/>
                  </a:lnTo>
                  <a:lnTo>
                    <a:pt x="358661" y="2388790"/>
                  </a:lnTo>
                  <a:lnTo>
                    <a:pt x="359669" y="2428353"/>
                  </a:lnTo>
                  <a:lnTo>
                    <a:pt x="389690" y="2436266"/>
                  </a:lnTo>
                  <a:lnTo>
                    <a:pt x="403421" y="2440533"/>
                  </a:lnTo>
                  <a:lnTo>
                    <a:pt x="453844" y="2444799"/>
                  </a:lnTo>
                  <a:lnTo>
                    <a:pt x="469127" y="2444799"/>
                  </a:lnTo>
                  <a:lnTo>
                    <a:pt x="521101" y="2532458"/>
                  </a:lnTo>
                  <a:lnTo>
                    <a:pt x="557872" y="2580942"/>
                  </a:lnTo>
                  <a:lnTo>
                    <a:pt x="599141" y="2622367"/>
                  </a:lnTo>
                  <a:lnTo>
                    <a:pt x="621017" y="2643467"/>
                  </a:lnTo>
                  <a:lnTo>
                    <a:pt x="657788" y="2629582"/>
                  </a:lnTo>
                  <a:lnTo>
                    <a:pt x="666864" y="2603361"/>
                  </a:lnTo>
                  <a:cubicBezTo>
                    <a:pt x="664692" y="2574038"/>
                    <a:pt x="666864" y="2570858"/>
                    <a:pt x="667329" y="2570315"/>
                  </a:cubicBezTo>
                  <a:cubicBezTo>
                    <a:pt x="668338" y="2567134"/>
                    <a:pt x="667950" y="2544637"/>
                    <a:pt x="666941" y="2524778"/>
                  </a:cubicBezTo>
                  <a:lnTo>
                    <a:pt x="666864" y="2522761"/>
                  </a:lnTo>
                  <a:lnTo>
                    <a:pt x="707668" y="2489870"/>
                  </a:lnTo>
                  <a:lnTo>
                    <a:pt x="750799" y="2430603"/>
                  </a:lnTo>
                  <a:cubicBezTo>
                    <a:pt x="751187" y="2417726"/>
                    <a:pt x="754833" y="2304234"/>
                    <a:pt x="750722" y="2258077"/>
                  </a:cubicBezTo>
                  <a:cubicBezTo>
                    <a:pt x="749412" y="2242966"/>
                    <a:pt x="748945" y="2227785"/>
                    <a:pt x="749326" y="2212619"/>
                  </a:cubicBezTo>
                  <a:cubicBezTo>
                    <a:pt x="749326" y="2210990"/>
                    <a:pt x="749403" y="2209361"/>
                    <a:pt x="749481" y="2207809"/>
                  </a:cubicBezTo>
                  <a:cubicBezTo>
                    <a:pt x="749636" y="2204086"/>
                    <a:pt x="749791" y="2200517"/>
                    <a:pt x="750024" y="2197104"/>
                  </a:cubicBezTo>
                  <a:cubicBezTo>
                    <a:pt x="750722" y="2188571"/>
                    <a:pt x="751730" y="2181046"/>
                    <a:pt x="753049" y="2175150"/>
                  </a:cubicBezTo>
                  <a:cubicBezTo>
                    <a:pt x="753515" y="2173056"/>
                    <a:pt x="754058" y="2171116"/>
                    <a:pt x="754601" y="2169487"/>
                  </a:cubicBezTo>
                  <a:cubicBezTo>
                    <a:pt x="754911" y="2168712"/>
                    <a:pt x="755144" y="2167936"/>
                    <a:pt x="755376" y="2167315"/>
                  </a:cubicBezTo>
                  <a:cubicBezTo>
                    <a:pt x="755997" y="2165764"/>
                    <a:pt x="756695" y="2164523"/>
                    <a:pt x="757393" y="2163592"/>
                  </a:cubicBezTo>
                  <a:lnTo>
                    <a:pt x="757393" y="2101610"/>
                  </a:lnTo>
                  <a:lnTo>
                    <a:pt x="744050" y="2097421"/>
                  </a:lnTo>
                  <a:lnTo>
                    <a:pt x="715503" y="2069028"/>
                  </a:lnTo>
                  <a:lnTo>
                    <a:pt x="710771" y="2049790"/>
                  </a:lnTo>
                  <a:lnTo>
                    <a:pt x="696808" y="2027448"/>
                  </a:lnTo>
                  <a:lnTo>
                    <a:pt x="677026" y="2011856"/>
                  </a:lnTo>
                  <a:lnTo>
                    <a:pt x="669346" y="1988816"/>
                  </a:lnTo>
                  <a:lnTo>
                    <a:pt x="676406" y="1931179"/>
                  </a:lnTo>
                  <a:lnTo>
                    <a:pt x="669424" y="1903252"/>
                  </a:lnTo>
                  <a:lnTo>
                    <a:pt x="669501" y="1885565"/>
                  </a:lnTo>
                  <a:lnTo>
                    <a:pt x="662752" y="1832349"/>
                  </a:lnTo>
                  <a:cubicBezTo>
                    <a:pt x="653443" y="1831030"/>
                    <a:pt x="630947" y="1826763"/>
                    <a:pt x="627456" y="1815981"/>
                  </a:cubicBezTo>
                  <a:cubicBezTo>
                    <a:pt x="623422" y="1804112"/>
                    <a:pt x="634593" y="1783477"/>
                    <a:pt x="636144" y="1780762"/>
                  </a:cubicBezTo>
                  <a:lnTo>
                    <a:pt x="657012" y="1752602"/>
                  </a:lnTo>
                  <a:lnTo>
                    <a:pt x="688817" y="1746241"/>
                  </a:lnTo>
                  <a:lnTo>
                    <a:pt x="689748" y="1746551"/>
                  </a:lnTo>
                  <a:cubicBezTo>
                    <a:pt x="690136" y="1746629"/>
                    <a:pt x="724191" y="1757412"/>
                    <a:pt x="745292" y="1763540"/>
                  </a:cubicBezTo>
                  <a:cubicBezTo>
                    <a:pt x="757859" y="1767031"/>
                    <a:pt x="760651" y="1767496"/>
                    <a:pt x="760962" y="1767496"/>
                  </a:cubicBezTo>
                  <a:cubicBezTo>
                    <a:pt x="764763" y="1766566"/>
                    <a:pt x="781519" y="1751516"/>
                    <a:pt x="794862" y="1738096"/>
                  </a:cubicBezTo>
                  <a:lnTo>
                    <a:pt x="796956" y="1736079"/>
                  </a:lnTo>
                  <a:lnTo>
                    <a:pt x="799516" y="1737398"/>
                  </a:lnTo>
                  <a:cubicBezTo>
                    <a:pt x="805567" y="1740733"/>
                    <a:pt x="823332" y="1747948"/>
                    <a:pt x="833184" y="1742207"/>
                  </a:cubicBezTo>
                  <a:cubicBezTo>
                    <a:pt x="836442" y="1740268"/>
                    <a:pt x="840708" y="1737630"/>
                    <a:pt x="845363" y="1734760"/>
                  </a:cubicBezTo>
                  <a:cubicBezTo>
                    <a:pt x="848543" y="1732821"/>
                    <a:pt x="851957" y="1730726"/>
                    <a:pt x="855215" y="1728632"/>
                  </a:cubicBezTo>
                  <a:cubicBezTo>
                    <a:pt x="856378" y="1727856"/>
                    <a:pt x="857542" y="1727158"/>
                    <a:pt x="858705" y="1726460"/>
                  </a:cubicBezTo>
                  <a:cubicBezTo>
                    <a:pt x="859093" y="1726227"/>
                    <a:pt x="859481" y="1725994"/>
                    <a:pt x="859869" y="1725684"/>
                  </a:cubicBezTo>
                  <a:cubicBezTo>
                    <a:pt x="861033" y="1724908"/>
                    <a:pt x="862196" y="1724210"/>
                    <a:pt x="863360" y="1723512"/>
                  </a:cubicBezTo>
                  <a:cubicBezTo>
                    <a:pt x="864834" y="1722581"/>
                    <a:pt x="866230" y="1721650"/>
                    <a:pt x="867549" y="1720874"/>
                  </a:cubicBezTo>
                  <a:cubicBezTo>
                    <a:pt x="868868" y="1720021"/>
                    <a:pt x="870187" y="1719168"/>
                    <a:pt x="871350" y="1718469"/>
                  </a:cubicBezTo>
                  <a:lnTo>
                    <a:pt x="873910" y="1716840"/>
                  </a:lnTo>
                  <a:cubicBezTo>
                    <a:pt x="875229" y="1715987"/>
                    <a:pt x="876315" y="1715289"/>
                    <a:pt x="877246" y="1714668"/>
                  </a:cubicBezTo>
                  <a:cubicBezTo>
                    <a:pt x="877866" y="1714280"/>
                    <a:pt x="878409" y="1713970"/>
                    <a:pt x="878875" y="1713582"/>
                  </a:cubicBezTo>
                  <a:cubicBezTo>
                    <a:pt x="879047" y="1713505"/>
                    <a:pt x="879205" y="1713404"/>
                    <a:pt x="879340" y="1713272"/>
                  </a:cubicBezTo>
                  <a:cubicBezTo>
                    <a:pt x="879961" y="1712341"/>
                    <a:pt x="880504" y="1711410"/>
                    <a:pt x="881047" y="1710479"/>
                  </a:cubicBezTo>
                  <a:cubicBezTo>
                    <a:pt x="886089" y="1702101"/>
                    <a:pt x="890046" y="1693801"/>
                    <a:pt x="889968" y="1691939"/>
                  </a:cubicBezTo>
                  <a:cubicBezTo>
                    <a:pt x="888882" y="1688526"/>
                    <a:pt x="874531" y="1669520"/>
                    <a:pt x="861343" y="1653152"/>
                  </a:cubicBezTo>
                  <a:lnTo>
                    <a:pt x="843501" y="1610175"/>
                  </a:lnTo>
                  <a:lnTo>
                    <a:pt x="815264" y="1570147"/>
                  </a:lnTo>
                  <a:lnTo>
                    <a:pt x="815264" y="1537100"/>
                  </a:lnTo>
                  <a:lnTo>
                    <a:pt x="794319" y="1518793"/>
                  </a:lnTo>
                  <a:lnTo>
                    <a:pt x="791759" y="1503899"/>
                  </a:lnTo>
                  <a:lnTo>
                    <a:pt x="797267" y="1455414"/>
                  </a:lnTo>
                  <a:lnTo>
                    <a:pt x="797654" y="1454096"/>
                  </a:lnTo>
                  <a:cubicBezTo>
                    <a:pt x="803007" y="1443390"/>
                    <a:pt x="815419" y="1414300"/>
                    <a:pt x="815574" y="1413990"/>
                  </a:cubicBezTo>
                  <a:lnTo>
                    <a:pt x="822711" y="1403983"/>
                  </a:lnTo>
                  <a:lnTo>
                    <a:pt x="838846" y="1353404"/>
                  </a:lnTo>
                  <a:lnTo>
                    <a:pt x="889813" y="1296542"/>
                  </a:lnTo>
                  <a:lnTo>
                    <a:pt x="889813" y="1244645"/>
                  </a:lnTo>
                  <a:lnTo>
                    <a:pt x="896174" y="1226415"/>
                  </a:lnTo>
                  <a:lnTo>
                    <a:pt x="897648" y="1222226"/>
                  </a:lnTo>
                  <a:lnTo>
                    <a:pt x="898811" y="1218967"/>
                  </a:lnTo>
                  <a:lnTo>
                    <a:pt x="911379" y="1183826"/>
                  </a:lnTo>
                  <a:lnTo>
                    <a:pt x="946520" y="1173586"/>
                  </a:lnTo>
                  <a:lnTo>
                    <a:pt x="995547" y="1143332"/>
                  </a:lnTo>
                  <a:lnTo>
                    <a:pt x="996090" y="1127507"/>
                  </a:lnTo>
                  <a:lnTo>
                    <a:pt x="996245" y="1121767"/>
                  </a:lnTo>
                  <a:lnTo>
                    <a:pt x="996555" y="1112147"/>
                  </a:lnTo>
                  <a:lnTo>
                    <a:pt x="1000977" y="1091513"/>
                  </a:lnTo>
                  <a:lnTo>
                    <a:pt x="1001055" y="1091125"/>
                  </a:lnTo>
                  <a:lnTo>
                    <a:pt x="1010053" y="1048769"/>
                  </a:lnTo>
                  <a:lnTo>
                    <a:pt x="1020138" y="1040469"/>
                  </a:lnTo>
                  <a:lnTo>
                    <a:pt x="1036351" y="1027126"/>
                  </a:lnTo>
                  <a:lnTo>
                    <a:pt x="1038135" y="1027436"/>
                  </a:lnTo>
                  <a:cubicBezTo>
                    <a:pt x="1038678" y="1027514"/>
                    <a:pt x="1051478" y="1029686"/>
                    <a:pt x="1056133" y="1019446"/>
                  </a:cubicBezTo>
                  <a:cubicBezTo>
                    <a:pt x="1056288" y="1018981"/>
                    <a:pt x="1056520" y="1018437"/>
                    <a:pt x="1056676" y="1017894"/>
                  </a:cubicBezTo>
                  <a:cubicBezTo>
                    <a:pt x="1056831" y="1017351"/>
                    <a:pt x="1057063" y="1016808"/>
                    <a:pt x="1057141" y="1016033"/>
                  </a:cubicBezTo>
                  <a:cubicBezTo>
                    <a:pt x="1057917" y="1012076"/>
                    <a:pt x="1057684" y="1006879"/>
                    <a:pt x="1056443" y="1000440"/>
                  </a:cubicBezTo>
                  <a:lnTo>
                    <a:pt x="1055279" y="994700"/>
                  </a:lnTo>
                  <a:lnTo>
                    <a:pt x="1054271" y="990278"/>
                  </a:lnTo>
                  <a:cubicBezTo>
                    <a:pt x="1053960" y="988571"/>
                    <a:pt x="1053573" y="986865"/>
                    <a:pt x="1053262" y="985236"/>
                  </a:cubicBezTo>
                  <a:lnTo>
                    <a:pt x="1052797" y="982831"/>
                  </a:lnTo>
                  <a:lnTo>
                    <a:pt x="1051711" y="977866"/>
                  </a:lnTo>
                  <a:cubicBezTo>
                    <a:pt x="1051400" y="976315"/>
                    <a:pt x="1051090" y="974763"/>
                    <a:pt x="1050780" y="973289"/>
                  </a:cubicBezTo>
                  <a:cubicBezTo>
                    <a:pt x="1050392" y="971815"/>
                    <a:pt x="1050082" y="970419"/>
                    <a:pt x="1049849" y="968945"/>
                  </a:cubicBezTo>
                  <a:cubicBezTo>
                    <a:pt x="1049384" y="966773"/>
                    <a:pt x="1048918" y="964601"/>
                    <a:pt x="1048530" y="962584"/>
                  </a:cubicBezTo>
                  <a:lnTo>
                    <a:pt x="1047522" y="957697"/>
                  </a:lnTo>
                  <a:cubicBezTo>
                    <a:pt x="1047289" y="956766"/>
                    <a:pt x="1047134" y="955912"/>
                    <a:pt x="1046979" y="954982"/>
                  </a:cubicBezTo>
                  <a:cubicBezTo>
                    <a:pt x="1046668" y="953663"/>
                    <a:pt x="1046358" y="952422"/>
                    <a:pt x="1046203" y="951258"/>
                  </a:cubicBezTo>
                  <a:cubicBezTo>
                    <a:pt x="1045893" y="950094"/>
                    <a:pt x="1045738" y="949008"/>
                    <a:pt x="1045582" y="948000"/>
                  </a:cubicBezTo>
                  <a:lnTo>
                    <a:pt x="1045582" y="947845"/>
                  </a:lnTo>
                  <a:cubicBezTo>
                    <a:pt x="1045117" y="946138"/>
                    <a:pt x="1044729" y="944509"/>
                    <a:pt x="1044496" y="943035"/>
                  </a:cubicBezTo>
                  <a:cubicBezTo>
                    <a:pt x="1044264" y="942104"/>
                    <a:pt x="1044108" y="941173"/>
                    <a:pt x="1043953" y="940398"/>
                  </a:cubicBezTo>
                  <a:lnTo>
                    <a:pt x="1043798" y="939544"/>
                  </a:lnTo>
                  <a:cubicBezTo>
                    <a:pt x="1043721" y="939312"/>
                    <a:pt x="1043721" y="939156"/>
                    <a:pt x="1043643" y="938924"/>
                  </a:cubicBezTo>
                  <a:cubicBezTo>
                    <a:pt x="1043565" y="938536"/>
                    <a:pt x="1043488" y="938148"/>
                    <a:pt x="1043410" y="937915"/>
                  </a:cubicBezTo>
                  <a:lnTo>
                    <a:pt x="1043410" y="937605"/>
                  </a:lnTo>
                  <a:cubicBezTo>
                    <a:pt x="1043323" y="937436"/>
                    <a:pt x="1043271" y="937251"/>
                    <a:pt x="1043255" y="937062"/>
                  </a:cubicBezTo>
                  <a:cubicBezTo>
                    <a:pt x="1043064" y="936513"/>
                    <a:pt x="1042959" y="935937"/>
                    <a:pt x="1042945" y="935355"/>
                  </a:cubicBezTo>
                  <a:cubicBezTo>
                    <a:pt x="1042867" y="935278"/>
                    <a:pt x="1042867" y="935278"/>
                    <a:pt x="1042867" y="935200"/>
                  </a:cubicBezTo>
                  <a:cubicBezTo>
                    <a:pt x="1042669" y="934626"/>
                    <a:pt x="1042564" y="934023"/>
                    <a:pt x="1042557" y="933416"/>
                  </a:cubicBezTo>
                  <a:lnTo>
                    <a:pt x="1042479" y="933028"/>
                  </a:lnTo>
                  <a:lnTo>
                    <a:pt x="1041859" y="930158"/>
                  </a:lnTo>
                  <a:lnTo>
                    <a:pt x="1058537" y="911152"/>
                  </a:lnTo>
                  <a:lnTo>
                    <a:pt x="1103298" y="886794"/>
                  </a:lnTo>
                  <a:lnTo>
                    <a:pt x="1089257" y="843507"/>
                  </a:lnTo>
                  <a:lnTo>
                    <a:pt x="1086852" y="836215"/>
                  </a:lnTo>
                  <a:lnTo>
                    <a:pt x="1083982" y="827449"/>
                  </a:lnTo>
                  <a:lnTo>
                    <a:pt x="1052952" y="789748"/>
                  </a:lnTo>
                  <a:lnTo>
                    <a:pt x="1054116" y="769966"/>
                  </a:lnTo>
                  <a:lnTo>
                    <a:pt x="1042479" y="753443"/>
                  </a:lnTo>
                  <a:lnTo>
                    <a:pt x="1002063" y="735446"/>
                  </a:lnTo>
                  <a:lnTo>
                    <a:pt x="995624" y="728852"/>
                  </a:lnTo>
                  <a:lnTo>
                    <a:pt x="995624" y="729007"/>
                  </a:lnTo>
                  <a:lnTo>
                    <a:pt x="991591" y="724663"/>
                  </a:lnTo>
                  <a:lnTo>
                    <a:pt x="989418" y="722491"/>
                  </a:lnTo>
                  <a:lnTo>
                    <a:pt x="989418" y="722413"/>
                  </a:lnTo>
                  <a:lnTo>
                    <a:pt x="965060" y="696503"/>
                  </a:lnTo>
                  <a:lnTo>
                    <a:pt x="962655" y="668344"/>
                  </a:lnTo>
                  <a:lnTo>
                    <a:pt x="970723" y="641736"/>
                  </a:lnTo>
                  <a:lnTo>
                    <a:pt x="1043333" y="564704"/>
                  </a:lnTo>
                  <a:lnTo>
                    <a:pt x="1078939" y="530106"/>
                  </a:lnTo>
                  <a:lnTo>
                    <a:pt x="1089412" y="514514"/>
                  </a:lnTo>
                  <a:lnTo>
                    <a:pt x="1104539" y="476735"/>
                  </a:lnTo>
                  <a:close/>
                </a:path>
              </a:pathLst>
            </a:custGeom>
            <a:solidFill>
              <a:srgbClr val="E8914F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EE2E88FE-0702-8AA5-4D40-842F8878BD0F}"/>
                </a:ext>
              </a:extLst>
            </p:cNvPr>
            <p:cNvSpPr/>
            <p:nvPr/>
          </p:nvSpPr>
          <p:spPr>
            <a:xfrm flipV="1">
              <a:off x="5711354" y="4380707"/>
              <a:ext cx="2434674" cy="2133607"/>
            </a:xfrm>
            <a:custGeom>
              <a:avLst/>
              <a:gdLst>
                <a:gd name="connsiteX0" fmla="*/ 2286589 w 2434674"/>
                <a:gd name="connsiteY0" fmla="*/ 1523082 h 2133607"/>
                <a:gd name="connsiteX1" fmla="*/ 2271773 w 2434674"/>
                <a:gd name="connsiteY1" fmla="*/ 1477313 h 2133607"/>
                <a:gd name="connsiteX2" fmla="*/ 2261921 w 2434674"/>
                <a:gd name="connsiteY2" fmla="*/ 1410987 h 2133607"/>
                <a:gd name="connsiteX3" fmla="*/ 2261766 w 2434674"/>
                <a:gd name="connsiteY3" fmla="*/ 1410211 h 2133607"/>
                <a:gd name="connsiteX4" fmla="*/ 2269756 w 2434674"/>
                <a:gd name="connsiteY4" fmla="*/ 1376311 h 2133607"/>
                <a:gd name="connsiteX5" fmla="*/ 2270764 w 2434674"/>
                <a:gd name="connsiteY5" fmla="*/ 1375458 h 2133607"/>
                <a:gd name="connsiteX6" fmla="*/ 2298303 w 2434674"/>
                <a:gd name="connsiteY6" fmla="*/ 1355444 h 2133607"/>
                <a:gd name="connsiteX7" fmla="*/ 2313585 w 2434674"/>
                <a:gd name="connsiteY7" fmla="*/ 1322397 h 2133607"/>
                <a:gd name="connsiteX8" fmla="*/ 2320877 w 2434674"/>
                <a:gd name="connsiteY8" fmla="*/ 1285859 h 2133607"/>
                <a:gd name="connsiteX9" fmla="*/ 2328247 w 2434674"/>
                <a:gd name="connsiteY9" fmla="*/ 1222481 h 2133607"/>
                <a:gd name="connsiteX10" fmla="*/ 2321265 w 2434674"/>
                <a:gd name="connsiteY10" fmla="*/ 1183151 h 2133607"/>
                <a:gd name="connsiteX11" fmla="*/ 2309862 w 2434674"/>
                <a:gd name="connsiteY11" fmla="*/ 1177410 h 2133607"/>
                <a:gd name="connsiteX12" fmla="*/ 2279142 w 2434674"/>
                <a:gd name="connsiteY12" fmla="*/ 1134744 h 2133607"/>
                <a:gd name="connsiteX13" fmla="*/ 2284960 w 2434674"/>
                <a:gd name="connsiteY13" fmla="*/ 1128926 h 2133607"/>
                <a:gd name="connsiteX14" fmla="*/ 2290080 w 2434674"/>
                <a:gd name="connsiteY14" fmla="*/ 1092233 h 2133607"/>
                <a:gd name="connsiteX15" fmla="*/ 2265877 w 2434674"/>
                <a:gd name="connsiteY15" fmla="*/ 1065625 h 2133607"/>
                <a:gd name="connsiteX16" fmla="*/ 2236166 w 2434674"/>
                <a:gd name="connsiteY16" fmla="*/ 1042353 h 2133607"/>
                <a:gd name="connsiteX17" fmla="*/ 2236166 w 2434674"/>
                <a:gd name="connsiteY17" fmla="*/ 902564 h 2133607"/>
                <a:gd name="connsiteX18" fmla="*/ 2220030 w 2434674"/>
                <a:gd name="connsiteY18" fmla="*/ 873784 h 2133607"/>
                <a:gd name="connsiteX19" fmla="*/ 2197068 w 2434674"/>
                <a:gd name="connsiteY19" fmla="*/ 863699 h 2133607"/>
                <a:gd name="connsiteX20" fmla="*/ 2196758 w 2434674"/>
                <a:gd name="connsiteY20" fmla="*/ 861527 h 2133607"/>
                <a:gd name="connsiteX21" fmla="*/ 2193888 w 2434674"/>
                <a:gd name="connsiteY21" fmla="*/ 809319 h 2133607"/>
                <a:gd name="connsiteX22" fmla="*/ 2160996 w 2434674"/>
                <a:gd name="connsiteY22" fmla="*/ 779996 h 2133607"/>
                <a:gd name="connsiteX23" fmla="*/ 2110883 w 2434674"/>
                <a:gd name="connsiteY23" fmla="*/ 776350 h 2133607"/>
                <a:gd name="connsiteX24" fmla="*/ 2068140 w 2434674"/>
                <a:gd name="connsiteY24" fmla="*/ 748656 h 2133607"/>
                <a:gd name="connsiteX25" fmla="*/ 1996383 w 2434674"/>
                <a:gd name="connsiteY25" fmla="*/ 699551 h 2133607"/>
                <a:gd name="connsiteX26" fmla="*/ 2002434 w 2434674"/>
                <a:gd name="connsiteY26" fmla="*/ 603282 h 2133607"/>
                <a:gd name="connsiteX27" fmla="*/ 1965741 w 2434674"/>
                <a:gd name="connsiteY27" fmla="*/ 571399 h 2133607"/>
                <a:gd name="connsiteX28" fmla="*/ 1945184 w 2434674"/>
                <a:gd name="connsiteY28" fmla="*/ 528345 h 2133607"/>
                <a:gd name="connsiteX29" fmla="*/ 1937582 w 2434674"/>
                <a:gd name="connsiteY29" fmla="*/ 458916 h 2133607"/>
                <a:gd name="connsiteX30" fmla="*/ 1918033 w 2434674"/>
                <a:gd name="connsiteY30" fmla="*/ 405312 h 2133607"/>
                <a:gd name="connsiteX31" fmla="*/ 1856982 w 2434674"/>
                <a:gd name="connsiteY31" fmla="*/ 369007 h 2133607"/>
                <a:gd name="connsiteX32" fmla="*/ 1776227 w 2434674"/>
                <a:gd name="connsiteY32" fmla="*/ 324091 h 2133607"/>
                <a:gd name="connsiteX33" fmla="*/ 1624569 w 2434674"/>
                <a:gd name="connsiteY33" fmla="*/ 297095 h 2133607"/>
                <a:gd name="connsiteX34" fmla="*/ 1621156 w 2434674"/>
                <a:gd name="connsiteY34" fmla="*/ 297406 h 2133607"/>
                <a:gd name="connsiteX35" fmla="*/ 1613398 w 2434674"/>
                <a:gd name="connsiteY35" fmla="*/ 263428 h 2133607"/>
                <a:gd name="connsiteX36" fmla="*/ 1571430 w 2434674"/>
                <a:gd name="connsiteY36" fmla="*/ 231700 h 2133607"/>
                <a:gd name="connsiteX37" fmla="*/ 1551804 w 2434674"/>
                <a:gd name="connsiteY37" fmla="*/ 246905 h 2133607"/>
                <a:gd name="connsiteX38" fmla="*/ 1512784 w 2434674"/>
                <a:gd name="connsiteY38" fmla="*/ 280960 h 2133607"/>
                <a:gd name="connsiteX39" fmla="*/ 1478806 w 2434674"/>
                <a:gd name="connsiteY39" fmla="*/ 317342 h 2133607"/>
                <a:gd name="connsiteX40" fmla="*/ 1439476 w 2434674"/>
                <a:gd name="connsiteY40" fmla="*/ 322229 h 2133607"/>
                <a:gd name="connsiteX41" fmla="*/ 1407283 w 2434674"/>
                <a:gd name="connsiteY41" fmla="*/ 325255 h 2133607"/>
                <a:gd name="connsiteX42" fmla="*/ 1367332 w 2434674"/>
                <a:gd name="connsiteY42" fmla="*/ 336115 h 2133607"/>
                <a:gd name="connsiteX43" fmla="*/ 1364850 w 2434674"/>
                <a:gd name="connsiteY43" fmla="*/ 336969 h 2133607"/>
                <a:gd name="connsiteX44" fmla="*/ 1363143 w 2434674"/>
                <a:gd name="connsiteY44" fmla="*/ 335029 h 2133607"/>
                <a:gd name="connsiteX45" fmla="*/ 1328157 w 2434674"/>
                <a:gd name="connsiteY45" fmla="*/ 291200 h 2133607"/>
                <a:gd name="connsiteX46" fmla="*/ 1314193 w 2434674"/>
                <a:gd name="connsiteY46" fmla="*/ 288097 h 2133607"/>
                <a:gd name="connsiteX47" fmla="*/ 1292550 w 2434674"/>
                <a:gd name="connsiteY47" fmla="*/ 283365 h 2133607"/>
                <a:gd name="connsiteX48" fmla="*/ 1286034 w 2434674"/>
                <a:gd name="connsiteY48" fmla="*/ 284063 h 2133607"/>
                <a:gd name="connsiteX49" fmla="*/ 1281457 w 2434674"/>
                <a:gd name="connsiteY49" fmla="*/ 300353 h 2133607"/>
                <a:gd name="connsiteX50" fmla="*/ 1281535 w 2434674"/>
                <a:gd name="connsiteY50" fmla="*/ 303534 h 2133607"/>
                <a:gd name="connsiteX51" fmla="*/ 1238791 w 2434674"/>
                <a:gd name="connsiteY51" fmla="*/ 313929 h 2133607"/>
                <a:gd name="connsiteX52" fmla="*/ 1231189 w 2434674"/>
                <a:gd name="connsiteY52" fmla="*/ 264514 h 2133607"/>
                <a:gd name="connsiteX53" fmla="*/ 1204891 w 2434674"/>
                <a:gd name="connsiteY53" fmla="*/ 260092 h 2133607"/>
                <a:gd name="connsiteX54" fmla="*/ 1155709 w 2434674"/>
                <a:gd name="connsiteY54" fmla="*/ 250706 h 2133607"/>
                <a:gd name="connsiteX55" fmla="*/ 1115448 w 2434674"/>
                <a:gd name="connsiteY55" fmla="*/ 208971 h 2133607"/>
                <a:gd name="connsiteX56" fmla="*/ 1063007 w 2434674"/>
                <a:gd name="connsiteY56" fmla="*/ 169951 h 2133607"/>
                <a:gd name="connsiteX57" fmla="*/ 1037253 w 2434674"/>
                <a:gd name="connsiteY57" fmla="*/ 158780 h 2133607"/>
                <a:gd name="connsiteX58" fmla="*/ 1011575 w 2434674"/>
                <a:gd name="connsiteY58" fmla="*/ 176079 h 2133607"/>
                <a:gd name="connsiteX59" fmla="*/ 1011033 w 2434674"/>
                <a:gd name="connsiteY59" fmla="*/ 179958 h 2133607"/>
                <a:gd name="connsiteX60" fmla="*/ 1007774 w 2434674"/>
                <a:gd name="connsiteY60" fmla="*/ 191129 h 2133607"/>
                <a:gd name="connsiteX61" fmla="*/ 1006068 w 2434674"/>
                <a:gd name="connsiteY61" fmla="*/ 192835 h 2133607"/>
                <a:gd name="connsiteX62" fmla="*/ 1004283 w 2434674"/>
                <a:gd name="connsiteY62" fmla="*/ 192913 h 2133607"/>
                <a:gd name="connsiteX63" fmla="*/ 1004128 w 2434674"/>
                <a:gd name="connsiteY63" fmla="*/ 192913 h 2133607"/>
                <a:gd name="connsiteX64" fmla="*/ 947421 w 2434674"/>
                <a:gd name="connsiteY64" fmla="*/ 139386 h 2133607"/>
                <a:gd name="connsiteX65" fmla="*/ 908169 w 2434674"/>
                <a:gd name="connsiteY65" fmla="*/ 132482 h 2133607"/>
                <a:gd name="connsiteX66" fmla="*/ 863719 w 2434674"/>
                <a:gd name="connsiteY66" fmla="*/ 153583 h 2133607"/>
                <a:gd name="connsiteX67" fmla="*/ 847661 w 2434674"/>
                <a:gd name="connsiteY67" fmla="*/ 184379 h 2133607"/>
                <a:gd name="connsiteX68" fmla="*/ 796229 w 2434674"/>
                <a:gd name="connsiteY68" fmla="*/ 202920 h 2133607"/>
                <a:gd name="connsiteX69" fmla="*/ 769543 w 2434674"/>
                <a:gd name="connsiteY69" fmla="*/ 178872 h 2133607"/>
                <a:gd name="connsiteX70" fmla="*/ 707406 w 2434674"/>
                <a:gd name="connsiteY70" fmla="*/ 171347 h 2133607"/>
                <a:gd name="connsiteX71" fmla="*/ 700890 w 2434674"/>
                <a:gd name="connsiteY71" fmla="*/ 101452 h 2133607"/>
                <a:gd name="connsiteX72" fmla="*/ 699726 w 2434674"/>
                <a:gd name="connsiteY72" fmla="*/ 49865 h 2133607"/>
                <a:gd name="connsiteX73" fmla="*/ 699726 w 2434674"/>
                <a:gd name="connsiteY73" fmla="*/ 32877 h 2133607"/>
                <a:gd name="connsiteX74" fmla="*/ 621298 w 2434674"/>
                <a:gd name="connsiteY74" fmla="*/ 4717 h 2133607"/>
                <a:gd name="connsiteX75" fmla="*/ 573357 w 2434674"/>
                <a:gd name="connsiteY75" fmla="*/ 23102 h 2133607"/>
                <a:gd name="connsiteX76" fmla="*/ 569634 w 2434674"/>
                <a:gd name="connsiteY76" fmla="*/ 65923 h 2133607"/>
                <a:gd name="connsiteX77" fmla="*/ 545818 w 2434674"/>
                <a:gd name="connsiteY77" fmla="*/ 99823 h 2133607"/>
                <a:gd name="connsiteX78" fmla="*/ 515952 w 2434674"/>
                <a:gd name="connsiteY78" fmla="*/ 145825 h 2133607"/>
                <a:gd name="connsiteX79" fmla="*/ 497645 w 2434674"/>
                <a:gd name="connsiteY79" fmla="*/ 165296 h 2133607"/>
                <a:gd name="connsiteX80" fmla="*/ 504937 w 2434674"/>
                <a:gd name="connsiteY80" fmla="*/ 209514 h 2133607"/>
                <a:gd name="connsiteX81" fmla="*/ 477863 w 2434674"/>
                <a:gd name="connsiteY81" fmla="*/ 240621 h 2133607"/>
                <a:gd name="connsiteX82" fmla="*/ 398505 w 2434674"/>
                <a:gd name="connsiteY82" fmla="*/ 233251 h 2133607"/>
                <a:gd name="connsiteX83" fmla="*/ 352658 w 2434674"/>
                <a:gd name="connsiteY83" fmla="*/ 263506 h 2133607"/>
                <a:gd name="connsiteX84" fmla="*/ 324731 w 2434674"/>
                <a:gd name="connsiteY84" fmla="*/ 277314 h 2133607"/>
                <a:gd name="connsiteX85" fmla="*/ 269653 w 2434674"/>
                <a:gd name="connsiteY85" fmla="*/ 277314 h 2133607"/>
                <a:gd name="connsiteX86" fmla="*/ 258870 w 2434674"/>
                <a:gd name="connsiteY86" fmla="*/ 298957 h 2133607"/>
                <a:gd name="connsiteX87" fmla="*/ 259957 w 2434674"/>
                <a:gd name="connsiteY87" fmla="*/ 323936 h 2133607"/>
                <a:gd name="connsiteX88" fmla="*/ 287806 w 2434674"/>
                <a:gd name="connsiteY88" fmla="*/ 338442 h 2133607"/>
                <a:gd name="connsiteX89" fmla="*/ 296261 w 2434674"/>
                <a:gd name="connsiteY89" fmla="*/ 371877 h 2133607"/>
                <a:gd name="connsiteX90" fmla="*/ 219385 w 2434674"/>
                <a:gd name="connsiteY90" fmla="*/ 441073 h 2133607"/>
                <a:gd name="connsiteX91" fmla="*/ 156705 w 2434674"/>
                <a:gd name="connsiteY91" fmla="*/ 433471 h 2133607"/>
                <a:gd name="connsiteX92" fmla="*/ 101007 w 2434674"/>
                <a:gd name="connsiteY92" fmla="*/ 441384 h 2133607"/>
                <a:gd name="connsiteX93" fmla="*/ 75717 w 2434674"/>
                <a:gd name="connsiteY93" fmla="*/ 454726 h 2133607"/>
                <a:gd name="connsiteX94" fmla="*/ 55393 w 2434674"/>
                <a:gd name="connsiteY94" fmla="*/ 483817 h 2133607"/>
                <a:gd name="connsiteX95" fmla="*/ 23354 w 2434674"/>
                <a:gd name="connsiteY95" fmla="*/ 483817 h 2133607"/>
                <a:gd name="connsiteX96" fmla="*/ 4504 w 2434674"/>
                <a:gd name="connsiteY96" fmla="*/ 507167 h 2133607"/>
                <a:gd name="connsiteX97" fmla="*/ 4504 w 2434674"/>
                <a:gd name="connsiteY97" fmla="*/ 538740 h 2133607"/>
                <a:gd name="connsiteX98" fmla="*/ 59039 w 2434674"/>
                <a:gd name="connsiteY98" fmla="*/ 538817 h 2133607"/>
                <a:gd name="connsiteX99" fmla="*/ 130873 w 2434674"/>
                <a:gd name="connsiteY99" fmla="*/ 552315 h 2133607"/>
                <a:gd name="connsiteX100" fmla="*/ 132424 w 2434674"/>
                <a:gd name="connsiteY100" fmla="*/ 552625 h 2133607"/>
                <a:gd name="connsiteX101" fmla="*/ 133355 w 2434674"/>
                <a:gd name="connsiteY101" fmla="*/ 552625 h 2133607"/>
                <a:gd name="connsiteX102" fmla="*/ 134131 w 2434674"/>
                <a:gd name="connsiteY102" fmla="*/ 554022 h 2133607"/>
                <a:gd name="connsiteX103" fmla="*/ 134208 w 2434674"/>
                <a:gd name="connsiteY103" fmla="*/ 554177 h 2133607"/>
                <a:gd name="connsiteX104" fmla="*/ 135062 w 2434674"/>
                <a:gd name="connsiteY104" fmla="*/ 555108 h 2133607"/>
                <a:gd name="connsiteX105" fmla="*/ 135915 w 2434674"/>
                <a:gd name="connsiteY105" fmla="*/ 556039 h 2133607"/>
                <a:gd name="connsiteX106" fmla="*/ 137156 w 2434674"/>
                <a:gd name="connsiteY106" fmla="*/ 557513 h 2133607"/>
                <a:gd name="connsiteX107" fmla="*/ 138785 w 2434674"/>
                <a:gd name="connsiteY107" fmla="*/ 559530 h 2133607"/>
                <a:gd name="connsiteX108" fmla="*/ 138785 w 2434674"/>
                <a:gd name="connsiteY108" fmla="*/ 559607 h 2133607"/>
                <a:gd name="connsiteX109" fmla="*/ 142354 w 2434674"/>
                <a:gd name="connsiteY109" fmla="*/ 564184 h 2133607"/>
                <a:gd name="connsiteX110" fmla="*/ 150965 w 2434674"/>
                <a:gd name="connsiteY110" fmla="*/ 576596 h 2133607"/>
                <a:gd name="connsiteX111" fmla="*/ 157403 w 2434674"/>
                <a:gd name="connsiteY111" fmla="*/ 587146 h 2133607"/>
                <a:gd name="connsiteX112" fmla="*/ 157403 w 2434674"/>
                <a:gd name="connsiteY112" fmla="*/ 587224 h 2133607"/>
                <a:gd name="connsiteX113" fmla="*/ 160429 w 2434674"/>
                <a:gd name="connsiteY113" fmla="*/ 592576 h 2133607"/>
                <a:gd name="connsiteX114" fmla="*/ 163842 w 2434674"/>
                <a:gd name="connsiteY114" fmla="*/ 599325 h 2133607"/>
                <a:gd name="connsiteX115" fmla="*/ 164230 w 2434674"/>
                <a:gd name="connsiteY115" fmla="*/ 600179 h 2133607"/>
                <a:gd name="connsiteX116" fmla="*/ 167100 w 2434674"/>
                <a:gd name="connsiteY116" fmla="*/ 606462 h 2133607"/>
                <a:gd name="connsiteX117" fmla="*/ 168186 w 2434674"/>
                <a:gd name="connsiteY117" fmla="*/ 608867 h 2133607"/>
                <a:gd name="connsiteX118" fmla="*/ 169815 w 2434674"/>
                <a:gd name="connsiteY118" fmla="*/ 613056 h 2133607"/>
                <a:gd name="connsiteX119" fmla="*/ 170436 w 2434674"/>
                <a:gd name="connsiteY119" fmla="*/ 614763 h 2133607"/>
                <a:gd name="connsiteX120" fmla="*/ 172685 w 2434674"/>
                <a:gd name="connsiteY120" fmla="*/ 620581 h 2133607"/>
                <a:gd name="connsiteX121" fmla="*/ 180132 w 2434674"/>
                <a:gd name="connsiteY121" fmla="*/ 650524 h 2133607"/>
                <a:gd name="connsiteX122" fmla="*/ 179357 w 2434674"/>
                <a:gd name="connsiteY122" fmla="*/ 697147 h 2133607"/>
                <a:gd name="connsiteX123" fmla="*/ 187812 w 2434674"/>
                <a:gd name="connsiteY123" fmla="*/ 795744 h 2133607"/>
                <a:gd name="connsiteX124" fmla="*/ 190915 w 2434674"/>
                <a:gd name="connsiteY124" fmla="*/ 804898 h 2133607"/>
                <a:gd name="connsiteX125" fmla="*/ 199526 w 2434674"/>
                <a:gd name="connsiteY125" fmla="*/ 827084 h 2133607"/>
                <a:gd name="connsiteX126" fmla="*/ 199526 w 2434674"/>
                <a:gd name="connsiteY126" fmla="*/ 827161 h 2133607"/>
                <a:gd name="connsiteX127" fmla="*/ 205887 w 2434674"/>
                <a:gd name="connsiteY127" fmla="*/ 841435 h 2133607"/>
                <a:gd name="connsiteX128" fmla="*/ 206818 w 2434674"/>
                <a:gd name="connsiteY128" fmla="*/ 843452 h 2133607"/>
                <a:gd name="connsiteX129" fmla="*/ 207051 w 2434674"/>
                <a:gd name="connsiteY129" fmla="*/ 843995 h 2133607"/>
                <a:gd name="connsiteX130" fmla="*/ 209921 w 2434674"/>
                <a:gd name="connsiteY130" fmla="*/ 849891 h 2133607"/>
                <a:gd name="connsiteX131" fmla="*/ 209921 w 2434674"/>
                <a:gd name="connsiteY131" fmla="*/ 849968 h 2133607"/>
                <a:gd name="connsiteX132" fmla="*/ 211240 w 2434674"/>
                <a:gd name="connsiteY132" fmla="*/ 852684 h 2133607"/>
                <a:gd name="connsiteX133" fmla="*/ 220238 w 2434674"/>
                <a:gd name="connsiteY133" fmla="*/ 870215 h 2133607"/>
                <a:gd name="connsiteX134" fmla="*/ 389273 w 2434674"/>
                <a:gd name="connsiteY134" fmla="*/ 978897 h 2133607"/>
                <a:gd name="connsiteX135" fmla="*/ 389971 w 2434674"/>
                <a:gd name="connsiteY135" fmla="*/ 978742 h 2133607"/>
                <a:gd name="connsiteX136" fmla="*/ 394393 w 2434674"/>
                <a:gd name="connsiteY136" fmla="*/ 979285 h 2133607"/>
                <a:gd name="connsiteX137" fmla="*/ 476932 w 2434674"/>
                <a:gd name="connsiteY137" fmla="*/ 988594 h 2133607"/>
                <a:gd name="connsiteX138" fmla="*/ 517271 w 2434674"/>
                <a:gd name="connsiteY138" fmla="*/ 973467 h 2133607"/>
                <a:gd name="connsiteX139" fmla="*/ 534027 w 2434674"/>
                <a:gd name="connsiteY139" fmla="*/ 984638 h 2133607"/>
                <a:gd name="connsiteX140" fmla="*/ 550861 w 2434674"/>
                <a:gd name="connsiteY140" fmla="*/ 998291 h 2133607"/>
                <a:gd name="connsiteX141" fmla="*/ 564204 w 2434674"/>
                <a:gd name="connsiteY141" fmla="*/ 983784 h 2133607"/>
                <a:gd name="connsiteX142" fmla="*/ 657914 w 2434674"/>
                <a:gd name="connsiteY142" fmla="*/ 983784 h 2133607"/>
                <a:gd name="connsiteX143" fmla="*/ 696933 w 2434674"/>
                <a:gd name="connsiteY143" fmla="*/ 1005117 h 2133607"/>
                <a:gd name="connsiteX144" fmla="*/ 720982 w 2434674"/>
                <a:gd name="connsiteY144" fmla="*/ 1027769 h 2133607"/>
                <a:gd name="connsiteX145" fmla="*/ 729282 w 2434674"/>
                <a:gd name="connsiteY145" fmla="*/ 1040491 h 2133607"/>
                <a:gd name="connsiteX146" fmla="*/ 820510 w 2434674"/>
                <a:gd name="connsiteY146" fmla="*/ 1053757 h 2133607"/>
                <a:gd name="connsiteX147" fmla="*/ 844946 w 2434674"/>
                <a:gd name="connsiteY147" fmla="*/ 1051429 h 2133607"/>
                <a:gd name="connsiteX148" fmla="*/ 863796 w 2434674"/>
                <a:gd name="connsiteY148" fmla="*/ 1040026 h 2133607"/>
                <a:gd name="connsiteX149" fmla="*/ 902583 w 2434674"/>
                <a:gd name="connsiteY149" fmla="*/ 1046387 h 2133607"/>
                <a:gd name="connsiteX150" fmla="*/ 903747 w 2434674"/>
                <a:gd name="connsiteY150" fmla="*/ 1046387 h 2133607"/>
                <a:gd name="connsiteX151" fmla="*/ 904135 w 2434674"/>
                <a:gd name="connsiteY151" fmla="*/ 1046620 h 2133607"/>
                <a:gd name="connsiteX152" fmla="*/ 904212 w 2434674"/>
                <a:gd name="connsiteY152" fmla="*/ 1046620 h 2133607"/>
                <a:gd name="connsiteX153" fmla="*/ 908712 w 2434674"/>
                <a:gd name="connsiteY153" fmla="*/ 1047395 h 2133607"/>
                <a:gd name="connsiteX154" fmla="*/ 907781 w 2434674"/>
                <a:gd name="connsiteY154" fmla="*/ 1048792 h 2133607"/>
                <a:gd name="connsiteX155" fmla="*/ 947732 w 2434674"/>
                <a:gd name="connsiteY155" fmla="*/ 1072840 h 2133607"/>
                <a:gd name="connsiteX156" fmla="*/ 1000948 w 2434674"/>
                <a:gd name="connsiteY156" fmla="*/ 1134279 h 2133607"/>
                <a:gd name="connsiteX157" fmla="*/ 1026004 w 2434674"/>
                <a:gd name="connsiteY157" fmla="*/ 1144053 h 2133607"/>
                <a:gd name="connsiteX158" fmla="*/ 1027556 w 2434674"/>
                <a:gd name="connsiteY158" fmla="*/ 1144674 h 2133607"/>
                <a:gd name="connsiteX159" fmla="*/ 1106372 w 2434674"/>
                <a:gd name="connsiteY159" fmla="*/ 1178574 h 2133607"/>
                <a:gd name="connsiteX160" fmla="*/ 1107613 w 2434674"/>
                <a:gd name="connsiteY160" fmla="*/ 1180436 h 2133607"/>
                <a:gd name="connsiteX161" fmla="*/ 1108388 w 2434674"/>
                <a:gd name="connsiteY161" fmla="*/ 1181444 h 2133607"/>
                <a:gd name="connsiteX162" fmla="*/ 1110095 w 2434674"/>
                <a:gd name="connsiteY162" fmla="*/ 1183539 h 2133607"/>
                <a:gd name="connsiteX163" fmla="*/ 1111647 w 2434674"/>
                <a:gd name="connsiteY163" fmla="*/ 1185245 h 2133607"/>
                <a:gd name="connsiteX164" fmla="*/ 1113586 w 2434674"/>
                <a:gd name="connsiteY164" fmla="*/ 1187107 h 2133607"/>
                <a:gd name="connsiteX165" fmla="*/ 1114982 w 2434674"/>
                <a:gd name="connsiteY165" fmla="*/ 1188348 h 2133607"/>
                <a:gd name="connsiteX166" fmla="*/ 1117852 w 2434674"/>
                <a:gd name="connsiteY166" fmla="*/ 1190675 h 2133607"/>
                <a:gd name="connsiteX167" fmla="*/ 1120723 w 2434674"/>
                <a:gd name="connsiteY167" fmla="*/ 1192770 h 2133607"/>
                <a:gd name="connsiteX168" fmla="*/ 1121964 w 2434674"/>
                <a:gd name="connsiteY168" fmla="*/ 1193623 h 2133607"/>
                <a:gd name="connsiteX169" fmla="*/ 1125222 w 2434674"/>
                <a:gd name="connsiteY169" fmla="*/ 1195563 h 2133607"/>
                <a:gd name="connsiteX170" fmla="*/ 1125377 w 2434674"/>
                <a:gd name="connsiteY170" fmla="*/ 1195330 h 2133607"/>
                <a:gd name="connsiteX171" fmla="*/ 1128480 w 2434674"/>
                <a:gd name="connsiteY171" fmla="*/ 1197037 h 2133607"/>
                <a:gd name="connsiteX172" fmla="*/ 1142987 w 2434674"/>
                <a:gd name="connsiteY172" fmla="*/ 1204018 h 2133607"/>
                <a:gd name="connsiteX173" fmla="*/ 1234369 w 2434674"/>
                <a:gd name="connsiteY173" fmla="*/ 1229540 h 2133607"/>
                <a:gd name="connsiteX174" fmla="*/ 1259814 w 2434674"/>
                <a:gd name="connsiteY174" fmla="*/ 1235281 h 2133607"/>
                <a:gd name="connsiteX175" fmla="*/ 1260977 w 2434674"/>
                <a:gd name="connsiteY175" fmla="*/ 1235358 h 2133607"/>
                <a:gd name="connsiteX176" fmla="*/ 1264313 w 2434674"/>
                <a:gd name="connsiteY176" fmla="*/ 1239004 h 2133607"/>
                <a:gd name="connsiteX177" fmla="*/ 1264236 w 2434674"/>
                <a:gd name="connsiteY177" fmla="*/ 1239082 h 2133607"/>
                <a:gd name="connsiteX178" fmla="*/ 1312487 w 2434674"/>
                <a:gd name="connsiteY178" fmla="*/ 1288574 h 2133607"/>
                <a:gd name="connsiteX179" fmla="*/ 1312564 w 2434674"/>
                <a:gd name="connsiteY179" fmla="*/ 1288574 h 2133607"/>
                <a:gd name="connsiteX180" fmla="*/ 1340957 w 2434674"/>
                <a:gd name="connsiteY180" fmla="*/ 1317665 h 2133607"/>
                <a:gd name="connsiteX181" fmla="*/ 1358799 w 2434674"/>
                <a:gd name="connsiteY181" fmla="*/ 1325034 h 2133607"/>
                <a:gd name="connsiteX182" fmla="*/ 1363919 w 2434674"/>
                <a:gd name="connsiteY182" fmla="*/ 1327129 h 2133607"/>
                <a:gd name="connsiteX183" fmla="*/ 1382537 w 2434674"/>
                <a:gd name="connsiteY183" fmla="*/ 1333102 h 2133607"/>
                <a:gd name="connsiteX184" fmla="*/ 1382614 w 2434674"/>
                <a:gd name="connsiteY184" fmla="*/ 1332947 h 2133607"/>
                <a:gd name="connsiteX185" fmla="*/ 1478729 w 2434674"/>
                <a:gd name="connsiteY185" fmla="*/ 1353815 h 2133607"/>
                <a:gd name="connsiteX186" fmla="*/ 1518214 w 2434674"/>
                <a:gd name="connsiteY186" fmla="*/ 1372665 h 2133607"/>
                <a:gd name="connsiteX187" fmla="*/ 1566776 w 2434674"/>
                <a:gd name="connsiteY187" fmla="*/ 1404315 h 2133607"/>
                <a:gd name="connsiteX188" fmla="*/ 1601607 w 2434674"/>
                <a:gd name="connsiteY188" fmla="*/ 1412461 h 2133607"/>
                <a:gd name="connsiteX189" fmla="*/ 1641635 w 2434674"/>
                <a:gd name="connsiteY189" fmla="*/ 1393688 h 2133607"/>
                <a:gd name="connsiteX190" fmla="*/ 1681586 w 2434674"/>
                <a:gd name="connsiteY190" fmla="*/ 1417503 h 2133607"/>
                <a:gd name="connsiteX191" fmla="*/ 1708970 w 2434674"/>
                <a:gd name="connsiteY191" fmla="*/ 1413081 h 2133607"/>
                <a:gd name="connsiteX192" fmla="*/ 1710754 w 2434674"/>
                <a:gd name="connsiteY192" fmla="*/ 1410521 h 2133607"/>
                <a:gd name="connsiteX193" fmla="*/ 1739457 w 2434674"/>
                <a:gd name="connsiteY193" fmla="*/ 1402919 h 2133607"/>
                <a:gd name="connsiteX194" fmla="*/ 1790811 w 2434674"/>
                <a:gd name="connsiteY194" fmla="*/ 1447137 h 2133607"/>
                <a:gd name="connsiteX195" fmla="*/ 1824711 w 2434674"/>
                <a:gd name="connsiteY195" fmla="*/ 1447137 h 2133607"/>
                <a:gd name="connsiteX196" fmla="*/ 1837899 w 2434674"/>
                <a:gd name="connsiteY196" fmla="*/ 1480261 h 2133607"/>
                <a:gd name="connsiteX197" fmla="*/ 1837899 w 2434674"/>
                <a:gd name="connsiteY197" fmla="*/ 1480494 h 2133607"/>
                <a:gd name="connsiteX198" fmla="*/ 1838131 w 2434674"/>
                <a:gd name="connsiteY198" fmla="*/ 1502913 h 2133607"/>
                <a:gd name="connsiteX199" fmla="*/ 1838131 w 2434674"/>
                <a:gd name="connsiteY199" fmla="*/ 1503145 h 2133607"/>
                <a:gd name="connsiteX200" fmla="*/ 1814937 w 2434674"/>
                <a:gd name="connsiteY200" fmla="*/ 1528512 h 2133607"/>
                <a:gd name="connsiteX201" fmla="*/ 1834253 w 2434674"/>
                <a:gd name="connsiteY201" fmla="*/ 1536813 h 2133607"/>
                <a:gd name="connsiteX202" fmla="*/ 1917025 w 2434674"/>
                <a:gd name="connsiteY202" fmla="*/ 1557990 h 2133607"/>
                <a:gd name="connsiteX203" fmla="*/ 1929592 w 2434674"/>
                <a:gd name="connsiteY203" fmla="*/ 1569627 h 2133607"/>
                <a:gd name="connsiteX204" fmla="*/ 1931453 w 2434674"/>
                <a:gd name="connsiteY204" fmla="*/ 1572574 h 2133607"/>
                <a:gd name="connsiteX205" fmla="*/ 1935332 w 2434674"/>
                <a:gd name="connsiteY205" fmla="*/ 1579479 h 2133607"/>
                <a:gd name="connsiteX206" fmla="*/ 1940064 w 2434674"/>
                <a:gd name="connsiteY206" fmla="*/ 1589796 h 2133607"/>
                <a:gd name="connsiteX207" fmla="*/ 1942081 w 2434674"/>
                <a:gd name="connsiteY207" fmla="*/ 1594838 h 2133607"/>
                <a:gd name="connsiteX208" fmla="*/ 1945417 w 2434674"/>
                <a:gd name="connsiteY208" fmla="*/ 1603992 h 2133607"/>
                <a:gd name="connsiteX209" fmla="*/ 1946115 w 2434674"/>
                <a:gd name="connsiteY209" fmla="*/ 1606009 h 2133607"/>
                <a:gd name="connsiteX210" fmla="*/ 1946658 w 2434674"/>
                <a:gd name="connsiteY210" fmla="*/ 1607638 h 2133607"/>
                <a:gd name="connsiteX211" fmla="*/ 1947123 w 2434674"/>
                <a:gd name="connsiteY211" fmla="*/ 1608879 h 2133607"/>
                <a:gd name="connsiteX212" fmla="*/ 1948210 w 2434674"/>
                <a:gd name="connsiteY212" fmla="*/ 1612680 h 2133607"/>
                <a:gd name="connsiteX213" fmla="*/ 1949296 w 2434674"/>
                <a:gd name="connsiteY213" fmla="*/ 1616637 h 2133607"/>
                <a:gd name="connsiteX214" fmla="*/ 1952476 w 2434674"/>
                <a:gd name="connsiteY214" fmla="*/ 1628195 h 2133607"/>
                <a:gd name="connsiteX215" fmla="*/ 1952554 w 2434674"/>
                <a:gd name="connsiteY215" fmla="*/ 1659691 h 2133607"/>
                <a:gd name="connsiteX216" fmla="*/ 1975748 w 2434674"/>
                <a:gd name="connsiteY216" fmla="*/ 1685135 h 2133607"/>
                <a:gd name="connsiteX217" fmla="*/ 1998012 w 2434674"/>
                <a:gd name="connsiteY217" fmla="*/ 1699331 h 2133607"/>
                <a:gd name="connsiteX218" fmla="*/ 2002977 w 2434674"/>
                <a:gd name="connsiteY218" fmla="*/ 1699331 h 2133607"/>
                <a:gd name="connsiteX219" fmla="*/ 1983583 w 2434674"/>
                <a:gd name="connsiteY219" fmla="*/ 1736722 h 2133607"/>
                <a:gd name="connsiteX220" fmla="*/ 1987229 w 2434674"/>
                <a:gd name="connsiteY220" fmla="*/ 1752237 h 2133607"/>
                <a:gd name="connsiteX221" fmla="*/ 1987462 w 2434674"/>
                <a:gd name="connsiteY221" fmla="*/ 1753323 h 2133607"/>
                <a:gd name="connsiteX222" fmla="*/ 1988936 w 2434674"/>
                <a:gd name="connsiteY222" fmla="*/ 1759606 h 2133607"/>
                <a:gd name="connsiteX223" fmla="*/ 2026405 w 2434674"/>
                <a:gd name="connsiteY223" fmla="*/ 1785051 h 2133607"/>
                <a:gd name="connsiteX224" fmla="*/ 2043316 w 2434674"/>
                <a:gd name="connsiteY224" fmla="*/ 1801885 h 2133607"/>
                <a:gd name="connsiteX225" fmla="*/ 2067829 w 2434674"/>
                <a:gd name="connsiteY225" fmla="*/ 1821588 h 2133607"/>
                <a:gd name="connsiteX226" fmla="*/ 2068838 w 2434674"/>
                <a:gd name="connsiteY226" fmla="*/ 1822597 h 2133607"/>
                <a:gd name="connsiteX227" fmla="*/ 2069303 w 2434674"/>
                <a:gd name="connsiteY227" fmla="*/ 1822985 h 2133607"/>
                <a:gd name="connsiteX228" fmla="*/ 2080164 w 2434674"/>
                <a:gd name="connsiteY228" fmla="*/ 1861694 h 2133607"/>
                <a:gd name="connsiteX229" fmla="*/ 2080319 w 2434674"/>
                <a:gd name="connsiteY229" fmla="*/ 1868986 h 2133607"/>
                <a:gd name="connsiteX230" fmla="*/ 2123373 w 2434674"/>
                <a:gd name="connsiteY230" fmla="*/ 1873641 h 2133607"/>
                <a:gd name="connsiteX231" fmla="*/ 2124148 w 2434674"/>
                <a:gd name="connsiteY231" fmla="*/ 1874184 h 2133607"/>
                <a:gd name="connsiteX232" fmla="*/ 2154170 w 2434674"/>
                <a:gd name="connsiteY232" fmla="*/ 1893888 h 2133607"/>
                <a:gd name="connsiteX233" fmla="*/ 2182795 w 2434674"/>
                <a:gd name="connsiteY233" fmla="*/ 1921427 h 2133607"/>
                <a:gd name="connsiteX234" fmla="*/ 2183493 w 2434674"/>
                <a:gd name="connsiteY234" fmla="*/ 1922280 h 2133607"/>
                <a:gd name="connsiteX235" fmla="*/ 2183958 w 2434674"/>
                <a:gd name="connsiteY235" fmla="*/ 1922746 h 2133607"/>
                <a:gd name="connsiteX236" fmla="*/ 2191095 w 2434674"/>
                <a:gd name="connsiteY236" fmla="*/ 1946794 h 2133607"/>
                <a:gd name="connsiteX237" fmla="*/ 2183958 w 2434674"/>
                <a:gd name="connsiteY237" fmla="*/ 1975186 h 2133607"/>
                <a:gd name="connsiteX238" fmla="*/ 2183958 w 2434674"/>
                <a:gd name="connsiteY238" fmla="*/ 1976039 h 2133607"/>
                <a:gd name="connsiteX239" fmla="*/ 2157195 w 2434674"/>
                <a:gd name="connsiteY239" fmla="*/ 2011258 h 2133607"/>
                <a:gd name="connsiteX240" fmla="*/ 2157505 w 2434674"/>
                <a:gd name="connsiteY240" fmla="*/ 2011568 h 2133607"/>
                <a:gd name="connsiteX241" fmla="*/ 2156652 w 2434674"/>
                <a:gd name="connsiteY241" fmla="*/ 2012422 h 2133607"/>
                <a:gd name="connsiteX242" fmla="*/ 2169685 w 2434674"/>
                <a:gd name="connsiteY242" fmla="*/ 2046399 h 2133607"/>
                <a:gd name="connsiteX243" fmla="*/ 2208239 w 2434674"/>
                <a:gd name="connsiteY243" fmla="*/ 2046399 h 2133607"/>
                <a:gd name="connsiteX244" fmla="*/ 2210411 w 2434674"/>
                <a:gd name="connsiteY244" fmla="*/ 2046399 h 2133607"/>
                <a:gd name="connsiteX245" fmla="*/ 2218246 w 2434674"/>
                <a:gd name="connsiteY245" fmla="*/ 2046167 h 2133607"/>
                <a:gd name="connsiteX246" fmla="*/ 2222901 w 2434674"/>
                <a:gd name="connsiteY246" fmla="*/ 2046089 h 2133607"/>
                <a:gd name="connsiteX247" fmla="*/ 2224142 w 2434674"/>
                <a:gd name="connsiteY247" fmla="*/ 2046089 h 2133607"/>
                <a:gd name="connsiteX248" fmla="*/ 2279685 w 2434674"/>
                <a:gd name="connsiteY248" fmla="*/ 2085109 h 2133607"/>
                <a:gd name="connsiteX249" fmla="*/ 2336237 w 2434674"/>
                <a:gd name="connsiteY249" fmla="*/ 2127853 h 2133607"/>
                <a:gd name="connsiteX250" fmla="*/ 2384799 w 2434674"/>
                <a:gd name="connsiteY250" fmla="*/ 2083170 h 2133607"/>
                <a:gd name="connsiteX251" fmla="*/ 2425525 w 2434674"/>
                <a:gd name="connsiteY251" fmla="*/ 2061526 h 2133607"/>
                <a:gd name="connsiteX252" fmla="*/ 2425525 w 2434674"/>
                <a:gd name="connsiteY252" fmla="*/ 2004044 h 2133607"/>
                <a:gd name="connsiteX253" fmla="*/ 2431188 w 2434674"/>
                <a:gd name="connsiteY253" fmla="*/ 1935235 h 2133607"/>
                <a:gd name="connsiteX254" fmla="*/ 2395426 w 2434674"/>
                <a:gd name="connsiteY254" fmla="*/ 1907386 h 2133607"/>
                <a:gd name="connsiteX255" fmla="*/ 2364164 w 2434674"/>
                <a:gd name="connsiteY255" fmla="*/ 1860065 h 2133607"/>
                <a:gd name="connsiteX256" fmla="*/ 2326230 w 2434674"/>
                <a:gd name="connsiteY256" fmla="*/ 1855411 h 2133607"/>
                <a:gd name="connsiteX257" fmla="*/ 2301329 w 2434674"/>
                <a:gd name="connsiteY257" fmla="*/ 1835164 h 2133607"/>
                <a:gd name="connsiteX258" fmla="*/ 2259361 w 2434674"/>
                <a:gd name="connsiteY258" fmla="*/ 1809564 h 2133607"/>
                <a:gd name="connsiteX259" fmla="*/ 2222047 w 2434674"/>
                <a:gd name="connsiteY259" fmla="*/ 1767829 h 2133607"/>
                <a:gd name="connsiteX260" fmla="*/ 2191793 w 2434674"/>
                <a:gd name="connsiteY260" fmla="*/ 1762244 h 2133607"/>
                <a:gd name="connsiteX261" fmla="*/ 2159910 w 2434674"/>
                <a:gd name="connsiteY261" fmla="*/ 1739360 h 2133607"/>
                <a:gd name="connsiteX262" fmla="*/ 2139508 w 2434674"/>
                <a:gd name="connsiteY262" fmla="*/ 1715389 h 2133607"/>
                <a:gd name="connsiteX263" fmla="*/ 2139508 w 2434674"/>
                <a:gd name="connsiteY263" fmla="*/ 1715156 h 2133607"/>
                <a:gd name="connsiteX264" fmla="*/ 2143232 w 2434674"/>
                <a:gd name="connsiteY264" fmla="*/ 1650382 h 2133607"/>
                <a:gd name="connsiteX265" fmla="*/ 2143232 w 2434674"/>
                <a:gd name="connsiteY265" fmla="*/ 1650149 h 2133607"/>
                <a:gd name="connsiteX266" fmla="*/ 2144551 w 2434674"/>
                <a:gd name="connsiteY266" fmla="*/ 1649063 h 2133607"/>
                <a:gd name="connsiteX267" fmla="*/ 2210179 w 2434674"/>
                <a:gd name="connsiteY267" fmla="*/ 1593907 h 2133607"/>
                <a:gd name="connsiteX268" fmla="*/ 2255947 w 2434674"/>
                <a:gd name="connsiteY268" fmla="*/ 1570402 h 2133607"/>
                <a:gd name="connsiteX269" fmla="*/ 2288761 w 2434674"/>
                <a:gd name="connsiteY269" fmla="*/ 1552871 h 2133607"/>
                <a:gd name="connsiteX270" fmla="*/ 2429404 w 2434674"/>
                <a:gd name="connsiteY270" fmla="*/ 2004354 h 2133607"/>
                <a:gd name="connsiteX271" fmla="*/ 2429404 w 2434674"/>
                <a:gd name="connsiteY271" fmla="*/ 2063854 h 2133607"/>
                <a:gd name="connsiteX272" fmla="*/ 2387436 w 2434674"/>
                <a:gd name="connsiteY272" fmla="*/ 2085962 h 2133607"/>
                <a:gd name="connsiteX273" fmla="*/ 2358268 w 2434674"/>
                <a:gd name="connsiteY273" fmla="*/ 2112726 h 2133607"/>
                <a:gd name="connsiteX274" fmla="*/ 2339573 w 2434674"/>
                <a:gd name="connsiteY274" fmla="*/ 2130412 h 2133607"/>
                <a:gd name="connsiteX275" fmla="*/ 2337090 w 2434674"/>
                <a:gd name="connsiteY275" fmla="*/ 2131886 h 2133607"/>
                <a:gd name="connsiteX276" fmla="*/ 2333212 w 2434674"/>
                <a:gd name="connsiteY276" fmla="*/ 2134214 h 2133607"/>
                <a:gd name="connsiteX277" fmla="*/ 2333212 w 2434674"/>
                <a:gd name="connsiteY277" fmla="*/ 2130412 h 2133607"/>
                <a:gd name="connsiteX278" fmla="*/ 2332824 w 2434674"/>
                <a:gd name="connsiteY278" fmla="*/ 2130180 h 2133607"/>
                <a:gd name="connsiteX279" fmla="*/ 2277358 w 2434674"/>
                <a:gd name="connsiteY279" fmla="*/ 2088212 h 2133607"/>
                <a:gd name="connsiteX280" fmla="*/ 2222901 w 2434674"/>
                <a:gd name="connsiteY280" fmla="*/ 2049968 h 2133607"/>
                <a:gd name="connsiteX281" fmla="*/ 2218401 w 2434674"/>
                <a:gd name="connsiteY281" fmla="*/ 2050045 h 2133607"/>
                <a:gd name="connsiteX282" fmla="*/ 2208317 w 2434674"/>
                <a:gd name="connsiteY282" fmla="*/ 2050278 h 2133607"/>
                <a:gd name="connsiteX283" fmla="*/ 2171159 w 2434674"/>
                <a:gd name="connsiteY283" fmla="*/ 2050356 h 2133607"/>
                <a:gd name="connsiteX284" fmla="*/ 2166892 w 2434674"/>
                <a:gd name="connsiteY284" fmla="*/ 2049968 h 2133607"/>
                <a:gd name="connsiteX285" fmla="*/ 2165573 w 2434674"/>
                <a:gd name="connsiteY285" fmla="*/ 2046477 h 2133607"/>
                <a:gd name="connsiteX286" fmla="*/ 2152230 w 2434674"/>
                <a:gd name="connsiteY286" fmla="*/ 2011491 h 2133607"/>
                <a:gd name="connsiteX287" fmla="*/ 2164953 w 2434674"/>
                <a:gd name="connsiteY287" fmla="*/ 1994735 h 2133607"/>
                <a:gd name="connsiteX288" fmla="*/ 2180080 w 2434674"/>
                <a:gd name="connsiteY288" fmla="*/ 1974798 h 2133607"/>
                <a:gd name="connsiteX289" fmla="*/ 2180080 w 2434674"/>
                <a:gd name="connsiteY289" fmla="*/ 1974565 h 2133607"/>
                <a:gd name="connsiteX290" fmla="*/ 2187139 w 2434674"/>
                <a:gd name="connsiteY290" fmla="*/ 1946871 h 2133607"/>
                <a:gd name="connsiteX291" fmla="*/ 2180080 w 2434674"/>
                <a:gd name="connsiteY291" fmla="*/ 1924375 h 2133607"/>
                <a:gd name="connsiteX292" fmla="*/ 2180080 w 2434674"/>
                <a:gd name="connsiteY292" fmla="*/ 1924142 h 2133607"/>
                <a:gd name="connsiteX293" fmla="*/ 2152075 w 2434674"/>
                <a:gd name="connsiteY293" fmla="*/ 1897146 h 2133607"/>
                <a:gd name="connsiteX294" fmla="*/ 2122054 w 2434674"/>
                <a:gd name="connsiteY294" fmla="*/ 1877442 h 2133607"/>
                <a:gd name="connsiteX295" fmla="*/ 2076440 w 2434674"/>
                <a:gd name="connsiteY295" fmla="*/ 1872477 h 2133607"/>
                <a:gd name="connsiteX296" fmla="*/ 2076440 w 2434674"/>
                <a:gd name="connsiteY296" fmla="*/ 1862781 h 2133607"/>
                <a:gd name="connsiteX297" fmla="*/ 2065425 w 2434674"/>
                <a:gd name="connsiteY297" fmla="*/ 1824847 h 2133607"/>
                <a:gd name="connsiteX298" fmla="*/ 2065425 w 2434674"/>
                <a:gd name="connsiteY298" fmla="*/ 1824614 h 2133607"/>
                <a:gd name="connsiteX299" fmla="*/ 2040833 w 2434674"/>
                <a:gd name="connsiteY299" fmla="*/ 1804910 h 2133607"/>
                <a:gd name="connsiteX300" fmla="*/ 2023612 w 2434674"/>
                <a:gd name="connsiteY300" fmla="*/ 1787766 h 2133607"/>
                <a:gd name="connsiteX301" fmla="*/ 1985523 w 2434674"/>
                <a:gd name="connsiteY301" fmla="*/ 1761934 h 2133607"/>
                <a:gd name="connsiteX302" fmla="*/ 1979472 w 2434674"/>
                <a:gd name="connsiteY302" fmla="*/ 1736257 h 2133607"/>
                <a:gd name="connsiteX303" fmla="*/ 1979472 w 2434674"/>
                <a:gd name="connsiteY303" fmla="*/ 1736101 h 2133607"/>
                <a:gd name="connsiteX304" fmla="*/ 1996538 w 2434674"/>
                <a:gd name="connsiteY304" fmla="*/ 1703210 h 2133607"/>
                <a:gd name="connsiteX305" fmla="*/ 1996461 w 2434674"/>
                <a:gd name="connsiteY305" fmla="*/ 1703210 h 2133607"/>
                <a:gd name="connsiteX306" fmla="*/ 1996538 w 2434674"/>
                <a:gd name="connsiteY306" fmla="*/ 1702977 h 2133607"/>
                <a:gd name="connsiteX307" fmla="*/ 1973266 w 2434674"/>
                <a:gd name="connsiteY307" fmla="*/ 1688160 h 2133607"/>
                <a:gd name="connsiteX308" fmla="*/ 1948675 w 2434674"/>
                <a:gd name="connsiteY308" fmla="*/ 1661165 h 2133607"/>
                <a:gd name="connsiteX309" fmla="*/ 1948675 w 2434674"/>
                <a:gd name="connsiteY309" fmla="*/ 1629126 h 2133607"/>
                <a:gd name="connsiteX310" fmla="*/ 1945572 w 2434674"/>
                <a:gd name="connsiteY310" fmla="*/ 1617645 h 2133607"/>
                <a:gd name="connsiteX311" fmla="*/ 1944564 w 2434674"/>
                <a:gd name="connsiteY311" fmla="*/ 1613999 h 2133607"/>
                <a:gd name="connsiteX312" fmla="*/ 1943400 w 2434674"/>
                <a:gd name="connsiteY312" fmla="*/ 1610121 h 2133607"/>
                <a:gd name="connsiteX313" fmla="*/ 1942469 w 2434674"/>
                <a:gd name="connsiteY313" fmla="*/ 1607328 h 2133607"/>
                <a:gd name="connsiteX314" fmla="*/ 1941616 w 2434674"/>
                <a:gd name="connsiteY314" fmla="*/ 1604690 h 2133607"/>
                <a:gd name="connsiteX315" fmla="*/ 1938358 w 2434674"/>
                <a:gd name="connsiteY315" fmla="*/ 1595847 h 2133607"/>
                <a:gd name="connsiteX316" fmla="*/ 1936496 w 2434674"/>
                <a:gd name="connsiteY316" fmla="*/ 1591425 h 2133607"/>
                <a:gd name="connsiteX317" fmla="*/ 1931919 w 2434674"/>
                <a:gd name="connsiteY317" fmla="*/ 1581263 h 2133607"/>
                <a:gd name="connsiteX318" fmla="*/ 1928273 w 2434674"/>
                <a:gd name="connsiteY318" fmla="*/ 1574747 h 2133607"/>
                <a:gd name="connsiteX319" fmla="*/ 1926334 w 2434674"/>
                <a:gd name="connsiteY319" fmla="*/ 1571644 h 2133607"/>
                <a:gd name="connsiteX320" fmla="*/ 1915551 w 2434674"/>
                <a:gd name="connsiteY320" fmla="*/ 1561559 h 2133607"/>
                <a:gd name="connsiteX321" fmla="*/ 1834253 w 2434674"/>
                <a:gd name="connsiteY321" fmla="*/ 1540691 h 2133607"/>
                <a:gd name="connsiteX322" fmla="*/ 1808653 w 2434674"/>
                <a:gd name="connsiteY322" fmla="*/ 1529676 h 2133607"/>
                <a:gd name="connsiteX323" fmla="*/ 1834253 w 2434674"/>
                <a:gd name="connsiteY323" fmla="*/ 1501671 h 2133607"/>
                <a:gd name="connsiteX324" fmla="*/ 1834253 w 2434674"/>
                <a:gd name="connsiteY324" fmla="*/ 1481657 h 2133607"/>
                <a:gd name="connsiteX325" fmla="*/ 1822073 w 2434674"/>
                <a:gd name="connsiteY325" fmla="*/ 1451015 h 2133607"/>
                <a:gd name="connsiteX326" fmla="*/ 1788949 w 2434674"/>
                <a:gd name="connsiteY326" fmla="*/ 1451015 h 2133607"/>
                <a:gd name="connsiteX327" fmla="*/ 1738526 w 2434674"/>
                <a:gd name="connsiteY327" fmla="*/ 1406720 h 2133607"/>
                <a:gd name="connsiteX328" fmla="*/ 1713702 w 2434674"/>
                <a:gd name="connsiteY328" fmla="*/ 1413004 h 2133607"/>
                <a:gd name="connsiteX329" fmla="*/ 1711452 w 2434674"/>
                <a:gd name="connsiteY329" fmla="*/ 1416572 h 2133607"/>
                <a:gd name="connsiteX330" fmla="*/ 1680810 w 2434674"/>
                <a:gd name="connsiteY330" fmla="*/ 1421537 h 2133607"/>
                <a:gd name="connsiteX331" fmla="*/ 1641403 w 2434674"/>
                <a:gd name="connsiteY331" fmla="*/ 1398110 h 2133607"/>
                <a:gd name="connsiteX332" fmla="*/ 1602072 w 2434674"/>
                <a:gd name="connsiteY332" fmla="*/ 1416572 h 2133607"/>
                <a:gd name="connsiteX333" fmla="*/ 1574611 w 2434674"/>
                <a:gd name="connsiteY333" fmla="*/ 1410134 h 2133607"/>
                <a:gd name="connsiteX334" fmla="*/ 1571430 w 2434674"/>
                <a:gd name="connsiteY334" fmla="*/ 1409358 h 2133607"/>
                <a:gd name="connsiteX335" fmla="*/ 1565224 w 2434674"/>
                <a:gd name="connsiteY335" fmla="*/ 1407961 h 2133607"/>
                <a:gd name="connsiteX336" fmla="*/ 1561656 w 2434674"/>
                <a:gd name="connsiteY336" fmla="*/ 1405634 h 2133607"/>
                <a:gd name="connsiteX337" fmla="*/ 1516042 w 2434674"/>
                <a:gd name="connsiteY337" fmla="*/ 1375923 h 2133607"/>
                <a:gd name="connsiteX338" fmla="*/ 1477953 w 2434674"/>
                <a:gd name="connsiteY338" fmla="*/ 1357616 h 2133607"/>
                <a:gd name="connsiteX339" fmla="*/ 1434201 w 2434674"/>
                <a:gd name="connsiteY339" fmla="*/ 1348384 h 2133607"/>
                <a:gd name="connsiteX340" fmla="*/ 1421401 w 2434674"/>
                <a:gd name="connsiteY340" fmla="*/ 1345669 h 2133607"/>
                <a:gd name="connsiteX341" fmla="*/ 1417135 w 2434674"/>
                <a:gd name="connsiteY341" fmla="*/ 1344738 h 2133607"/>
                <a:gd name="connsiteX342" fmla="*/ 1416902 w 2434674"/>
                <a:gd name="connsiteY342" fmla="*/ 1344738 h 2133607"/>
                <a:gd name="connsiteX343" fmla="*/ 1417135 w 2434674"/>
                <a:gd name="connsiteY343" fmla="*/ 1344506 h 2133607"/>
                <a:gd name="connsiteX344" fmla="*/ 1421634 w 2434674"/>
                <a:gd name="connsiteY344" fmla="*/ 1345436 h 2133607"/>
                <a:gd name="connsiteX345" fmla="*/ 1434356 w 2434674"/>
                <a:gd name="connsiteY345" fmla="*/ 1348152 h 2133607"/>
                <a:gd name="connsiteX346" fmla="*/ 1434201 w 2434674"/>
                <a:gd name="connsiteY346" fmla="*/ 1347919 h 2133607"/>
                <a:gd name="connsiteX347" fmla="*/ 1421789 w 2434674"/>
                <a:gd name="connsiteY347" fmla="*/ 1345281 h 2133607"/>
                <a:gd name="connsiteX348" fmla="*/ 1417135 w 2434674"/>
                <a:gd name="connsiteY348" fmla="*/ 1344273 h 2133607"/>
                <a:gd name="connsiteX349" fmla="*/ 1413179 w 2434674"/>
                <a:gd name="connsiteY349" fmla="*/ 1343420 h 2133607"/>
                <a:gd name="connsiteX350" fmla="*/ 1384786 w 2434674"/>
                <a:gd name="connsiteY350" fmla="*/ 1337369 h 2133607"/>
                <a:gd name="connsiteX351" fmla="*/ 1384554 w 2434674"/>
                <a:gd name="connsiteY351" fmla="*/ 1337834 h 2133607"/>
                <a:gd name="connsiteX352" fmla="*/ 1362755 w 2434674"/>
                <a:gd name="connsiteY352" fmla="*/ 1330852 h 2133607"/>
                <a:gd name="connsiteX353" fmla="*/ 1348559 w 2434674"/>
                <a:gd name="connsiteY353" fmla="*/ 1325034 h 2133607"/>
                <a:gd name="connsiteX354" fmla="*/ 1338707 w 2434674"/>
                <a:gd name="connsiteY354" fmla="*/ 1321001 h 2133607"/>
                <a:gd name="connsiteX355" fmla="*/ 1316133 w 2434674"/>
                <a:gd name="connsiteY355" fmla="*/ 1297651 h 2133607"/>
                <a:gd name="connsiteX356" fmla="*/ 1307134 w 2434674"/>
                <a:gd name="connsiteY356" fmla="*/ 1288574 h 2133607"/>
                <a:gd name="connsiteX357" fmla="*/ 1295731 w 2434674"/>
                <a:gd name="connsiteY357" fmla="*/ 1277093 h 2133607"/>
                <a:gd name="connsiteX358" fmla="*/ 1259193 w 2434674"/>
                <a:gd name="connsiteY358" fmla="*/ 1239547 h 2133607"/>
                <a:gd name="connsiteX359" fmla="*/ 1259426 w 2434674"/>
                <a:gd name="connsiteY359" fmla="*/ 1239237 h 2133607"/>
                <a:gd name="connsiteX360" fmla="*/ 1259193 w 2434674"/>
                <a:gd name="connsiteY360" fmla="*/ 1239159 h 2133607"/>
                <a:gd name="connsiteX361" fmla="*/ 1141435 w 2434674"/>
                <a:gd name="connsiteY361" fmla="*/ 1207587 h 2133607"/>
                <a:gd name="connsiteX362" fmla="*/ 1130032 w 2434674"/>
                <a:gd name="connsiteY362" fmla="*/ 1202234 h 2133607"/>
                <a:gd name="connsiteX363" fmla="*/ 1126618 w 2434674"/>
                <a:gd name="connsiteY363" fmla="*/ 1200450 h 2133607"/>
                <a:gd name="connsiteX364" fmla="*/ 1126386 w 2434674"/>
                <a:gd name="connsiteY364" fmla="*/ 1200760 h 2133607"/>
                <a:gd name="connsiteX365" fmla="*/ 1123050 w 2434674"/>
                <a:gd name="connsiteY365" fmla="*/ 1198821 h 2133607"/>
                <a:gd name="connsiteX366" fmla="*/ 1116534 w 2434674"/>
                <a:gd name="connsiteY366" fmla="*/ 1194554 h 2133607"/>
                <a:gd name="connsiteX367" fmla="*/ 1113974 w 2434674"/>
                <a:gd name="connsiteY367" fmla="*/ 1192537 h 2133607"/>
                <a:gd name="connsiteX368" fmla="*/ 1103113 w 2434674"/>
                <a:gd name="connsiteY368" fmla="*/ 1180591 h 2133607"/>
                <a:gd name="connsiteX369" fmla="*/ 1103036 w 2434674"/>
                <a:gd name="connsiteY369" fmla="*/ 1180436 h 2133607"/>
                <a:gd name="connsiteX370" fmla="*/ 1026858 w 2434674"/>
                <a:gd name="connsiteY370" fmla="*/ 1148553 h 2133607"/>
                <a:gd name="connsiteX371" fmla="*/ 1015299 w 2434674"/>
                <a:gd name="connsiteY371" fmla="*/ 1144053 h 2133607"/>
                <a:gd name="connsiteX372" fmla="*/ 998621 w 2434674"/>
                <a:gd name="connsiteY372" fmla="*/ 1137537 h 2133607"/>
                <a:gd name="connsiteX373" fmla="*/ 949593 w 2434674"/>
                <a:gd name="connsiteY373" fmla="*/ 1080597 h 2133607"/>
                <a:gd name="connsiteX374" fmla="*/ 945715 w 2434674"/>
                <a:gd name="connsiteY374" fmla="*/ 1076098 h 2133607"/>
                <a:gd name="connsiteX375" fmla="*/ 905686 w 2434674"/>
                <a:gd name="connsiteY375" fmla="*/ 1052205 h 2133607"/>
                <a:gd name="connsiteX376" fmla="*/ 902661 w 2434674"/>
                <a:gd name="connsiteY376" fmla="*/ 1050343 h 2133607"/>
                <a:gd name="connsiteX377" fmla="*/ 902351 w 2434674"/>
                <a:gd name="connsiteY377" fmla="*/ 1050343 h 2133607"/>
                <a:gd name="connsiteX378" fmla="*/ 898162 w 2434674"/>
                <a:gd name="connsiteY378" fmla="*/ 1049645 h 2133607"/>
                <a:gd name="connsiteX379" fmla="*/ 864572 w 2434674"/>
                <a:gd name="connsiteY379" fmla="*/ 1044137 h 2133607"/>
                <a:gd name="connsiteX380" fmla="*/ 846187 w 2434674"/>
                <a:gd name="connsiteY380" fmla="*/ 1055230 h 2133607"/>
                <a:gd name="connsiteX381" fmla="*/ 820354 w 2434674"/>
                <a:gd name="connsiteY381" fmla="*/ 1057635 h 2133607"/>
                <a:gd name="connsiteX382" fmla="*/ 726955 w 2434674"/>
                <a:gd name="connsiteY382" fmla="*/ 1044137 h 2133607"/>
                <a:gd name="connsiteX383" fmla="*/ 718344 w 2434674"/>
                <a:gd name="connsiteY383" fmla="*/ 1030562 h 2133607"/>
                <a:gd name="connsiteX384" fmla="*/ 694994 w 2434674"/>
                <a:gd name="connsiteY384" fmla="*/ 1008531 h 2133607"/>
                <a:gd name="connsiteX385" fmla="*/ 656905 w 2434674"/>
                <a:gd name="connsiteY385" fmla="*/ 987663 h 2133607"/>
                <a:gd name="connsiteX386" fmla="*/ 565910 w 2434674"/>
                <a:gd name="connsiteY386" fmla="*/ 987663 h 2133607"/>
                <a:gd name="connsiteX387" fmla="*/ 551171 w 2434674"/>
                <a:gd name="connsiteY387" fmla="*/ 1003566 h 2133607"/>
                <a:gd name="connsiteX388" fmla="*/ 531545 w 2434674"/>
                <a:gd name="connsiteY388" fmla="*/ 987663 h 2133607"/>
                <a:gd name="connsiteX389" fmla="*/ 516806 w 2434674"/>
                <a:gd name="connsiteY389" fmla="*/ 977733 h 2133607"/>
                <a:gd name="connsiteX390" fmla="*/ 477398 w 2434674"/>
                <a:gd name="connsiteY390" fmla="*/ 992550 h 2133607"/>
                <a:gd name="connsiteX391" fmla="*/ 475070 w 2434674"/>
                <a:gd name="connsiteY391" fmla="*/ 992318 h 2133607"/>
                <a:gd name="connsiteX392" fmla="*/ 470494 w 2434674"/>
                <a:gd name="connsiteY392" fmla="*/ 991775 h 2133607"/>
                <a:gd name="connsiteX393" fmla="*/ 395324 w 2434674"/>
                <a:gd name="connsiteY393" fmla="*/ 983241 h 2133607"/>
                <a:gd name="connsiteX394" fmla="*/ 390204 w 2434674"/>
                <a:gd name="connsiteY394" fmla="*/ 982698 h 2133607"/>
                <a:gd name="connsiteX395" fmla="*/ 388808 w 2434674"/>
                <a:gd name="connsiteY395" fmla="*/ 982931 h 2133607"/>
                <a:gd name="connsiteX396" fmla="*/ 388730 w 2434674"/>
                <a:gd name="connsiteY396" fmla="*/ 983009 h 2133607"/>
                <a:gd name="connsiteX397" fmla="*/ 216825 w 2434674"/>
                <a:gd name="connsiteY397" fmla="*/ 872077 h 2133607"/>
                <a:gd name="connsiteX398" fmla="*/ 206430 w 2434674"/>
                <a:gd name="connsiteY398" fmla="*/ 851597 h 2133607"/>
                <a:gd name="connsiteX399" fmla="*/ 203327 w 2434674"/>
                <a:gd name="connsiteY399" fmla="*/ 845159 h 2133607"/>
                <a:gd name="connsiteX400" fmla="*/ 203327 w 2434674"/>
                <a:gd name="connsiteY400" fmla="*/ 845081 h 2133607"/>
                <a:gd name="connsiteX401" fmla="*/ 195958 w 2434674"/>
                <a:gd name="connsiteY401" fmla="*/ 828635 h 2133607"/>
                <a:gd name="connsiteX402" fmla="*/ 187269 w 2434674"/>
                <a:gd name="connsiteY402" fmla="*/ 806139 h 2133607"/>
                <a:gd name="connsiteX403" fmla="*/ 184166 w 2434674"/>
                <a:gd name="connsiteY403" fmla="*/ 796830 h 2133607"/>
                <a:gd name="connsiteX404" fmla="*/ 176331 w 2434674"/>
                <a:gd name="connsiteY404" fmla="*/ 651067 h 2133607"/>
                <a:gd name="connsiteX405" fmla="*/ 168962 w 2434674"/>
                <a:gd name="connsiteY405" fmla="*/ 621822 h 2133607"/>
                <a:gd name="connsiteX406" fmla="*/ 166945 w 2434674"/>
                <a:gd name="connsiteY406" fmla="*/ 616392 h 2133607"/>
                <a:gd name="connsiteX407" fmla="*/ 163609 w 2434674"/>
                <a:gd name="connsiteY407" fmla="*/ 608014 h 2133607"/>
                <a:gd name="connsiteX408" fmla="*/ 160351 w 2434674"/>
                <a:gd name="connsiteY408" fmla="*/ 601187 h 2133607"/>
                <a:gd name="connsiteX409" fmla="*/ 160351 w 2434674"/>
                <a:gd name="connsiteY409" fmla="*/ 601032 h 2133607"/>
                <a:gd name="connsiteX410" fmla="*/ 154067 w 2434674"/>
                <a:gd name="connsiteY410" fmla="*/ 589085 h 2133607"/>
                <a:gd name="connsiteX411" fmla="*/ 147784 w 2434674"/>
                <a:gd name="connsiteY411" fmla="*/ 578768 h 2133607"/>
                <a:gd name="connsiteX412" fmla="*/ 139251 w 2434674"/>
                <a:gd name="connsiteY412" fmla="*/ 566511 h 2133607"/>
                <a:gd name="connsiteX413" fmla="*/ 134907 w 2434674"/>
                <a:gd name="connsiteY413" fmla="*/ 561004 h 2133607"/>
                <a:gd name="connsiteX414" fmla="*/ 134907 w 2434674"/>
                <a:gd name="connsiteY414" fmla="*/ 560848 h 2133607"/>
                <a:gd name="connsiteX415" fmla="*/ 133200 w 2434674"/>
                <a:gd name="connsiteY415" fmla="*/ 558831 h 2133607"/>
                <a:gd name="connsiteX416" fmla="*/ 131416 w 2434674"/>
                <a:gd name="connsiteY416" fmla="*/ 556892 h 2133607"/>
                <a:gd name="connsiteX417" fmla="*/ 130950 w 2434674"/>
                <a:gd name="connsiteY417" fmla="*/ 556427 h 2133607"/>
                <a:gd name="connsiteX418" fmla="*/ 130873 w 2434674"/>
                <a:gd name="connsiteY418" fmla="*/ 556194 h 2133607"/>
                <a:gd name="connsiteX419" fmla="*/ 58341 w 2434674"/>
                <a:gd name="connsiteY419" fmla="*/ 542618 h 2133607"/>
                <a:gd name="connsiteX420" fmla="*/ 625 w 2434674"/>
                <a:gd name="connsiteY420" fmla="*/ 542618 h 2133607"/>
                <a:gd name="connsiteX421" fmla="*/ 625 w 2434674"/>
                <a:gd name="connsiteY421" fmla="*/ 505771 h 2133607"/>
                <a:gd name="connsiteX422" fmla="*/ 21493 w 2434674"/>
                <a:gd name="connsiteY422" fmla="*/ 479938 h 2133607"/>
                <a:gd name="connsiteX423" fmla="*/ 53376 w 2434674"/>
                <a:gd name="connsiteY423" fmla="*/ 479938 h 2133607"/>
                <a:gd name="connsiteX424" fmla="*/ 73157 w 2434674"/>
                <a:gd name="connsiteY424" fmla="*/ 451701 h 2133607"/>
                <a:gd name="connsiteX425" fmla="*/ 98834 w 2434674"/>
                <a:gd name="connsiteY425" fmla="*/ 438203 h 2133607"/>
                <a:gd name="connsiteX426" fmla="*/ 156705 w 2434674"/>
                <a:gd name="connsiteY426" fmla="*/ 429592 h 2133607"/>
                <a:gd name="connsiteX427" fmla="*/ 218144 w 2434674"/>
                <a:gd name="connsiteY427" fmla="*/ 437040 h 2133607"/>
                <a:gd name="connsiteX428" fmla="*/ 291917 w 2434674"/>
                <a:gd name="connsiteY428" fmla="*/ 370558 h 2133607"/>
                <a:gd name="connsiteX429" fmla="*/ 284470 w 2434674"/>
                <a:gd name="connsiteY429" fmla="*/ 341080 h 2133607"/>
                <a:gd name="connsiteX430" fmla="*/ 256233 w 2434674"/>
                <a:gd name="connsiteY430" fmla="*/ 326341 h 2133607"/>
                <a:gd name="connsiteX431" fmla="*/ 254914 w 2434674"/>
                <a:gd name="connsiteY431" fmla="*/ 298104 h 2133607"/>
                <a:gd name="connsiteX432" fmla="*/ 267249 w 2434674"/>
                <a:gd name="connsiteY432" fmla="*/ 273435 h 2133607"/>
                <a:gd name="connsiteX433" fmla="*/ 323800 w 2434674"/>
                <a:gd name="connsiteY433" fmla="*/ 273435 h 2133607"/>
                <a:gd name="connsiteX434" fmla="*/ 350874 w 2434674"/>
                <a:gd name="connsiteY434" fmla="*/ 260015 h 2133607"/>
                <a:gd name="connsiteX435" fmla="*/ 397496 w 2434674"/>
                <a:gd name="connsiteY435" fmla="*/ 229295 h 2133607"/>
                <a:gd name="connsiteX436" fmla="*/ 476234 w 2434674"/>
                <a:gd name="connsiteY436" fmla="*/ 236587 h 2133607"/>
                <a:gd name="connsiteX437" fmla="*/ 500825 w 2434674"/>
                <a:gd name="connsiteY437" fmla="*/ 208350 h 2133607"/>
                <a:gd name="connsiteX438" fmla="*/ 493456 w 2434674"/>
                <a:gd name="connsiteY438" fmla="*/ 164055 h 2133607"/>
                <a:gd name="connsiteX439" fmla="*/ 513082 w 2434674"/>
                <a:gd name="connsiteY439" fmla="*/ 143187 h 2133607"/>
                <a:gd name="connsiteX440" fmla="*/ 542638 w 2434674"/>
                <a:gd name="connsiteY440" fmla="*/ 97729 h 2133607"/>
                <a:gd name="connsiteX441" fmla="*/ 565910 w 2434674"/>
                <a:gd name="connsiteY441" fmla="*/ 64527 h 2133607"/>
                <a:gd name="connsiteX442" fmla="*/ 569711 w 2434674"/>
                <a:gd name="connsiteY442" fmla="*/ 20387 h 2133607"/>
                <a:gd name="connsiteX443" fmla="*/ 621221 w 2434674"/>
                <a:gd name="connsiteY443" fmla="*/ 606 h 2133607"/>
                <a:gd name="connsiteX444" fmla="*/ 703605 w 2434674"/>
                <a:gd name="connsiteY444" fmla="*/ 30084 h 2133607"/>
                <a:gd name="connsiteX445" fmla="*/ 703605 w 2434674"/>
                <a:gd name="connsiteY445" fmla="*/ 49865 h 2133607"/>
                <a:gd name="connsiteX446" fmla="*/ 704768 w 2434674"/>
                <a:gd name="connsiteY446" fmla="*/ 101375 h 2133607"/>
                <a:gd name="connsiteX447" fmla="*/ 710974 w 2434674"/>
                <a:gd name="connsiteY447" fmla="*/ 167856 h 2133607"/>
                <a:gd name="connsiteX448" fmla="*/ 771250 w 2434674"/>
                <a:gd name="connsiteY448" fmla="*/ 175226 h 2133607"/>
                <a:gd name="connsiteX449" fmla="*/ 797082 w 2434674"/>
                <a:gd name="connsiteY449" fmla="*/ 198498 h 2133607"/>
                <a:gd name="connsiteX450" fmla="*/ 844946 w 2434674"/>
                <a:gd name="connsiteY450" fmla="*/ 181277 h 2133607"/>
                <a:gd name="connsiteX451" fmla="*/ 860926 w 2434674"/>
                <a:gd name="connsiteY451" fmla="*/ 150635 h 2133607"/>
                <a:gd name="connsiteX452" fmla="*/ 907626 w 2434674"/>
                <a:gd name="connsiteY452" fmla="*/ 128448 h 2133607"/>
                <a:gd name="connsiteX453" fmla="*/ 949361 w 2434674"/>
                <a:gd name="connsiteY453" fmla="*/ 135818 h 2133607"/>
                <a:gd name="connsiteX454" fmla="*/ 1004749 w 2434674"/>
                <a:gd name="connsiteY454" fmla="*/ 188724 h 2133607"/>
                <a:gd name="connsiteX455" fmla="*/ 1009636 w 2434674"/>
                <a:gd name="connsiteY455" fmla="*/ 172666 h 2133607"/>
                <a:gd name="connsiteX456" fmla="*/ 1036710 w 2434674"/>
                <a:gd name="connsiteY456" fmla="*/ 154281 h 2133607"/>
                <a:gd name="connsiteX457" fmla="*/ 1064947 w 2434674"/>
                <a:gd name="connsiteY457" fmla="*/ 166615 h 2133607"/>
                <a:gd name="connsiteX458" fmla="*/ 1117775 w 2434674"/>
                <a:gd name="connsiteY458" fmla="*/ 205868 h 2133607"/>
                <a:gd name="connsiteX459" fmla="*/ 1159588 w 2434674"/>
                <a:gd name="connsiteY459" fmla="*/ 250163 h 2133607"/>
                <a:gd name="connsiteX460" fmla="*/ 1205124 w 2434674"/>
                <a:gd name="connsiteY460" fmla="*/ 256213 h 2133607"/>
                <a:gd name="connsiteX461" fmla="*/ 1234602 w 2434674"/>
                <a:gd name="connsiteY461" fmla="*/ 261178 h 2133607"/>
                <a:gd name="connsiteX462" fmla="*/ 1241972 w 2434674"/>
                <a:gd name="connsiteY462" fmla="*/ 309119 h 2133607"/>
                <a:gd name="connsiteX463" fmla="*/ 1277578 w 2434674"/>
                <a:gd name="connsiteY463" fmla="*/ 300508 h 2133607"/>
                <a:gd name="connsiteX464" fmla="*/ 1293636 w 2434674"/>
                <a:gd name="connsiteY464" fmla="*/ 279641 h 2133607"/>
                <a:gd name="connsiteX465" fmla="*/ 1331648 w 2434674"/>
                <a:gd name="connsiteY465" fmla="*/ 289493 h 2133607"/>
                <a:gd name="connsiteX466" fmla="*/ 1366091 w 2434674"/>
                <a:gd name="connsiteY466" fmla="*/ 332469 h 2133607"/>
                <a:gd name="connsiteX467" fmla="*/ 1406662 w 2434674"/>
                <a:gd name="connsiteY467" fmla="*/ 321454 h 2133607"/>
                <a:gd name="connsiteX468" fmla="*/ 1476712 w 2434674"/>
                <a:gd name="connsiteY468" fmla="*/ 314084 h 2133607"/>
                <a:gd name="connsiteX469" fmla="*/ 1509914 w 2434674"/>
                <a:gd name="connsiteY469" fmla="*/ 278400 h 2133607"/>
                <a:gd name="connsiteX470" fmla="*/ 1549244 w 2434674"/>
                <a:gd name="connsiteY470" fmla="*/ 243957 h 2133607"/>
                <a:gd name="connsiteX471" fmla="*/ 1571430 w 2434674"/>
                <a:gd name="connsiteY471" fmla="*/ 226890 h 2133607"/>
                <a:gd name="connsiteX472" fmla="*/ 1616889 w 2434674"/>
                <a:gd name="connsiteY472" fmla="*/ 261178 h 2133607"/>
                <a:gd name="connsiteX473" fmla="*/ 1624181 w 2434674"/>
                <a:gd name="connsiteY473" fmla="*/ 293217 h 2133607"/>
                <a:gd name="connsiteX474" fmla="*/ 1779020 w 2434674"/>
                <a:gd name="connsiteY474" fmla="*/ 321454 h 2133607"/>
                <a:gd name="connsiteX475" fmla="*/ 1921601 w 2434674"/>
                <a:gd name="connsiteY475" fmla="*/ 403760 h 2133607"/>
                <a:gd name="connsiteX476" fmla="*/ 1941383 w 2434674"/>
                <a:gd name="connsiteY476" fmla="*/ 457907 h 2133607"/>
                <a:gd name="connsiteX477" fmla="*/ 1948675 w 2434674"/>
                <a:gd name="connsiteY477" fmla="*/ 526638 h 2133607"/>
                <a:gd name="connsiteX478" fmla="*/ 1968301 w 2434674"/>
                <a:gd name="connsiteY478" fmla="*/ 568451 h 2133607"/>
                <a:gd name="connsiteX479" fmla="*/ 2006468 w 2434674"/>
                <a:gd name="connsiteY479" fmla="*/ 601653 h 2133607"/>
                <a:gd name="connsiteX480" fmla="*/ 2000340 w 2434674"/>
                <a:gd name="connsiteY480" fmla="*/ 697612 h 2133607"/>
                <a:gd name="connsiteX481" fmla="*/ 2070389 w 2434674"/>
                <a:gd name="connsiteY481" fmla="*/ 745476 h 2133607"/>
                <a:gd name="connsiteX482" fmla="*/ 2112124 w 2434674"/>
                <a:gd name="connsiteY482" fmla="*/ 772549 h 2133607"/>
                <a:gd name="connsiteX483" fmla="*/ 2162548 w 2434674"/>
                <a:gd name="connsiteY483" fmla="*/ 776195 h 2133607"/>
                <a:gd name="connsiteX484" fmla="*/ 2198232 w 2434674"/>
                <a:gd name="connsiteY484" fmla="*/ 809397 h 2133607"/>
                <a:gd name="connsiteX485" fmla="*/ 2200637 w 2434674"/>
                <a:gd name="connsiteY485" fmla="*/ 861062 h 2133607"/>
                <a:gd name="connsiteX486" fmla="*/ 2222823 w 2434674"/>
                <a:gd name="connsiteY486" fmla="*/ 870758 h 2133607"/>
                <a:gd name="connsiteX487" fmla="*/ 2240045 w 2434674"/>
                <a:gd name="connsiteY487" fmla="*/ 901555 h 2133607"/>
                <a:gd name="connsiteX488" fmla="*/ 2240045 w 2434674"/>
                <a:gd name="connsiteY488" fmla="*/ 1040414 h 2133607"/>
                <a:gd name="connsiteX489" fmla="*/ 2268282 w 2434674"/>
                <a:gd name="connsiteY489" fmla="*/ 1062600 h 2133607"/>
                <a:gd name="connsiteX490" fmla="*/ 2294114 w 2434674"/>
                <a:gd name="connsiteY490" fmla="*/ 1090837 h 2133607"/>
                <a:gd name="connsiteX491" fmla="*/ 2287908 w 2434674"/>
                <a:gd name="connsiteY491" fmla="*/ 1131486 h 2133607"/>
                <a:gd name="connsiteX492" fmla="*/ 2284185 w 2434674"/>
                <a:gd name="connsiteY492" fmla="*/ 1135132 h 2133607"/>
                <a:gd name="connsiteX493" fmla="*/ 2312422 w 2434674"/>
                <a:gd name="connsiteY493" fmla="*/ 1174385 h 2133607"/>
                <a:gd name="connsiteX494" fmla="*/ 2324756 w 2434674"/>
                <a:gd name="connsiteY494" fmla="*/ 1180591 h 2133607"/>
                <a:gd name="connsiteX495" fmla="*/ 2332203 w 2434674"/>
                <a:gd name="connsiteY495" fmla="*/ 1222403 h 2133607"/>
                <a:gd name="connsiteX496" fmla="*/ 2324756 w 2434674"/>
                <a:gd name="connsiteY496" fmla="*/ 1286325 h 2133607"/>
                <a:gd name="connsiteX497" fmla="*/ 2317386 w 2434674"/>
                <a:gd name="connsiteY497" fmla="*/ 1323173 h 2133607"/>
                <a:gd name="connsiteX498" fmla="*/ 2300165 w 2434674"/>
                <a:gd name="connsiteY498" fmla="*/ 1358857 h 2133607"/>
                <a:gd name="connsiteX499" fmla="*/ 2273169 w 2434674"/>
                <a:gd name="connsiteY499" fmla="*/ 1378483 h 2133607"/>
                <a:gd name="connsiteX500" fmla="*/ 2265722 w 2434674"/>
                <a:gd name="connsiteY500" fmla="*/ 1410366 h 2133607"/>
                <a:gd name="connsiteX501" fmla="*/ 2275574 w 2434674"/>
                <a:gd name="connsiteY501" fmla="*/ 1476692 h 2133607"/>
                <a:gd name="connsiteX502" fmla="*/ 2290391 w 2434674"/>
                <a:gd name="connsiteY502" fmla="*/ 1522306 h 2133607"/>
                <a:gd name="connsiteX503" fmla="*/ 2292563 w 2434674"/>
                <a:gd name="connsiteY503" fmla="*/ 1551474 h 2133607"/>
                <a:gd name="connsiteX504" fmla="*/ 2292795 w 2434674"/>
                <a:gd name="connsiteY504" fmla="*/ 1555120 h 2133607"/>
                <a:gd name="connsiteX505" fmla="*/ 2257809 w 2434674"/>
                <a:gd name="connsiteY505" fmla="*/ 1573816 h 2133607"/>
                <a:gd name="connsiteX506" fmla="*/ 2212351 w 2434674"/>
                <a:gd name="connsiteY506" fmla="*/ 1597166 h 2133607"/>
                <a:gd name="connsiteX507" fmla="*/ 2147033 w 2434674"/>
                <a:gd name="connsiteY507" fmla="*/ 1652011 h 2133607"/>
                <a:gd name="connsiteX508" fmla="*/ 2147033 w 2434674"/>
                <a:gd name="connsiteY508" fmla="*/ 1652243 h 2133607"/>
                <a:gd name="connsiteX509" fmla="*/ 2143464 w 2434674"/>
                <a:gd name="connsiteY509" fmla="*/ 1713838 h 2133607"/>
                <a:gd name="connsiteX510" fmla="*/ 2162160 w 2434674"/>
                <a:gd name="connsiteY510" fmla="*/ 1736024 h 2133607"/>
                <a:gd name="connsiteX511" fmla="*/ 2192492 w 2434674"/>
                <a:gd name="connsiteY511" fmla="*/ 1758210 h 2133607"/>
                <a:gd name="connsiteX512" fmla="*/ 2224064 w 2434674"/>
                <a:gd name="connsiteY512" fmla="*/ 1764028 h 2133607"/>
                <a:gd name="connsiteX513" fmla="*/ 2261378 w 2434674"/>
                <a:gd name="connsiteY513" fmla="*/ 1806074 h 2133607"/>
                <a:gd name="connsiteX514" fmla="*/ 2303345 w 2434674"/>
                <a:gd name="connsiteY514" fmla="*/ 1831673 h 2133607"/>
                <a:gd name="connsiteX515" fmla="*/ 2327859 w 2434674"/>
                <a:gd name="connsiteY515" fmla="*/ 1851532 h 2133607"/>
                <a:gd name="connsiteX516" fmla="*/ 2366413 w 2434674"/>
                <a:gd name="connsiteY516" fmla="*/ 1856187 h 2133607"/>
                <a:gd name="connsiteX517" fmla="*/ 2397831 w 2434674"/>
                <a:gd name="connsiteY517" fmla="*/ 1904050 h 2133607"/>
                <a:gd name="connsiteX518" fmla="*/ 2435300 w 2434674"/>
                <a:gd name="connsiteY518" fmla="*/ 1933218 h 2133607"/>
                <a:gd name="connsiteX519" fmla="*/ 2435300 w 2434674"/>
                <a:gd name="connsiteY519" fmla="*/ 1933451 h 2133607"/>
                <a:gd name="connsiteX520" fmla="*/ 1121964 w 2434674"/>
                <a:gd name="connsiteY520" fmla="*/ 1193623 h 2133607"/>
                <a:gd name="connsiteX521" fmla="*/ 1125222 w 2434674"/>
                <a:gd name="connsiteY521" fmla="*/ 1195563 h 2133607"/>
                <a:gd name="connsiteX522" fmla="*/ 1125145 w 2434674"/>
                <a:gd name="connsiteY522" fmla="*/ 1195640 h 2133607"/>
                <a:gd name="connsiteX523" fmla="*/ 1121964 w 2434674"/>
                <a:gd name="connsiteY523" fmla="*/ 1193623 h 2133607"/>
                <a:gd name="connsiteX524" fmla="*/ 1264158 w 2434674"/>
                <a:gd name="connsiteY524" fmla="*/ 1239159 h 2133607"/>
                <a:gd name="connsiteX525" fmla="*/ 1264236 w 2434674"/>
                <a:gd name="connsiteY525" fmla="*/ 1239082 h 2133607"/>
                <a:gd name="connsiteX526" fmla="*/ 1312487 w 2434674"/>
                <a:gd name="connsiteY526" fmla="*/ 1288574 h 213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</a:cxnLst>
              <a:rect l="l" t="t" r="r" b="b"/>
              <a:pathLst>
                <a:path w="2434674" h="2133607">
                  <a:moveTo>
                    <a:pt x="2286589" y="1523082"/>
                  </a:moveTo>
                  <a:lnTo>
                    <a:pt x="2271773" y="1477313"/>
                  </a:lnTo>
                  <a:lnTo>
                    <a:pt x="2261921" y="1410987"/>
                  </a:lnTo>
                  <a:lnTo>
                    <a:pt x="2261766" y="1410211"/>
                  </a:lnTo>
                  <a:lnTo>
                    <a:pt x="2269756" y="1376311"/>
                  </a:lnTo>
                  <a:lnTo>
                    <a:pt x="2270764" y="1375458"/>
                  </a:lnTo>
                  <a:cubicBezTo>
                    <a:pt x="2277591" y="1370028"/>
                    <a:pt x="2293493" y="1357616"/>
                    <a:pt x="2298303" y="1355444"/>
                  </a:cubicBezTo>
                  <a:cubicBezTo>
                    <a:pt x="2300785" y="1352573"/>
                    <a:pt x="2308155" y="1335972"/>
                    <a:pt x="2313585" y="1322397"/>
                  </a:cubicBezTo>
                  <a:lnTo>
                    <a:pt x="2320877" y="1285859"/>
                  </a:lnTo>
                  <a:lnTo>
                    <a:pt x="2328247" y="1222481"/>
                  </a:lnTo>
                  <a:lnTo>
                    <a:pt x="2321265" y="1183151"/>
                  </a:lnTo>
                  <a:lnTo>
                    <a:pt x="2309862" y="1177410"/>
                  </a:lnTo>
                  <a:lnTo>
                    <a:pt x="2279142" y="1134744"/>
                  </a:lnTo>
                  <a:lnTo>
                    <a:pt x="2284960" y="1128926"/>
                  </a:lnTo>
                  <a:cubicBezTo>
                    <a:pt x="2286667" y="1126133"/>
                    <a:pt x="2288917" y="1108059"/>
                    <a:pt x="2290080" y="1092233"/>
                  </a:cubicBezTo>
                  <a:lnTo>
                    <a:pt x="2265877" y="1065625"/>
                  </a:lnTo>
                  <a:lnTo>
                    <a:pt x="2236166" y="1042353"/>
                  </a:lnTo>
                  <a:lnTo>
                    <a:pt x="2236166" y="902564"/>
                  </a:lnTo>
                  <a:lnTo>
                    <a:pt x="2220030" y="873784"/>
                  </a:lnTo>
                  <a:lnTo>
                    <a:pt x="2197068" y="863699"/>
                  </a:lnTo>
                  <a:lnTo>
                    <a:pt x="2196758" y="861527"/>
                  </a:lnTo>
                  <a:cubicBezTo>
                    <a:pt x="2192414" y="825067"/>
                    <a:pt x="2192879" y="813431"/>
                    <a:pt x="2193888" y="809319"/>
                  </a:cubicBezTo>
                  <a:cubicBezTo>
                    <a:pt x="2189544" y="804665"/>
                    <a:pt x="2174805" y="791632"/>
                    <a:pt x="2160996" y="779996"/>
                  </a:cubicBezTo>
                  <a:lnTo>
                    <a:pt x="2110883" y="776350"/>
                  </a:lnTo>
                  <a:lnTo>
                    <a:pt x="2068140" y="748656"/>
                  </a:lnTo>
                  <a:lnTo>
                    <a:pt x="1996383" y="699551"/>
                  </a:lnTo>
                  <a:lnTo>
                    <a:pt x="2002434" y="603282"/>
                  </a:lnTo>
                  <a:lnTo>
                    <a:pt x="1965741" y="571399"/>
                  </a:lnTo>
                  <a:lnTo>
                    <a:pt x="1945184" y="528345"/>
                  </a:lnTo>
                  <a:lnTo>
                    <a:pt x="1937582" y="458916"/>
                  </a:lnTo>
                  <a:cubicBezTo>
                    <a:pt x="1937582" y="458683"/>
                    <a:pt x="1931298" y="435410"/>
                    <a:pt x="1918033" y="405312"/>
                  </a:cubicBezTo>
                  <a:cubicBezTo>
                    <a:pt x="1911827" y="391193"/>
                    <a:pt x="1885219" y="380410"/>
                    <a:pt x="1856982" y="369007"/>
                  </a:cubicBezTo>
                  <a:cubicBezTo>
                    <a:pt x="1828279" y="357371"/>
                    <a:pt x="1795621" y="344183"/>
                    <a:pt x="1776227" y="324091"/>
                  </a:cubicBezTo>
                  <a:cubicBezTo>
                    <a:pt x="1739922" y="286545"/>
                    <a:pt x="1625732" y="296940"/>
                    <a:pt x="1624569" y="297095"/>
                  </a:cubicBezTo>
                  <a:lnTo>
                    <a:pt x="1621156" y="297406"/>
                  </a:lnTo>
                  <a:lnTo>
                    <a:pt x="1613398" y="263428"/>
                  </a:lnTo>
                  <a:lnTo>
                    <a:pt x="1571430" y="231700"/>
                  </a:lnTo>
                  <a:lnTo>
                    <a:pt x="1551804" y="246905"/>
                  </a:lnTo>
                  <a:lnTo>
                    <a:pt x="1512784" y="280960"/>
                  </a:lnTo>
                  <a:cubicBezTo>
                    <a:pt x="1505802" y="288795"/>
                    <a:pt x="1482685" y="314705"/>
                    <a:pt x="1478806" y="317342"/>
                  </a:cubicBezTo>
                  <a:cubicBezTo>
                    <a:pt x="1476247" y="319049"/>
                    <a:pt x="1467713" y="319902"/>
                    <a:pt x="1439476" y="322229"/>
                  </a:cubicBezTo>
                  <a:cubicBezTo>
                    <a:pt x="1426909" y="323238"/>
                    <a:pt x="1413877" y="324246"/>
                    <a:pt x="1407283" y="325255"/>
                  </a:cubicBezTo>
                  <a:cubicBezTo>
                    <a:pt x="1391768" y="327582"/>
                    <a:pt x="1367565" y="336038"/>
                    <a:pt x="1367332" y="336115"/>
                  </a:cubicBezTo>
                  <a:lnTo>
                    <a:pt x="1364850" y="336969"/>
                  </a:lnTo>
                  <a:lnTo>
                    <a:pt x="1363143" y="335029"/>
                  </a:lnTo>
                  <a:cubicBezTo>
                    <a:pt x="1335526" y="303534"/>
                    <a:pt x="1329476" y="294380"/>
                    <a:pt x="1328157" y="291200"/>
                  </a:cubicBezTo>
                  <a:cubicBezTo>
                    <a:pt x="1326062" y="290191"/>
                    <a:pt x="1319546" y="289027"/>
                    <a:pt x="1314193" y="288097"/>
                  </a:cubicBezTo>
                  <a:cubicBezTo>
                    <a:pt x="1307444" y="286855"/>
                    <a:pt x="1299765" y="285459"/>
                    <a:pt x="1292550" y="283365"/>
                  </a:cubicBezTo>
                  <a:cubicBezTo>
                    <a:pt x="1288439" y="282201"/>
                    <a:pt x="1286655" y="283597"/>
                    <a:pt x="1286034" y="284063"/>
                  </a:cubicBezTo>
                  <a:cubicBezTo>
                    <a:pt x="1281845" y="287321"/>
                    <a:pt x="1281302" y="297173"/>
                    <a:pt x="1281457" y="300353"/>
                  </a:cubicBezTo>
                  <a:lnTo>
                    <a:pt x="1281535" y="303534"/>
                  </a:lnTo>
                  <a:lnTo>
                    <a:pt x="1238791" y="313929"/>
                  </a:lnTo>
                  <a:lnTo>
                    <a:pt x="1231189" y="264514"/>
                  </a:lnTo>
                  <a:lnTo>
                    <a:pt x="1204891" y="260092"/>
                  </a:lnTo>
                  <a:cubicBezTo>
                    <a:pt x="1183170" y="261333"/>
                    <a:pt x="1157183" y="260635"/>
                    <a:pt x="1155709" y="250706"/>
                  </a:cubicBezTo>
                  <a:cubicBezTo>
                    <a:pt x="1154778" y="245974"/>
                    <a:pt x="1133988" y="225261"/>
                    <a:pt x="1115448" y="208971"/>
                  </a:cubicBezTo>
                  <a:lnTo>
                    <a:pt x="1063007" y="169951"/>
                  </a:lnTo>
                  <a:lnTo>
                    <a:pt x="1037253" y="158780"/>
                  </a:lnTo>
                  <a:cubicBezTo>
                    <a:pt x="1029728" y="164210"/>
                    <a:pt x="1015997" y="174140"/>
                    <a:pt x="1011575" y="176079"/>
                  </a:cubicBezTo>
                  <a:cubicBezTo>
                    <a:pt x="1011343" y="176932"/>
                    <a:pt x="1011110" y="178717"/>
                    <a:pt x="1011033" y="179958"/>
                  </a:cubicBezTo>
                  <a:cubicBezTo>
                    <a:pt x="1010722" y="183449"/>
                    <a:pt x="1010257" y="187793"/>
                    <a:pt x="1007774" y="191129"/>
                  </a:cubicBezTo>
                  <a:lnTo>
                    <a:pt x="1006068" y="192835"/>
                  </a:lnTo>
                  <a:lnTo>
                    <a:pt x="1004283" y="192913"/>
                  </a:lnTo>
                  <a:lnTo>
                    <a:pt x="1004128" y="192913"/>
                  </a:lnTo>
                  <a:cubicBezTo>
                    <a:pt x="998310" y="192913"/>
                    <a:pt x="979227" y="174915"/>
                    <a:pt x="947421" y="139386"/>
                  </a:cubicBezTo>
                  <a:lnTo>
                    <a:pt x="908169" y="132482"/>
                  </a:lnTo>
                  <a:lnTo>
                    <a:pt x="863719" y="153583"/>
                  </a:lnTo>
                  <a:lnTo>
                    <a:pt x="847661" y="184379"/>
                  </a:lnTo>
                  <a:lnTo>
                    <a:pt x="796229" y="202920"/>
                  </a:lnTo>
                  <a:lnTo>
                    <a:pt x="769543" y="178872"/>
                  </a:lnTo>
                  <a:lnTo>
                    <a:pt x="707406" y="171347"/>
                  </a:lnTo>
                  <a:lnTo>
                    <a:pt x="700890" y="101452"/>
                  </a:lnTo>
                  <a:lnTo>
                    <a:pt x="699726" y="49865"/>
                  </a:lnTo>
                  <a:lnTo>
                    <a:pt x="699726" y="32877"/>
                  </a:lnTo>
                  <a:lnTo>
                    <a:pt x="621298" y="4717"/>
                  </a:lnTo>
                  <a:lnTo>
                    <a:pt x="573357" y="23102"/>
                  </a:lnTo>
                  <a:lnTo>
                    <a:pt x="569634" y="65923"/>
                  </a:lnTo>
                  <a:lnTo>
                    <a:pt x="545818" y="99823"/>
                  </a:lnTo>
                  <a:lnTo>
                    <a:pt x="515952" y="145825"/>
                  </a:lnTo>
                  <a:lnTo>
                    <a:pt x="497645" y="165296"/>
                  </a:lnTo>
                  <a:lnTo>
                    <a:pt x="504937" y="209514"/>
                  </a:lnTo>
                  <a:lnTo>
                    <a:pt x="477863" y="240621"/>
                  </a:lnTo>
                  <a:lnTo>
                    <a:pt x="398505" y="233251"/>
                  </a:lnTo>
                  <a:lnTo>
                    <a:pt x="352658" y="263506"/>
                  </a:lnTo>
                  <a:lnTo>
                    <a:pt x="324731" y="277314"/>
                  </a:lnTo>
                  <a:lnTo>
                    <a:pt x="269653" y="277314"/>
                  </a:lnTo>
                  <a:lnTo>
                    <a:pt x="258870" y="298957"/>
                  </a:lnTo>
                  <a:lnTo>
                    <a:pt x="259957" y="323936"/>
                  </a:lnTo>
                  <a:lnTo>
                    <a:pt x="287806" y="338442"/>
                  </a:lnTo>
                  <a:lnTo>
                    <a:pt x="296261" y="371877"/>
                  </a:lnTo>
                  <a:lnTo>
                    <a:pt x="219385" y="441073"/>
                  </a:lnTo>
                  <a:lnTo>
                    <a:pt x="156705" y="433471"/>
                  </a:lnTo>
                  <a:cubicBezTo>
                    <a:pt x="131648" y="436341"/>
                    <a:pt x="103954" y="440142"/>
                    <a:pt x="101007" y="441384"/>
                  </a:cubicBezTo>
                  <a:cubicBezTo>
                    <a:pt x="97593" y="443788"/>
                    <a:pt x="80294" y="452477"/>
                    <a:pt x="75717" y="454726"/>
                  </a:cubicBezTo>
                  <a:lnTo>
                    <a:pt x="55393" y="483817"/>
                  </a:lnTo>
                  <a:lnTo>
                    <a:pt x="23354" y="483817"/>
                  </a:lnTo>
                  <a:lnTo>
                    <a:pt x="4504" y="507167"/>
                  </a:lnTo>
                  <a:lnTo>
                    <a:pt x="4504" y="538740"/>
                  </a:lnTo>
                  <a:lnTo>
                    <a:pt x="59039" y="538817"/>
                  </a:lnTo>
                  <a:lnTo>
                    <a:pt x="130873" y="552315"/>
                  </a:lnTo>
                  <a:cubicBezTo>
                    <a:pt x="131493" y="552315"/>
                    <a:pt x="131959" y="552393"/>
                    <a:pt x="132424" y="552625"/>
                  </a:cubicBezTo>
                  <a:lnTo>
                    <a:pt x="133355" y="552625"/>
                  </a:lnTo>
                  <a:lnTo>
                    <a:pt x="134131" y="554022"/>
                  </a:lnTo>
                  <a:cubicBezTo>
                    <a:pt x="134131" y="554099"/>
                    <a:pt x="134208" y="554099"/>
                    <a:pt x="134208" y="554177"/>
                  </a:cubicBezTo>
                  <a:cubicBezTo>
                    <a:pt x="134519" y="554410"/>
                    <a:pt x="134751" y="554720"/>
                    <a:pt x="135062" y="555108"/>
                  </a:cubicBezTo>
                  <a:cubicBezTo>
                    <a:pt x="135294" y="555418"/>
                    <a:pt x="135527" y="555728"/>
                    <a:pt x="135915" y="556039"/>
                  </a:cubicBezTo>
                  <a:cubicBezTo>
                    <a:pt x="136380" y="556504"/>
                    <a:pt x="136768" y="556970"/>
                    <a:pt x="137156" y="557513"/>
                  </a:cubicBezTo>
                  <a:lnTo>
                    <a:pt x="138785" y="559530"/>
                  </a:lnTo>
                  <a:lnTo>
                    <a:pt x="138785" y="559607"/>
                  </a:lnTo>
                  <a:cubicBezTo>
                    <a:pt x="139871" y="560926"/>
                    <a:pt x="141112" y="562477"/>
                    <a:pt x="142354" y="564184"/>
                  </a:cubicBezTo>
                  <a:cubicBezTo>
                    <a:pt x="144914" y="567675"/>
                    <a:pt x="147861" y="571864"/>
                    <a:pt x="150965" y="576596"/>
                  </a:cubicBezTo>
                  <a:cubicBezTo>
                    <a:pt x="153059" y="579777"/>
                    <a:pt x="155153" y="583267"/>
                    <a:pt x="157403" y="587146"/>
                  </a:cubicBezTo>
                  <a:lnTo>
                    <a:pt x="157403" y="587224"/>
                  </a:lnTo>
                  <a:cubicBezTo>
                    <a:pt x="158412" y="588930"/>
                    <a:pt x="159420" y="590715"/>
                    <a:pt x="160429" y="592576"/>
                  </a:cubicBezTo>
                  <a:cubicBezTo>
                    <a:pt x="161515" y="594593"/>
                    <a:pt x="162601" y="596765"/>
                    <a:pt x="163842" y="599325"/>
                  </a:cubicBezTo>
                  <a:lnTo>
                    <a:pt x="164230" y="600179"/>
                  </a:lnTo>
                  <a:cubicBezTo>
                    <a:pt x="165238" y="602273"/>
                    <a:pt x="166169" y="604368"/>
                    <a:pt x="167100" y="606462"/>
                  </a:cubicBezTo>
                  <a:cubicBezTo>
                    <a:pt x="167488" y="607315"/>
                    <a:pt x="167876" y="608091"/>
                    <a:pt x="168186" y="608867"/>
                  </a:cubicBezTo>
                  <a:cubicBezTo>
                    <a:pt x="168807" y="610418"/>
                    <a:pt x="169427" y="611815"/>
                    <a:pt x="169815" y="613056"/>
                  </a:cubicBezTo>
                  <a:cubicBezTo>
                    <a:pt x="170048" y="613677"/>
                    <a:pt x="170280" y="614220"/>
                    <a:pt x="170436" y="614763"/>
                  </a:cubicBezTo>
                  <a:cubicBezTo>
                    <a:pt x="171289" y="616624"/>
                    <a:pt x="172065" y="618641"/>
                    <a:pt x="172685" y="620581"/>
                  </a:cubicBezTo>
                  <a:cubicBezTo>
                    <a:pt x="176099" y="630743"/>
                    <a:pt x="178658" y="640828"/>
                    <a:pt x="180132" y="650524"/>
                  </a:cubicBezTo>
                  <a:cubicBezTo>
                    <a:pt x="182770" y="667203"/>
                    <a:pt x="181141" y="681709"/>
                    <a:pt x="179357" y="697147"/>
                  </a:cubicBezTo>
                  <a:cubicBezTo>
                    <a:pt x="176564" y="722126"/>
                    <a:pt x="173383" y="750363"/>
                    <a:pt x="187812" y="795744"/>
                  </a:cubicBezTo>
                  <a:cubicBezTo>
                    <a:pt x="188743" y="798614"/>
                    <a:pt x="189752" y="801717"/>
                    <a:pt x="190915" y="804898"/>
                  </a:cubicBezTo>
                  <a:cubicBezTo>
                    <a:pt x="193320" y="812112"/>
                    <a:pt x="196268" y="819559"/>
                    <a:pt x="199526" y="827084"/>
                  </a:cubicBezTo>
                  <a:lnTo>
                    <a:pt x="199526" y="827161"/>
                  </a:lnTo>
                  <a:cubicBezTo>
                    <a:pt x="201543" y="831816"/>
                    <a:pt x="203637" y="836470"/>
                    <a:pt x="205887" y="841435"/>
                  </a:cubicBezTo>
                  <a:cubicBezTo>
                    <a:pt x="206197" y="842133"/>
                    <a:pt x="206508" y="842754"/>
                    <a:pt x="206818" y="843452"/>
                  </a:cubicBezTo>
                  <a:lnTo>
                    <a:pt x="207051" y="843995"/>
                  </a:lnTo>
                  <a:cubicBezTo>
                    <a:pt x="207982" y="845935"/>
                    <a:pt x="208913" y="847951"/>
                    <a:pt x="209921" y="849891"/>
                  </a:cubicBezTo>
                  <a:lnTo>
                    <a:pt x="209921" y="849968"/>
                  </a:lnTo>
                  <a:cubicBezTo>
                    <a:pt x="210386" y="850822"/>
                    <a:pt x="210774" y="851753"/>
                    <a:pt x="211240" y="852684"/>
                  </a:cubicBezTo>
                  <a:cubicBezTo>
                    <a:pt x="214032" y="858346"/>
                    <a:pt x="217058" y="864087"/>
                    <a:pt x="220238" y="870215"/>
                  </a:cubicBezTo>
                  <a:cubicBezTo>
                    <a:pt x="289202" y="999765"/>
                    <a:pt x="385239" y="979828"/>
                    <a:pt x="389273" y="978897"/>
                  </a:cubicBezTo>
                  <a:lnTo>
                    <a:pt x="389971" y="978742"/>
                  </a:lnTo>
                  <a:lnTo>
                    <a:pt x="394393" y="979285"/>
                  </a:lnTo>
                  <a:lnTo>
                    <a:pt x="476932" y="988594"/>
                  </a:lnTo>
                  <a:lnTo>
                    <a:pt x="517271" y="973467"/>
                  </a:lnTo>
                  <a:lnTo>
                    <a:pt x="534027" y="984638"/>
                  </a:lnTo>
                  <a:lnTo>
                    <a:pt x="550861" y="998291"/>
                  </a:lnTo>
                  <a:lnTo>
                    <a:pt x="564204" y="983784"/>
                  </a:lnTo>
                  <a:lnTo>
                    <a:pt x="657914" y="983784"/>
                  </a:lnTo>
                  <a:lnTo>
                    <a:pt x="696933" y="1005117"/>
                  </a:lnTo>
                  <a:lnTo>
                    <a:pt x="720982" y="1027769"/>
                  </a:lnTo>
                  <a:lnTo>
                    <a:pt x="729282" y="1040491"/>
                  </a:lnTo>
                  <a:lnTo>
                    <a:pt x="820510" y="1053757"/>
                  </a:lnTo>
                  <a:lnTo>
                    <a:pt x="844946" y="1051429"/>
                  </a:lnTo>
                  <a:lnTo>
                    <a:pt x="863796" y="1040026"/>
                  </a:lnTo>
                  <a:lnTo>
                    <a:pt x="902583" y="1046387"/>
                  </a:lnTo>
                  <a:lnTo>
                    <a:pt x="903747" y="1046387"/>
                  </a:lnTo>
                  <a:lnTo>
                    <a:pt x="904135" y="1046620"/>
                  </a:lnTo>
                  <a:lnTo>
                    <a:pt x="904212" y="1046620"/>
                  </a:lnTo>
                  <a:lnTo>
                    <a:pt x="908712" y="1047395"/>
                  </a:lnTo>
                  <a:lnTo>
                    <a:pt x="907781" y="1048792"/>
                  </a:lnTo>
                  <a:lnTo>
                    <a:pt x="947732" y="1072840"/>
                  </a:lnTo>
                  <a:lnTo>
                    <a:pt x="1000948" y="1134279"/>
                  </a:lnTo>
                  <a:lnTo>
                    <a:pt x="1026004" y="1144053"/>
                  </a:lnTo>
                  <a:lnTo>
                    <a:pt x="1027556" y="1144674"/>
                  </a:lnTo>
                  <a:cubicBezTo>
                    <a:pt x="1035003" y="1144441"/>
                    <a:pt x="1085737" y="1144519"/>
                    <a:pt x="1106372" y="1178574"/>
                  </a:cubicBezTo>
                  <a:cubicBezTo>
                    <a:pt x="1106759" y="1179194"/>
                    <a:pt x="1107225" y="1179815"/>
                    <a:pt x="1107613" y="1180436"/>
                  </a:cubicBezTo>
                  <a:cubicBezTo>
                    <a:pt x="1107845" y="1180823"/>
                    <a:pt x="1108156" y="1181134"/>
                    <a:pt x="1108388" y="1181444"/>
                  </a:cubicBezTo>
                  <a:cubicBezTo>
                    <a:pt x="1108854" y="1182142"/>
                    <a:pt x="1109474" y="1182840"/>
                    <a:pt x="1110095" y="1183539"/>
                  </a:cubicBezTo>
                  <a:cubicBezTo>
                    <a:pt x="1110560" y="1184082"/>
                    <a:pt x="1111104" y="1184702"/>
                    <a:pt x="1111647" y="1185245"/>
                  </a:cubicBezTo>
                  <a:cubicBezTo>
                    <a:pt x="1112267" y="1185866"/>
                    <a:pt x="1112888" y="1186486"/>
                    <a:pt x="1113586" y="1187107"/>
                  </a:cubicBezTo>
                  <a:cubicBezTo>
                    <a:pt x="1114051" y="1187572"/>
                    <a:pt x="1114517" y="1187960"/>
                    <a:pt x="1114982" y="1188348"/>
                  </a:cubicBezTo>
                  <a:cubicBezTo>
                    <a:pt x="1115836" y="1189124"/>
                    <a:pt x="1116844" y="1189900"/>
                    <a:pt x="1117852" y="1190675"/>
                  </a:cubicBezTo>
                  <a:cubicBezTo>
                    <a:pt x="1118783" y="1191374"/>
                    <a:pt x="1119714" y="1192072"/>
                    <a:pt x="1120723" y="1192770"/>
                  </a:cubicBezTo>
                  <a:cubicBezTo>
                    <a:pt x="1121111" y="1193080"/>
                    <a:pt x="1121576" y="1193391"/>
                    <a:pt x="1121964" y="1193623"/>
                  </a:cubicBezTo>
                  <a:cubicBezTo>
                    <a:pt x="1122972" y="1194321"/>
                    <a:pt x="1124058" y="1194942"/>
                    <a:pt x="1125222" y="1195563"/>
                  </a:cubicBezTo>
                  <a:lnTo>
                    <a:pt x="1125377" y="1195330"/>
                  </a:lnTo>
                  <a:lnTo>
                    <a:pt x="1128480" y="1197037"/>
                  </a:lnTo>
                  <a:cubicBezTo>
                    <a:pt x="1133212" y="1199674"/>
                    <a:pt x="1138022" y="1202001"/>
                    <a:pt x="1142987" y="1204018"/>
                  </a:cubicBezTo>
                  <a:cubicBezTo>
                    <a:pt x="1169905" y="1215577"/>
                    <a:pt x="1205667" y="1223334"/>
                    <a:pt x="1234369" y="1229540"/>
                  </a:cubicBezTo>
                  <a:cubicBezTo>
                    <a:pt x="1243756" y="1231635"/>
                    <a:pt x="1252367" y="1233497"/>
                    <a:pt x="1259814" y="1235281"/>
                  </a:cubicBezTo>
                  <a:lnTo>
                    <a:pt x="1260977" y="1235358"/>
                  </a:lnTo>
                  <a:lnTo>
                    <a:pt x="1264313" y="1239004"/>
                  </a:lnTo>
                  <a:lnTo>
                    <a:pt x="1264236" y="1239082"/>
                  </a:lnTo>
                  <a:lnTo>
                    <a:pt x="1312487" y="1288574"/>
                  </a:lnTo>
                  <a:lnTo>
                    <a:pt x="1312564" y="1288574"/>
                  </a:lnTo>
                  <a:lnTo>
                    <a:pt x="1340957" y="1317665"/>
                  </a:lnTo>
                  <a:lnTo>
                    <a:pt x="1358799" y="1325034"/>
                  </a:lnTo>
                  <a:lnTo>
                    <a:pt x="1363919" y="1327129"/>
                  </a:lnTo>
                  <a:lnTo>
                    <a:pt x="1382537" y="1333102"/>
                  </a:lnTo>
                  <a:lnTo>
                    <a:pt x="1382614" y="1332947"/>
                  </a:lnTo>
                  <a:lnTo>
                    <a:pt x="1478729" y="1353815"/>
                  </a:lnTo>
                  <a:lnTo>
                    <a:pt x="1518214" y="1372665"/>
                  </a:lnTo>
                  <a:lnTo>
                    <a:pt x="1566776" y="1404315"/>
                  </a:lnTo>
                  <a:lnTo>
                    <a:pt x="1601607" y="1412461"/>
                  </a:lnTo>
                  <a:lnTo>
                    <a:pt x="1641635" y="1393688"/>
                  </a:lnTo>
                  <a:lnTo>
                    <a:pt x="1681586" y="1417503"/>
                  </a:lnTo>
                  <a:lnTo>
                    <a:pt x="1708970" y="1413081"/>
                  </a:lnTo>
                  <a:cubicBezTo>
                    <a:pt x="1709358" y="1412306"/>
                    <a:pt x="1709978" y="1411452"/>
                    <a:pt x="1710754" y="1410521"/>
                  </a:cubicBezTo>
                  <a:cubicBezTo>
                    <a:pt x="1714478" y="1406022"/>
                    <a:pt x="1723166" y="1399040"/>
                    <a:pt x="1739457" y="1402919"/>
                  </a:cubicBezTo>
                  <a:cubicBezTo>
                    <a:pt x="1759238" y="1407651"/>
                    <a:pt x="1784993" y="1439534"/>
                    <a:pt x="1790811" y="1447137"/>
                  </a:cubicBezTo>
                  <a:lnTo>
                    <a:pt x="1824711" y="1447137"/>
                  </a:lnTo>
                  <a:lnTo>
                    <a:pt x="1837899" y="1480261"/>
                  </a:lnTo>
                  <a:lnTo>
                    <a:pt x="1837899" y="1480494"/>
                  </a:lnTo>
                  <a:lnTo>
                    <a:pt x="1838131" y="1502913"/>
                  </a:lnTo>
                  <a:lnTo>
                    <a:pt x="1838131" y="1503145"/>
                  </a:lnTo>
                  <a:lnTo>
                    <a:pt x="1814937" y="1528512"/>
                  </a:lnTo>
                  <a:cubicBezTo>
                    <a:pt x="1830607" y="1536425"/>
                    <a:pt x="1833942" y="1536735"/>
                    <a:pt x="1834253" y="1536813"/>
                  </a:cubicBezTo>
                  <a:cubicBezTo>
                    <a:pt x="1840459" y="1536813"/>
                    <a:pt x="1897709" y="1549535"/>
                    <a:pt x="1917025" y="1557990"/>
                  </a:cubicBezTo>
                  <a:cubicBezTo>
                    <a:pt x="1921446" y="1559775"/>
                    <a:pt x="1925635" y="1563653"/>
                    <a:pt x="1929592" y="1569627"/>
                  </a:cubicBezTo>
                  <a:cubicBezTo>
                    <a:pt x="1930367" y="1570713"/>
                    <a:pt x="1931066" y="1571799"/>
                    <a:pt x="1931453" y="1572574"/>
                  </a:cubicBezTo>
                  <a:cubicBezTo>
                    <a:pt x="1932927" y="1574824"/>
                    <a:pt x="1934169" y="1577151"/>
                    <a:pt x="1935332" y="1579479"/>
                  </a:cubicBezTo>
                  <a:cubicBezTo>
                    <a:pt x="1936884" y="1582349"/>
                    <a:pt x="1938435" y="1585685"/>
                    <a:pt x="1940064" y="1589796"/>
                  </a:cubicBezTo>
                  <a:cubicBezTo>
                    <a:pt x="1940762" y="1591348"/>
                    <a:pt x="1941383" y="1592899"/>
                    <a:pt x="1942081" y="1594838"/>
                  </a:cubicBezTo>
                  <a:cubicBezTo>
                    <a:pt x="1943245" y="1597786"/>
                    <a:pt x="1944408" y="1600734"/>
                    <a:pt x="1945417" y="1603992"/>
                  </a:cubicBezTo>
                  <a:cubicBezTo>
                    <a:pt x="1945727" y="1604768"/>
                    <a:pt x="1946037" y="1605544"/>
                    <a:pt x="1946115" y="1606009"/>
                  </a:cubicBezTo>
                  <a:cubicBezTo>
                    <a:pt x="1946348" y="1606552"/>
                    <a:pt x="1946503" y="1607095"/>
                    <a:pt x="1946658" y="1607638"/>
                  </a:cubicBezTo>
                  <a:lnTo>
                    <a:pt x="1947123" y="1608879"/>
                  </a:lnTo>
                  <a:cubicBezTo>
                    <a:pt x="1947511" y="1610198"/>
                    <a:pt x="1947899" y="1611439"/>
                    <a:pt x="1948210" y="1612680"/>
                  </a:cubicBezTo>
                  <a:cubicBezTo>
                    <a:pt x="1948753" y="1614154"/>
                    <a:pt x="1949140" y="1615628"/>
                    <a:pt x="1949296" y="1616637"/>
                  </a:cubicBezTo>
                  <a:cubicBezTo>
                    <a:pt x="1951312" y="1623618"/>
                    <a:pt x="1952476" y="1628195"/>
                    <a:pt x="1952476" y="1628195"/>
                  </a:cubicBezTo>
                  <a:lnTo>
                    <a:pt x="1952554" y="1659691"/>
                  </a:lnTo>
                  <a:lnTo>
                    <a:pt x="1975748" y="1685135"/>
                  </a:lnTo>
                  <a:lnTo>
                    <a:pt x="1998012" y="1699331"/>
                  </a:lnTo>
                  <a:lnTo>
                    <a:pt x="2002977" y="1699331"/>
                  </a:lnTo>
                  <a:lnTo>
                    <a:pt x="1983583" y="1736722"/>
                  </a:lnTo>
                  <a:lnTo>
                    <a:pt x="1987229" y="1752237"/>
                  </a:lnTo>
                  <a:lnTo>
                    <a:pt x="1987462" y="1753323"/>
                  </a:lnTo>
                  <a:lnTo>
                    <a:pt x="1988936" y="1759606"/>
                  </a:lnTo>
                  <a:lnTo>
                    <a:pt x="2026405" y="1785051"/>
                  </a:lnTo>
                  <a:lnTo>
                    <a:pt x="2043316" y="1801885"/>
                  </a:lnTo>
                  <a:lnTo>
                    <a:pt x="2067829" y="1821588"/>
                  </a:lnTo>
                  <a:lnTo>
                    <a:pt x="2068838" y="1822597"/>
                  </a:lnTo>
                  <a:lnTo>
                    <a:pt x="2069303" y="1822985"/>
                  </a:lnTo>
                  <a:lnTo>
                    <a:pt x="2080164" y="1861694"/>
                  </a:lnTo>
                  <a:lnTo>
                    <a:pt x="2080319" y="1868986"/>
                  </a:lnTo>
                  <a:lnTo>
                    <a:pt x="2123373" y="1873641"/>
                  </a:lnTo>
                  <a:lnTo>
                    <a:pt x="2124148" y="1874184"/>
                  </a:lnTo>
                  <a:cubicBezTo>
                    <a:pt x="2124148" y="1874184"/>
                    <a:pt x="2152463" y="1892724"/>
                    <a:pt x="2154170" y="1893888"/>
                  </a:cubicBezTo>
                  <a:cubicBezTo>
                    <a:pt x="2155954" y="1895052"/>
                    <a:pt x="2170771" y="1909480"/>
                    <a:pt x="2182795" y="1921427"/>
                  </a:cubicBezTo>
                  <a:lnTo>
                    <a:pt x="2183493" y="1922280"/>
                  </a:lnTo>
                  <a:lnTo>
                    <a:pt x="2183958" y="1922746"/>
                  </a:lnTo>
                  <a:lnTo>
                    <a:pt x="2191095" y="1946794"/>
                  </a:lnTo>
                  <a:lnTo>
                    <a:pt x="2183958" y="1975186"/>
                  </a:lnTo>
                  <a:lnTo>
                    <a:pt x="2183958" y="1976039"/>
                  </a:lnTo>
                  <a:lnTo>
                    <a:pt x="2157195" y="2011258"/>
                  </a:lnTo>
                  <a:lnTo>
                    <a:pt x="2157505" y="2011568"/>
                  </a:lnTo>
                  <a:lnTo>
                    <a:pt x="2156652" y="2012422"/>
                  </a:lnTo>
                  <a:lnTo>
                    <a:pt x="2169685" y="2046399"/>
                  </a:lnTo>
                  <a:cubicBezTo>
                    <a:pt x="2176278" y="2046865"/>
                    <a:pt x="2196448" y="2046632"/>
                    <a:pt x="2208239" y="2046399"/>
                  </a:cubicBezTo>
                  <a:lnTo>
                    <a:pt x="2210411" y="2046399"/>
                  </a:lnTo>
                  <a:cubicBezTo>
                    <a:pt x="2213592" y="2046244"/>
                    <a:pt x="2216462" y="2046167"/>
                    <a:pt x="2218246" y="2046167"/>
                  </a:cubicBezTo>
                  <a:cubicBezTo>
                    <a:pt x="2221117" y="2046089"/>
                    <a:pt x="2222901" y="2046089"/>
                    <a:pt x="2222901" y="2046089"/>
                  </a:cubicBezTo>
                  <a:lnTo>
                    <a:pt x="2224142" y="2046089"/>
                  </a:lnTo>
                  <a:lnTo>
                    <a:pt x="2279685" y="2085109"/>
                  </a:lnTo>
                  <a:lnTo>
                    <a:pt x="2336237" y="2127853"/>
                  </a:lnTo>
                  <a:lnTo>
                    <a:pt x="2384799" y="2083170"/>
                  </a:lnTo>
                  <a:lnTo>
                    <a:pt x="2425525" y="2061526"/>
                  </a:lnTo>
                  <a:lnTo>
                    <a:pt x="2425525" y="2004044"/>
                  </a:lnTo>
                  <a:lnTo>
                    <a:pt x="2431188" y="1935235"/>
                  </a:lnTo>
                  <a:lnTo>
                    <a:pt x="2395426" y="1907386"/>
                  </a:lnTo>
                  <a:lnTo>
                    <a:pt x="2364164" y="1860065"/>
                  </a:lnTo>
                  <a:lnTo>
                    <a:pt x="2326230" y="1855411"/>
                  </a:lnTo>
                  <a:lnTo>
                    <a:pt x="2301329" y="1835164"/>
                  </a:lnTo>
                  <a:lnTo>
                    <a:pt x="2259361" y="1809564"/>
                  </a:lnTo>
                  <a:lnTo>
                    <a:pt x="2222047" y="1767829"/>
                  </a:lnTo>
                  <a:lnTo>
                    <a:pt x="2191793" y="1762244"/>
                  </a:lnTo>
                  <a:lnTo>
                    <a:pt x="2159910" y="1739360"/>
                  </a:lnTo>
                  <a:lnTo>
                    <a:pt x="2139508" y="1715389"/>
                  </a:lnTo>
                  <a:lnTo>
                    <a:pt x="2139508" y="1715156"/>
                  </a:lnTo>
                  <a:lnTo>
                    <a:pt x="2143232" y="1650382"/>
                  </a:lnTo>
                  <a:lnTo>
                    <a:pt x="2143232" y="1650149"/>
                  </a:lnTo>
                  <a:lnTo>
                    <a:pt x="2144551" y="1649063"/>
                  </a:lnTo>
                  <a:cubicBezTo>
                    <a:pt x="2154868" y="1640219"/>
                    <a:pt x="2206688" y="1596235"/>
                    <a:pt x="2210179" y="1593907"/>
                  </a:cubicBezTo>
                  <a:cubicBezTo>
                    <a:pt x="2213747" y="1591580"/>
                    <a:pt x="2251758" y="1572497"/>
                    <a:pt x="2255947" y="1570402"/>
                  </a:cubicBezTo>
                  <a:lnTo>
                    <a:pt x="2288761" y="1552871"/>
                  </a:lnTo>
                  <a:close/>
                  <a:moveTo>
                    <a:pt x="2429404" y="2004354"/>
                  </a:moveTo>
                  <a:lnTo>
                    <a:pt x="2429404" y="2063854"/>
                  </a:lnTo>
                  <a:lnTo>
                    <a:pt x="2387436" y="2085962"/>
                  </a:lnTo>
                  <a:lnTo>
                    <a:pt x="2358268" y="2112726"/>
                  </a:lnTo>
                  <a:lnTo>
                    <a:pt x="2339573" y="2130412"/>
                  </a:lnTo>
                  <a:lnTo>
                    <a:pt x="2337090" y="2131886"/>
                  </a:lnTo>
                  <a:lnTo>
                    <a:pt x="2333212" y="2134214"/>
                  </a:lnTo>
                  <a:lnTo>
                    <a:pt x="2333212" y="2130412"/>
                  </a:lnTo>
                  <a:lnTo>
                    <a:pt x="2332824" y="2130180"/>
                  </a:lnTo>
                  <a:lnTo>
                    <a:pt x="2277358" y="2088212"/>
                  </a:lnTo>
                  <a:lnTo>
                    <a:pt x="2222901" y="2049968"/>
                  </a:lnTo>
                  <a:cubicBezTo>
                    <a:pt x="2222901" y="2049968"/>
                    <a:pt x="2221194" y="2049968"/>
                    <a:pt x="2218401" y="2050045"/>
                  </a:cubicBezTo>
                  <a:cubicBezTo>
                    <a:pt x="2215919" y="2050045"/>
                    <a:pt x="2212351" y="2050200"/>
                    <a:pt x="2208317" y="2050278"/>
                  </a:cubicBezTo>
                  <a:cubicBezTo>
                    <a:pt x="2196060" y="2050433"/>
                    <a:pt x="2179226" y="2050743"/>
                    <a:pt x="2171159" y="2050356"/>
                  </a:cubicBezTo>
                  <a:cubicBezTo>
                    <a:pt x="2169064" y="2050278"/>
                    <a:pt x="2167590" y="2050200"/>
                    <a:pt x="2166892" y="2049968"/>
                  </a:cubicBezTo>
                  <a:lnTo>
                    <a:pt x="2165573" y="2046477"/>
                  </a:lnTo>
                  <a:lnTo>
                    <a:pt x="2152230" y="2011491"/>
                  </a:lnTo>
                  <a:lnTo>
                    <a:pt x="2164953" y="1994735"/>
                  </a:lnTo>
                  <a:lnTo>
                    <a:pt x="2180080" y="1974798"/>
                  </a:lnTo>
                  <a:lnTo>
                    <a:pt x="2180080" y="1974565"/>
                  </a:lnTo>
                  <a:lnTo>
                    <a:pt x="2187139" y="1946871"/>
                  </a:lnTo>
                  <a:lnTo>
                    <a:pt x="2180080" y="1924375"/>
                  </a:lnTo>
                  <a:lnTo>
                    <a:pt x="2180080" y="1924142"/>
                  </a:lnTo>
                  <a:cubicBezTo>
                    <a:pt x="2180080" y="1924142"/>
                    <a:pt x="2153937" y="1898310"/>
                    <a:pt x="2152075" y="1897146"/>
                  </a:cubicBezTo>
                  <a:cubicBezTo>
                    <a:pt x="2150291" y="1895905"/>
                    <a:pt x="2122054" y="1877442"/>
                    <a:pt x="2122054" y="1877442"/>
                  </a:cubicBezTo>
                  <a:lnTo>
                    <a:pt x="2076440" y="1872477"/>
                  </a:lnTo>
                  <a:lnTo>
                    <a:pt x="2076440" y="1862781"/>
                  </a:lnTo>
                  <a:lnTo>
                    <a:pt x="2065425" y="1824847"/>
                  </a:lnTo>
                  <a:lnTo>
                    <a:pt x="2065425" y="1824614"/>
                  </a:lnTo>
                  <a:lnTo>
                    <a:pt x="2040833" y="1804910"/>
                  </a:lnTo>
                  <a:lnTo>
                    <a:pt x="2023612" y="1787766"/>
                  </a:lnTo>
                  <a:lnTo>
                    <a:pt x="1985523" y="1761934"/>
                  </a:lnTo>
                  <a:lnTo>
                    <a:pt x="1979472" y="1736257"/>
                  </a:lnTo>
                  <a:lnTo>
                    <a:pt x="1979472" y="1736101"/>
                  </a:lnTo>
                  <a:lnTo>
                    <a:pt x="1996538" y="1703210"/>
                  </a:lnTo>
                  <a:lnTo>
                    <a:pt x="1996461" y="1703210"/>
                  </a:lnTo>
                  <a:lnTo>
                    <a:pt x="1996538" y="1702977"/>
                  </a:lnTo>
                  <a:lnTo>
                    <a:pt x="1973266" y="1688160"/>
                  </a:lnTo>
                  <a:lnTo>
                    <a:pt x="1948675" y="1661165"/>
                  </a:lnTo>
                  <a:lnTo>
                    <a:pt x="1948675" y="1629126"/>
                  </a:lnTo>
                  <a:cubicBezTo>
                    <a:pt x="1948675" y="1629126"/>
                    <a:pt x="1947511" y="1624549"/>
                    <a:pt x="1945572" y="1617645"/>
                  </a:cubicBezTo>
                  <a:cubicBezTo>
                    <a:pt x="1945325" y="1616407"/>
                    <a:pt x="1944988" y="1615188"/>
                    <a:pt x="1944564" y="1613999"/>
                  </a:cubicBezTo>
                  <a:cubicBezTo>
                    <a:pt x="1944253" y="1612758"/>
                    <a:pt x="1943865" y="1611517"/>
                    <a:pt x="1943400" y="1610121"/>
                  </a:cubicBezTo>
                  <a:cubicBezTo>
                    <a:pt x="1943090" y="1609190"/>
                    <a:pt x="1942857" y="1608259"/>
                    <a:pt x="1942469" y="1607328"/>
                  </a:cubicBezTo>
                  <a:cubicBezTo>
                    <a:pt x="1942236" y="1606397"/>
                    <a:pt x="1941926" y="1605621"/>
                    <a:pt x="1941616" y="1604690"/>
                  </a:cubicBezTo>
                  <a:cubicBezTo>
                    <a:pt x="1940685" y="1601820"/>
                    <a:pt x="1939521" y="1598872"/>
                    <a:pt x="1938358" y="1595847"/>
                  </a:cubicBezTo>
                  <a:cubicBezTo>
                    <a:pt x="1937803" y="1594346"/>
                    <a:pt x="1937182" y="1592871"/>
                    <a:pt x="1936496" y="1591425"/>
                  </a:cubicBezTo>
                  <a:cubicBezTo>
                    <a:pt x="1935177" y="1587934"/>
                    <a:pt x="1933626" y="1584521"/>
                    <a:pt x="1931919" y="1581263"/>
                  </a:cubicBezTo>
                  <a:cubicBezTo>
                    <a:pt x="1930755" y="1579013"/>
                    <a:pt x="1929669" y="1576841"/>
                    <a:pt x="1928273" y="1574747"/>
                  </a:cubicBezTo>
                  <a:cubicBezTo>
                    <a:pt x="1927730" y="1573738"/>
                    <a:pt x="1927032" y="1572652"/>
                    <a:pt x="1926334" y="1571644"/>
                  </a:cubicBezTo>
                  <a:cubicBezTo>
                    <a:pt x="1923075" y="1566834"/>
                    <a:pt x="1919429" y="1563188"/>
                    <a:pt x="1915551" y="1561559"/>
                  </a:cubicBezTo>
                  <a:cubicBezTo>
                    <a:pt x="1895769" y="1552948"/>
                    <a:pt x="1839062" y="1540691"/>
                    <a:pt x="1834253" y="1540691"/>
                  </a:cubicBezTo>
                  <a:cubicBezTo>
                    <a:pt x="1829521" y="1540691"/>
                    <a:pt x="1809817" y="1530219"/>
                    <a:pt x="1808653" y="1529676"/>
                  </a:cubicBezTo>
                  <a:lnTo>
                    <a:pt x="1834253" y="1501671"/>
                  </a:lnTo>
                  <a:lnTo>
                    <a:pt x="1834253" y="1481657"/>
                  </a:lnTo>
                  <a:lnTo>
                    <a:pt x="1822073" y="1451015"/>
                  </a:lnTo>
                  <a:lnTo>
                    <a:pt x="1788949" y="1451015"/>
                  </a:lnTo>
                  <a:cubicBezTo>
                    <a:pt x="1788949" y="1451015"/>
                    <a:pt x="1759393" y="1411607"/>
                    <a:pt x="1738526" y="1406720"/>
                  </a:cubicBezTo>
                  <a:cubicBezTo>
                    <a:pt x="1724562" y="1403385"/>
                    <a:pt x="1717038" y="1408970"/>
                    <a:pt x="1713702" y="1413004"/>
                  </a:cubicBezTo>
                  <a:cubicBezTo>
                    <a:pt x="1712150" y="1414943"/>
                    <a:pt x="1711452" y="1416572"/>
                    <a:pt x="1711452" y="1416572"/>
                  </a:cubicBezTo>
                  <a:lnTo>
                    <a:pt x="1680810" y="1421537"/>
                  </a:lnTo>
                  <a:lnTo>
                    <a:pt x="1641403" y="1398110"/>
                  </a:lnTo>
                  <a:lnTo>
                    <a:pt x="1602072" y="1416572"/>
                  </a:lnTo>
                  <a:lnTo>
                    <a:pt x="1574611" y="1410134"/>
                  </a:lnTo>
                  <a:lnTo>
                    <a:pt x="1571430" y="1409358"/>
                  </a:lnTo>
                  <a:lnTo>
                    <a:pt x="1565224" y="1407961"/>
                  </a:lnTo>
                  <a:lnTo>
                    <a:pt x="1561656" y="1405634"/>
                  </a:lnTo>
                  <a:lnTo>
                    <a:pt x="1516042" y="1375923"/>
                  </a:lnTo>
                  <a:lnTo>
                    <a:pt x="1477953" y="1357616"/>
                  </a:lnTo>
                  <a:lnTo>
                    <a:pt x="1434201" y="1348384"/>
                  </a:lnTo>
                  <a:lnTo>
                    <a:pt x="1421401" y="1345669"/>
                  </a:lnTo>
                  <a:lnTo>
                    <a:pt x="1417135" y="1344738"/>
                  </a:lnTo>
                  <a:lnTo>
                    <a:pt x="1416902" y="1344738"/>
                  </a:lnTo>
                  <a:lnTo>
                    <a:pt x="1417135" y="1344506"/>
                  </a:lnTo>
                  <a:lnTo>
                    <a:pt x="1421634" y="1345436"/>
                  </a:lnTo>
                  <a:lnTo>
                    <a:pt x="1434356" y="1348152"/>
                  </a:lnTo>
                  <a:lnTo>
                    <a:pt x="1434201" y="1347919"/>
                  </a:lnTo>
                  <a:lnTo>
                    <a:pt x="1421789" y="1345281"/>
                  </a:lnTo>
                  <a:lnTo>
                    <a:pt x="1417135" y="1344273"/>
                  </a:lnTo>
                  <a:lnTo>
                    <a:pt x="1413179" y="1343420"/>
                  </a:lnTo>
                  <a:lnTo>
                    <a:pt x="1384786" y="1337369"/>
                  </a:lnTo>
                  <a:lnTo>
                    <a:pt x="1384554" y="1337834"/>
                  </a:lnTo>
                  <a:lnTo>
                    <a:pt x="1362755" y="1330852"/>
                  </a:lnTo>
                  <a:lnTo>
                    <a:pt x="1348559" y="1325034"/>
                  </a:lnTo>
                  <a:lnTo>
                    <a:pt x="1338707" y="1321001"/>
                  </a:lnTo>
                  <a:lnTo>
                    <a:pt x="1316133" y="1297651"/>
                  </a:lnTo>
                  <a:lnTo>
                    <a:pt x="1307134" y="1288574"/>
                  </a:lnTo>
                  <a:lnTo>
                    <a:pt x="1295731" y="1277093"/>
                  </a:lnTo>
                  <a:lnTo>
                    <a:pt x="1259193" y="1239547"/>
                  </a:lnTo>
                  <a:lnTo>
                    <a:pt x="1259426" y="1239237"/>
                  </a:lnTo>
                  <a:cubicBezTo>
                    <a:pt x="1259271" y="1239159"/>
                    <a:pt x="1259271" y="1239159"/>
                    <a:pt x="1259193" y="1239159"/>
                  </a:cubicBezTo>
                  <a:cubicBezTo>
                    <a:pt x="1228551" y="1231635"/>
                    <a:pt x="1177585" y="1223024"/>
                    <a:pt x="1141435" y="1207587"/>
                  </a:cubicBezTo>
                  <a:cubicBezTo>
                    <a:pt x="1137479" y="1205958"/>
                    <a:pt x="1133600" y="1204096"/>
                    <a:pt x="1130032" y="1202234"/>
                  </a:cubicBezTo>
                  <a:cubicBezTo>
                    <a:pt x="1128868" y="1201691"/>
                    <a:pt x="1127704" y="1201070"/>
                    <a:pt x="1126618" y="1200450"/>
                  </a:cubicBezTo>
                  <a:lnTo>
                    <a:pt x="1126386" y="1200760"/>
                  </a:lnTo>
                  <a:cubicBezTo>
                    <a:pt x="1125222" y="1200140"/>
                    <a:pt x="1124136" y="1199519"/>
                    <a:pt x="1123050" y="1198821"/>
                  </a:cubicBezTo>
                  <a:cubicBezTo>
                    <a:pt x="1120723" y="1197424"/>
                    <a:pt x="1118551" y="1196028"/>
                    <a:pt x="1116534" y="1194554"/>
                  </a:cubicBezTo>
                  <a:cubicBezTo>
                    <a:pt x="1115680" y="1193934"/>
                    <a:pt x="1114750" y="1193235"/>
                    <a:pt x="1113974" y="1192537"/>
                  </a:cubicBezTo>
                  <a:cubicBezTo>
                    <a:pt x="1109397" y="1188891"/>
                    <a:pt x="1105673" y="1184935"/>
                    <a:pt x="1103113" y="1180591"/>
                  </a:cubicBezTo>
                  <a:cubicBezTo>
                    <a:pt x="1103113" y="1180513"/>
                    <a:pt x="1103036" y="1180513"/>
                    <a:pt x="1103036" y="1180436"/>
                  </a:cubicBezTo>
                  <a:cubicBezTo>
                    <a:pt x="1082013" y="1146148"/>
                    <a:pt x="1026858" y="1148553"/>
                    <a:pt x="1026858" y="1148553"/>
                  </a:cubicBezTo>
                  <a:lnTo>
                    <a:pt x="1015299" y="1144053"/>
                  </a:lnTo>
                  <a:lnTo>
                    <a:pt x="998621" y="1137537"/>
                  </a:lnTo>
                  <a:lnTo>
                    <a:pt x="949593" y="1080597"/>
                  </a:lnTo>
                  <a:lnTo>
                    <a:pt x="945715" y="1076098"/>
                  </a:lnTo>
                  <a:lnTo>
                    <a:pt x="905686" y="1052205"/>
                  </a:lnTo>
                  <a:lnTo>
                    <a:pt x="902661" y="1050343"/>
                  </a:lnTo>
                  <a:lnTo>
                    <a:pt x="902351" y="1050343"/>
                  </a:lnTo>
                  <a:lnTo>
                    <a:pt x="898162" y="1049645"/>
                  </a:lnTo>
                  <a:lnTo>
                    <a:pt x="864572" y="1044137"/>
                  </a:lnTo>
                  <a:lnTo>
                    <a:pt x="846187" y="1055230"/>
                  </a:lnTo>
                  <a:lnTo>
                    <a:pt x="820354" y="1057635"/>
                  </a:lnTo>
                  <a:lnTo>
                    <a:pt x="726955" y="1044137"/>
                  </a:lnTo>
                  <a:lnTo>
                    <a:pt x="718344" y="1030562"/>
                  </a:lnTo>
                  <a:lnTo>
                    <a:pt x="694994" y="1008531"/>
                  </a:lnTo>
                  <a:lnTo>
                    <a:pt x="656905" y="987663"/>
                  </a:lnTo>
                  <a:lnTo>
                    <a:pt x="565910" y="987663"/>
                  </a:lnTo>
                  <a:lnTo>
                    <a:pt x="551171" y="1003566"/>
                  </a:lnTo>
                  <a:lnTo>
                    <a:pt x="531545" y="987663"/>
                  </a:lnTo>
                  <a:lnTo>
                    <a:pt x="516806" y="977733"/>
                  </a:lnTo>
                  <a:lnTo>
                    <a:pt x="477398" y="992550"/>
                  </a:lnTo>
                  <a:lnTo>
                    <a:pt x="475070" y="992318"/>
                  </a:lnTo>
                  <a:lnTo>
                    <a:pt x="470494" y="991775"/>
                  </a:lnTo>
                  <a:lnTo>
                    <a:pt x="395324" y="983241"/>
                  </a:lnTo>
                  <a:lnTo>
                    <a:pt x="390204" y="982698"/>
                  </a:lnTo>
                  <a:lnTo>
                    <a:pt x="388808" y="982931"/>
                  </a:lnTo>
                  <a:cubicBezTo>
                    <a:pt x="388808" y="982931"/>
                    <a:pt x="388808" y="983009"/>
                    <a:pt x="388730" y="983009"/>
                  </a:cubicBezTo>
                  <a:cubicBezTo>
                    <a:pt x="376086" y="985181"/>
                    <a:pt x="283151" y="996584"/>
                    <a:pt x="216825" y="872077"/>
                  </a:cubicBezTo>
                  <a:cubicBezTo>
                    <a:pt x="213024" y="864940"/>
                    <a:pt x="209611" y="858191"/>
                    <a:pt x="206430" y="851597"/>
                  </a:cubicBezTo>
                  <a:cubicBezTo>
                    <a:pt x="205344" y="849425"/>
                    <a:pt x="204336" y="847253"/>
                    <a:pt x="203327" y="845159"/>
                  </a:cubicBezTo>
                  <a:lnTo>
                    <a:pt x="203327" y="845081"/>
                  </a:lnTo>
                  <a:cubicBezTo>
                    <a:pt x="200690" y="839341"/>
                    <a:pt x="198285" y="833910"/>
                    <a:pt x="195958" y="828635"/>
                  </a:cubicBezTo>
                  <a:cubicBezTo>
                    <a:pt x="192544" y="820723"/>
                    <a:pt x="189674" y="813276"/>
                    <a:pt x="187269" y="806139"/>
                  </a:cubicBezTo>
                  <a:cubicBezTo>
                    <a:pt x="186106" y="802958"/>
                    <a:pt x="185020" y="799855"/>
                    <a:pt x="184166" y="796830"/>
                  </a:cubicBezTo>
                  <a:cubicBezTo>
                    <a:pt x="160584" y="723057"/>
                    <a:pt x="183003" y="694121"/>
                    <a:pt x="176331" y="651067"/>
                  </a:cubicBezTo>
                  <a:cubicBezTo>
                    <a:pt x="174702" y="640750"/>
                    <a:pt x="172065" y="630898"/>
                    <a:pt x="168962" y="621822"/>
                  </a:cubicBezTo>
                  <a:cubicBezTo>
                    <a:pt x="168419" y="619960"/>
                    <a:pt x="167720" y="618176"/>
                    <a:pt x="166945" y="616392"/>
                  </a:cubicBezTo>
                  <a:cubicBezTo>
                    <a:pt x="166014" y="613521"/>
                    <a:pt x="164850" y="610806"/>
                    <a:pt x="163609" y="608014"/>
                  </a:cubicBezTo>
                  <a:cubicBezTo>
                    <a:pt x="162523" y="605764"/>
                    <a:pt x="161515" y="603437"/>
                    <a:pt x="160351" y="601187"/>
                  </a:cubicBezTo>
                  <a:lnTo>
                    <a:pt x="160351" y="601032"/>
                  </a:lnTo>
                  <a:cubicBezTo>
                    <a:pt x="158334" y="596765"/>
                    <a:pt x="156240" y="592809"/>
                    <a:pt x="154067" y="589085"/>
                  </a:cubicBezTo>
                  <a:cubicBezTo>
                    <a:pt x="151895" y="585284"/>
                    <a:pt x="149801" y="581871"/>
                    <a:pt x="147784" y="578768"/>
                  </a:cubicBezTo>
                  <a:cubicBezTo>
                    <a:pt x="144681" y="574036"/>
                    <a:pt x="141811" y="569925"/>
                    <a:pt x="139251" y="566511"/>
                  </a:cubicBezTo>
                  <a:cubicBezTo>
                    <a:pt x="137622" y="564339"/>
                    <a:pt x="136148" y="562477"/>
                    <a:pt x="134907" y="561004"/>
                  </a:cubicBezTo>
                  <a:lnTo>
                    <a:pt x="134907" y="560848"/>
                  </a:lnTo>
                  <a:cubicBezTo>
                    <a:pt x="134208" y="560073"/>
                    <a:pt x="133743" y="559374"/>
                    <a:pt x="133200" y="558831"/>
                  </a:cubicBezTo>
                  <a:cubicBezTo>
                    <a:pt x="132346" y="557978"/>
                    <a:pt x="131881" y="557280"/>
                    <a:pt x="131416" y="556892"/>
                  </a:cubicBezTo>
                  <a:cubicBezTo>
                    <a:pt x="131183" y="556659"/>
                    <a:pt x="131105" y="556427"/>
                    <a:pt x="130950" y="556427"/>
                  </a:cubicBezTo>
                  <a:cubicBezTo>
                    <a:pt x="130950" y="556194"/>
                    <a:pt x="130873" y="556194"/>
                    <a:pt x="130873" y="556194"/>
                  </a:cubicBezTo>
                  <a:lnTo>
                    <a:pt x="58341" y="542618"/>
                  </a:lnTo>
                  <a:lnTo>
                    <a:pt x="625" y="542618"/>
                  </a:lnTo>
                  <a:lnTo>
                    <a:pt x="625" y="505771"/>
                  </a:lnTo>
                  <a:lnTo>
                    <a:pt x="21493" y="479938"/>
                  </a:lnTo>
                  <a:lnTo>
                    <a:pt x="53376" y="479938"/>
                  </a:lnTo>
                  <a:lnTo>
                    <a:pt x="73157" y="451701"/>
                  </a:lnTo>
                  <a:cubicBezTo>
                    <a:pt x="73157" y="451701"/>
                    <a:pt x="95188" y="440686"/>
                    <a:pt x="98834" y="438203"/>
                  </a:cubicBezTo>
                  <a:cubicBezTo>
                    <a:pt x="102636" y="435721"/>
                    <a:pt x="156705" y="429592"/>
                    <a:pt x="156705" y="429592"/>
                  </a:cubicBezTo>
                  <a:lnTo>
                    <a:pt x="218144" y="437040"/>
                  </a:lnTo>
                  <a:lnTo>
                    <a:pt x="291917" y="370558"/>
                  </a:lnTo>
                  <a:lnTo>
                    <a:pt x="284470" y="341080"/>
                  </a:lnTo>
                  <a:lnTo>
                    <a:pt x="256233" y="326341"/>
                  </a:lnTo>
                  <a:lnTo>
                    <a:pt x="254914" y="298104"/>
                  </a:lnTo>
                  <a:lnTo>
                    <a:pt x="267249" y="273435"/>
                  </a:lnTo>
                  <a:lnTo>
                    <a:pt x="323800" y="273435"/>
                  </a:lnTo>
                  <a:lnTo>
                    <a:pt x="350874" y="260015"/>
                  </a:lnTo>
                  <a:lnTo>
                    <a:pt x="397496" y="229295"/>
                  </a:lnTo>
                  <a:lnTo>
                    <a:pt x="476234" y="236587"/>
                  </a:lnTo>
                  <a:lnTo>
                    <a:pt x="500825" y="208350"/>
                  </a:lnTo>
                  <a:lnTo>
                    <a:pt x="493456" y="164055"/>
                  </a:lnTo>
                  <a:lnTo>
                    <a:pt x="513082" y="143187"/>
                  </a:lnTo>
                  <a:lnTo>
                    <a:pt x="542638" y="97729"/>
                  </a:lnTo>
                  <a:lnTo>
                    <a:pt x="565910" y="64527"/>
                  </a:lnTo>
                  <a:lnTo>
                    <a:pt x="569711" y="20387"/>
                  </a:lnTo>
                  <a:lnTo>
                    <a:pt x="621221" y="606"/>
                  </a:lnTo>
                  <a:lnTo>
                    <a:pt x="703605" y="30084"/>
                  </a:lnTo>
                  <a:lnTo>
                    <a:pt x="703605" y="49865"/>
                  </a:lnTo>
                  <a:lnTo>
                    <a:pt x="704768" y="101375"/>
                  </a:lnTo>
                  <a:lnTo>
                    <a:pt x="710974" y="167856"/>
                  </a:lnTo>
                  <a:lnTo>
                    <a:pt x="771250" y="175226"/>
                  </a:lnTo>
                  <a:lnTo>
                    <a:pt x="797082" y="198498"/>
                  </a:lnTo>
                  <a:lnTo>
                    <a:pt x="844946" y="181277"/>
                  </a:lnTo>
                  <a:lnTo>
                    <a:pt x="860926" y="150635"/>
                  </a:lnTo>
                  <a:lnTo>
                    <a:pt x="907626" y="128448"/>
                  </a:lnTo>
                  <a:lnTo>
                    <a:pt x="949361" y="135818"/>
                  </a:lnTo>
                  <a:cubicBezTo>
                    <a:pt x="949361" y="135818"/>
                    <a:pt x="1001025" y="193533"/>
                    <a:pt x="1004749" y="188724"/>
                  </a:cubicBezTo>
                  <a:cubicBezTo>
                    <a:pt x="1008395" y="183836"/>
                    <a:pt x="1005990" y="173907"/>
                    <a:pt x="1009636" y="172666"/>
                  </a:cubicBezTo>
                  <a:cubicBezTo>
                    <a:pt x="1013360" y="171502"/>
                    <a:pt x="1036710" y="154281"/>
                    <a:pt x="1036710" y="154281"/>
                  </a:cubicBezTo>
                  <a:lnTo>
                    <a:pt x="1064947" y="166615"/>
                  </a:lnTo>
                  <a:lnTo>
                    <a:pt x="1117775" y="205868"/>
                  </a:lnTo>
                  <a:cubicBezTo>
                    <a:pt x="1117775" y="205868"/>
                    <a:pt x="1158424" y="241552"/>
                    <a:pt x="1159588" y="250163"/>
                  </a:cubicBezTo>
                  <a:cubicBezTo>
                    <a:pt x="1160829" y="258773"/>
                    <a:pt x="1205124" y="256213"/>
                    <a:pt x="1205124" y="256213"/>
                  </a:cubicBezTo>
                  <a:lnTo>
                    <a:pt x="1234602" y="261178"/>
                  </a:lnTo>
                  <a:lnTo>
                    <a:pt x="1241972" y="309119"/>
                  </a:lnTo>
                  <a:lnTo>
                    <a:pt x="1277578" y="300508"/>
                  </a:lnTo>
                  <a:cubicBezTo>
                    <a:pt x="1277578" y="300508"/>
                    <a:pt x="1276415" y="274754"/>
                    <a:pt x="1293636" y="279641"/>
                  </a:cubicBezTo>
                  <a:cubicBezTo>
                    <a:pt x="1310703" y="284606"/>
                    <a:pt x="1331648" y="285769"/>
                    <a:pt x="1331648" y="289493"/>
                  </a:cubicBezTo>
                  <a:cubicBezTo>
                    <a:pt x="1331648" y="293217"/>
                    <a:pt x="1366091" y="332469"/>
                    <a:pt x="1366091" y="332469"/>
                  </a:cubicBezTo>
                  <a:cubicBezTo>
                    <a:pt x="1366091" y="332469"/>
                    <a:pt x="1390604" y="323858"/>
                    <a:pt x="1406662" y="321454"/>
                  </a:cubicBezTo>
                  <a:cubicBezTo>
                    <a:pt x="1422643" y="319049"/>
                    <a:pt x="1473066" y="316489"/>
                    <a:pt x="1476712" y="314084"/>
                  </a:cubicBezTo>
                  <a:cubicBezTo>
                    <a:pt x="1480358" y="311524"/>
                    <a:pt x="1509914" y="278400"/>
                    <a:pt x="1509914" y="278400"/>
                  </a:cubicBezTo>
                  <a:lnTo>
                    <a:pt x="1549244" y="243957"/>
                  </a:lnTo>
                  <a:lnTo>
                    <a:pt x="1571430" y="226890"/>
                  </a:lnTo>
                  <a:lnTo>
                    <a:pt x="1616889" y="261178"/>
                  </a:lnTo>
                  <a:lnTo>
                    <a:pt x="1624181" y="293217"/>
                  </a:lnTo>
                  <a:cubicBezTo>
                    <a:pt x="1624181" y="293217"/>
                    <a:pt x="1740931" y="282046"/>
                    <a:pt x="1779020" y="321454"/>
                  </a:cubicBezTo>
                  <a:cubicBezTo>
                    <a:pt x="1817186" y="360784"/>
                    <a:pt x="1908026" y="373118"/>
                    <a:pt x="1921601" y="403760"/>
                  </a:cubicBezTo>
                  <a:cubicBezTo>
                    <a:pt x="1935177" y="434480"/>
                    <a:pt x="1941383" y="457907"/>
                    <a:pt x="1941383" y="457907"/>
                  </a:cubicBezTo>
                  <a:lnTo>
                    <a:pt x="1948675" y="526638"/>
                  </a:lnTo>
                  <a:lnTo>
                    <a:pt x="1968301" y="568451"/>
                  </a:lnTo>
                  <a:lnTo>
                    <a:pt x="2006468" y="601653"/>
                  </a:lnTo>
                  <a:lnTo>
                    <a:pt x="2000340" y="697612"/>
                  </a:lnTo>
                  <a:lnTo>
                    <a:pt x="2070389" y="745476"/>
                  </a:lnTo>
                  <a:lnTo>
                    <a:pt x="2112124" y="772549"/>
                  </a:lnTo>
                  <a:lnTo>
                    <a:pt x="2162548" y="776195"/>
                  </a:lnTo>
                  <a:cubicBezTo>
                    <a:pt x="2162548" y="776195"/>
                    <a:pt x="2201878" y="809397"/>
                    <a:pt x="2198232" y="809397"/>
                  </a:cubicBezTo>
                  <a:cubicBezTo>
                    <a:pt x="2194431" y="809397"/>
                    <a:pt x="2200637" y="861062"/>
                    <a:pt x="2200637" y="861062"/>
                  </a:cubicBezTo>
                  <a:lnTo>
                    <a:pt x="2222823" y="870758"/>
                  </a:lnTo>
                  <a:lnTo>
                    <a:pt x="2240045" y="901555"/>
                  </a:lnTo>
                  <a:lnTo>
                    <a:pt x="2240045" y="1040414"/>
                  </a:lnTo>
                  <a:lnTo>
                    <a:pt x="2268282" y="1062600"/>
                  </a:lnTo>
                  <a:lnTo>
                    <a:pt x="2294114" y="1090837"/>
                  </a:lnTo>
                  <a:cubicBezTo>
                    <a:pt x="2294114" y="1090837"/>
                    <a:pt x="2291554" y="1127685"/>
                    <a:pt x="2287908" y="1131486"/>
                  </a:cubicBezTo>
                  <a:lnTo>
                    <a:pt x="2284185" y="1135132"/>
                  </a:lnTo>
                  <a:lnTo>
                    <a:pt x="2312422" y="1174385"/>
                  </a:lnTo>
                  <a:lnTo>
                    <a:pt x="2324756" y="1180591"/>
                  </a:lnTo>
                  <a:lnTo>
                    <a:pt x="2332203" y="1222403"/>
                  </a:lnTo>
                  <a:lnTo>
                    <a:pt x="2324756" y="1286325"/>
                  </a:lnTo>
                  <a:lnTo>
                    <a:pt x="2317386" y="1323173"/>
                  </a:lnTo>
                  <a:cubicBezTo>
                    <a:pt x="2317386" y="1323173"/>
                    <a:pt x="2303811" y="1357616"/>
                    <a:pt x="2300165" y="1358857"/>
                  </a:cubicBezTo>
                  <a:cubicBezTo>
                    <a:pt x="2296519" y="1360020"/>
                    <a:pt x="2273169" y="1378483"/>
                    <a:pt x="2273169" y="1378483"/>
                  </a:cubicBezTo>
                  <a:lnTo>
                    <a:pt x="2265722" y="1410366"/>
                  </a:lnTo>
                  <a:lnTo>
                    <a:pt x="2275574" y="1476692"/>
                  </a:lnTo>
                  <a:lnTo>
                    <a:pt x="2290391" y="1522306"/>
                  </a:lnTo>
                  <a:lnTo>
                    <a:pt x="2292563" y="1551474"/>
                  </a:lnTo>
                  <a:lnTo>
                    <a:pt x="2292795" y="1555120"/>
                  </a:lnTo>
                  <a:lnTo>
                    <a:pt x="2257809" y="1573816"/>
                  </a:lnTo>
                  <a:cubicBezTo>
                    <a:pt x="2257809" y="1573816"/>
                    <a:pt x="2215764" y="1594838"/>
                    <a:pt x="2212351" y="1597166"/>
                  </a:cubicBezTo>
                  <a:cubicBezTo>
                    <a:pt x="2208782" y="1599415"/>
                    <a:pt x="2147033" y="1652011"/>
                    <a:pt x="2147033" y="1652011"/>
                  </a:cubicBezTo>
                  <a:lnTo>
                    <a:pt x="2147033" y="1652243"/>
                  </a:lnTo>
                  <a:lnTo>
                    <a:pt x="2143464" y="1713838"/>
                  </a:lnTo>
                  <a:lnTo>
                    <a:pt x="2162160" y="1736024"/>
                  </a:lnTo>
                  <a:lnTo>
                    <a:pt x="2192492" y="1758210"/>
                  </a:lnTo>
                  <a:lnTo>
                    <a:pt x="2224064" y="1764028"/>
                  </a:lnTo>
                  <a:lnTo>
                    <a:pt x="2261378" y="1806074"/>
                  </a:lnTo>
                  <a:lnTo>
                    <a:pt x="2303345" y="1831673"/>
                  </a:lnTo>
                  <a:lnTo>
                    <a:pt x="2327859" y="1851532"/>
                  </a:lnTo>
                  <a:lnTo>
                    <a:pt x="2366413" y="1856187"/>
                  </a:lnTo>
                  <a:lnTo>
                    <a:pt x="2397831" y="1904050"/>
                  </a:lnTo>
                  <a:lnTo>
                    <a:pt x="2435300" y="1933218"/>
                  </a:lnTo>
                  <a:lnTo>
                    <a:pt x="2435300" y="1933451"/>
                  </a:lnTo>
                  <a:close/>
                  <a:moveTo>
                    <a:pt x="1121964" y="1193623"/>
                  </a:moveTo>
                  <a:cubicBezTo>
                    <a:pt x="1122972" y="1194321"/>
                    <a:pt x="1124058" y="1194942"/>
                    <a:pt x="1125222" y="1195563"/>
                  </a:cubicBezTo>
                  <a:lnTo>
                    <a:pt x="1125145" y="1195640"/>
                  </a:lnTo>
                  <a:cubicBezTo>
                    <a:pt x="1124058" y="1195020"/>
                    <a:pt x="1122972" y="1194321"/>
                    <a:pt x="1121964" y="1193623"/>
                  </a:cubicBezTo>
                  <a:moveTo>
                    <a:pt x="1264158" y="1239159"/>
                  </a:moveTo>
                  <a:lnTo>
                    <a:pt x="1264236" y="1239082"/>
                  </a:lnTo>
                  <a:lnTo>
                    <a:pt x="1312487" y="1288574"/>
                  </a:lnTo>
                  <a:close/>
                </a:path>
              </a:pathLst>
            </a:custGeom>
            <a:solidFill>
              <a:srgbClr val="FFFFFF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FB1DA75A-7B6D-D793-0AD2-A45D4EE5886D}"/>
                </a:ext>
              </a:extLst>
            </p:cNvPr>
            <p:cNvSpPr/>
            <p:nvPr/>
          </p:nvSpPr>
          <p:spPr>
            <a:xfrm flipV="1">
              <a:off x="5707483" y="4373872"/>
              <a:ext cx="2442587" cy="2144545"/>
            </a:xfrm>
            <a:custGeom>
              <a:avLst/>
              <a:gdLst>
                <a:gd name="connsiteX0" fmla="*/ 2187359 w 2442587"/>
                <a:gd name="connsiteY0" fmla="*/ 1926443 h 2144545"/>
                <a:gd name="connsiteX1" fmla="*/ 2187824 w 2442587"/>
                <a:gd name="connsiteY1" fmla="*/ 1926908 h 2144545"/>
                <a:gd name="connsiteX2" fmla="*/ 2194961 w 2442587"/>
                <a:gd name="connsiteY2" fmla="*/ 1950956 h 2144545"/>
                <a:gd name="connsiteX3" fmla="*/ 2161061 w 2442587"/>
                <a:gd name="connsiteY3" fmla="*/ 2015421 h 2144545"/>
                <a:gd name="connsiteX4" fmla="*/ 2160983 w 2442587"/>
                <a:gd name="connsiteY4" fmla="*/ 2015343 h 2144545"/>
                <a:gd name="connsiteX5" fmla="*/ 2187746 w 2442587"/>
                <a:gd name="connsiteY5" fmla="*/ 1979659 h 2144545"/>
                <a:gd name="connsiteX6" fmla="*/ 2187824 w 2442587"/>
                <a:gd name="connsiteY6" fmla="*/ 1979349 h 2144545"/>
                <a:gd name="connsiteX7" fmla="*/ 2187824 w 2442587"/>
                <a:gd name="connsiteY7" fmla="*/ 1980202 h 2144545"/>
                <a:gd name="connsiteX8" fmla="*/ 2186660 w 2442587"/>
                <a:gd name="connsiteY8" fmla="*/ 1925822 h 2144545"/>
                <a:gd name="connsiteX9" fmla="*/ 2158035 w 2442587"/>
                <a:gd name="connsiteY9" fmla="*/ 1898283 h 2144545"/>
                <a:gd name="connsiteX10" fmla="*/ 2128014 w 2442587"/>
                <a:gd name="connsiteY10" fmla="*/ 1878579 h 2144545"/>
                <a:gd name="connsiteX11" fmla="*/ 2127238 w 2442587"/>
                <a:gd name="connsiteY11" fmla="*/ 1878036 h 2144545"/>
                <a:gd name="connsiteX12" fmla="*/ 2084184 w 2442587"/>
                <a:gd name="connsiteY12" fmla="*/ 1873382 h 2144545"/>
                <a:gd name="connsiteX13" fmla="*/ 2084184 w 2442587"/>
                <a:gd name="connsiteY13" fmla="*/ 1873149 h 2144545"/>
                <a:gd name="connsiteX14" fmla="*/ 2127238 w 2442587"/>
                <a:gd name="connsiteY14" fmla="*/ 1877804 h 2144545"/>
                <a:gd name="connsiteX15" fmla="*/ 2128014 w 2442587"/>
                <a:gd name="connsiteY15" fmla="*/ 1878347 h 2144545"/>
                <a:gd name="connsiteX16" fmla="*/ 2158035 w 2442587"/>
                <a:gd name="connsiteY16" fmla="*/ 1898051 h 2144545"/>
                <a:gd name="connsiteX17" fmla="*/ 2186660 w 2442587"/>
                <a:gd name="connsiteY17" fmla="*/ 1925589 h 2144545"/>
                <a:gd name="connsiteX18" fmla="*/ 2187359 w 2442587"/>
                <a:gd name="connsiteY18" fmla="*/ 1926443 h 2144545"/>
                <a:gd name="connsiteX19" fmla="*/ 2072703 w 2442587"/>
                <a:gd name="connsiteY19" fmla="*/ 1826760 h 2144545"/>
                <a:gd name="connsiteX20" fmla="*/ 2073169 w 2442587"/>
                <a:gd name="connsiteY20" fmla="*/ 1827147 h 2144545"/>
                <a:gd name="connsiteX21" fmla="*/ 2084029 w 2442587"/>
                <a:gd name="connsiteY21" fmla="*/ 1865857 h 2144545"/>
                <a:gd name="connsiteX22" fmla="*/ 2047181 w 2442587"/>
                <a:gd name="connsiteY22" fmla="*/ 1806280 h 2144545"/>
                <a:gd name="connsiteX23" fmla="*/ 2030270 w 2442587"/>
                <a:gd name="connsiteY23" fmla="*/ 1789446 h 2144545"/>
                <a:gd name="connsiteX24" fmla="*/ 1992879 w 2442587"/>
                <a:gd name="connsiteY24" fmla="*/ 1764002 h 2144545"/>
                <a:gd name="connsiteX25" fmla="*/ 1992802 w 2442587"/>
                <a:gd name="connsiteY25" fmla="*/ 1763769 h 2144545"/>
                <a:gd name="connsiteX26" fmla="*/ 2030270 w 2442587"/>
                <a:gd name="connsiteY26" fmla="*/ 1789214 h 2144545"/>
                <a:gd name="connsiteX27" fmla="*/ 2047181 w 2442587"/>
                <a:gd name="connsiteY27" fmla="*/ 1806047 h 2144545"/>
                <a:gd name="connsiteX28" fmla="*/ 2071695 w 2442587"/>
                <a:gd name="connsiteY28" fmla="*/ 1825751 h 2144545"/>
                <a:gd name="connsiteX29" fmla="*/ 2072703 w 2442587"/>
                <a:gd name="connsiteY29" fmla="*/ 1826760 h 2144545"/>
                <a:gd name="connsiteX30" fmla="*/ 1987449 w 2442587"/>
                <a:gd name="connsiteY30" fmla="*/ 1740885 h 2144545"/>
                <a:gd name="connsiteX31" fmla="*/ 1991095 w 2442587"/>
                <a:gd name="connsiteY31" fmla="*/ 1756400 h 2144545"/>
                <a:gd name="connsiteX32" fmla="*/ 1987371 w 2442587"/>
                <a:gd name="connsiteY32" fmla="*/ 1740807 h 2144545"/>
                <a:gd name="connsiteX33" fmla="*/ 2005369 w 2442587"/>
                <a:gd name="connsiteY33" fmla="*/ 1705976 h 2144545"/>
                <a:gd name="connsiteX34" fmla="*/ 1979614 w 2442587"/>
                <a:gd name="connsiteY34" fmla="*/ 1689530 h 2144545"/>
                <a:gd name="connsiteX35" fmla="*/ 1956419 w 2442587"/>
                <a:gd name="connsiteY35" fmla="*/ 1664086 h 2144545"/>
                <a:gd name="connsiteX36" fmla="*/ 1956419 w 2442587"/>
                <a:gd name="connsiteY36" fmla="*/ 1663853 h 2144545"/>
                <a:gd name="connsiteX37" fmla="*/ 1979614 w 2442587"/>
                <a:gd name="connsiteY37" fmla="*/ 1689298 h 2144545"/>
                <a:gd name="connsiteX38" fmla="*/ 2001878 w 2442587"/>
                <a:gd name="connsiteY38" fmla="*/ 1703494 h 2144545"/>
                <a:gd name="connsiteX39" fmla="*/ 2006843 w 2442587"/>
                <a:gd name="connsiteY39" fmla="*/ 1703494 h 2144545"/>
                <a:gd name="connsiteX40" fmla="*/ 1920890 w 2442587"/>
                <a:gd name="connsiteY40" fmla="*/ 1562386 h 2144545"/>
                <a:gd name="connsiteX41" fmla="*/ 1838118 w 2442587"/>
                <a:gd name="connsiteY41" fmla="*/ 1541208 h 2144545"/>
                <a:gd name="connsiteX42" fmla="*/ 1818569 w 2442587"/>
                <a:gd name="connsiteY42" fmla="*/ 1532752 h 2144545"/>
                <a:gd name="connsiteX43" fmla="*/ 1841997 w 2442587"/>
                <a:gd name="connsiteY43" fmla="*/ 1507075 h 2144545"/>
                <a:gd name="connsiteX44" fmla="*/ 1841997 w 2442587"/>
                <a:gd name="connsiteY44" fmla="*/ 1507308 h 2144545"/>
                <a:gd name="connsiteX45" fmla="*/ 1818802 w 2442587"/>
                <a:gd name="connsiteY45" fmla="*/ 1532675 h 2144545"/>
                <a:gd name="connsiteX46" fmla="*/ 1838118 w 2442587"/>
                <a:gd name="connsiteY46" fmla="*/ 1540975 h 2144545"/>
                <a:gd name="connsiteX47" fmla="*/ 1920890 w 2442587"/>
                <a:gd name="connsiteY47" fmla="*/ 1562153 h 2144545"/>
                <a:gd name="connsiteX48" fmla="*/ 1933457 w 2442587"/>
                <a:gd name="connsiteY48" fmla="*/ 1573789 h 2144545"/>
                <a:gd name="connsiteX49" fmla="*/ 1920890 w 2442587"/>
                <a:gd name="connsiteY49" fmla="*/ 1562386 h 2144545"/>
                <a:gd name="connsiteX50" fmla="*/ 1828577 w 2442587"/>
                <a:gd name="connsiteY50" fmla="*/ 1451532 h 2144545"/>
                <a:gd name="connsiteX51" fmla="*/ 1794677 w 2442587"/>
                <a:gd name="connsiteY51" fmla="*/ 1451532 h 2144545"/>
                <a:gd name="connsiteX52" fmla="*/ 1743322 w 2442587"/>
                <a:gd name="connsiteY52" fmla="*/ 1407315 h 2144545"/>
                <a:gd name="connsiteX53" fmla="*/ 1714620 w 2442587"/>
                <a:gd name="connsiteY53" fmla="*/ 1414917 h 2144545"/>
                <a:gd name="connsiteX54" fmla="*/ 1712836 w 2442587"/>
                <a:gd name="connsiteY54" fmla="*/ 1417477 h 2144545"/>
                <a:gd name="connsiteX55" fmla="*/ 1685452 w 2442587"/>
                <a:gd name="connsiteY55" fmla="*/ 1421821 h 2144545"/>
                <a:gd name="connsiteX56" fmla="*/ 1645501 w 2442587"/>
                <a:gd name="connsiteY56" fmla="*/ 1398083 h 2144545"/>
                <a:gd name="connsiteX57" fmla="*/ 1605472 w 2442587"/>
                <a:gd name="connsiteY57" fmla="*/ 1416856 h 2144545"/>
                <a:gd name="connsiteX58" fmla="*/ 1570797 w 2442587"/>
                <a:gd name="connsiteY58" fmla="*/ 1408788 h 2144545"/>
                <a:gd name="connsiteX59" fmla="*/ 1570719 w 2442587"/>
                <a:gd name="connsiteY59" fmla="*/ 1408788 h 2144545"/>
                <a:gd name="connsiteX60" fmla="*/ 1568547 w 2442587"/>
                <a:gd name="connsiteY60" fmla="*/ 1408245 h 2144545"/>
                <a:gd name="connsiteX61" fmla="*/ 1565522 w 2442587"/>
                <a:gd name="connsiteY61" fmla="*/ 1409797 h 2144545"/>
                <a:gd name="connsiteX62" fmla="*/ 1565289 w 2442587"/>
                <a:gd name="connsiteY62" fmla="*/ 1409874 h 2144545"/>
                <a:gd name="connsiteX63" fmla="*/ 1561720 w 2442587"/>
                <a:gd name="connsiteY63" fmla="*/ 1411736 h 2144545"/>
                <a:gd name="connsiteX64" fmla="*/ 1518279 w 2442587"/>
                <a:gd name="connsiteY64" fmla="*/ 1383577 h 2144545"/>
                <a:gd name="connsiteX65" fmla="*/ 1480578 w 2442587"/>
                <a:gd name="connsiteY65" fmla="*/ 1365424 h 2144545"/>
                <a:gd name="connsiteX66" fmla="*/ 1422086 w 2442587"/>
                <a:gd name="connsiteY66" fmla="*/ 1353090 h 2144545"/>
                <a:gd name="connsiteX67" fmla="*/ 1420768 w 2442587"/>
                <a:gd name="connsiteY67" fmla="*/ 1352780 h 2144545"/>
                <a:gd name="connsiteX68" fmla="*/ 1417510 w 2442587"/>
                <a:gd name="connsiteY68" fmla="*/ 1352702 h 2144545"/>
                <a:gd name="connsiteX69" fmla="*/ 1417044 w 2442587"/>
                <a:gd name="connsiteY69" fmla="*/ 1352702 h 2144545"/>
                <a:gd name="connsiteX70" fmla="*/ 1412234 w 2442587"/>
                <a:gd name="connsiteY70" fmla="*/ 1352547 h 2144545"/>
                <a:gd name="connsiteX71" fmla="*/ 1411614 w 2442587"/>
                <a:gd name="connsiteY71" fmla="*/ 1352547 h 2144545"/>
                <a:gd name="connsiteX72" fmla="*/ 1413398 w 2442587"/>
                <a:gd name="connsiteY72" fmla="*/ 1350763 h 2144545"/>
                <a:gd name="connsiteX73" fmla="*/ 1390746 w 2442587"/>
                <a:gd name="connsiteY73" fmla="*/ 1345953 h 2144545"/>
                <a:gd name="connsiteX74" fmla="*/ 1390514 w 2442587"/>
                <a:gd name="connsiteY74" fmla="*/ 1346419 h 2144545"/>
                <a:gd name="connsiteX75" fmla="*/ 1390358 w 2442587"/>
                <a:gd name="connsiteY75" fmla="*/ 1346729 h 2144545"/>
                <a:gd name="connsiteX76" fmla="*/ 1387255 w 2442587"/>
                <a:gd name="connsiteY76" fmla="*/ 1345720 h 2144545"/>
                <a:gd name="connsiteX77" fmla="*/ 1365147 w 2442587"/>
                <a:gd name="connsiteY77" fmla="*/ 1338584 h 2144545"/>
                <a:gd name="connsiteX78" fmla="*/ 1342262 w 2442587"/>
                <a:gd name="connsiteY78" fmla="*/ 1329197 h 2144545"/>
                <a:gd name="connsiteX79" fmla="*/ 1341099 w 2442587"/>
                <a:gd name="connsiteY79" fmla="*/ 1328732 h 2144545"/>
                <a:gd name="connsiteX80" fmla="*/ 1305725 w 2442587"/>
                <a:gd name="connsiteY80" fmla="*/ 1292737 h 2144545"/>
                <a:gd name="connsiteX81" fmla="*/ 1261042 w 2442587"/>
                <a:gd name="connsiteY81" fmla="*/ 1247278 h 2144545"/>
                <a:gd name="connsiteX82" fmla="*/ 1260499 w 2442587"/>
                <a:gd name="connsiteY82" fmla="*/ 1246658 h 2144545"/>
                <a:gd name="connsiteX83" fmla="*/ 1236606 w 2442587"/>
                <a:gd name="connsiteY83" fmla="*/ 1241305 h 2144545"/>
                <a:gd name="connsiteX84" fmla="*/ 1143827 w 2442587"/>
                <a:gd name="connsiteY84" fmla="*/ 1215318 h 2144545"/>
                <a:gd name="connsiteX85" fmla="*/ 1131725 w 2442587"/>
                <a:gd name="connsiteY85" fmla="*/ 1209655 h 2144545"/>
                <a:gd name="connsiteX86" fmla="*/ 1131492 w 2442587"/>
                <a:gd name="connsiteY86" fmla="*/ 1210043 h 2144545"/>
                <a:gd name="connsiteX87" fmla="*/ 1128390 w 2442587"/>
                <a:gd name="connsiteY87" fmla="*/ 1208336 h 2144545"/>
                <a:gd name="connsiteX88" fmla="*/ 1128079 w 2442587"/>
                <a:gd name="connsiteY88" fmla="*/ 1208181 h 2144545"/>
                <a:gd name="connsiteX89" fmla="*/ 1124744 w 2442587"/>
                <a:gd name="connsiteY89" fmla="*/ 1206242 h 2144545"/>
                <a:gd name="connsiteX90" fmla="*/ 1124666 w 2442587"/>
                <a:gd name="connsiteY90" fmla="*/ 1206242 h 2144545"/>
                <a:gd name="connsiteX91" fmla="*/ 1113107 w 2442587"/>
                <a:gd name="connsiteY91" fmla="*/ 1197786 h 2144545"/>
                <a:gd name="connsiteX92" fmla="*/ 1110547 w 2442587"/>
                <a:gd name="connsiteY92" fmla="*/ 1195381 h 2144545"/>
                <a:gd name="connsiteX93" fmla="*/ 1108220 w 2442587"/>
                <a:gd name="connsiteY93" fmla="*/ 1192899 h 2144545"/>
                <a:gd name="connsiteX94" fmla="*/ 1106746 w 2442587"/>
                <a:gd name="connsiteY94" fmla="*/ 1191114 h 2144545"/>
                <a:gd name="connsiteX95" fmla="*/ 1103643 w 2442587"/>
                <a:gd name="connsiteY95" fmla="*/ 1186770 h 2144545"/>
                <a:gd name="connsiteX96" fmla="*/ 1102169 w 2442587"/>
                <a:gd name="connsiteY96" fmla="*/ 1184598 h 2144545"/>
                <a:gd name="connsiteX97" fmla="*/ 1030878 w 2442587"/>
                <a:gd name="connsiteY97" fmla="*/ 1156594 h 2144545"/>
                <a:gd name="connsiteX98" fmla="*/ 1030103 w 2442587"/>
                <a:gd name="connsiteY98" fmla="*/ 1156594 h 2144545"/>
                <a:gd name="connsiteX99" fmla="*/ 1008537 w 2442587"/>
                <a:gd name="connsiteY99" fmla="*/ 1148216 h 2144545"/>
                <a:gd name="connsiteX100" fmla="*/ 1000159 w 2442587"/>
                <a:gd name="connsiteY100" fmla="*/ 1144958 h 2144545"/>
                <a:gd name="connsiteX101" fmla="*/ 950589 w 2442587"/>
                <a:gd name="connsiteY101" fmla="*/ 1087320 h 2144545"/>
                <a:gd name="connsiteX102" fmla="*/ 947098 w 2442587"/>
                <a:gd name="connsiteY102" fmla="*/ 1083286 h 2144545"/>
                <a:gd name="connsiteX103" fmla="*/ 907535 w 2442587"/>
                <a:gd name="connsiteY103" fmla="*/ 1059626 h 2144545"/>
                <a:gd name="connsiteX104" fmla="*/ 907535 w 2442587"/>
                <a:gd name="connsiteY104" fmla="*/ 1059548 h 2144545"/>
                <a:gd name="connsiteX105" fmla="*/ 909552 w 2442587"/>
                <a:gd name="connsiteY105" fmla="*/ 1056368 h 2144545"/>
                <a:gd name="connsiteX106" fmla="*/ 911646 w 2442587"/>
                <a:gd name="connsiteY106" fmla="*/ 1052954 h 2144545"/>
                <a:gd name="connsiteX107" fmla="*/ 951597 w 2442587"/>
                <a:gd name="connsiteY107" fmla="*/ 1077002 h 2144545"/>
                <a:gd name="connsiteX108" fmla="*/ 1004813 w 2442587"/>
                <a:gd name="connsiteY108" fmla="*/ 1138441 h 2144545"/>
                <a:gd name="connsiteX109" fmla="*/ 1029870 w 2442587"/>
                <a:gd name="connsiteY109" fmla="*/ 1148216 h 2144545"/>
                <a:gd name="connsiteX110" fmla="*/ 1031421 w 2442587"/>
                <a:gd name="connsiteY110" fmla="*/ 1148836 h 2144545"/>
                <a:gd name="connsiteX111" fmla="*/ 1110237 w 2442587"/>
                <a:gd name="connsiteY111" fmla="*/ 1182736 h 2144545"/>
                <a:gd name="connsiteX112" fmla="*/ 1111478 w 2442587"/>
                <a:gd name="connsiteY112" fmla="*/ 1184598 h 2144545"/>
                <a:gd name="connsiteX113" fmla="*/ 1112254 w 2442587"/>
                <a:gd name="connsiteY113" fmla="*/ 1185607 h 2144545"/>
                <a:gd name="connsiteX114" fmla="*/ 1113961 w 2442587"/>
                <a:gd name="connsiteY114" fmla="*/ 1187701 h 2144545"/>
                <a:gd name="connsiteX115" fmla="*/ 1115512 w 2442587"/>
                <a:gd name="connsiteY115" fmla="*/ 1189408 h 2144545"/>
                <a:gd name="connsiteX116" fmla="*/ 1117452 w 2442587"/>
                <a:gd name="connsiteY116" fmla="*/ 1191270 h 2144545"/>
                <a:gd name="connsiteX117" fmla="*/ 1118848 w 2442587"/>
                <a:gd name="connsiteY117" fmla="*/ 1192511 h 2144545"/>
                <a:gd name="connsiteX118" fmla="*/ 1121718 w 2442587"/>
                <a:gd name="connsiteY118" fmla="*/ 1194838 h 2144545"/>
                <a:gd name="connsiteX119" fmla="*/ 1124588 w 2442587"/>
                <a:gd name="connsiteY119" fmla="*/ 1196933 h 2144545"/>
                <a:gd name="connsiteX120" fmla="*/ 1125830 w 2442587"/>
                <a:gd name="connsiteY120" fmla="*/ 1197786 h 2144545"/>
                <a:gd name="connsiteX121" fmla="*/ 1129010 w 2442587"/>
                <a:gd name="connsiteY121" fmla="*/ 1199803 h 2144545"/>
                <a:gd name="connsiteX122" fmla="*/ 1129088 w 2442587"/>
                <a:gd name="connsiteY122" fmla="*/ 1199725 h 2144545"/>
                <a:gd name="connsiteX123" fmla="*/ 1129243 w 2442587"/>
                <a:gd name="connsiteY123" fmla="*/ 1199493 h 2144545"/>
                <a:gd name="connsiteX124" fmla="*/ 1132346 w 2442587"/>
                <a:gd name="connsiteY124" fmla="*/ 1201199 h 2144545"/>
                <a:gd name="connsiteX125" fmla="*/ 1146852 w 2442587"/>
                <a:gd name="connsiteY125" fmla="*/ 1208181 h 2144545"/>
                <a:gd name="connsiteX126" fmla="*/ 1238235 w 2442587"/>
                <a:gd name="connsiteY126" fmla="*/ 1233703 h 2144545"/>
                <a:gd name="connsiteX127" fmla="*/ 1263679 w 2442587"/>
                <a:gd name="connsiteY127" fmla="*/ 1239443 h 2144545"/>
                <a:gd name="connsiteX128" fmla="*/ 1264843 w 2442587"/>
                <a:gd name="connsiteY128" fmla="*/ 1239521 h 2144545"/>
                <a:gd name="connsiteX129" fmla="*/ 1268179 w 2442587"/>
                <a:gd name="connsiteY129" fmla="*/ 1243167 h 2144545"/>
                <a:gd name="connsiteX130" fmla="*/ 1268101 w 2442587"/>
                <a:gd name="connsiteY130" fmla="*/ 1243245 h 2144545"/>
                <a:gd name="connsiteX131" fmla="*/ 1268024 w 2442587"/>
                <a:gd name="connsiteY131" fmla="*/ 1243322 h 2144545"/>
                <a:gd name="connsiteX132" fmla="*/ 1316352 w 2442587"/>
                <a:gd name="connsiteY132" fmla="*/ 1292737 h 2144545"/>
                <a:gd name="connsiteX133" fmla="*/ 1316430 w 2442587"/>
                <a:gd name="connsiteY133" fmla="*/ 1292737 h 2144545"/>
                <a:gd name="connsiteX134" fmla="*/ 1344822 w 2442587"/>
                <a:gd name="connsiteY134" fmla="*/ 1321827 h 2144545"/>
                <a:gd name="connsiteX135" fmla="*/ 1362664 w 2442587"/>
                <a:gd name="connsiteY135" fmla="*/ 1329197 h 2144545"/>
                <a:gd name="connsiteX136" fmla="*/ 1367784 w 2442587"/>
                <a:gd name="connsiteY136" fmla="*/ 1331292 h 2144545"/>
                <a:gd name="connsiteX137" fmla="*/ 1386402 w 2442587"/>
                <a:gd name="connsiteY137" fmla="*/ 1337265 h 2144545"/>
                <a:gd name="connsiteX138" fmla="*/ 1386480 w 2442587"/>
                <a:gd name="connsiteY138" fmla="*/ 1337110 h 2144545"/>
                <a:gd name="connsiteX139" fmla="*/ 1482595 w 2442587"/>
                <a:gd name="connsiteY139" fmla="*/ 1357977 h 2144545"/>
                <a:gd name="connsiteX140" fmla="*/ 1522080 w 2442587"/>
                <a:gd name="connsiteY140" fmla="*/ 1376828 h 2144545"/>
                <a:gd name="connsiteX141" fmla="*/ 1570642 w 2442587"/>
                <a:gd name="connsiteY141" fmla="*/ 1408478 h 2144545"/>
                <a:gd name="connsiteX142" fmla="*/ 1605472 w 2442587"/>
                <a:gd name="connsiteY142" fmla="*/ 1416623 h 2144545"/>
                <a:gd name="connsiteX143" fmla="*/ 1645501 w 2442587"/>
                <a:gd name="connsiteY143" fmla="*/ 1397850 h 2144545"/>
                <a:gd name="connsiteX144" fmla="*/ 1685452 w 2442587"/>
                <a:gd name="connsiteY144" fmla="*/ 1421666 h 2144545"/>
                <a:gd name="connsiteX145" fmla="*/ 1712836 w 2442587"/>
                <a:gd name="connsiteY145" fmla="*/ 1417244 h 2144545"/>
                <a:gd name="connsiteX146" fmla="*/ 1714620 w 2442587"/>
                <a:gd name="connsiteY146" fmla="*/ 1414684 h 2144545"/>
                <a:gd name="connsiteX147" fmla="*/ 1743322 w 2442587"/>
                <a:gd name="connsiteY147" fmla="*/ 1407082 h 2144545"/>
                <a:gd name="connsiteX148" fmla="*/ 1794677 w 2442587"/>
                <a:gd name="connsiteY148" fmla="*/ 1451299 h 2144545"/>
                <a:gd name="connsiteX149" fmla="*/ 1828577 w 2442587"/>
                <a:gd name="connsiteY149" fmla="*/ 1451299 h 2144545"/>
                <a:gd name="connsiteX150" fmla="*/ 1841764 w 2442587"/>
                <a:gd name="connsiteY150" fmla="*/ 1484424 h 2144545"/>
                <a:gd name="connsiteX151" fmla="*/ 1841764 w 2442587"/>
                <a:gd name="connsiteY151" fmla="*/ 1484656 h 2144545"/>
                <a:gd name="connsiteX152" fmla="*/ 906527 w 2442587"/>
                <a:gd name="connsiteY152" fmla="*/ 1050550 h 2144545"/>
                <a:gd name="connsiteX153" fmla="*/ 907613 w 2442587"/>
                <a:gd name="connsiteY153" fmla="*/ 1050550 h 2144545"/>
                <a:gd name="connsiteX154" fmla="*/ 908000 w 2442587"/>
                <a:gd name="connsiteY154" fmla="*/ 1050782 h 2144545"/>
                <a:gd name="connsiteX155" fmla="*/ 2187359 w 2442587"/>
                <a:gd name="connsiteY155" fmla="*/ 1926443 h 2144545"/>
                <a:gd name="connsiteX156" fmla="*/ 2187824 w 2442587"/>
                <a:gd name="connsiteY156" fmla="*/ 1926908 h 2144545"/>
                <a:gd name="connsiteX157" fmla="*/ 2194961 w 2442587"/>
                <a:gd name="connsiteY157" fmla="*/ 1950956 h 2144545"/>
                <a:gd name="connsiteX158" fmla="*/ 2161061 w 2442587"/>
                <a:gd name="connsiteY158" fmla="*/ 2015421 h 2144545"/>
                <a:gd name="connsiteX159" fmla="*/ 2160983 w 2442587"/>
                <a:gd name="connsiteY159" fmla="*/ 2015343 h 2144545"/>
                <a:gd name="connsiteX160" fmla="*/ 2187746 w 2442587"/>
                <a:gd name="connsiteY160" fmla="*/ 1979659 h 2144545"/>
                <a:gd name="connsiteX161" fmla="*/ 2187824 w 2442587"/>
                <a:gd name="connsiteY161" fmla="*/ 1979349 h 2144545"/>
                <a:gd name="connsiteX162" fmla="*/ 2187824 w 2442587"/>
                <a:gd name="connsiteY162" fmla="*/ 1980202 h 2144545"/>
                <a:gd name="connsiteX163" fmla="*/ 2186660 w 2442587"/>
                <a:gd name="connsiteY163" fmla="*/ 1925822 h 2144545"/>
                <a:gd name="connsiteX164" fmla="*/ 2158035 w 2442587"/>
                <a:gd name="connsiteY164" fmla="*/ 1898283 h 2144545"/>
                <a:gd name="connsiteX165" fmla="*/ 2128014 w 2442587"/>
                <a:gd name="connsiteY165" fmla="*/ 1878579 h 2144545"/>
                <a:gd name="connsiteX166" fmla="*/ 2127238 w 2442587"/>
                <a:gd name="connsiteY166" fmla="*/ 1878036 h 2144545"/>
                <a:gd name="connsiteX167" fmla="*/ 2084184 w 2442587"/>
                <a:gd name="connsiteY167" fmla="*/ 1873382 h 2144545"/>
                <a:gd name="connsiteX168" fmla="*/ 2084184 w 2442587"/>
                <a:gd name="connsiteY168" fmla="*/ 1873149 h 2144545"/>
                <a:gd name="connsiteX169" fmla="*/ 2127238 w 2442587"/>
                <a:gd name="connsiteY169" fmla="*/ 1877804 h 2144545"/>
                <a:gd name="connsiteX170" fmla="*/ 2128014 w 2442587"/>
                <a:gd name="connsiteY170" fmla="*/ 1878347 h 2144545"/>
                <a:gd name="connsiteX171" fmla="*/ 2158035 w 2442587"/>
                <a:gd name="connsiteY171" fmla="*/ 1898051 h 2144545"/>
                <a:gd name="connsiteX172" fmla="*/ 2186660 w 2442587"/>
                <a:gd name="connsiteY172" fmla="*/ 1925589 h 2144545"/>
                <a:gd name="connsiteX173" fmla="*/ 2187359 w 2442587"/>
                <a:gd name="connsiteY173" fmla="*/ 1926443 h 2144545"/>
                <a:gd name="connsiteX174" fmla="*/ 2072703 w 2442587"/>
                <a:gd name="connsiteY174" fmla="*/ 1826760 h 2144545"/>
                <a:gd name="connsiteX175" fmla="*/ 2073169 w 2442587"/>
                <a:gd name="connsiteY175" fmla="*/ 1827147 h 2144545"/>
                <a:gd name="connsiteX176" fmla="*/ 2084029 w 2442587"/>
                <a:gd name="connsiteY176" fmla="*/ 1865857 h 2144545"/>
                <a:gd name="connsiteX177" fmla="*/ 2047181 w 2442587"/>
                <a:gd name="connsiteY177" fmla="*/ 1806280 h 2144545"/>
                <a:gd name="connsiteX178" fmla="*/ 2030270 w 2442587"/>
                <a:gd name="connsiteY178" fmla="*/ 1789446 h 2144545"/>
                <a:gd name="connsiteX179" fmla="*/ 1992879 w 2442587"/>
                <a:gd name="connsiteY179" fmla="*/ 1764002 h 2144545"/>
                <a:gd name="connsiteX180" fmla="*/ 1992802 w 2442587"/>
                <a:gd name="connsiteY180" fmla="*/ 1763769 h 2144545"/>
                <a:gd name="connsiteX181" fmla="*/ 2030270 w 2442587"/>
                <a:gd name="connsiteY181" fmla="*/ 1789214 h 2144545"/>
                <a:gd name="connsiteX182" fmla="*/ 2047181 w 2442587"/>
                <a:gd name="connsiteY182" fmla="*/ 1806047 h 2144545"/>
                <a:gd name="connsiteX183" fmla="*/ 2071695 w 2442587"/>
                <a:gd name="connsiteY183" fmla="*/ 1825751 h 2144545"/>
                <a:gd name="connsiteX184" fmla="*/ 2072703 w 2442587"/>
                <a:gd name="connsiteY184" fmla="*/ 1826760 h 2144545"/>
                <a:gd name="connsiteX185" fmla="*/ 1987449 w 2442587"/>
                <a:gd name="connsiteY185" fmla="*/ 1740885 h 2144545"/>
                <a:gd name="connsiteX186" fmla="*/ 1991095 w 2442587"/>
                <a:gd name="connsiteY186" fmla="*/ 1756400 h 2144545"/>
                <a:gd name="connsiteX187" fmla="*/ 1987371 w 2442587"/>
                <a:gd name="connsiteY187" fmla="*/ 1740807 h 2144545"/>
                <a:gd name="connsiteX188" fmla="*/ 2005369 w 2442587"/>
                <a:gd name="connsiteY188" fmla="*/ 1705976 h 2144545"/>
                <a:gd name="connsiteX189" fmla="*/ 1979614 w 2442587"/>
                <a:gd name="connsiteY189" fmla="*/ 1689530 h 2144545"/>
                <a:gd name="connsiteX190" fmla="*/ 1956419 w 2442587"/>
                <a:gd name="connsiteY190" fmla="*/ 1664086 h 2144545"/>
                <a:gd name="connsiteX191" fmla="*/ 1956419 w 2442587"/>
                <a:gd name="connsiteY191" fmla="*/ 1663853 h 2144545"/>
                <a:gd name="connsiteX192" fmla="*/ 1979614 w 2442587"/>
                <a:gd name="connsiteY192" fmla="*/ 1689298 h 2144545"/>
                <a:gd name="connsiteX193" fmla="*/ 2001878 w 2442587"/>
                <a:gd name="connsiteY193" fmla="*/ 1703494 h 2144545"/>
                <a:gd name="connsiteX194" fmla="*/ 2006843 w 2442587"/>
                <a:gd name="connsiteY194" fmla="*/ 1703494 h 2144545"/>
                <a:gd name="connsiteX195" fmla="*/ 1920890 w 2442587"/>
                <a:gd name="connsiteY195" fmla="*/ 1562386 h 2144545"/>
                <a:gd name="connsiteX196" fmla="*/ 1838118 w 2442587"/>
                <a:gd name="connsiteY196" fmla="*/ 1541208 h 2144545"/>
                <a:gd name="connsiteX197" fmla="*/ 1818569 w 2442587"/>
                <a:gd name="connsiteY197" fmla="*/ 1532752 h 2144545"/>
                <a:gd name="connsiteX198" fmla="*/ 1841997 w 2442587"/>
                <a:gd name="connsiteY198" fmla="*/ 1507075 h 2144545"/>
                <a:gd name="connsiteX199" fmla="*/ 1841997 w 2442587"/>
                <a:gd name="connsiteY199" fmla="*/ 1507308 h 2144545"/>
                <a:gd name="connsiteX200" fmla="*/ 1818802 w 2442587"/>
                <a:gd name="connsiteY200" fmla="*/ 1532675 h 2144545"/>
                <a:gd name="connsiteX201" fmla="*/ 1838118 w 2442587"/>
                <a:gd name="connsiteY201" fmla="*/ 1540975 h 2144545"/>
                <a:gd name="connsiteX202" fmla="*/ 1920890 w 2442587"/>
                <a:gd name="connsiteY202" fmla="*/ 1562153 h 2144545"/>
                <a:gd name="connsiteX203" fmla="*/ 1933457 w 2442587"/>
                <a:gd name="connsiteY203" fmla="*/ 1573789 h 2144545"/>
                <a:gd name="connsiteX204" fmla="*/ 1920890 w 2442587"/>
                <a:gd name="connsiteY204" fmla="*/ 1562386 h 2144545"/>
                <a:gd name="connsiteX205" fmla="*/ 1828577 w 2442587"/>
                <a:gd name="connsiteY205" fmla="*/ 1451532 h 2144545"/>
                <a:gd name="connsiteX206" fmla="*/ 1794677 w 2442587"/>
                <a:gd name="connsiteY206" fmla="*/ 1451532 h 2144545"/>
                <a:gd name="connsiteX207" fmla="*/ 1743322 w 2442587"/>
                <a:gd name="connsiteY207" fmla="*/ 1407315 h 2144545"/>
                <a:gd name="connsiteX208" fmla="*/ 1714620 w 2442587"/>
                <a:gd name="connsiteY208" fmla="*/ 1414917 h 2144545"/>
                <a:gd name="connsiteX209" fmla="*/ 1712836 w 2442587"/>
                <a:gd name="connsiteY209" fmla="*/ 1417477 h 2144545"/>
                <a:gd name="connsiteX210" fmla="*/ 1685452 w 2442587"/>
                <a:gd name="connsiteY210" fmla="*/ 1421821 h 2144545"/>
                <a:gd name="connsiteX211" fmla="*/ 1645501 w 2442587"/>
                <a:gd name="connsiteY211" fmla="*/ 1398083 h 2144545"/>
                <a:gd name="connsiteX212" fmla="*/ 1605472 w 2442587"/>
                <a:gd name="connsiteY212" fmla="*/ 1416856 h 2144545"/>
                <a:gd name="connsiteX213" fmla="*/ 1570797 w 2442587"/>
                <a:gd name="connsiteY213" fmla="*/ 1408788 h 2144545"/>
                <a:gd name="connsiteX214" fmla="*/ 1570719 w 2442587"/>
                <a:gd name="connsiteY214" fmla="*/ 1408788 h 2144545"/>
                <a:gd name="connsiteX215" fmla="*/ 1568547 w 2442587"/>
                <a:gd name="connsiteY215" fmla="*/ 1408245 h 2144545"/>
                <a:gd name="connsiteX216" fmla="*/ 1565522 w 2442587"/>
                <a:gd name="connsiteY216" fmla="*/ 1409797 h 2144545"/>
                <a:gd name="connsiteX217" fmla="*/ 1565289 w 2442587"/>
                <a:gd name="connsiteY217" fmla="*/ 1409874 h 2144545"/>
                <a:gd name="connsiteX218" fmla="*/ 1561720 w 2442587"/>
                <a:gd name="connsiteY218" fmla="*/ 1411736 h 2144545"/>
                <a:gd name="connsiteX219" fmla="*/ 1518279 w 2442587"/>
                <a:gd name="connsiteY219" fmla="*/ 1383577 h 2144545"/>
                <a:gd name="connsiteX220" fmla="*/ 1480578 w 2442587"/>
                <a:gd name="connsiteY220" fmla="*/ 1365424 h 2144545"/>
                <a:gd name="connsiteX221" fmla="*/ 1422086 w 2442587"/>
                <a:gd name="connsiteY221" fmla="*/ 1353090 h 2144545"/>
                <a:gd name="connsiteX222" fmla="*/ 1420768 w 2442587"/>
                <a:gd name="connsiteY222" fmla="*/ 1352780 h 2144545"/>
                <a:gd name="connsiteX223" fmla="*/ 1417510 w 2442587"/>
                <a:gd name="connsiteY223" fmla="*/ 1352702 h 2144545"/>
                <a:gd name="connsiteX224" fmla="*/ 1417044 w 2442587"/>
                <a:gd name="connsiteY224" fmla="*/ 1352702 h 2144545"/>
                <a:gd name="connsiteX225" fmla="*/ 1412234 w 2442587"/>
                <a:gd name="connsiteY225" fmla="*/ 1352547 h 2144545"/>
                <a:gd name="connsiteX226" fmla="*/ 1411614 w 2442587"/>
                <a:gd name="connsiteY226" fmla="*/ 1352547 h 2144545"/>
                <a:gd name="connsiteX227" fmla="*/ 1413398 w 2442587"/>
                <a:gd name="connsiteY227" fmla="*/ 1350763 h 2144545"/>
                <a:gd name="connsiteX228" fmla="*/ 1390746 w 2442587"/>
                <a:gd name="connsiteY228" fmla="*/ 1345953 h 2144545"/>
                <a:gd name="connsiteX229" fmla="*/ 1390514 w 2442587"/>
                <a:gd name="connsiteY229" fmla="*/ 1346419 h 2144545"/>
                <a:gd name="connsiteX230" fmla="*/ 1390358 w 2442587"/>
                <a:gd name="connsiteY230" fmla="*/ 1346729 h 2144545"/>
                <a:gd name="connsiteX231" fmla="*/ 1387255 w 2442587"/>
                <a:gd name="connsiteY231" fmla="*/ 1345720 h 2144545"/>
                <a:gd name="connsiteX232" fmla="*/ 1365147 w 2442587"/>
                <a:gd name="connsiteY232" fmla="*/ 1338584 h 2144545"/>
                <a:gd name="connsiteX233" fmla="*/ 1342262 w 2442587"/>
                <a:gd name="connsiteY233" fmla="*/ 1329197 h 2144545"/>
                <a:gd name="connsiteX234" fmla="*/ 1341099 w 2442587"/>
                <a:gd name="connsiteY234" fmla="*/ 1328732 h 2144545"/>
                <a:gd name="connsiteX235" fmla="*/ 1305725 w 2442587"/>
                <a:gd name="connsiteY235" fmla="*/ 1292737 h 2144545"/>
                <a:gd name="connsiteX236" fmla="*/ 1261042 w 2442587"/>
                <a:gd name="connsiteY236" fmla="*/ 1247278 h 2144545"/>
                <a:gd name="connsiteX237" fmla="*/ 1260499 w 2442587"/>
                <a:gd name="connsiteY237" fmla="*/ 1246658 h 2144545"/>
                <a:gd name="connsiteX238" fmla="*/ 1236606 w 2442587"/>
                <a:gd name="connsiteY238" fmla="*/ 1241305 h 2144545"/>
                <a:gd name="connsiteX239" fmla="*/ 1143827 w 2442587"/>
                <a:gd name="connsiteY239" fmla="*/ 1215318 h 2144545"/>
                <a:gd name="connsiteX240" fmla="*/ 1131725 w 2442587"/>
                <a:gd name="connsiteY240" fmla="*/ 1209655 h 2144545"/>
                <a:gd name="connsiteX241" fmla="*/ 1131492 w 2442587"/>
                <a:gd name="connsiteY241" fmla="*/ 1210043 h 2144545"/>
                <a:gd name="connsiteX242" fmla="*/ 1128390 w 2442587"/>
                <a:gd name="connsiteY242" fmla="*/ 1208336 h 2144545"/>
                <a:gd name="connsiteX243" fmla="*/ 1128079 w 2442587"/>
                <a:gd name="connsiteY243" fmla="*/ 1208181 h 2144545"/>
                <a:gd name="connsiteX244" fmla="*/ 1124744 w 2442587"/>
                <a:gd name="connsiteY244" fmla="*/ 1206242 h 2144545"/>
                <a:gd name="connsiteX245" fmla="*/ 1124666 w 2442587"/>
                <a:gd name="connsiteY245" fmla="*/ 1206242 h 2144545"/>
                <a:gd name="connsiteX246" fmla="*/ 1113107 w 2442587"/>
                <a:gd name="connsiteY246" fmla="*/ 1197786 h 2144545"/>
                <a:gd name="connsiteX247" fmla="*/ 1110547 w 2442587"/>
                <a:gd name="connsiteY247" fmla="*/ 1195381 h 2144545"/>
                <a:gd name="connsiteX248" fmla="*/ 1108220 w 2442587"/>
                <a:gd name="connsiteY248" fmla="*/ 1192899 h 2144545"/>
                <a:gd name="connsiteX249" fmla="*/ 1106746 w 2442587"/>
                <a:gd name="connsiteY249" fmla="*/ 1191114 h 2144545"/>
                <a:gd name="connsiteX250" fmla="*/ 1103643 w 2442587"/>
                <a:gd name="connsiteY250" fmla="*/ 1186770 h 2144545"/>
                <a:gd name="connsiteX251" fmla="*/ 1102169 w 2442587"/>
                <a:gd name="connsiteY251" fmla="*/ 1184598 h 2144545"/>
                <a:gd name="connsiteX252" fmla="*/ 1030878 w 2442587"/>
                <a:gd name="connsiteY252" fmla="*/ 1156594 h 2144545"/>
                <a:gd name="connsiteX253" fmla="*/ 1030103 w 2442587"/>
                <a:gd name="connsiteY253" fmla="*/ 1156594 h 2144545"/>
                <a:gd name="connsiteX254" fmla="*/ 1008537 w 2442587"/>
                <a:gd name="connsiteY254" fmla="*/ 1148216 h 2144545"/>
                <a:gd name="connsiteX255" fmla="*/ 1000159 w 2442587"/>
                <a:gd name="connsiteY255" fmla="*/ 1144958 h 2144545"/>
                <a:gd name="connsiteX256" fmla="*/ 950589 w 2442587"/>
                <a:gd name="connsiteY256" fmla="*/ 1087320 h 2144545"/>
                <a:gd name="connsiteX257" fmla="*/ 947098 w 2442587"/>
                <a:gd name="connsiteY257" fmla="*/ 1083286 h 2144545"/>
                <a:gd name="connsiteX258" fmla="*/ 907535 w 2442587"/>
                <a:gd name="connsiteY258" fmla="*/ 1059626 h 2144545"/>
                <a:gd name="connsiteX259" fmla="*/ 907535 w 2442587"/>
                <a:gd name="connsiteY259" fmla="*/ 1059548 h 2144545"/>
                <a:gd name="connsiteX260" fmla="*/ 909552 w 2442587"/>
                <a:gd name="connsiteY260" fmla="*/ 1056368 h 2144545"/>
                <a:gd name="connsiteX261" fmla="*/ 911646 w 2442587"/>
                <a:gd name="connsiteY261" fmla="*/ 1052954 h 2144545"/>
                <a:gd name="connsiteX262" fmla="*/ 951597 w 2442587"/>
                <a:gd name="connsiteY262" fmla="*/ 1077002 h 2144545"/>
                <a:gd name="connsiteX263" fmla="*/ 1004813 w 2442587"/>
                <a:gd name="connsiteY263" fmla="*/ 1138441 h 2144545"/>
                <a:gd name="connsiteX264" fmla="*/ 1029870 w 2442587"/>
                <a:gd name="connsiteY264" fmla="*/ 1148216 h 2144545"/>
                <a:gd name="connsiteX265" fmla="*/ 1031421 w 2442587"/>
                <a:gd name="connsiteY265" fmla="*/ 1148836 h 2144545"/>
                <a:gd name="connsiteX266" fmla="*/ 1110237 w 2442587"/>
                <a:gd name="connsiteY266" fmla="*/ 1182736 h 2144545"/>
                <a:gd name="connsiteX267" fmla="*/ 1111478 w 2442587"/>
                <a:gd name="connsiteY267" fmla="*/ 1184598 h 2144545"/>
                <a:gd name="connsiteX268" fmla="*/ 1112254 w 2442587"/>
                <a:gd name="connsiteY268" fmla="*/ 1185607 h 2144545"/>
                <a:gd name="connsiteX269" fmla="*/ 1113961 w 2442587"/>
                <a:gd name="connsiteY269" fmla="*/ 1187701 h 2144545"/>
                <a:gd name="connsiteX270" fmla="*/ 1115512 w 2442587"/>
                <a:gd name="connsiteY270" fmla="*/ 1189408 h 2144545"/>
                <a:gd name="connsiteX271" fmla="*/ 1117452 w 2442587"/>
                <a:gd name="connsiteY271" fmla="*/ 1191270 h 2144545"/>
                <a:gd name="connsiteX272" fmla="*/ 1118848 w 2442587"/>
                <a:gd name="connsiteY272" fmla="*/ 1192511 h 2144545"/>
                <a:gd name="connsiteX273" fmla="*/ 1121718 w 2442587"/>
                <a:gd name="connsiteY273" fmla="*/ 1194838 h 2144545"/>
                <a:gd name="connsiteX274" fmla="*/ 1124588 w 2442587"/>
                <a:gd name="connsiteY274" fmla="*/ 1196933 h 2144545"/>
                <a:gd name="connsiteX275" fmla="*/ 1125830 w 2442587"/>
                <a:gd name="connsiteY275" fmla="*/ 1197786 h 2144545"/>
                <a:gd name="connsiteX276" fmla="*/ 1129010 w 2442587"/>
                <a:gd name="connsiteY276" fmla="*/ 1199803 h 2144545"/>
                <a:gd name="connsiteX277" fmla="*/ 1129088 w 2442587"/>
                <a:gd name="connsiteY277" fmla="*/ 1199725 h 2144545"/>
                <a:gd name="connsiteX278" fmla="*/ 1129243 w 2442587"/>
                <a:gd name="connsiteY278" fmla="*/ 1199493 h 2144545"/>
                <a:gd name="connsiteX279" fmla="*/ 1132346 w 2442587"/>
                <a:gd name="connsiteY279" fmla="*/ 1201199 h 2144545"/>
                <a:gd name="connsiteX280" fmla="*/ 1146852 w 2442587"/>
                <a:gd name="connsiteY280" fmla="*/ 1208181 h 2144545"/>
                <a:gd name="connsiteX281" fmla="*/ 1238235 w 2442587"/>
                <a:gd name="connsiteY281" fmla="*/ 1233703 h 2144545"/>
                <a:gd name="connsiteX282" fmla="*/ 1263679 w 2442587"/>
                <a:gd name="connsiteY282" fmla="*/ 1239443 h 2144545"/>
                <a:gd name="connsiteX283" fmla="*/ 1264843 w 2442587"/>
                <a:gd name="connsiteY283" fmla="*/ 1239521 h 2144545"/>
                <a:gd name="connsiteX284" fmla="*/ 1268179 w 2442587"/>
                <a:gd name="connsiteY284" fmla="*/ 1243167 h 2144545"/>
                <a:gd name="connsiteX285" fmla="*/ 1268101 w 2442587"/>
                <a:gd name="connsiteY285" fmla="*/ 1243245 h 2144545"/>
                <a:gd name="connsiteX286" fmla="*/ 1268024 w 2442587"/>
                <a:gd name="connsiteY286" fmla="*/ 1243322 h 2144545"/>
                <a:gd name="connsiteX287" fmla="*/ 1316352 w 2442587"/>
                <a:gd name="connsiteY287" fmla="*/ 1292737 h 2144545"/>
                <a:gd name="connsiteX288" fmla="*/ 1316430 w 2442587"/>
                <a:gd name="connsiteY288" fmla="*/ 1292737 h 2144545"/>
                <a:gd name="connsiteX289" fmla="*/ 1344822 w 2442587"/>
                <a:gd name="connsiteY289" fmla="*/ 1321827 h 2144545"/>
                <a:gd name="connsiteX290" fmla="*/ 1362664 w 2442587"/>
                <a:gd name="connsiteY290" fmla="*/ 1329197 h 2144545"/>
                <a:gd name="connsiteX291" fmla="*/ 1367784 w 2442587"/>
                <a:gd name="connsiteY291" fmla="*/ 1331292 h 2144545"/>
                <a:gd name="connsiteX292" fmla="*/ 1386402 w 2442587"/>
                <a:gd name="connsiteY292" fmla="*/ 1337265 h 2144545"/>
                <a:gd name="connsiteX293" fmla="*/ 1386480 w 2442587"/>
                <a:gd name="connsiteY293" fmla="*/ 1337110 h 2144545"/>
                <a:gd name="connsiteX294" fmla="*/ 1482595 w 2442587"/>
                <a:gd name="connsiteY294" fmla="*/ 1357977 h 2144545"/>
                <a:gd name="connsiteX295" fmla="*/ 1522080 w 2442587"/>
                <a:gd name="connsiteY295" fmla="*/ 1376828 h 2144545"/>
                <a:gd name="connsiteX296" fmla="*/ 1570642 w 2442587"/>
                <a:gd name="connsiteY296" fmla="*/ 1408478 h 2144545"/>
                <a:gd name="connsiteX297" fmla="*/ 1605472 w 2442587"/>
                <a:gd name="connsiteY297" fmla="*/ 1416623 h 2144545"/>
                <a:gd name="connsiteX298" fmla="*/ 1645501 w 2442587"/>
                <a:gd name="connsiteY298" fmla="*/ 1397850 h 2144545"/>
                <a:gd name="connsiteX299" fmla="*/ 1685452 w 2442587"/>
                <a:gd name="connsiteY299" fmla="*/ 1421666 h 2144545"/>
                <a:gd name="connsiteX300" fmla="*/ 1712836 w 2442587"/>
                <a:gd name="connsiteY300" fmla="*/ 1417244 h 2144545"/>
                <a:gd name="connsiteX301" fmla="*/ 1714620 w 2442587"/>
                <a:gd name="connsiteY301" fmla="*/ 1414684 h 2144545"/>
                <a:gd name="connsiteX302" fmla="*/ 1743322 w 2442587"/>
                <a:gd name="connsiteY302" fmla="*/ 1407082 h 2144545"/>
                <a:gd name="connsiteX303" fmla="*/ 1794677 w 2442587"/>
                <a:gd name="connsiteY303" fmla="*/ 1451299 h 2144545"/>
                <a:gd name="connsiteX304" fmla="*/ 1828577 w 2442587"/>
                <a:gd name="connsiteY304" fmla="*/ 1451299 h 2144545"/>
                <a:gd name="connsiteX305" fmla="*/ 1841764 w 2442587"/>
                <a:gd name="connsiteY305" fmla="*/ 1484424 h 2144545"/>
                <a:gd name="connsiteX306" fmla="*/ 1841764 w 2442587"/>
                <a:gd name="connsiteY306" fmla="*/ 1484656 h 2144545"/>
                <a:gd name="connsiteX307" fmla="*/ 906527 w 2442587"/>
                <a:gd name="connsiteY307" fmla="*/ 1050550 h 2144545"/>
                <a:gd name="connsiteX308" fmla="*/ 907613 w 2442587"/>
                <a:gd name="connsiteY308" fmla="*/ 1050550 h 2144545"/>
                <a:gd name="connsiteX309" fmla="*/ 908000 w 2442587"/>
                <a:gd name="connsiteY309" fmla="*/ 1050782 h 2144545"/>
                <a:gd name="connsiteX310" fmla="*/ 2290455 w 2442587"/>
                <a:gd name="connsiteY310" fmla="*/ 1527245 h 2144545"/>
                <a:gd name="connsiteX311" fmla="*/ 2275638 w 2442587"/>
                <a:gd name="connsiteY311" fmla="*/ 1481476 h 2144545"/>
                <a:gd name="connsiteX312" fmla="*/ 2265786 w 2442587"/>
                <a:gd name="connsiteY312" fmla="*/ 1415149 h 2144545"/>
                <a:gd name="connsiteX313" fmla="*/ 2265631 w 2442587"/>
                <a:gd name="connsiteY313" fmla="*/ 1414374 h 2144545"/>
                <a:gd name="connsiteX314" fmla="*/ 2273621 w 2442587"/>
                <a:gd name="connsiteY314" fmla="*/ 1380474 h 2144545"/>
                <a:gd name="connsiteX315" fmla="*/ 2274630 w 2442587"/>
                <a:gd name="connsiteY315" fmla="*/ 1379620 h 2144545"/>
                <a:gd name="connsiteX316" fmla="*/ 2302169 w 2442587"/>
                <a:gd name="connsiteY316" fmla="*/ 1359606 h 2144545"/>
                <a:gd name="connsiteX317" fmla="*/ 2317451 w 2442587"/>
                <a:gd name="connsiteY317" fmla="*/ 1326559 h 2144545"/>
                <a:gd name="connsiteX318" fmla="*/ 2324743 w 2442587"/>
                <a:gd name="connsiteY318" fmla="*/ 1290022 h 2144545"/>
                <a:gd name="connsiteX319" fmla="*/ 2332112 w 2442587"/>
                <a:gd name="connsiteY319" fmla="*/ 1226644 h 2144545"/>
                <a:gd name="connsiteX320" fmla="*/ 2325131 w 2442587"/>
                <a:gd name="connsiteY320" fmla="*/ 1187313 h 2144545"/>
                <a:gd name="connsiteX321" fmla="*/ 2313727 w 2442587"/>
                <a:gd name="connsiteY321" fmla="*/ 1181573 h 2144545"/>
                <a:gd name="connsiteX322" fmla="*/ 2283008 w 2442587"/>
                <a:gd name="connsiteY322" fmla="*/ 1138907 h 2144545"/>
                <a:gd name="connsiteX323" fmla="*/ 2288826 w 2442587"/>
                <a:gd name="connsiteY323" fmla="*/ 1133089 h 2144545"/>
                <a:gd name="connsiteX324" fmla="*/ 2293946 w 2442587"/>
                <a:gd name="connsiteY324" fmla="*/ 1096396 h 2144545"/>
                <a:gd name="connsiteX325" fmla="*/ 2269743 w 2442587"/>
                <a:gd name="connsiteY325" fmla="*/ 1069788 h 2144545"/>
                <a:gd name="connsiteX326" fmla="*/ 2240032 w 2442587"/>
                <a:gd name="connsiteY326" fmla="*/ 1046516 h 2144545"/>
                <a:gd name="connsiteX327" fmla="*/ 2240032 w 2442587"/>
                <a:gd name="connsiteY327" fmla="*/ 906727 h 2144545"/>
                <a:gd name="connsiteX328" fmla="*/ 2223896 w 2442587"/>
                <a:gd name="connsiteY328" fmla="*/ 877946 h 2144545"/>
                <a:gd name="connsiteX329" fmla="*/ 2200934 w 2442587"/>
                <a:gd name="connsiteY329" fmla="*/ 867862 h 2144545"/>
                <a:gd name="connsiteX330" fmla="*/ 2200624 w 2442587"/>
                <a:gd name="connsiteY330" fmla="*/ 865690 h 2144545"/>
                <a:gd name="connsiteX331" fmla="*/ 2197753 w 2442587"/>
                <a:gd name="connsiteY331" fmla="*/ 813482 h 2144545"/>
                <a:gd name="connsiteX332" fmla="*/ 2164862 w 2442587"/>
                <a:gd name="connsiteY332" fmla="*/ 784159 h 2144545"/>
                <a:gd name="connsiteX333" fmla="*/ 2114749 w 2442587"/>
                <a:gd name="connsiteY333" fmla="*/ 780513 h 2144545"/>
                <a:gd name="connsiteX334" fmla="*/ 2072005 w 2442587"/>
                <a:gd name="connsiteY334" fmla="*/ 752819 h 2144545"/>
                <a:gd name="connsiteX335" fmla="*/ 2000249 w 2442587"/>
                <a:gd name="connsiteY335" fmla="*/ 703714 h 2144545"/>
                <a:gd name="connsiteX336" fmla="*/ 2006300 w 2442587"/>
                <a:gd name="connsiteY336" fmla="*/ 607444 h 2144545"/>
                <a:gd name="connsiteX337" fmla="*/ 1969607 w 2442587"/>
                <a:gd name="connsiteY337" fmla="*/ 575561 h 2144545"/>
                <a:gd name="connsiteX338" fmla="*/ 1949050 w 2442587"/>
                <a:gd name="connsiteY338" fmla="*/ 532507 h 2144545"/>
                <a:gd name="connsiteX339" fmla="*/ 1941447 w 2442587"/>
                <a:gd name="connsiteY339" fmla="*/ 463078 h 2144545"/>
                <a:gd name="connsiteX340" fmla="*/ 1921899 w 2442587"/>
                <a:gd name="connsiteY340" fmla="*/ 409474 h 2144545"/>
                <a:gd name="connsiteX341" fmla="*/ 1860848 w 2442587"/>
                <a:gd name="connsiteY341" fmla="*/ 373169 h 2144545"/>
                <a:gd name="connsiteX342" fmla="*/ 1780093 w 2442587"/>
                <a:gd name="connsiteY342" fmla="*/ 328254 h 2144545"/>
                <a:gd name="connsiteX343" fmla="*/ 1628434 w 2442587"/>
                <a:gd name="connsiteY343" fmla="*/ 301258 h 2144545"/>
                <a:gd name="connsiteX344" fmla="*/ 1625021 w 2442587"/>
                <a:gd name="connsiteY344" fmla="*/ 301568 h 2144545"/>
                <a:gd name="connsiteX345" fmla="*/ 1617264 w 2442587"/>
                <a:gd name="connsiteY345" fmla="*/ 267591 h 2144545"/>
                <a:gd name="connsiteX346" fmla="*/ 1575296 w 2442587"/>
                <a:gd name="connsiteY346" fmla="*/ 235863 h 2144545"/>
                <a:gd name="connsiteX347" fmla="*/ 1555670 w 2442587"/>
                <a:gd name="connsiteY347" fmla="*/ 251067 h 2144545"/>
                <a:gd name="connsiteX348" fmla="*/ 1516650 w 2442587"/>
                <a:gd name="connsiteY348" fmla="*/ 285122 h 2144545"/>
                <a:gd name="connsiteX349" fmla="*/ 1482672 w 2442587"/>
                <a:gd name="connsiteY349" fmla="*/ 321505 h 2144545"/>
                <a:gd name="connsiteX350" fmla="*/ 1443342 w 2442587"/>
                <a:gd name="connsiteY350" fmla="*/ 326392 h 2144545"/>
                <a:gd name="connsiteX351" fmla="*/ 1411148 w 2442587"/>
                <a:gd name="connsiteY351" fmla="*/ 329417 h 2144545"/>
                <a:gd name="connsiteX352" fmla="*/ 1371198 w 2442587"/>
                <a:gd name="connsiteY352" fmla="*/ 340278 h 2144545"/>
                <a:gd name="connsiteX353" fmla="*/ 1368715 w 2442587"/>
                <a:gd name="connsiteY353" fmla="*/ 341131 h 2144545"/>
                <a:gd name="connsiteX354" fmla="*/ 1367009 w 2442587"/>
                <a:gd name="connsiteY354" fmla="*/ 339192 h 2144545"/>
                <a:gd name="connsiteX355" fmla="*/ 1332022 w 2442587"/>
                <a:gd name="connsiteY355" fmla="*/ 295362 h 2144545"/>
                <a:gd name="connsiteX356" fmla="*/ 1318059 w 2442587"/>
                <a:gd name="connsiteY356" fmla="*/ 292259 h 2144545"/>
                <a:gd name="connsiteX357" fmla="*/ 1296416 w 2442587"/>
                <a:gd name="connsiteY357" fmla="*/ 287527 h 2144545"/>
                <a:gd name="connsiteX358" fmla="*/ 1289900 w 2442587"/>
                <a:gd name="connsiteY358" fmla="*/ 288225 h 2144545"/>
                <a:gd name="connsiteX359" fmla="*/ 1285323 w 2442587"/>
                <a:gd name="connsiteY359" fmla="*/ 304516 h 2144545"/>
                <a:gd name="connsiteX360" fmla="*/ 1285400 w 2442587"/>
                <a:gd name="connsiteY360" fmla="*/ 307697 h 2144545"/>
                <a:gd name="connsiteX361" fmla="*/ 1242657 w 2442587"/>
                <a:gd name="connsiteY361" fmla="*/ 318091 h 2144545"/>
                <a:gd name="connsiteX362" fmla="*/ 1235054 w 2442587"/>
                <a:gd name="connsiteY362" fmla="*/ 268677 h 2144545"/>
                <a:gd name="connsiteX363" fmla="*/ 1208757 w 2442587"/>
                <a:gd name="connsiteY363" fmla="*/ 264255 h 2144545"/>
                <a:gd name="connsiteX364" fmla="*/ 1159574 w 2442587"/>
                <a:gd name="connsiteY364" fmla="*/ 254868 h 2144545"/>
                <a:gd name="connsiteX365" fmla="*/ 1119313 w 2442587"/>
                <a:gd name="connsiteY365" fmla="*/ 213133 h 2144545"/>
                <a:gd name="connsiteX366" fmla="*/ 1066873 w 2442587"/>
                <a:gd name="connsiteY366" fmla="*/ 174113 h 2144545"/>
                <a:gd name="connsiteX367" fmla="*/ 1041118 w 2442587"/>
                <a:gd name="connsiteY367" fmla="*/ 162943 h 2144545"/>
                <a:gd name="connsiteX368" fmla="*/ 1015441 w 2442587"/>
                <a:gd name="connsiteY368" fmla="*/ 180242 h 2144545"/>
                <a:gd name="connsiteX369" fmla="*/ 1014898 w 2442587"/>
                <a:gd name="connsiteY369" fmla="*/ 184120 h 2144545"/>
                <a:gd name="connsiteX370" fmla="*/ 1011640 w 2442587"/>
                <a:gd name="connsiteY370" fmla="*/ 195291 h 2144545"/>
                <a:gd name="connsiteX371" fmla="*/ 1009933 w 2442587"/>
                <a:gd name="connsiteY371" fmla="*/ 196998 h 2144545"/>
                <a:gd name="connsiteX372" fmla="*/ 1008149 w 2442587"/>
                <a:gd name="connsiteY372" fmla="*/ 197075 h 2144545"/>
                <a:gd name="connsiteX373" fmla="*/ 1007994 w 2442587"/>
                <a:gd name="connsiteY373" fmla="*/ 197075 h 2144545"/>
                <a:gd name="connsiteX374" fmla="*/ 951287 w 2442587"/>
                <a:gd name="connsiteY374" fmla="*/ 143549 h 2144545"/>
                <a:gd name="connsiteX375" fmla="*/ 912034 w 2442587"/>
                <a:gd name="connsiteY375" fmla="*/ 136645 h 2144545"/>
                <a:gd name="connsiteX376" fmla="*/ 867584 w 2442587"/>
                <a:gd name="connsiteY376" fmla="*/ 157745 h 2144545"/>
                <a:gd name="connsiteX377" fmla="*/ 851526 w 2442587"/>
                <a:gd name="connsiteY377" fmla="*/ 188542 h 2144545"/>
                <a:gd name="connsiteX378" fmla="*/ 800094 w 2442587"/>
                <a:gd name="connsiteY378" fmla="*/ 207082 h 2144545"/>
                <a:gd name="connsiteX379" fmla="*/ 773409 w 2442587"/>
                <a:gd name="connsiteY379" fmla="*/ 183034 h 2144545"/>
                <a:gd name="connsiteX380" fmla="*/ 711272 w 2442587"/>
                <a:gd name="connsiteY380" fmla="*/ 175510 h 2144545"/>
                <a:gd name="connsiteX381" fmla="*/ 704755 w 2442587"/>
                <a:gd name="connsiteY381" fmla="*/ 105615 h 2144545"/>
                <a:gd name="connsiteX382" fmla="*/ 703592 w 2442587"/>
                <a:gd name="connsiteY382" fmla="*/ 54028 h 2144545"/>
                <a:gd name="connsiteX383" fmla="*/ 703592 w 2442587"/>
                <a:gd name="connsiteY383" fmla="*/ 37039 h 2144545"/>
                <a:gd name="connsiteX384" fmla="*/ 625164 w 2442587"/>
                <a:gd name="connsiteY384" fmla="*/ 8880 h 2144545"/>
                <a:gd name="connsiteX385" fmla="*/ 577223 w 2442587"/>
                <a:gd name="connsiteY385" fmla="*/ 27265 h 2144545"/>
                <a:gd name="connsiteX386" fmla="*/ 573499 w 2442587"/>
                <a:gd name="connsiteY386" fmla="*/ 70086 h 2144545"/>
                <a:gd name="connsiteX387" fmla="*/ 549684 w 2442587"/>
                <a:gd name="connsiteY387" fmla="*/ 103986 h 2144545"/>
                <a:gd name="connsiteX388" fmla="*/ 519818 w 2442587"/>
                <a:gd name="connsiteY388" fmla="*/ 149988 h 2144545"/>
                <a:gd name="connsiteX389" fmla="*/ 501510 w 2442587"/>
                <a:gd name="connsiteY389" fmla="*/ 169459 h 2144545"/>
                <a:gd name="connsiteX390" fmla="*/ 508802 w 2442587"/>
                <a:gd name="connsiteY390" fmla="*/ 213676 h 2144545"/>
                <a:gd name="connsiteX391" fmla="*/ 481729 w 2442587"/>
                <a:gd name="connsiteY391" fmla="*/ 244784 h 2144545"/>
                <a:gd name="connsiteX392" fmla="*/ 402370 w 2442587"/>
                <a:gd name="connsiteY392" fmla="*/ 237414 h 2144545"/>
                <a:gd name="connsiteX393" fmla="*/ 356524 w 2442587"/>
                <a:gd name="connsiteY393" fmla="*/ 267668 h 2144545"/>
                <a:gd name="connsiteX394" fmla="*/ 328597 w 2442587"/>
                <a:gd name="connsiteY394" fmla="*/ 281476 h 2144545"/>
                <a:gd name="connsiteX395" fmla="*/ 273519 w 2442587"/>
                <a:gd name="connsiteY395" fmla="*/ 281476 h 2144545"/>
                <a:gd name="connsiteX396" fmla="*/ 262736 w 2442587"/>
                <a:gd name="connsiteY396" fmla="*/ 303120 h 2144545"/>
                <a:gd name="connsiteX397" fmla="*/ 263822 w 2442587"/>
                <a:gd name="connsiteY397" fmla="*/ 328099 h 2144545"/>
                <a:gd name="connsiteX398" fmla="*/ 291671 w 2442587"/>
                <a:gd name="connsiteY398" fmla="*/ 342605 h 2144545"/>
                <a:gd name="connsiteX399" fmla="*/ 300127 w 2442587"/>
                <a:gd name="connsiteY399" fmla="*/ 376040 h 2144545"/>
                <a:gd name="connsiteX400" fmla="*/ 223251 w 2442587"/>
                <a:gd name="connsiteY400" fmla="*/ 445236 h 2144545"/>
                <a:gd name="connsiteX401" fmla="*/ 160571 w 2442587"/>
                <a:gd name="connsiteY401" fmla="*/ 437634 h 2144545"/>
                <a:gd name="connsiteX402" fmla="*/ 104872 w 2442587"/>
                <a:gd name="connsiteY402" fmla="*/ 445546 h 2144545"/>
                <a:gd name="connsiteX403" fmla="*/ 79583 w 2442587"/>
                <a:gd name="connsiteY403" fmla="*/ 458889 h 2144545"/>
                <a:gd name="connsiteX404" fmla="*/ 59258 w 2442587"/>
                <a:gd name="connsiteY404" fmla="*/ 487980 h 2144545"/>
                <a:gd name="connsiteX405" fmla="*/ 27220 w 2442587"/>
                <a:gd name="connsiteY405" fmla="*/ 487980 h 2144545"/>
                <a:gd name="connsiteX406" fmla="*/ 8369 w 2442587"/>
                <a:gd name="connsiteY406" fmla="*/ 511329 h 2144545"/>
                <a:gd name="connsiteX407" fmla="*/ 8369 w 2442587"/>
                <a:gd name="connsiteY407" fmla="*/ 542902 h 2144545"/>
                <a:gd name="connsiteX408" fmla="*/ 62904 w 2442587"/>
                <a:gd name="connsiteY408" fmla="*/ 542980 h 2144545"/>
                <a:gd name="connsiteX409" fmla="*/ 134738 w 2442587"/>
                <a:gd name="connsiteY409" fmla="*/ 556478 h 2144545"/>
                <a:gd name="connsiteX410" fmla="*/ 136290 w 2442587"/>
                <a:gd name="connsiteY410" fmla="*/ 556788 h 2144545"/>
                <a:gd name="connsiteX411" fmla="*/ 136367 w 2442587"/>
                <a:gd name="connsiteY411" fmla="*/ 556788 h 2144545"/>
                <a:gd name="connsiteX412" fmla="*/ 137453 w 2442587"/>
                <a:gd name="connsiteY412" fmla="*/ 557486 h 2144545"/>
                <a:gd name="connsiteX413" fmla="*/ 137996 w 2442587"/>
                <a:gd name="connsiteY413" fmla="*/ 558184 h 2144545"/>
                <a:gd name="connsiteX414" fmla="*/ 138074 w 2442587"/>
                <a:gd name="connsiteY414" fmla="*/ 558340 h 2144545"/>
                <a:gd name="connsiteX415" fmla="*/ 138927 w 2442587"/>
                <a:gd name="connsiteY415" fmla="*/ 559270 h 2144545"/>
                <a:gd name="connsiteX416" fmla="*/ 139780 w 2442587"/>
                <a:gd name="connsiteY416" fmla="*/ 560201 h 2144545"/>
                <a:gd name="connsiteX417" fmla="*/ 141022 w 2442587"/>
                <a:gd name="connsiteY417" fmla="*/ 561675 h 2144545"/>
                <a:gd name="connsiteX418" fmla="*/ 142651 w 2442587"/>
                <a:gd name="connsiteY418" fmla="*/ 563692 h 2144545"/>
                <a:gd name="connsiteX419" fmla="*/ 142651 w 2442587"/>
                <a:gd name="connsiteY419" fmla="*/ 563770 h 2144545"/>
                <a:gd name="connsiteX420" fmla="*/ 146219 w 2442587"/>
                <a:gd name="connsiteY420" fmla="*/ 568347 h 2144545"/>
                <a:gd name="connsiteX421" fmla="*/ 154830 w 2442587"/>
                <a:gd name="connsiteY421" fmla="*/ 580759 h 2144545"/>
                <a:gd name="connsiteX422" fmla="*/ 161269 w 2442587"/>
                <a:gd name="connsiteY422" fmla="*/ 591309 h 2144545"/>
                <a:gd name="connsiteX423" fmla="*/ 161269 w 2442587"/>
                <a:gd name="connsiteY423" fmla="*/ 591386 h 2144545"/>
                <a:gd name="connsiteX424" fmla="*/ 164294 w 2442587"/>
                <a:gd name="connsiteY424" fmla="*/ 596739 h 2144545"/>
                <a:gd name="connsiteX425" fmla="*/ 167707 w 2442587"/>
                <a:gd name="connsiteY425" fmla="*/ 603488 h 2144545"/>
                <a:gd name="connsiteX426" fmla="*/ 168095 w 2442587"/>
                <a:gd name="connsiteY426" fmla="*/ 604341 h 2144545"/>
                <a:gd name="connsiteX427" fmla="*/ 170966 w 2442587"/>
                <a:gd name="connsiteY427" fmla="*/ 610625 h 2144545"/>
                <a:gd name="connsiteX428" fmla="*/ 172051 w 2442587"/>
                <a:gd name="connsiteY428" fmla="*/ 613030 h 2144545"/>
                <a:gd name="connsiteX429" fmla="*/ 173681 w 2442587"/>
                <a:gd name="connsiteY429" fmla="*/ 617219 h 2144545"/>
                <a:gd name="connsiteX430" fmla="*/ 174301 w 2442587"/>
                <a:gd name="connsiteY430" fmla="*/ 618925 h 2144545"/>
                <a:gd name="connsiteX431" fmla="*/ 176551 w 2442587"/>
                <a:gd name="connsiteY431" fmla="*/ 624743 h 2144545"/>
                <a:gd name="connsiteX432" fmla="*/ 183998 w 2442587"/>
                <a:gd name="connsiteY432" fmla="*/ 654687 h 2144545"/>
                <a:gd name="connsiteX433" fmla="*/ 183222 w 2442587"/>
                <a:gd name="connsiteY433" fmla="*/ 701309 h 2144545"/>
                <a:gd name="connsiteX434" fmla="*/ 191678 w 2442587"/>
                <a:gd name="connsiteY434" fmla="*/ 799906 h 2144545"/>
                <a:gd name="connsiteX435" fmla="*/ 194781 w 2442587"/>
                <a:gd name="connsiteY435" fmla="*/ 809060 h 2144545"/>
                <a:gd name="connsiteX436" fmla="*/ 203392 w 2442587"/>
                <a:gd name="connsiteY436" fmla="*/ 831247 h 2144545"/>
                <a:gd name="connsiteX437" fmla="*/ 203392 w 2442587"/>
                <a:gd name="connsiteY437" fmla="*/ 831324 h 2144545"/>
                <a:gd name="connsiteX438" fmla="*/ 209753 w 2442587"/>
                <a:gd name="connsiteY438" fmla="*/ 845598 h 2144545"/>
                <a:gd name="connsiteX439" fmla="*/ 210684 w 2442587"/>
                <a:gd name="connsiteY439" fmla="*/ 847615 h 2144545"/>
                <a:gd name="connsiteX440" fmla="*/ 210916 w 2442587"/>
                <a:gd name="connsiteY440" fmla="*/ 848158 h 2144545"/>
                <a:gd name="connsiteX441" fmla="*/ 213787 w 2442587"/>
                <a:gd name="connsiteY441" fmla="*/ 854053 h 2144545"/>
                <a:gd name="connsiteX442" fmla="*/ 213787 w 2442587"/>
                <a:gd name="connsiteY442" fmla="*/ 854131 h 2144545"/>
                <a:gd name="connsiteX443" fmla="*/ 215105 w 2442587"/>
                <a:gd name="connsiteY443" fmla="*/ 856846 h 2144545"/>
                <a:gd name="connsiteX444" fmla="*/ 224104 w 2442587"/>
                <a:gd name="connsiteY444" fmla="*/ 874378 h 2144545"/>
                <a:gd name="connsiteX445" fmla="*/ 393139 w 2442587"/>
                <a:gd name="connsiteY445" fmla="*/ 983060 h 2144545"/>
                <a:gd name="connsiteX446" fmla="*/ 393837 w 2442587"/>
                <a:gd name="connsiteY446" fmla="*/ 982905 h 2144545"/>
                <a:gd name="connsiteX447" fmla="*/ 398259 w 2442587"/>
                <a:gd name="connsiteY447" fmla="*/ 983448 h 2144545"/>
                <a:gd name="connsiteX448" fmla="*/ 480798 w 2442587"/>
                <a:gd name="connsiteY448" fmla="*/ 992757 h 2144545"/>
                <a:gd name="connsiteX449" fmla="*/ 521137 w 2442587"/>
                <a:gd name="connsiteY449" fmla="*/ 977630 h 2144545"/>
                <a:gd name="connsiteX450" fmla="*/ 537893 w 2442587"/>
                <a:gd name="connsiteY450" fmla="*/ 988800 h 2144545"/>
                <a:gd name="connsiteX451" fmla="*/ 554726 w 2442587"/>
                <a:gd name="connsiteY451" fmla="*/ 1002453 h 2144545"/>
                <a:gd name="connsiteX452" fmla="*/ 568069 w 2442587"/>
                <a:gd name="connsiteY452" fmla="*/ 987947 h 2144545"/>
                <a:gd name="connsiteX453" fmla="*/ 661779 w 2442587"/>
                <a:gd name="connsiteY453" fmla="*/ 987947 h 2144545"/>
                <a:gd name="connsiteX454" fmla="*/ 700799 w 2442587"/>
                <a:gd name="connsiteY454" fmla="*/ 1009280 h 2144545"/>
                <a:gd name="connsiteX455" fmla="*/ 724847 w 2442587"/>
                <a:gd name="connsiteY455" fmla="*/ 1031932 h 2144545"/>
                <a:gd name="connsiteX456" fmla="*/ 733148 w 2442587"/>
                <a:gd name="connsiteY456" fmla="*/ 1044654 h 2144545"/>
                <a:gd name="connsiteX457" fmla="*/ 824375 w 2442587"/>
                <a:gd name="connsiteY457" fmla="*/ 1057919 h 2144545"/>
                <a:gd name="connsiteX458" fmla="*/ 848811 w 2442587"/>
                <a:gd name="connsiteY458" fmla="*/ 1055592 h 2144545"/>
                <a:gd name="connsiteX459" fmla="*/ 867662 w 2442587"/>
                <a:gd name="connsiteY459" fmla="*/ 1044188 h 2144545"/>
                <a:gd name="connsiteX460" fmla="*/ 906449 w 2442587"/>
                <a:gd name="connsiteY460" fmla="*/ 1050550 h 2144545"/>
                <a:gd name="connsiteX461" fmla="*/ 907613 w 2442587"/>
                <a:gd name="connsiteY461" fmla="*/ 1050550 h 2144545"/>
                <a:gd name="connsiteX462" fmla="*/ 908000 w 2442587"/>
                <a:gd name="connsiteY462" fmla="*/ 1050782 h 2144545"/>
                <a:gd name="connsiteX463" fmla="*/ 908078 w 2442587"/>
                <a:gd name="connsiteY463" fmla="*/ 1050782 h 2144545"/>
                <a:gd name="connsiteX464" fmla="*/ 911646 w 2442587"/>
                <a:gd name="connsiteY464" fmla="*/ 1052954 h 2144545"/>
                <a:gd name="connsiteX465" fmla="*/ 951597 w 2442587"/>
                <a:gd name="connsiteY465" fmla="*/ 1077002 h 2144545"/>
                <a:gd name="connsiteX466" fmla="*/ 1004813 w 2442587"/>
                <a:gd name="connsiteY466" fmla="*/ 1138441 h 2144545"/>
                <a:gd name="connsiteX467" fmla="*/ 1029870 w 2442587"/>
                <a:gd name="connsiteY467" fmla="*/ 1148216 h 2144545"/>
                <a:gd name="connsiteX468" fmla="*/ 1031421 w 2442587"/>
                <a:gd name="connsiteY468" fmla="*/ 1148836 h 2144545"/>
                <a:gd name="connsiteX469" fmla="*/ 1110237 w 2442587"/>
                <a:gd name="connsiteY469" fmla="*/ 1182736 h 2144545"/>
                <a:gd name="connsiteX470" fmla="*/ 1111478 w 2442587"/>
                <a:gd name="connsiteY470" fmla="*/ 1184598 h 2144545"/>
                <a:gd name="connsiteX471" fmla="*/ 1112254 w 2442587"/>
                <a:gd name="connsiteY471" fmla="*/ 1185607 h 2144545"/>
                <a:gd name="connsiteX472" fmla="*/ 1113961 w 2442587"/>
                <a:gd name="connsiteY472" fmla="*/ 1187701 h 2144545"/>
                <a:gd name="connsiteX473" fmla="*/ 1115512 w 2442587"/>
                <a:gd name="connsiteY473" fmla="*/ 1189408 h 2144545"/>
                <a:gd name="connsiteX474" fmla="*/ 1117452 w 2442587"/>
                <a:gd name="connsiteY474" fmla="*/ 1191270 h 2144545"/>
                <a:gd name="connsiteX475" fmla="*/ 1118848 w 2442587"/>
                <a:gd name="connsiteY475" fmla="*/ 1192511 h 2144545"/>
                <a:gd name="connsiteX476" fmla="*/ 1121718 w 2442587"/>
                <a:gd name="connsiteY476" fmla="*/ 1194838 h 2144545"/>
                <a:gd name="connsiteX477" fmla="*/ 1124588 w 2442587"/>
                <a:gd name="connsiteY477" fmla="*/ 1196933 h 2144545"/>
                <a:gd name="connsiteX478" fmla="*/ 1125830 w 2442587"/>
                <a:gd name="connsiteY478" fmla="*/ 1197786 h 2144545"/>
                <a:gd name="connsiteX479" fmla="*/ 1129010 w 2442587"/>
                <a:gd name="connsiteY479" fmla="*/ 1199803 h 2144545"/>
                <a:gd name="connsiteX480" fmla="*/ 1129088 w 2442587"/>
                <a:gd name="connsiteY480" fmla="*/ 1199725 h 2144545"/>
                <a:gd name="connsiteX481" fmla="*/ 1129243 w 2442587"/>
                <a:gd name="connsiteY481" fmla="*/ 1199493 h 2144545"/>
                <a:gd name="connsiteX482" fmla="*/ 1132346 w 2442587"/>
                <a:gd name="connsiteY482" fmla="*/ 1201199 h 2144545"/>
                <a:gd name="connsiteX483" fmla="*/ 1146852 w 2442587"/>
                <a:gd name="connsiteY483" fmla="*/ 1208181 h 2144545"/>
                <a:gd name="connsiteX484" fmla="*/ 1238235 w 2442587"/>
                <a:gd name="connsiteY484" fmla="*/ 1233703 h 2144545"/>
                <a:gd name="connsiteX485" fmla="*/ 1263679 w 2442587"/>
                <a:gd name="connsiteY485" fmla="*/ 1239443 h 2144545"/>
                <a:gd name="connsiteX486" fmla="*/ 1264843 w 2442587"/>
                <a:gd name="connsiteY486" fmla="*/ 1239521 h 2144545"/>
                <a:gd name="connsiteX487" fmla="*/ 1268179 w 2442587"/>
                <a:gd name="connsiteY487" fmla="*/ 1243167 h 2144545"/>
                <a:gd name="connsiteX488" fmla="*/ 1268101 w 2442587"/>
                <a:gd name="connsiteY488" fmla="*/ 1243245 h 2144545"/>
                <a:gd name="connsiteX489" fmla="*/ 1268024 w 2442587"/>
                <a:gd name="connsiteY489" fmla="*/ 1243322 h 2144545"/>
                <a:gd name="connsiteX490" fmla="*/ 1316352 w 2442587"/>
                <a:gd name="connsiteY490" fmla="*/ 1292737 h 2144545"/>
                <a:gd name="connsiteX491" fmla="*/ 1316430 w 2442587"/>
                <a:gd name="connsiteY491" fmla="*/ 1292737 h 2144545"/>
                <a:gd name="connsiteX492" fmla="*/ 1344822 w 2442587"/>
                <a:gd name="connsiteY492" fmla="*/ 1321827 h 2144545"/>
                <a:gd name="connsiteX493" fmla="*/ 1362664 w 2442587"/>
                <a:gd name="connsiteY493" fmla="*/ 1329197 h 2144545"/>
                <a:gd name="connsiteX494" fmla="*/ 1367784 w 2442587"/>
                <a:gd name="connsiteY494" fmla="*/ 1331292 h 2144545"/>
                <a:gd name="connsiteX495" fmla="*/ 1386402 w 2442587"/>
                <a:gd name="connsiteY495" fmla="*/ 1337265 h 2144545"/>
                <a:gd name="connsiteX496" fmla="*/ 1386480 w 2442587"/>
                <a:gd name="connsiteY496" fmla="*/ 1337110 h 2144545"/>
                <a:gd name="connsiteX497" fmla="*/ 1482595 w 2442587"/>
                <a:gd name="connsiteY497" fmla="*/ 1357977 h 2144545"/>
                <a:gd name="connsiteX498" fmla="*/ 1522080 w 2442587"/>
                <a:gd name="connsiteY498" fmla="*/ 1376828 h 2144545"/>
                <a:gd name="connsiteX499" fmla="*/ 1570642 w 2442587"/>
                <a:gd name="connsiteY499" fmla="*/ 1408478 h 2144545"/>
                <a:gd name="connsiteX500" fmla="*/ 1605472 w 2442587"/>
                <a:gd name="connsiteY500" fmla="*/ 1416623 h 2144545"/>
                <a:gd name="connsiteX501" fmla="*/ 1645501 w 2442587"/>
                <a:gd name="connsiteY501" fmla="*/ 1397850 h 2144545"/>
                <a:gd name="connsiteX502" fmla="*/ 1685452 w 2442587"/>
                <a:gd name="connsiteY502" fmla="*/ 1421666 h 2144545"/>
                <a:gd name="connsiteX503" fmla="*/ 1712836 w 2442587"/>
                <a:gd name="connsiteY503" fmla="*/ 1417244 h 2144545"/>
                <a:gd name="connsiteX504" fmla="*/ 1714620 w 2442587"/>
                <a:gd name="connsiteY504" fmla="*/ 1414684 h 2144545"/>
                <a:gd name="connsiteX505" fmla="*/ 1743322 w 2442587"/>
                <a:gd name="connsiteY505" fmla="*/ 1407082 h 2144545"/>
                <a:gd name="connsiteX506" fmla="*/ 1794677 w 2442587"/>
                <a:gd name="connsiteY506" fmla="*/ 1451299 h 2144545"/>
                <a:gd name="connsiteX507" fmla="*/ 1828577 w 2442587"/>
                <a:gd name="connsiteY507" fmla="*/ 1451299 h 2144545"/>
                <a:gd name="connsiteX508" fmla="*/ 1841764 w 2442587"/>
                <a:gd name="connsiteY508" fmla="*/ 1484424 h 2144545"/>
                <a:gd name="connsiteX509" fmla="*/ 1841764 w 2442587"/>
                <a:gd name="connsiteY509" fmla="*/ 1484656 h 2144545"/>
                <a:gd name="connsiteX510" fmla="*/ 1841997 w 2442587"/>
                <a:gd name="connsiteY510" fmla="*/ 1507075 h 2144545"/>
                <a:gd name="connsiteX511" fmla="*/ 1841997 w 2442587"/>
                <a:gd name="connsiteY511" fmla="*/ 1507308 h 2144545"/>
                <a:gd name="connsiteX512" fmla="*/ 1818802 w 2442587"/>
                <a:gd name="connsiteY512" fmla="*/ 1532675 h 2144545"/>
                <a:gd name="connsiteX513" fmla="*/ 1838118 w 2442587"/>
                <a:gd name="connsiteY513" fmla="*/ 1540975 h 2144545"/>
                <a:gd name="connsiteX514" fmla="*/ 1920890 w 2442587"/>
                <a:gd name="connsiteY514" fmla="*/ 1562153 h 2144545"/>
                <a:gd name="connsiteX515" fmla="*/ 1933457 w 2442587"/>
                <a:gd name="connsiteY515" fmla="*/ 1573789 h 2144545"/>
                <a:gd name="connsiteX516" fmla="*/ 1935319 w 2442587"/>
                <a:gd name="connsiteY516" fmla="*/ 1576737 h 2144545"/>
                <a:gd name="connsiteX517" fmla="*/ 1939198 w 2442587"/>
                <a:gd name="connsiteY517" fmla="*/ 1583641 h 2144545"/>
                <a:gd name="connsiteX518" fmla="*/ 1943930 w 2442587"/>
                <a:gd name="connsiteY518" fmla="*/ 1593959 h 2144545"/>
                <a:gd name="connsiteX519" fmla="*/ 1945947 w 2442587"/>
                <a:gd name="connsiteY519" fmla="*/ 1599001 h 2144545"/>
                <a:gd name="connsiteX520" fmla="*/ 1949282 w 2442587"/>
                <a:gd name="connsiteY520" fmla="*/ 1608155 h 2144545"/>
                <a:gd name="connsiteX521" fmla="*/ 1949981 w 2442587"/>
                <a:gd name="connsiteY521" fmla="*/ 1610172 h 2144545"/>
                <a:gd name="connsiteX522" fmla="*/ 1950524 w 2442587"/>
                <a:gd name="connsiteY522" fmla="*/ 1611801 h 2144545"/>
                <a:gd name="connsiteX523" fmla="*/ 1950989 w 2442587"/>
                <a:gd name="connsiteY523" fmla="*/ 1613042 h 2144545"/>
                <a:gd name="connsiteX524" fmla="*/ 1952075 w 2442587"/>
                <a:gd name="connsiteY524" fmla="*/ 1616843 h 2144545"/>
                <a:gd name="connsiteX525" fmla="*/ 1953161 w 2442587"/>
                <a:gd name="connsiteY525" fmla="*/ 1620799 h 2144545"/>
                <a:gd name="connsiteX526" fmla="*/ 1956342 w 2442587"/>
                <a:gd name="connsiteY526" fmla="*/ 1632358 h 2144545"/>
                <a:gd name="connsiteX527" fmla="*/ 1956419 w 2442587"/>
                <a:gd name="connsiteY527" fmla="*/ 1663853 h 2144545"/>
                <a:gd name="connsiteX528" fmla="*/ 1979614 w 2442587"/>
                <a:gd name="connsiteY528" fmla="*/ 1689298 h 2144545"/>
                <a:gd name="connsiteX529" fmla="*/ 2001878 w 2442587"/>
                <a:gd name="connsiteY529" fmla="*/ 1703494 h 2144545"/>
                <a:gd name="connsiteX530" fmla="*/ 2006843 w 2442587"/>
                <a:gd name="connsiteY530" fmla="*/ 1703494 h 2144545"/>
                <a:gd name="connsiteX531" fmla="*/ 1987449 w 2442587"/>
                <a:gd name="connsiteY531" fmla="*/ 1740885 h 2144545"/>
                <a:gd name="connsiteX532" fmla="*/ 1991095 w 2442587"/>
                <a:gd name="connsiteY532" fmla="*/ 1756400 h 2144545"/>
                <a:gd name="connsiteX533" fmla="*/ 1991328 w 2442587"/>
                <a:gd name="connsiteY533" fmla="*/ 1757486 h 2144545"/>
                <a:gd name="connsiteX534" fmla="*/ 1992802 w 2442587"/>
                <a:gd name="connsiteY534" fmla="*/ 1763769 h 2144545"/>
                <a:gd name="connsiteX535" fmla="*/ 2030270 w 2442587"/>
                <a:gd name="connsiteY535" fmla="*/ 1789214 h 2144545"/>
                <a:gd name="connsiteX536" fmla="*/ 2047181 w 2442587"/>
                <a:gd name="connsiteY536" fmla="*/ 1806047 h 2144545"/>
                <a:gd name="connsiteX537" fmla="*/ 2071695 w 2442587"/>
                <a:gd name="connsiteY537" fmla="*/ 1825751 h 2144545"/>
                <a:gd name="connsiteX538" fmla="*/ 2072703 w 2442587"/>
                <a:gd name="connsiteY538" fmla="*/ 1826760 h 2144545"/>
                <a:gd name="connsiteX539" fmla="*/ 2073169 w 2442587"/>
                <a:gd name="connsiteY539" fmla="*/ 1827147 h 2144545"/>
                <a:gd name="connsiteX540" fmla="*/ 2084029 w 2442587"/>
                <a:gd name="connsiteY540" fmla="*/ 1865857 h 2144545"/>
                <a:gd name="connsiteX541" fmla="*/ 2084184 w 2442587"/>
                <a:gd name="connsiteY541" fmla="*/ 1873149 h 2144545"/>
                <a:gd name="connsiteX542" fmla="*/ 2127238 w 2442587"/>
                <a:gd name="connsiteY542" fmla="*/ 1877804 h 2144545"/>
                <a:gd name="connsiteX543" fmla="*/ 2128014 w 2442587"/>
                <a:gd name="connsiteY543" fmla="*/ 1878347 h 2144545"/>
                <a:gd name="connsiteX544" fmla="*/ 2158035 w 2442587"/>
                <a:gd name="connsiteY544" fmla="*/ 1898051 h 2144545"/>
                <a:gd name="connsiteX545" fmla="*/ 2186660 w 2442587"/>
                <a:gd name="connsiteY545" fmla="*/ 1925589 h 2144545"/>
                <a:gd name="connsiteX546" fmla="*/ 2187359 w 2442587"/>
                <a:gd name="connsiteY546" fmla="*/ 1926443 h 2144545"/>
                <a:gd name="connsiteX547" fmla="*/ 2187824 w 2442587"/>
                <a:gd name="connsiteY547" fmla="*/ 1926908 h 2144545"/>
                <a:gd name="connsiteX548" fmla="*/ 2194961 w 2442587"/>
                <a:gd name="connsiteY548" fmla="*/ 1950956 h 2144545"/>
                <a:gd name="connsiteX549" fmla="*/ 2187824 w 2442587"/>
                <a:gd name="connsiteY549" fmla="*/ 1978961 h 2144545"/>
                <a:gd name="connsiteX550" fmla="*/ 2187824 w 2442587"/>
                <a:gd name="connsiteY550" fmla="*/ 1980202 h 2144545"/>
                <a:gd name="connsiteX551" fmla="*/ 2161061 w 2442587"/>
                <a:gd name="connsiteY551" fmla="*/ 2015421 h 2144545"/>
                <a:gd name="connsiteX552" fmla="*/ 2160440 w 2442587"/>
                <a:gd name="connsiteY552" fmla="*/ 2016274 h 2144545"/>
                <a:gd name="connsiteX553" fmla="*/ 2160518 w 2442587"/>
                <a:gd name="connsiteY553" fmla="*/ 2016584 h 2144545"/>
                <a:gd name="connsiteX554" fmla="*/ 2173550 w 2442587"/>
                <a:gd name="connsiteY554" fmla="*/ 2050562 h 2144545"/>
                <a:gd name="connsiteX555" fmla="*/ 2212105 w 2442587"/>
                <a:gd name="connsiteY555" fmla="*/ 2050562 h 2144545"/>
                <a:gd name="connsiteX556" fmla="*/ 2214277 w 2442587"/>
                <a:gd name="connsiteY556" fmla="*/ 2050562 h 2144545"/>
                <a:gd name="connsiteX557" fmla="*/ 2222112 w 2442587"/>
                <a:gd name="connsiteY557" fmla="*/ 2050329 h 2144545"/>
                <a:gd name="connsiteX558" fmla="*/ 2226766 w 2442587"/>
                <a:gd name="connsiteY558" fmla="*/ 2050252 h 2144545"/>
                <a:gd name="connsiteX559" fmla="*/ 2228008 w 2442587"/>
                <a:gd name="connsiteY559" fmla="*/ 2050252 h 2144545"/>
                <a:gd name="connsiteX560" fmla="*/ 2283551 w 2442587"/>
                <a:gd name="connsiteY560" fmla="*/ 2089272 h 2144545"/>
                <a:gd name="connsiteX561" fmla="*/ 2340103 w 2442587"/>
                <a:gd name="connsiteY561" fmla="*/ 2132015 h 2144545"/>
                <a:gd name="connsiteX562" fmla="*/ 2388664 w 2442587"/>
                <a:gd name="connsiteY562" fmla="*/ 2087332 h 2144545"/>
                <a:gd name="connsiteX563" fmla="*/ 2429391 w 2442587"/>
                <a:gd name="connsiteY563" fmla="*/ 2065689 h 2144545"/>
                <a:gd name="connsiteX564" fmla="*/ 2429391 w 2442587"/>
                <a:gd name="connsiteY564" fmla="*/ 2008206 h 2144545"/>
                <a:gd name="connsiteX565" fmla="*/ 2435054 w 2442587"/>
                <a:gd name="connsiteY565" fmla="*/ 1939398 h 2144545"/>
                <a:gd name="connsiteX566" fmla="*/ 2435054 w 2442587"/>
                <a:gd name="connsiteY566" fmla="*/ 1939165 h 2144545"/>
                <a:gd name="connsiteX567" fmla="*/ 2399292 w 2442587"/>
                <a:gd name="connsiteY567" fmla="*/ 1911316 h 2144545"/>
                <a:gd name="connsiteX568" fmla="*/ 2368029 w 2442587"/>
                <a:gd name="connsiteY568" fmla="*/ 1863995 h 2144545"/>
                <a:gd name="connsiteX569" fmla="*/ 2330096 w 2442587"/>
                <a:gd name="connsiteY569" fmla="*/ 1859341 h 2144545"/>
                <a:gd name="connsiteX570" fmla="*/ 2305194 w 2442587"/>
                <a:gd name="connsiteY570" fmla="*/ 1839094 h 2144545"/>
                <a:gd name="connsiteX571" fmla="*/ 2263226 w 2442587"/>
                <a:gd name="connsiteY571" fmla="*/ 1813494 h 2144545"/>
                <a:gd name="connsiteX572" fmla="*/ 2225913 w 2442587"/>
                <a:gd name="connsiteY572" fmla="*/ 1771759 h 2144545"/>
                <a:gd name="connsiteX573" fmla="*/ 2195659 w 2442587"/>
                <a:gd name="connsiteY573" fmla="*/ 1766174 h 2144545"/>
                <a:gd name="connsiteX574" fmla="*/ 2163776 w 2442587"/>
                <a:gd name="connsiteY574" fmla="*/ 1743289 h 2144545"/>
                <a:gd name="connsiteX575" fmla="*/ 2143374 w 2442587"/>
                <a:gd name="connsiteY575" fmla="*/ 1719319 h 2144545"/>
                <a:gd name="connsiteX576" fmla="*/ 2147097 w 2442587"/>
                <a:gd name="connsiteY576" fmla="*/ 1654544 h 2144545"/>
                <a:gd name="connsiteX577" fmla="*/ 2147097 w 2442587"/>
                <a:gd name="connsiteY577" fmla="*/ 1654312 h 2144545"/>
                <a:gd name="connsiteX578" fmla="*/ 2148416 w 2442587"/>
                <a:gd name="connsiteY578" fmla="*/ 1653226 h 2144545"/>
                <a:gd name="connsiteX579" fmla="*/ 2214044 w 2442587"/>
                <a:gd name="connsiteY579" fmla="*/ 1598070 h 2144545"/>
                <a:gd name="connsiteX580" fmla="*/ 2259813 w 2442587"/>
                <a:gd name="connsiteY580" fmla="*/ 1574565 h 2144545"/>
                <a:gd name="connsiteX581" fmla="*/ 2292627 w 2442587"/>
                <a:gd name="connsiteY581" fmla="*/ 1557033 h 2144545"/>
                <a:gd name="connsiteX582" fmla="*/ 2437148 w 2442587"/>
                <a:gd name="connsiteY582" fmla="*/ 2008517 h 2144545"/>
                <a:gd name="connsiteX583" fmla="*/ 2437148 w 2442587"/>
                <a:gd name="connsiteY583" fmla="*/ 2070343 h 2144545"/>
                <a:gd name="connsiteX584" fmla="*/ 2393551 w 2442587"/>
                <a:gd name="connsiteY584" fmla="*/ 2093383 h 2144545"/>
                <a:gd name="connsiteX585" fmla="*/ 2364771 w 2442587"/>
                <a:gd name="connsiteY585" fmla="*/ 2119758 h 2144545"/>
                <a:gd name="connsiteX586" fmla="*/ 2346076 w 2442587"/>
                <a:gd name="connsiteY586" fmla="*/ 2137368 h 2144545"/>
                <a:gd name="connsiteX587" fmla="*/ 2340956 w 2442587"/>
                <a:gd name="connsiteY587" fmla="*/ 2140471 h 2144545"/>
                <a:gd name="connsiteX588" fmla="*/ 2337077 w 2442587"/>
                <a:gd name="connsiteY588" fmla="*/ 2142876 h 2144545"/>
                <a:gd name="connsiteX589" fmla="*/ 2333198 w 2442587"/>
                <a:gd name="connsiteY589" fmla="*/ 2145203 h 2144545"/>
                <a:gd name="connsiteX590" fmla="*/ 2333198 w 2442587"/>
                <a:gd name="connsiteY590" fmla="*/ 2136514 h 2144545"/>
                <a:gd name="connsiteX591" fmla="*/ 2278974 w 2442587"/>
                <a:gd name="connsiteY591" fmla="*/ 2095555 h 2144545"/>
                <a:gd name="connsiteX592" fmla="*/ 2225603 w 2442587"/>
                <a:gd name="connsiteY592" fmla="*/ 2058009 h 2144545"/>
                <a:gd name="connsiteX593" fmla="*/ 2222267 w 2442587"/>
                <a:gd name="connsiteY593" fmla="*/ 2058087 h 2144545"/>
                <a:gd name="connsiteX594" fmla="*/ 2214510 w 2442587"/>
                <a:gd name="connsiteY594" fmla="*/ 2058242 h 2144545"/>
                <a:gd name="connsiteX595" fmla="*/ 2211717 w 2442587"/>
                <a:gd name="connsiteY595" fmla="*/ 2058319 h 2144545"/>
                <a:gd name="connsiteX596" fmla="*/ 2176498 w 2442587"/>
                <a:gd name="connsiteY596" fmla="*/ 2058397 h 2144545"/>
                <a:gd name="connsiteX597" fmla="*/ 2169749 w 2442587"/>
                <a:gd name="connsiteY597" fmla="*/ 2057854 h 2144545"/>
                <a:gd name="connsiteX598" fmla="*/ 2167965 w 2442587"/>
                <a:gd name="connsiteY598" fmla="*/ 2057388 h 2144545"/>
                <a:gd name="connsiteX599" fmla="*/ 2167887 w 2442587"/>
                <a:gd name="connsiteY599" fmla="*/ 2057388 h 2144545"/>
                <a:gd name="connsiteX600" fmla="*/ 2166181 w 2442587"/>
                <a:gd name="connsiteY600" fmla="*/ 2052889 h 2144545"/>
                <a:gd name="connsiteX601" fmla="*/ 2151674 w 2442587"/>
                <a:gd name="connsiteY601" fmla="*/ 2015033 h 2144545"/>
                <a:gd name="connsiteX602" fmla="*/ 2180299 w 2442587"/>
                <a:gd name="connsiteY602" fmla="*/ 1977332 h 2144545"/>
                <a:gd name="connsiteX603" fmla="*/ 2180377 w 2442587"/>
                <a:gd name="connsiteY603" fmla="*/ 1977021 h 2144545"/>
                <a:gd name="connsiteX604" fmla="*/ 2186971 w 2442587"/>
                <a:gd name="connsiteY604" fmla="*/ 1951111 h 2144545"/>
                <a:gd name="connsiteX605" fmla="*/ 2180532 w 2442587"/>
                <a:gd name="connsiteY605" fmla="*/ 1930632 h 2144545"/>
                <a:gd name="connsiteX606" fmla="*/ 2180454 w 2442587"/>
                <a:gd name="connsiteY606" fmla="*/ 1930321 h 2144545"/>
                <a:gd name="connsiteX607" fmla="*/ 2153769 w 2442587"/>
                <a:gd name="connsiteY607" fmla="*/ 1904567 h 2144545"/>
                <a:gd name="connsiteX608" fmla="*/ 2124523 w 2442587"/>
                <a:gd name="connsiteY608" fmla="*/ 1885328 h 2144545"/>
                <a:gd name="connsiteX609" fmla="*/ 2076427 w 2442587"/>
                <a:gd name="connsiteY609" fmla="*/ 1880131 h 2144545"/>
                <a:gd name="connsiteX610" fmla="*/ 2076427 w 2442587"/>
                <a:gd name="connsiteY610" fmla="*/ 1867486 h 2144545"/>
                <a:gd name="connsiteX611" fmla="*/ 2065877 w 2442587"/>
                <a:gd name="connsiteY611" fmla="*/ 1831259 h 2144545"/>
                <a:gd name="connsiteX612" fmla="*/ 2065799 w 2442587"/>
                <a:gd name="connsiteY612" fmla="*/ 1831026 h 2144545"/>
                <a:gd name="connsiteX613" fmla="*/ 2041984 w 2442587"/>
                <a:gd name="connsiteY613" fmla="*/ 1811788 h 2144545"/>
                <a:gd name="connsiteX614" fmla="*/ 2025305 w 2442587"/>
                <a:gd name="connsiteY614" fmla="*/ 1795187 h 2144545"/>
                <a:gd name="connsiteX615" fmla="*/ 1985975 w 2442587"/>
                <a:gd name="connsiteY615" fmla="*/ 1768501 h 2144545"/>
                <a:gd name="connsiteX616" fmla="*/ 1979536 w 2442587"/>
                <a:gd name="connsiteY616" fmla="*/ 1741350 h 2144545"/>
                <a:gd name="connsiteX617" fmla="*/ 1979459 w 2442587"/>
                <a:gd name="connsiteY617" fmla="*/ 1739333 h 2144545"/>
                <a:gd name="connsiteX618" fmla="*/ 1994120 w 2442587"/>
                <a:gd name="connsiteY618" fmla="*/ 1711018 h 2144545"/>
                <a:gd name="connsiteX619" fmla="*/ 1993965 w 2442587"/>
                <a:gd name="connsiteY619" fmla="*/ 1711018 h 2144545"/>
                <a:gd name="connsiteX620" fmla="*/ 1995207 w 2442587"/>
                <a:gd name="connsiteY620" fmla="*/ 1708691 h 2144545"/>
                <a:gd name="connsiteX621" fmla="*/ 1995284 w 2442587"/>
                <a:gd name="connsiteY621" fmla="*/ 1708459 h 2144545"/>
                <a:gd name="connsiteX622" fmla="*/ 1975037 w 2442587"/>
                <a:gd name="connsiteY622" fmla="*/ 1695581 h 2144545"/>
                <a:gd name="connsiteX623" fmla="*/ 1948662 w 2442587"/>
                <a:gd name="connsiteY623" fmla="*/ 1666879 h 2144545"/>
                <a:gd name="connsiteX624" fmla="*/ 1948662 w 2442587"/>
                <a:gd name="connsiteY624" fmla="*/ 1633832 h 2144545"/>
                <a:gd name="connsiteX625" fmla="*/ 1945636 w 2442587"/>
                <a:gd name="connsiteY625" fmla="*/ 1622584 h 2144545"/>
                <a:gd name="connsiteX626" fmla="*/ 1944628 w 2442587"/>
                <a:gd name="connsiteY626" fmla="*/ 1618860 h 2144545"/>
                <a:gd name="connsiteX627" fmla="*/ 1943619 w 2442587"/>
                <a:gd name="connsiteY627" fmla="*/ 1615602 h 2144545"/>
                <a:gd name="connsiteX628" fmla="*/ 1943154 w 2442587"/>
                <a:gd name="connsiteY628" fmla="*/ 1614050 h 2144545"/>
                <a:gd name="connsiteX629" fmla="*/ 1942611 w 2442587"/>
                <a:gd name="connsiteY629" fmla="*/ 1612421 h 2144545"/>
                <a:gd name="connsiteX630" fmla="*/ 1942068 w 2442587"/>
                <a:gd name="connsiteY630" fmla="*/ 1610870 h 2144545"/>
                <a:gd name="connsiteX631" fmla="*/ 1941758 w 2442587"/>
                <a:gd name="connsiteY631" fmla="*/ 1610094 h 2144545"/>
                <a:gd name="connsiteX632" fmla="*/ 1938577 w 2442587"/>
                <a:gd name="connsiteY632" fmla="*/ 1601406 h 2144545"/>
                <a:gd name="connsiteX633" fmla="*/ 1936793 w 2442587"/>
                <a:gd name="connsiteY633" fmla="*/ 1596984 h 2144545"/>
                <a:gd name="connsiteX634" fmla="*/ 1932371 w 2442587"/>
                <a:gd name="connsiteY634" fmla="*/ 1587210 h 2144545"/>
                <a:gd name="connsiteX635" fmla="*/ 1928725 w 2442587"/>
                <a:gd name="connsiteY635" fmla="*/ 1580771 h 2144545"/>
                <a:gd name="connsiteX636" fmla="*/ 1926941 w 2442587"/>
                <a:gd name="connsiteY636" fmla="*/ 1577978 h 2144545"/>
                <a:gd name="connsiteX637" fmla="*/ 1917865 w 2442587"/>
                <a:gd name="connsiteY637" fmla="*/ 1569290 h 2144545"/>
                <a:gd name="connsiteX638" fmla="*/ 1838118 w 2442587"/>
                <a:gd name="connsiteY638" fmla="*/ 1548733 h 2144545"/>
                <a:gd name="connsiteX639" fmla="*/ 1811510 w 2442587"/>
                <a:gd name="connsiteY639" fmla="*/ 1537640 h 2144545"/>
                <a:gd name="connsiteX640" fmla="*/ 1808873 w 2442587"/>
                <a:gd name="connsiteY640" fmla="*/ 1536321 h 2144545"/>
                <a:gd name="connsiteX641" fmla="*/ 1808640 w 2442587"/>
                <a:gd name="connsiteY641" fmla="*/ 1536243 h 2144545"/>
                <a:gd name="connsiteX642" fmla="*/ 1806158 w 2442587"/>
                <a:gd name="connsiteY642" fmla="*/ 1535002 h 2144545"/>
                <a:gd name="connsiteX643" fmla="*/ 1806235 w 2442587"/>
                <a:gd name="connsiteY643" fmla="*/ 1534847 h 2144545"/>
                <a:gd name="connsiteX644" fmla="*/ 1834240 w 2442587"/>
                <a:gd name="connsiteY644" fmla="*/ 1504283 h 2144545"/>
                <a:gd name="connsiteX645" fmla="*/ 1834240 w 2442587"/>
                <a:gd name="connsiteY645" fmla="*/ 1486596 h 2144545"/>
                <a:gd name="connsiteX646" fmla="*/ 1823302 w 2442587"/>
                <a:gd name="connsiteY646" fmla="*/ 1459057 h 2144545"/>
                <a:gd name="connsiteX647" fmla="*/ 1790875 w 2442587"/>
                <a:gd name="connsiteY647" fmla="*/ 1459057 h 2144545"/>
                <a:gd name="connsiteX648" fmla="*/ 1789712 w 2442587"/>
                <a:gd name="connsiteY648" fmla="*/ 1457505 h 2144545"/>
                <a:gd name="connsiteX649" fmla="*/ 1741538 w 2442587"/>
                <a:gd name="connsiteY649" fmla="*/ 1414606 h 2144545"/>
                <a:gd name="connsiteX650" fmla="*/ 1720593 w 2442587"/>
                <a:gd name="connsiteY650" fmla="*/ 1419649 h 2144545"/>
                <a:gd name="connsiteX651" fmla="*/ 1718886 w 2442587"/>
                <a:gd name="connsiteY651" fmla="*/ 1422286 h 2144545"/>
                <a:gd name="connsiteX652" fmla="*/ 1718033 w 2442587"/>
                <a:gd name="connsiteY652" fmla="*/ 1424226 h 2144545"/>
                <a:gd name="connsiteX653" fmla="*/ 1683900 w 2442587"/>
                <a:gd name="connsiteY653" fmla="*/ 1429734 h 2144545"/>
                <a:gd name="connsiteX654" fmla="*/ 1645035 w 2442587"/>
                <a:gd name="connsiteY654" fmla="*/ 1406616 h 2144545"/>
                <a:gd name="connsiteX655" fmla="*/ 1606326 w 2442587"/>
                <a:gd name="connsiteY655" fmla="*/ 1424846 h 2144545"/>
                <a:gd name="connsiteX656" fmla="*/ 1569866 w 2442587"/>
                <a:gd name="connsiteY656" fmla="*/ 1416313 h 2144545"/>
                <a:gd name="connsiteX657" fmla="*/ 1568159 w 2442587"/>
                <a:gd name="connsiteY657" fmla="*/ 1415925 h 2144545"/>
                <a:gd name="connsiteX658" fmla="*/ 1565522 w 2442587"/>
                <a:gd name="connsiteY658" fmla="*/ 1414219 h 2144545"/>
                <a:gd name="connsiteX659" fmla="*/ 1561720 w 2442587"/>
                <a:gd name="connsiteY659" fmla="*/ 1411736 h 2144545"/>
                <a:gd name="connsiteX660" fmla="*/ 1518279 w 2442587"/>
                <a:gd name="connsiteY660" fmla="*/ 1383577 h 2144545"/>
                <a:gd name="connsiteX661" fmla="*/ 1480578 w 2442587"/>
                <a:gd name="connsiteY661" fmla="*/ 1365424 h 2144545"/>
                <a:gd name="connsiteX662" fmla="*/ 1422086 w 2442587"/>
                <a:gd name="connsiteY662" fmla="*/ 1353090 h 2144545"/>
                <a:gd name="connsiteX663" fmla="*/ 1420768 w 2442587"/>
                <a:gd name="connsiteY663" fmla="*/ 1352780 h 2144545"/>
                <a:gd name="connsiteX664" fmla="*/ 1417510 w 2442587"/>
                <a:gd name="connsiteY664" fmla="*/ 1352702 h 2144545"/>
                <a:gd name="connsiteX665" fmla="*/ 1417044 w 2442587"/>
                <a:gd name="connsiteY665" fmla="*/ 1352702 h 2144545"/>
                <a:gd name="connsiteX666" fmla="*/ 1412234 w 2442587"/>
                <a:gd name="connsiteY666" fmla="*/ 1352547 h 2144545"/>
                <a:gd name="connsiteX667" fmla="*/ 1411614 w 2442587"/>
                <a:gd name="connsiteY667" fmla="*/ 1352547 h 2144545"/>
                <a:gd name="connsiteX668" fmla="*/ 1413398 w 2442587"/>
                <a:gd name="connsiteY668" fmla="*/ 1350763 h 2144545"/>
                <a:gd name="connsiteX669" fmla="*/ 1390746 w 2442587"/>
                <a:gd name="connsiteY669" fmla="*/ 1345953 h 2144545"/>
                <a:gd name="connsiteX670" fmla="*/ 1390514 w 2442587"/>
                <a:gd name="connsiteY670" fmla="*/ 1346419 h 2144545"/>
                <a:gd name="connsiteX671" fmla="*/ 1390358 w 2442587"/>
                <a:gd name="connsiteY671" fmla="*/ 1346729 h 2144545"/>
                <a:gd name="connsiteX672" fmla="*/ 1387255 w 2442587"/>
                <a:gd name="connsiteY672" fmla="*/ 1345720 h 2144545"/>
                <a:gd name="connsiteX673" fmla="*/ 1365147 w 2442587"/>
                <a:gd name="connsiteY673" fmla="*/ 1338584 h 2144545"/>
                <a:gd name="connsiteX674" fmla="*/ 1342262 w 2442587"/>
                <a:gd name="connsiteY674" fmla="*/ 1329197 h 2144545"/>
                <a:gd name="connsiteX675" fmla="*/ 1341099 w 2442587"/>
                <a:gd name="connsiteY675" fmla="*/ 1328732 h 2144545"/>
                <a:gd name="connsiteX676" fmla="*/ 1305725 w 2442587"/>
                <a:gd name="connsiteY676" fmla="*/ 1292737 h 2144545"/>
                <a:gd name="connsiteX677" fmla="*/ 1261042 w 2442587"/>
                <a:gd name="connsiteY677" fmla="*/ 1247278 h 2144545"/>
                <a:gd name="connsiteX678" fmla="*/ 1260499 w 2442587"/>
                <a:gd name="connsiteY678" fmla="*/ 1246658 h 2144545"/>
                <a:gd name="connsiteX679" fmla="*/ 1236606 w 2442587"/>
                <a:gd name="connsiteY679" fmla="*/ 1241305 h 2144545"/>
                <a:gd name="connsiteX680" fmla="*/ 1143827 w 2442587"/>
                <a:gd name="connsiteY680" fmla="*/ 1215318 h 2144545"/>
                <a:gd name="connsiteX681" fmla="*/ 1131725 w 2442587"/>
                <a:gd name="connsiteY681" fmla="*/ 1209655 h 2144545"/>
                <a:gd name="connsiteX682" fmla="*/ 1131492 w 2442587"/>
                <a:gd name="connsiteY682" fmla="*/ 1210043 h 2144545"/>
                <a:gd name="connsiteX683" fmla="*/ 1128390 w 2442587"/>
                <a:gd name="connsiteY683" fmla="*/ 1208336 h 2144545"/>
                <a:gd name="connsiteX684" fmla="*/ 1128079 w 2442587"/>
                <a:gd name="connsiteY684" fmla="*/ 1208181 h 2144545"/>
                <a:gd name="connsiteX685" fmla="*/ 1124744 w 2442587"/>
                <a:gd name="connsiteY685" fmla="*/ 1206242 h 2144545"/>
                <a:gd name="connsiteX686" fmla="*/ 1124666 w 2442587"/>
                <a:gd name="connsiteY686" fmla="*/ 1206242 h 2144545"/>
                <a:gd name="connsiteX687" fmla="*/ 1113107 w 2442587"/>
                <a:gd name="connsiteY687" fmla="*/ 1197786 h 2144545"/>
                <a:gd name="connsiteX688" fmla="*/ 1110547 w 2442587"/>
                <a:gd name="connsiteY688" fmla="*/ 1195381 h 2144545"/>
                <a:gd name="connsiteX689" fmla="*/ 1108220 w 2442587"/>
                <a:gd name="connsiteY689" fmla="*/ 1192899 h 2144545"/>
                <a:gd name="connsiteX690" fmla="*/ 1106746 w 2442587"/>
                <a:gd name="connsiteY690" fmla="*/ 1191114 h 2144545"/>
                <a:gd name="connsiteX691" fmla="*/ 1103643 w 2442587"/>
                <a:gd name="connsiteY691" fmla="*/ 1186770 h 2144545"/>
                <a:gd name="connsiteX692" fmla="*/ 1102169 w 2442587"/>
                <a:gd name="connsiteY692" fmla="*/ 1184598 h 2144545"/>
                <a:gd name="connsiteX693" fmla="*/ 1030878 w 2442587"/>
                <a:gd name="connsiteY693" fmla="*/ 1156594 h 2144545"/>
                <a:gd name="connsiteX694" fmla="*/ 1030103 w 2442587"/>
                <a:gd name="connsiteY694" fmla="*/ 1156594 h 2144545"/>
                <a:gd name="connsiteX695" fmla="*/ 1008537 w 2442587"/>
                <a:gd name="connsiteY695" fmla="*/ 1148216 h 2144545"/>
                <a:gd name="connsiteX696" fmla="*/ 1000159 w 2442587"/>
                <a:gd name="connsiteY696" fmla="*/ 1144958 h 2144545"/>
                <a:gd name="connsiteX697" fmla="*/ 950589 w 2442587"/>
                <a:gd name="connsiteY697" fmla="*/ 1087320 h 2144545"/>
                <a:gd name="connsiteX698" fmla="*/ 947098 w 2442587"/>
                <a:gd name="connsiteY698" fmla="*/ 1083286 h 2144545"/>
                <a:gd name="connsiteX699" fmla="*/ 907535 w 2442587"/>
                <a:gd name="connsiteY699" fmla="*/ 1059626 h 2144545"/>
                <a:gd name="connsiteX700" fmla="*/ 907535 w 2442587"/>
                <a:gd name="connsiteY700" fmla="*/ 1059548 h 2144545"/>
                <a:gd name="connsiteX701" fmla="*/ 905285 w 2442587"/>
                <a:gd name="connsiteY701" fmla="*/ 1058229 h 2144545"/>
                <a:gd name="connsiteX702" fmla="*/ 903967 w 2442587"/>
                <a:gd name="connsiteY702" fmla="*/ 1057997 h 2144545"/>
                <a:gd name="connsiteX703" fmla="*/ 899778 w 2442587"/>
                <a:gd name="connsiteY703" fmla="*/ 1057299 h 2144545"/>
                <a:gd name="connsiteX704" fmla="*/ 869213 w 2442587"/>
                <a:gd name="connsiteY704" fmla="*/ 1052334 h 2144545"/>
                <a:gd name="connsiteX705" fmla="*/ 851294 w 2442587"/>
                <a:gd name="connsiteY705" fmla="*/ 1063194 h 2144545"/>
                <a:gd name="connsiteX706" fmla="*/ 824143 w 2442587"/>
                <a:gd name="connsiteY706" fmla="*/ 1065754 h 2144545"/>
                <a:gd name="connsiteX707" fmla="*/ 728493 w 2442587"/>
                <a:gd name="connsiteY707" fmla="*/ 1051868 h 2144545"/>
                <a:gd name="connsiteX708" fmla="*/ 719184 w 2442587"/>
                <a:gd name="connsiteY708" fmla="*/ 1037207 h 2144545"/>
                <a:gd name="connsiteX709" fmla="*/ 696610 w 2442587"/>
                <a:gd name="connsiteY709" fmla="*/ 1015874 h 2144545"/>
                <a:gd name="connsiteX710" fmla="*/ 659840 w 2442587"/>
                <a:gd name="connsiteY710" fmla="*/ 995704 h 2144545"/>
                <a:gd name="connsiteX711" fmla="*/ 571482 w 2442587"/>
                <a:gd name="connsiteY711" fmla="*/ 995704 h 2144545"/>
                <a:gd name="connsiteX712" fmla="*/ 555425 w 2442587"/>
                <a:gd name="connsiteY712" fmla="*/ 1013081 h 2144545"/>
                <a:gd name="connsiteX713" fmla="*/ 533316 w 2442587"/>
                <a:gd name="connsiteY713" fmla="*/ 995006 h 2144545"/>
                <a:gd name="connsiteX714" fmla="*/ 520128 w 2442587"/>
                <a:gd name="connsiteY714" fmla="*/ 986240 h 2144545"/>
                <a:gd name="connsiteX715" fmla="*/ 481729 w 2442587"/>
                <a:gd name="connsiteY715" fmla="*/ 1000669 h 2144545"/>
                <a:gd name="connsiteX716" fmla="*/ 476454 w 2442587"/>
                <a:gd name="connsiteY716" fmla="*/ 1000049 h 2144545"/>
                <a:gd name="connsiteX717" fmla="*/ 476376 w 2442587"/>
                <a:gd name="connsiteY717" fmla="*/ 1000049 h 2144545"/>
                <a:gd name="connsiteX718" fmla="*/ 471954 w 2442587"/>
                <a:gd name="connsiteY718" fmla="*/ 999583 h 2144545"/>
                <a:gd name="connsiteX719" fmla="*/ 394225 w 2442587"/>
                <a:gd name="connsiteY719" fmla="*/ 990817 h 2144545"/>
                <a:gd name="connsiteX720" fmla="*/ 393759 w 2442587"/>
                <a:gd name="connsiteY720" fmla="*/ 990895 h 2144545"/>
                <a:gd name="connsiteX721" fmla="*/ 217277 w 2442587"/>
                <a:gd name="connsiteY721" fmla="*/ 878024 h 2144545"/>
                <a:gd name="connsiteX722" fmla="*/ 209442 w 2442587"/>
                <a:gd name="connsiteY722" fmla="*/ 862975 h 2144545"/>
                <a:gd name="connsiteX723" fmla="*/ 206727 w 2442587"/>
                <a:gd name="connsiteY723" fmla="*/ 857467 h 2144545"/>
                <a:gd name="connsiteX724" fmla="*/ 203702 w 2442587"/>
                <a:gd name="connsiteY724" fmla="*/ 851106 h 2144545"/>
                <a:gd name="connsiteX725" fmla="*/ 203314 w 2442587"/>
                <a:gd name="connsiteY725" fmla="*/ 850175 h 2144545"/>
                <a:gd name="connsiteX726" fmla="*/ 203314 w 2442587"/>
                <a:gd name="connsiteY726" fmla="*/ 850097 h 2144545"/>
                <a:gd name="connsiteX727" fmla="*/ 196255 w 2442587"/>
                <a:gd name="connsiteY727" fmla="*/ 834350 h 2144545"/>
                <a:gd name="connsiteX728" fmla="*/ 187411 w 2442587"/>
                <a:gd name="connsiteY728" fmla="*/ 811620 h 2144545"/>
                <a:gd name="connsiteX729" fmla="*/ 184308 w 2442587"/>
                <a:gd name="connsiteY729" fmla="*/ 802234 h 2144545"/>
                <a:gd name="connsiteX730" fmla="*/ 175542 w 2442587"/>
                <a:gd name="connsiteY730" fmla="*/ 700456 h 2144545"/>
                <a:gd name="connsiteX731" fmla="*/ 176396 w 2442587"/>
                <a:gd name="connsiteY731" fmla="*/ 655851 h 2144545"/>
                <a:gd name="connsiteX732" fmla="*/ 169181 w 2442587"/>
                <a:gd name="connsiteY732" fmla="*/ 627148 h 2144545"/>
                <a:gd name="connsiteX733" fmla="*/ 167087 w 2442587"/>
                <a:gd name="connsiteY733" fmla="*/ 621796 h 2144545"/>
                <a:gd name="connsiteX734" fmla="*/ 166776 w 2442587"/>
                <a:gd name="connsiteY734" fmla="*/ 620942 h 2144545"/>
                <a:gd name="connsiteX735" fmla="*/ 163906 w 2442587"/>
                <a:gd name="connsiteY735" fmla="*/ 613805 h 2144545"/>
                <a:gd name="connsiteX736" fmla="*/ 160803 w 2442587"/>
                <a:gd name="connsiteY736" fmla="*/ 607056 h 2144545"/>
                <a:gd name="connsiteX737" fmla="*/ 160338 w 2442587"/>
                <a:gd name="connsiteY737" fmla="*/ 606125 h 2144545"/>
                <a:gd name="connsiteX738" fmla="*/ 157467 w 2442587"/>
                <a:gd name="connsiteY738" fmla="*/ 600463 h 2144545"/>
                <a:gd name="connsiteX739" fmla="*/ 154597 w 2442587"/>
                <a:gd name="connsiteY739" fmla="*/ 595187 h 2144545"/>
                <a:gd name="connsiteX740" fmla="*/ 148391 w 2442587"/>
                <a:gd name="connsiteY740" fmla="*/ 585103 h 2144545"/>
                <a:gd name="connsiteX741" fmla="*/ 140013 w 2442587"/>
                <a:gd name="connsiteY741" fmla="*/ 572924 h 2144545"/>
                <a:gd name="connsiteX742" fmla="*/ 135824 w 2442587"/>
                <a:gd name="connsiteY742" fmla="*/ 567649 h 2144545"/>
                <a:gd name="connsiteX743" fmla="*/ 134893 w 2442587"/>
                <a:gd name="connsiteY743" fmla="*/ 566485 h 2144545"/>
                <a:gd name="connsiteX744" fmla="*/ 134893 w 2442587"/>
                <a:gd name="connsiteY744" fmla="*/ 566407 h 2144545"/>
                <a:gd name="connsiteX745" fmla="*/ 134273 w 2442587"/>
                <a:gd name="connsiteY745" fmla="*/ 565709 h 2144545"/>
                <a:gd name="connsiteX746" fmla="*/ 133807 w 2442587"/>
                <a:gd name="connsiteY746" fmla="*/ 565166 h 2144545"/>
                <a:gd name="connsiteX747" fmla="*/ 133187 w 2442587"/>
                <a:gd name="connsiteY747" fmla="*/ 564546 h 2144545"/>
                <a:gd name="connsiteX748" fmla="*/ 133109 w 2442587"/>
                <a:gd name="connsiteY748" fmla="*/ 564468 h 2144545"/>
                <a:gd name="connsiteX749" fmla="*/ 130937 w 2442587"/>
                <a:gd name="connsiteY749" fmla="*/ 564468 h 2144545"/>
                <a:gd name="connsiteX750" fmla="*/ 130937 w 2442587"/>
                <a:gd name="connsiteY750" fmla="*/ 563537 h 2144545"/>
                <a:gd name="connsiteX751" fmla="*/ 62206 w 2442587"/>
                <a:gd name="connsiteY751" fmla="*/ 550660 h 2144545"/>
                <a:gd name="connsiteX752" fmla="*/ 612 w 2442587"/>
                <a:gd name="connsiteY752" fmla="*/ 550660 h 2144545"/>
                <a:gd name="connsiteX753" fmla="*/ 612 w 2442587"/>
                <a:gd name="connsiteY753" fmla="*/ 508537 h 2144545"/>
                <a:gd name="connsiteX754" fmla="*/ 23496 w 2442587"/>
                <a:gd name="connsiteY754" fmla="*/ 480222 h 2144545"/>
                <a:gd name="connsiteX755" fmla="*/ 55224 w 2442587"/>
                <a:gd name="connsiteY755" fmla="*/ 480222 h 2144545"/>
                <a:gd name="connsiteX756" fmla="*/ 74385 w 2442587"/>
                <a:gd name="connsiteY756" fmla="*/ 452838 h 2144545"/>
                <a:gd name="connsiteX757" fmla="*/ 75239 w 2442587"/>
                <a:gd name="connsiteY757" fmla="*/ 452373 h 2144545"/>
                <a:gd name="connsiteX758" fmla="*/ 100605 w 2442587"/>
                <a:gd name="connsiteY758" fmla="*/ 439030 h 2144545"/>
                <a:gd name="connsiteX759" fmla="*/ 160105 w 2442587"/>
                <a:gd name="connsiteY759" fmla="*/ 429876 h 2144545"/>
                <a:gd name="connsiteX760" fmla="*/ 160571 w 2442587"/>
                <a:gd name="connsiteY760" fmla="*/ 429799 h 2144545"/>
                <a:gd name="connsiteX761" fmla="*/ 220691 w 2442587"/>
                <a:gd name="connsiteY761" fmla="*/ 437091 h 2144545"/>
                <a:gd name="connsiteX762" fmla="*/ 291439 w 2442587"/>
                <a:gd name="connsiteY762" fmla="*/ 373402 h 2144545"/>
                <a:gd name="connsiteX763" fmla="*/ 285000 w 2442587"/>
                <a:gd name="connsiteY763" fmla="*/ 347880 h 2144545"/>
                <a:gd name="connsiteX764" fmla="*/ 256297 w 2442587"/>
                <a:gd name="connsiteY764" fmla="*/ 332908 h 2144545"/>
                <a:gd name="connsiteX765" fmla="*/ 254901 w 2442587"/>
                <a:gd name="connsiteY765" fmla="*/ 301491 h 2144545"/>
                <a:gd name="connsiteX766" fmla="*/ 268709 w 2442587"/>
                <a:gd name="connsiteY766" fmla="*/ 273719 h 2144545"/>
                <a:gd name="connsiteX767" fmla="*/ 326813 w 2442587"/>
                <a:gd name="connsiteY767" fmla="*/ 273719 h 2144545"/>
                <a:gd name="connsiteX768" fmla="*/ 352645 w 2442587"/>
                <a:gd name="connsiteY768" fmla="*/ 260919 h 2144545"/>
                <a:gd name="connsiteX769" fmla="*/ 400353 w 2442587"/>
                <a:gd name="connsiteY769" fmla="*/ 229424 h 2144545"/>
                <a:gd name="connsiteX770" fmla="*/ 478471 w 2442587"/>
                <a:gd name="connsiteY770" fmla="*/ 236716 h 2144545"/>
                <a:gd name="connsiteX771" fmla="*/ 500579 w 2442587"/>
                <a:gd name="connsiteY771" fmla="*/ 211349 h 2144545"/>
                <a:gd name="connsiteX772" fmla="*/ 493210 w 2442587"/>
                <a:gd name="connsiteY772" fmla="*/ 166976 h 2144545"/>
                <a:gd name="connsiteX773" fmla="*/ 513689 w 2442587"/>
                <a:gd name="connsiteY773" fmla="*/ 145256 h 2144545"/>
                <a:gd name="connsiteX774" fmla="*/ 543323 w 2442587"/>
                <a:gd name="connsiteY774" fmla="*/ 99642 h 2144545"/>
                <a:gd name="connsiteX775" fmla="*/ 565975 w 2442587"/>
                <a:gd name="connsiteY775" fmla="*/ 67371 h 2144545"/>
                <a:gd name="connsiteX776" fmla="*/ 569931 w 2442587"/>
                <a:gd name="connsiteY776" fmla="*/ 21757 h 2144545"/>
                <a:gd name="connsiteX777" fmla="*/ 625009 w 2442587"/>
                <a:gd name="connsiteY777" fmla="*/ 657 h 2144545"/>
                <a:gd name="connsiteX778" fmla="*/ 711349 w 2442587"/>
                <a:gd name="connsiteY778" fmla="*/ 31531 h 2144545"/>
                <a:gd name="connsiteX779" fmla="*/ 711349 w 2442587"/>
                <a:gd name="connsiteY779" fmla="*/ 53950 h 2144545"/>
                <a:gd name="connsiteX780" fmla="*/ 712513 w 2442587"/>
                <a:gd name="connsiteY780" fmla="*/ 105227 h 2144545"/>
                <a:gd name="connsiteX781" fmla="*/ 718408 w 2442587"/>
                <a:gd name="connsiteY781" fmla="*/ 168528 h 2144545"/>
                <a:gd name="connsiteX782" fmla="*/ 776822 w 2442587"/>
                <a:gd name="connsiteY782" fmla="*/ 175665 h 2144545"/>
                <a:gd name="connsiteX783" fmla="*/ 801801 w 2442587"/>
                <a:gd name="connsiteY783" fmla="*/ 198239 h 2144545"/>
                <a:gd name="connsiteX784" fmla="*/ 846096 w 2442587"/>
                <a:gd name="connsiteY784" fmla="*/ 182336 h 2144545"/>
                <a:gd name="connsiteX785" fmla="*/ 861921 w 2442587"/>
                <a:gd name="connsiteY785" fmla="*/ 151849 h 2144545"/>
                <a:gd name="connsiteX786" fmla="*/ 910948 w 2442587"/>
                <a:gd name="connsiteY786" fmla="*/ 128577 h 2144545"/>
                <a:gd name="connsiteX787" fmla="*/ 955243 w 2442587"/>
                <a:gd name="connsiteY787" fmla="*/ 136412 h 2144545"/>
                <a:gd name="connsiteX788" fmla="*/ 956174 w 2442587"/>
                <a:gd name="connsiteY788" fmla="*/ 137421 h 2144545"/>
                <a:gd name="connsiteX789" fmla="*/ 1006442 w 2442587"/>
                <a:gd name="connsiteY789" fmla="*/ 188309 h 2144545"/>
                <a:gd name="connsiteX790" fmla="*/ 1007141 w 2442587"/>
                <a:gd name="connsiteY790" fmla="*/ 183345 h 2144545"/>
                <a:gd name="connsiteX791" fmla="*/ 1012338 w 2442587"/>
                <a:gd name="connsiteY791" fmla="*/ 173182 h 2144545"/>
                <a:gd name="connsiteX792" fmla="*/ 1038326 w 2442587"/>
                <a:gd name="connsiteY792" fmla="*/ 155340 h 2144545"/>
                <a:gd name="connsiteX793" fmla="*/ 1040110 w 2442587"/>
                <a:gd name="connsiteY793" fmla="*/ 154022 h 2144545"/>
                <a:gd name="connsiteX794" fmla="*/ 1070364 w 2442587"/>
                <a:gd name="connsiteY794" fmla="*/ 167209 h 2144545"/>
                <a:gd name="connsiteX795" fmla="*/ 1124200 w 2442587"/>
                <a:gd name="connsiteY795" fmla="*/ 207082 h 2144545"/>
                <a:gd name="connsiteX796" fmla="*/ 1167099 w 2442587"/>
                <a:gd name="connsiteY796" fmla="*/ 253239 h 2144545"/>
                <a:gd name="connsiteX797" fmla="*/ 1208757 w 2442587"/>
                <a:gd name="connsiteY797" fmla="*/ 256497 h 2144545"/>
                <a:gd name="connsiteX798" fmla="*/ 1209222 w 2442587"/>
                <a:gd name="connsiteY798" fmla="*/ 256497 h 2144545"/>
                <a:gd name="connsiteX799" fmla="*/ 1241881 w 2442587"/>
                <a:gd name="connsiteY799" fmla="*/ 262005 h 2144545"/>
                <a:gd name="connsiteX800" fmla="*/ 1249018 w 2442587"/>
                <a:gd name="connsiteY800" fmla="*/ 308550 h 2144545"/>
                <a:gd name="connsiteX801" fmla="*/ 1277565 w 2442587"/>
                <a:gd name="connsiteY801" fmla="*/ 301646 h 2144545"/>
                <a:gd name="connsiteX802" fmla="*/ 1285090 w 2442587"/>
                <a:gd name="connsiteY802" fmla="*/ 282097 h 2144545"/>
                <a:gd name="connsiteX803" fmla="*/ 1298588 w 2442587"/>
                <a:gd name="connsiteY803" fmla="*/ 280080 h 2144545"/>
                <a:gd name="connsiteX804" fmla="*/ 1319455 w 2442587"/>
                <a:gd name="connsiteY804" fmla="*/ 284579 h 2144545"/>
                <a:gd name="connsiteX805" fmla="*/ 1339314 w 2442587"/>
                <a:gd name="connsiteY805" fmla="*/ 293035 h 2144545"/>
                <a:gd name="connsiteX806" fmla="*/ 1371120 w 2442587"/>
                <a:gd name="connsiteY806" fmla="*/ 332132 h 2144545"/>
                <a:gd name="connsiteX807" fmla="*/ 1409985 w 2442587"/>
                <a:gd name="connsiteY807" fmla="*/ 321737 h 2144545"/>
                <a:gd name="connsiteX808" fmla="*/ 1442721 w 2442587"/>
                <a:gd name="connsiteY808" fmla="*/ 318635 h 2144545"/>
                <a:gd name="connsiteX809" fmla="*/ 1478328 w 2442587"/>
                <a:gd name="connsiteY809" fmla="*/ 315066 h 2144545"/>
                <a:gd name="connsiteX810" fmla="*/ 1511219 w 2442587"/>
                <a:gd name="connsiteY810" fmla="*/ 279615 h 2144545"/>
                <a:gd name="connsiteX811" fmla="*/ 1550782 w 2442587"/>
                <a:gd name="connsiteY811" fmla="*/ 245016 h 2144545"/>
                <a:gd name="connsiteX812" fmla="*/ 1575218 w 2442587"/>
                <a:gd name="connsiteY812" fmla="*/ 226166 h 2144545"/>
                <a:gd name="connsiteX813" fmla="*/ 1624168 w 2442587"/>
                <a:gd name="connsiteY813" fmla="*/ 263091 h 2144545"/>
                <a:gd name="connsiteX814" fmla="*/ 1631072 w 2442587"/>
                <a:gd name="connsiteY814" fmla="*/ 293190 h 2144545"/>
                <a:gd name="connsiteX815" fmla="*/ 1785678 w 2442587"/>
                <a:gd name="connsiteY815" fmla="*/ 322901 h 2144545"/>
                <a:gd name="connsiteX816" fmla="*/ 1863795 w 2442587"/>
                <a:gd name="connsiteY816" fmla="*/ 365955 h 2144545"/>
                <a:gd name="connsiteX817" fmla="*/ 1929036 w 2442587"/>
                <a:gd name="connsiteY817" fmla="*/ 406371 h 2144545"/>
                <a:gd name="connsiteX818" fmla="*/ 1949050 w 2442587"/>
                <a:gd name="connsiteY818" fmla="*/ 461682 h 2144545"/>
                <a:gd name="connsiteX819" fmla="*/ 1956342 w 2442587"/>
                <a:gd name="connsiteY819" fmla="*/ 529792 h 2144545"/>
                <a:gd name="connsiteX820" fmla="*/ 1975347 w 2442587"/>
                <a:gd name="connsiteY820" fmla="*/ 570208 h 2144545"/>
                <a:gd name="connsiteX821" fmla="*/ 2014290 w 2442587"/>
                <a:gd name="connsiteY821" fmla="*/ 604108 h 2144545"/>
                <a:gd name="connsiteX822" fmla="*/ 2008239 w 2442587"/>
                <a:gd name="connsiteY822" fmla="*/ 699758 h 2144545"/>
                <a:gd name="connsiteX823" fmla="*/ 2076349 w 2442587"/>
                <a:gd name="connsiteY823" fmla="*/ 746380 h 2144545"/>
                <a:gd name="connsiteX824" fmla="*/ 2117309 w 2442587"/>
                <a:gd name="connsiteY824" fmla="*/ 772911 h 2144545"/>
                <a:gd name="connsiteX825" fmla="*/ 2167965 w 2442587"/>
                <a:gd name="connsiteY825" fmla="*/ 776557 h 2144545"/>
                <a:gd name="connsiteX826" fmla="*/ 2168896 w 2442587"/>
                <a:gd name="connsiteY826" fmla="*/ 777410 h 2144545"/>
                <a:gd name="connsiteX827" fmla="*/ 2205976 w 2442587"/>
                <a:gd name="connsiteY827" fmla="*/ 814723 h 2144545"/>
                <a:gd name="connsiteX828" fmla="*/ 2204813 w 2442587"/>
                <a:gd name="connsiteY828" fmla="*/ 817438 h 2144545"/>
                <a:gd name="connsiteX829" fmla="*/ 2208071 w 2442587"/>
                <a:gd name="connsiteY829" fmla="*/ 862509 h 2144545"/>
                <a:gd name="connsiteX830" fmla="*/ 2229404 w 2442587"/>
                <a:gd name="connsiteY830" fmla="*/ 871896 h 2144545"/>
                <a:gd name="connsiteX831" fmla="*/ 2247789 w 2442587"/>
                <a:gd name="connsiteY831" fmla="*/ 904710 h 2144545"/>
                <a:gd name="connsiteX832" fmla="*/ 2247789 w 2442587"/>
                <a:gd name="connsiteY832" fmla="*/ 1042715 h 2144545"/>
                <a:gd name="connsiteX833" fmla="*/ 2275018 w 2442587"/>
                <a:gd name="connsiteY833" fmla="*/ 1064125 h 2144545"/>
                <a:gd name="connsiteX834" fmla="*/ 2301936 w 2442587"/>
                <a:gd name="connsiteY834" fmla="*/ 1093603 h 2144545"/>
                <a:gd name="connsiteX835" fmla="*/ 2301781 w 2442587"/>
                <a:gd name="connsiteY835" fmla="*/ 1095232 h 2144545"/>
                <a:gd name="connsiteX836" fmla="*/ 2294489 w 2442587"/>
                <a:gd name="connsiteY836" fmla="*/ 1138364 h 2144545"/>
                <a:gd name="connsiteX837" fmla="*/ 2293170 w 2442587"/>
                <a:gd name="connsiteY837" fmla="*/ 1139683 h 2144545"/>
                <a:gd name="connsiteX838" fmla="*/ 2318925 w 2442587"/>
                <a:gd name="connsiteY838" fmla="*/ 1175522 h 2144545"/>
                <a:gd name="connsiteX839" fmla="*/ 2332035 w 2442587"/>
                <a:gd name="connsiteY839" fmla="*/ 1182193 h 2144545"/>
                <a:gd name="connsiteX840" fmla="*/ 2339947 w 2442587"/>
                <a:gd name="connsiteY840" fmla="*/ 1226411 h 2144545"/>
                <a:gd name="connsiteX841" fmla="*/ 2332423 w 2442587"/>
                <a:gd name="connsiteY841" fmla="*/ 1291186 h 2144545"/>
                <a:gd name="connsiteX842" fmla="*/ 2324820 w 2442587"/>
                <a:gd name="connsiteY842" fmla="*/ 1328732 h 2144545"/>
                <a:gd name="connsiteX843" fmla="*/ 2305272 w 2442587"/>
                <a:gd name="connsiteY843" fmla="*/ 1366665 h 2144545"/>
                <a:gd name="connsiteX844" fmla="*/ 2280525 w 2442587"/>
                <a:gd name="connsiteY844" fmla="*/ 1384818 h 2144545"/>
                <a:gd name="connsiteX845" fmla="*/ 2273544 w 2442587"/>
                <a:gd name="connsiteY845" fmla="*/ 1414684 h 2144545"/>
                <a:gd name="connsiteX846" fmla="*/ 2283163 w 2442587"/>
                <a:gd name="connsiteY846" fmla="*/ 1479691 h 2144545"/>
                <a:gd name="connsiteX847" fmla="*/ 2297980 w 2442587"/>
                <a:gd name="connsiteY847" fmla="*/ 1525228 h 2144545"/>
                <a:gd name="connsiteX848" fmla="*/ 2300307 w 2442587"/>
                <a:gd name="connsiteY848" fmla="*/ 1555714 h 2144545"/>
                <a:gd name="connsiteX849" fmla="*/ 2300617 w 2442587"/>
                <a:gd name="connsiteY849" fmla="*/ 1559593 h 2144545"/>
                <a:gd name="connsiteX850" fmla="*/ 2300772 w 2442587"/>
                <a:gd name="connsiteY850" fmla="*/ 1561533 h 2144545"/>
                <a:gd name="connsiteX851" fmla="*/ 2263381 w 2442587"/>
                <a:gd name="connsiteY851" fmla="*/ 1581469 h 2144545"/>
                <a:gd name="connsiteX852" fmla="*/ 2218311 w 2442587"/>
                <a:gd name="connsiteY852" fmla="*/ 1604586 h 2144545"/>
                <a:gd name="connsiteX853" fmla="*/ 2154700 w 2442587"/>
                <a:gd name="connsiteY853" fmla="*/ 1658035 h 2144545"/>
                <a:gd name="connsiteX854" fmla="*/ 2154700 w 2442587"/>
                <a:gd name="connsiteY854" fmla="*/ 1658268 h 2144545"/>
                <a:gd name="connsiteX855" fmla="*/ 2151286 w 2442587"/>
                <a:gd name="connsiteY855" fmla="*/ 1716681 h 2144545"/>
                <a:gd name="connsiteX856" fmla="*/ 2168741 w 2442587"/>
                <a:gd name="connsiteY856" fmla="*/ 1737316 h 2144545"/>
                <a:gd name="connsiteX857" fmla="*/ 2197909 w 2442587"/>
                <a:gd name="connsiteY857" fmla="*/ 1758727 h 2144545"/>
                <a:gd name="connsiteX858" fmla="*/ 2229947 w 2442587"/>
                <a:gd name="connsiteY858" fmla="*/ 1764622 h 2144545"/>
                <a:gd name="connsiteX859" fmla="*/ 2267726 w 2442587"/>
                <a:gd name="connsiteY859" fmla="*/ 1807211 h 2144545"/>
                <a:gd name="connsiteX860" fmla="*/ 2309693 w 2442587"/>
                <a:gd name="connsiteY860" fmla="*/ 1832810 h 2144545"/>
                <a:gd name="connsiteX861" fmla="*/ 2333276 w 2442587"/>
                <a:gd name="connsiteY861" fmla="*/ 1851971 h 2144545"/>
                <a:gd name="connsiteX862" fmla="*/ 2372529 w 2442587"/>
                <a:gd name="connsiteY862" fmla="*/ 1856703 h 2144545"/>
                <a:gd name="connsiteX863" fmla="*/ 2404567 w 2442587"/>
                <a:gd name="connsiteY863" fmla="*/ 1905575 h 2144545"/>
                <a:gd name="connsiteX864" fmla="*/ 2443199 w 2442587"/>
                <a:gd name="connsiteY864" fmla="*/ 1935597 h 2144545"/>
                <a:gd name="connsiteX865" fmla="*/ 2443199 w 2442587"/>
                <a:gd name="connsiteY865" fmla="*/ 1935829 h 2144545"/>
                <a:gd name="connsiteX866" fmla="*/ 906527 w 2442587"/>
                <a:gd name="connsiteY866" fmla="*/ 1050550 h 2144545"/>
                <a:gd name="connsiteX867" fmla="*/ 907613 w 2442587"/>
                <a:gd name="connsiteY867" fmla="*/ 1050550 h 2144545"/>
                <a:gd name="connsiteX868" fmla="*/ 908000 w 2442587"/>
                <a:gd name="connsiteY868" fmla="*/ 1050782 h 2144545"/>
                <a:gd name="connsiteX869" fmla="*/ 1828577 w 2442587"/>
                <a:gd name="connsiteY869" fmla="*/ 1451532 h 2144545"/>
                <a:gd name="connsiteX870" fmla="*/ 1794677 w 2442587"/>
                <a:gd name="connsiteY870" fmla="*/ 1451532 h 2144545"/>
                <a:gd name="connsiteX871" fmla="*/ 1743322 w 2442587"/>
                <a:gd name="connsiteY871" fmla="*/ 1407315 h 2144545"/>
                <a:gd name="connsiteX872" fmla="*/ 1714620 w 2442587"/>
                <a:gd name="connsiteY872" fmla="*/ 1414917 h 2144545"/>
                <a:gd name="connsiteX873" fmla="*/ 1712836 w 2442587"/>
                <a:gd name="connsiteY873" fmla="*/ 1417477 h 2144545"/>
                <a:gd name="connsiteX874" fmla="*/ 1685452 w 2442587"/>
                <a:gd name="connsiteY874" fmla="*/ 1421821 h 2144545"/>
                <a:gd name="connsiteX875" fmla="*/ 1645501 w 2442587"/>
                <a:gd name="connsiteY875" fmla="*/ 1398083 h 2144545"/>
                <a:gd name="connsiteX876" fmla="*/ 1605472 w 2442587"/>
                <a:gd name="connsiteY876" fmla="*/ 1416856 h 2144545"/>
                <a:gd name="connsiteX877" fmla="*/ 1570797 w 2442587"/>
                <a:gd name="connsiteY877" fmla="*/ 1408788 h 2144545"/>
                <a:gd name="connsiteX878" fmla="*/ 1570719 w 2442587"/>
                <a:gd name="connsiteY878" fmla="*/ 1408788 h 2144545"/>
                <a:gd name="connsiteX879" fmla="*/ 1568547 w 2442587"/>
                <a:gd name="connsiteY879" fmla="*/ 1408245 h 2144545"/>
                <a:gd name="connsiteX880" fmla="*/ 1565522 w 2442587"/>
                <a:gd name="connsiteY880" fmla="*/ 1409797 h 2144545"/>
                <a:gd name="connsiteX881" fmla="*/ 1565289 w 2442587"/>
                <a:gd name="connsiteY881" fmla="*/ 1409874 h 2144545"/>
                <a:gd name="connsiteX882" fmla="*/ 1561720 w 2442587"/>
                <a:gd name="connsiteY882" fmla="*/ 1411736 h 2144545"/>
                <a:gd name="connsiteX883" fmla="*/ 1518279 w 2442587"/>
                <a:gd name="connsiteY883" fmla="*/ 1383577 h 2144545"/>
                <a:gd name="connsiteX884" fmla="*/ 1480578 w 2442587"/>
                <a:gd name="connsiteY884" fmla="*/ 1365424 h 2144545"/>
                <a:gd name="connsiteX885" fmla="*/ 1422086 w 2442587"/>
                <a:gd name="connsiteY885" fmla="*/ 1353090 h 2144545"/>
                <a:gd name="connsiteX886" fmla="*/ 1420768 w 2442587"/>
                <a:gd name="connsiteY886" fmla="*/ 1352780 h 2144545"/>
                <a:gd name="connsiteX887" fmla="*/ 1417510 w 2442587"/>
                <a:gd name="connsiteY887" fmla="*/ 1352702 h 2144545"/>
                <a:gd name="connsiteX888" fmla="*/ 1417044 w 2442587"/>
                <a:gd name="connsiteY888" fmla="*/ 1352702 h 2144545"/>
                <a:gd name="connsiteX889" fmla="*/ 1412234 w 2442587"/>
                <a:gd name="connsiteY889" fmla="*/ 1352547 h 2144545"/>
                <a:gd name="connsiteX890" fmla="*/ 1411614 w 2442587"/>
                <a:gd name="connsiteY890" fmla="*/ 1352547 h 2144545"/>
                <a:gd name="connsiteX891" fmla="*/ 1413398 w 2442587"/>
                <a:gd name="connsiteY891" fmla="*/ 1350763 h 2144545"/>
                <a:gd name="connsiteX892" fmla="*/ 1390746 w 2442587"/>
                <a:gd name="connsiteY892" fmla="*/ 1345953 h 2144545"/>
                <a:gd name="connsiteX893" fmla="*/ 1390514 w 2442587"/>
                <a:gd name="connsiteY893" fmla="*/ 1346419 h 2144545"/>
                <a:gd name="connsiteX894" fmla="*/ 1390358 w 2442587"/>
                <a:gd name="connsiteY894" fmla="*/ 1346729 h 2144545"/>
                <a:gd name="connsiteX895" fmla="*/ 1387255 w 2442587"/>
                <a:gd name="connsiteY895" fmla="*/ 1345720 h 2144545"/>
                <a:gd name="connsiteX896" fmla="*/ 1365147 w 2442587"/>
                <a:gd name="connsiteY896" fmla="*/ 1338584 h 2144545"/>
                <a:gd name="connsiteX897" fmla="*/ 1342262 w 2442587"/>
                <a:gd name="connsiteY897" fmla="*/ 1329197 h 2144545"/>
                <a:gd name="connsiteX898" fmla="*/ 1341099 w 2442587"/>
                <a:gd name="connsiteY898" fmla="*/ 1328732 h 2144545"/>
                <a:gd name="connsiteX899" fmla="*/ 1305725 w 2442587"/>
                <a:gd name="connsiteY899" fmla="*/ 1292737 h 2144545"/>
                <a:gd name="connsiteX900" fmla="*/ 1261042 w 2442587"/>
                <a:gd name="connsiteY900" fmla="*/ 1247278 h 2144545"/>
                <a:gd name="connsiteX901" fmla="*/ 1260499 w 2442587"/>
                <a:gd name="connsiteY901" fmla="*/ 1246658 h 2144545"/>
                <a:gd name="connsiteX902" fmla="*/ 1236606 w 2442587"/>
                <a:gd name="connsiteY902" fmla="*/ 1241305 h 2144545"/>
                <a:gd name="connsiteX903" fmla="*/ 1143827 w 2442587"/>
                <a:gd name="connsiteY903" fmla="*/ 1215318 h 2144545"/>
                <a:gd name="connsiteX904" fmla="*/ 1131725 w 2442587"/>
                <a:gd name="connsiteY904" fmla="*/ 1209655 h 2144545"/>
                <a:gd name="connsiteX905" fmla="*/ 1131492 w 2442587"/>
                <a:gd name="connsiteY905" fmla="*/ 1210043 h 2144545"/>
                <a:gd name="connsiteX906" fmla="*/ 1128390 w 2442587"/>
                <a:gd name="connsiteY906" fmla="*/ 1208336 h 2144545"/>
                <a:gd name="connsiteX907" fmla="*/ 1128079 w 2442587"/>
                <a:gd name="connsiteY907" fmla="*/ 1208181 h 2144545"/>
                <a:gd name="connsiteX908" fmla="*/ 1124744 w 2442587"/>
                <a:gd name="connsiteY908" fmla="*/ 1206242 h 2144545"/>
                <a:gd name="connsiteX909" fmla="*/ 1124666 w 2442587"/>
                <a:gd name="connsiteY909" fmla="*/ 1206242 h 2144545"/>
                <a:gd name="connsiteX910" fmla="*/ 1113107 w 2442587"/>
                <a:gd name="connsiteY910" fmla="*/ 1197786 h 2144545"/>
                <a:gd name="connsiteX911" fmla="*/ 1110547 w 2442587"/>
                <a:gd name="connsiteY911" fmla="*/ 1195381 h 2144545"/>
                <a:gd name="connsiteX912" fmla="*/ 1108220 w 2442587"/>
                <a:gd name="connsiteY912" fmla="*/ 1192899 h 2144545"/>
                <a:gd name="connsiteX913" fmla="*/ 1106746 w 2442587"/>
                <a:gd name="connsiteY913" fmla="*/ 1191114 h 2144545"/>
                <a:gd name="connsiteX914" fmla="*/ 1103643 w 2442587"/>
                <a:gd name="connsiteY914" fmla="*/ 1186770 h 2144545"/>
                <a:gd name="connsiteX915" fmla="*/ 1102169 w 2442587"/>
                <a:gd name="connsiteY915" fmla="*/ 1184598 h 2144545"/>
                <a:gd name="connsiteX916" fmla="*/ 1030878 w 2442587"/>
                <a:gd name="connsiteY916" fmla="*/ 1156594 h 2144545"/>
                <a:gd name="connsiteX917" fmla="*/ 1030103 w 2442587"/>
                <a:gd name="connsiteY917" fmla="*/ 1156594 h 2144545"/>
                <a:gd name="connsiteX918" fmla="*/ 1008537 w 2442587"/>
                <a:gd name="connsiteY918" fmla="*/ 1148216 h 2144545"/>
                <a:gd name="connsiteX919" fmla="*/ 1000159 w 2442587"/>
                <a:gd name="connsiteY919" fmla="*/ 1144958 h 2144545"/>
                <a:gd name="connsiteX920" fmla="*/ 950589 w 2442587"/>
                <a:gd name="connsiteY920" fmla="*/ 1087320 h 2144545"/>
                <a:gd name="connsiteX921" fmla="*/ 947098 w 2442587"/>
                <a:gd name="connsiteY921" fmla="*/ 1083286 h 2144545"/>
                <a:gd name="connsiteX922" fmla="*/ 907535 w 2442587"/>
                <a:gd name="connsiteY922" fmla="*/ 1059626 h 2144545"/>
                <a:gd name="connsiteX923" fmla="*/ 907535 w 2442587"/>
                <a:gd name="connsiteY923" fmla="*/ 1059548 h 2144545"/>
                <a:gd name="connsiteX924" fmla="*/ 909552 w 2442587"/>
                <a:gd name="connsiteY924" fmla="*/ 1056368 h 2144545"/>
                <a:gd name="connsiteX925" fmla="*/ 911646 w 2442587"/>
                <a:gd name="connsiteY925" fmla="*/ 1052954 h 2144545"/>
                <a:gd name="connsiteX926" fmla="*/ 951597 w 2442587"/>
                <a:gd name="connsiteY926" fmla="*/ 1077002 h 2144545"/>
                <a:gd name="connsiteX927" fmla="*/ 1004813 w 2442587"/>
                <a:gd name="connsiteY927" fmla="*/ 1138441 h 2144545"/>
                <a:gd name="connsiteX928" fmla="*/ 1029870 w 2442587"/>
                <a:gd name="connsiteY928" fmla="*/ 1148216 h 2144545"/>
                <a:gd name="connsiteX929" fmla="*/ 1031421 w 2442587"/>
                <a:gd name="connsiteY929" fmla="*/ 1148836 h 2144545"/>
                <a:gd name="connsiteX930" fmla="*/ 1110237 w 2442587"/>
                <a:gd name="connsiteY930" fmla="*/ 1182736 h 2144545"/>
                <a:gd name="connsiteX931" fmla="*/ 1111478 w 2442587"/>
                <a:gd name="connsiteY931" fmla="*/ 1184598 h 2144545"/>
                <a:gd name="connsiteX932" fmla="*/ 1112254 w 2442587"/>
                <a:gd name="connsiteY932" fmla="*/ 1185607 h 2144545"/>
                <a:gd name="connsiteX933" fmla="*/ 1113961 w 2442587"/>
                <a:gd name="connsiteY933" fmla="*/ 1187701 h 2144545"/>
                <a:gd name="connsiteX934" fmla="*/ 1115512 w 2442587"/>
                <a:gd name="connsiteY934" fmla="*/ 1189408 h 2144545"/>
                <a:gd name="connsiteX935" fmla="*/ 1117452 w 2442587"/>
                <a:gd name="connsiteY935" fmla="*/ 1191270 h 2144545"/>
                <a:gd name="connsiteX936" fmla="*/ 1118848 w 2442587"/>
                <a:gd name="connsiteY936" fmla="*/ 1192511 h 2144545"/>
                <a:gd name="connsiteX937" fmla="*/ 1121718 w 2442587"/>
                <a:gd name="connsiteY937" fmla="*/ 1194838 h 2144545"/>
                <a:gd name="connsiteX938" fmla="*/ 1124588 w 2442587"/>
                <a:gd name="connsiteY938" fmla="*/ 1196933 h 2144545"/>
                <a:gd name="connsiteX939" fmla="*/ 1125830 w 2442587"/>
                <a:gd name="connsiteY939" fmla="*/ 1197786 h 2144545"/>
                <a:gd name="connsiteX940" fmla="*/ 1129010 w 2442587"/>
                <a:gd name="connsiteY940" fmla="*/ 1199803 h 2144545"/>
                <a:gd name="connsiteX941" fmla="*/ 1129088 w 2442587"/>
                <a:gd name="connsiteY941" fmla="*/ 1199725 h 2144545"/>
                <a:gd name="connsiteX942" fmla="*/ 1129243 w 2442587"/>
                <a:gd name="connsiteY942" fmla="*/ 1199493 h 2144545"/>
                <a:gd name="connsiteX943" fmla="*/ 1132346 w 2442587"/>
                <a:gd name="connsiteY943" fmla="*/ 1201199 h 2144545"/>
                <a:gd name="connsiteX944" fmla="*/ 1146852 w 2442587"/>
                <a:gd name="connsiteY944" fmla="*/ 1208181 h 2144545"/>
                <a:gd name="connsiteX945" fmla="*/ 1238235 w 2442587"/>
                <a:gd name="connsiteY945" fmla="*/ 1233703 h 2144545"/>
                <a:gd name="connsiteX946" fmla="*/ 1263679 w 2442587"/>
                <a:gd name="connsiteY946" fmla="*/ 1239443 h 2144545"/>
                <a:gd name="connsiteX947" fmla="*/ 1264843 w 2442587"/>
                <a:gd name="connsiteY947" fmla="*/ 1239521 h 2144545"/>
                <a:gd name="connsiteX948" fmla="*/ 1268179 w 2442587"/>
                <a:gd name="connsiteY948" fmla="*/ 1243167 h 2144545"/>
                <a:gd name="connsiteX949" fmla="*/ 1268101 w 2442587"/>
                <a:gd name="connsiteY949" fmla="*/ 1243245 h 2144545"/>
                <a:gd name="connsiteX950" fmla="*/ 1268024 w 2442587"/>
                <a:gd name="connsiteY950" fmla="*/ 1243322 h 2144545"/>
                <a:gd name="connsiteX951" fmla="*/ 1316352 w 2442587"/>
                <a:gd name="connsiteY951" fmla="*/ 1292737 h 2144545"/>
                <a:gd name="connsiteX952" fmla="*/ 1316430 w 2442587"/>
                <a:gd name="connsiteY952" fmla="*/ 1292737 h 2144545"/>
                <a:gd name="connsiteX953" fmla="*/ 1344822 w 2442587"/>
                <a:gd name="connsiteY953" fmla="*/ 1321827 h 2144545"/>
                <a:gd name="connsiteX954" fmla="*/ 1362664 w 2442587"/>
                <a:gd name="connsiteY954" fmla="*/ 1329197 h 2144545"/>
                <a:gd name="connsiteX955" fmla="*/ 1367784 w 2442587"/>
                <a:gd name="connsiteY955" fmla="*/ 1331292 h 2144545"/>
                <a:gd name="connsiteX956" fmla="*/ 1386402 w 2442587"/>
                <a:gd name="connsiteY956" fmla="*/ 1337265 h 2144545"/>
                <a:gd name="connsiteX957" fmla="*/ 1386480 w 2442587"/>
                <a:gd name="connsiteY957" fmla="*/ 1337110 h 2144545"/>
                <a:gd name="connsiteX958" fmla="*/ 1482595 w 2442587"/>
                <a:gd name="connsiteY958" fmla="*/ 1357977 h 2144545"/>
                <a:gd name="connsiteX959" fmla="*/ 1522080 w 2442587"/>
                <a:gd name="connsiteY959" fmla="*/ 1376828 h 2144545"/>
                <a:gd name="connsiteX960" fmla="*/ 1570642 w 2442587"/>
                <a:gd name="connsiteY960" fmla="*/ 1408478 h 2144545"/>
                <a:gd name="connsiteX961" fmla="*/ 1605472 w 2442587"/>
                <a:gd name="connsiteY961" fmla="*/ 1416623 h 2144545"/>
                <a:gd name="connsiteX962" fmla="*/ 1645501 w 2442587"/>
                <a:gd name="connsiteY962" fmla="*/ 1397850 h 2144545"/>
                <a:gd name="connsiteX963" fmla="*/ 1685452 w 2442587"/>
                <a:gd name="connsiteY963" fmla="*/ 1421666 h 2144545"/>
                <a:gd name="connsiteX964" fmla="*/ 1712836 w 2442587"/>
                <a:gd name="connsiteY964" fmla="*/ 1417244 h 2144545"/>
                <a:gd name="connsiteX965" fmla="*/ 1714620 w 2442587"/>
                <a:gd name="connsiteY965" fmla="*/ 1414684 h 2144545"/>
                <a:gd name="connsiteX966" fmla="*/ 1743322 w 2442587"/>
                <a:gd name="connsiteY966" fmla="*/ 1407082 h 2144545"/>
                <a:gd name="connsiteX967" fmla="*/ 1794677 w 2442587"/>
                <a:gd name="connsiteY967" fmla="*/ 1451299 h 2144545"/>
                <a:gd name="connsiteX968" fmla="*/ 1828577 w 2442587"/>
                <a:gd name="connsiteY968" fmla="*/ 1451299 h 2144545"/>
                <a:gd name="connsiteX969" fmla="*/ 1841764 w 2442587"/>
                <a:gd name="connsiteY969" fmla="*/ 1484424 h 2144545"/>
                <a:gd name="connsiteX970" fmla="*/ 1841764 w 2442587"/>
                <a:gd name="connsiteY970" fmla="*/ 1484656 h 2144545"/>
                <a:gd name="connsiteX971" fmla="*/ 1920890 w 2442587"/>
                <a:gd name="connsiteY971" fmla="*/ 1562386 h 2144545"/>
                <a:gd name="connsiteX972" fmla="*/ 1838118 w 2442587"/>
                <a:gd name="connsiteY972" fmla="*/ 1541208 h 2144545"/>
                <a:gd name="connsiteX973" fmla="*/ 1818569 w 2442587"/>
                <a:gd name="connsiteY973" fmla="*/ 1532752 h 2144545"/>
                <a:gd name="connsiteX974" fmla="*/ 1841997 w 2442587"/>
                <a:gd name="connsiteY974" fmla="*/ 1507075 h 2144545"/>
                <a:gd name="connsiteX975" fmla="*/ 1841997 w 2442587"/>
                <a:gd name="connsiteY975" fmla="*/ 1507308 h 2144545"/>
                <a:gd name="connsiteX976" fmla="*/ 1818802 w 2442587"/>
                <a:gd name="connsiteY976" fmla="*/ 1532675 h 2144545"/>
                <a:gd name="connsiteX977" fmla="*/ 1838118 w 2442587"/>
                <a:gd name="connsiteY977" fmla="*/ 1540975 h 2144545"/>
                <a:gd name="connsiteX978" fmla="*/ 1920890 w 2442587"/>
                <a:gd name="connsiteY978" fmla="*/ 1562153 h 2144545"/>
                <a:gd name="connsiteX979" fmla="*/ 1933457 w 2442587"/>
                <a:gd name="connsiteY979" fmla="*/ 1573789 h 2144545"/>
                <a:gd name="connsiteX980" fmla="*/ 1920890 w 2442587"/>
                <a:gd name="connsiteY980" fmla="*/ 1562386 h 2144545"/>
                <a:gd name="connsiteX981" fmla="*/ 1987449 w 2442587"/>
                <a:gd name="connsiteY981" fmla="*/ 1740885 h 2144545"/>
                <a:gd name="connsiteX982" fmla="*/ 1991095 w 2442587"/>
                <a:gd name="connsiteY982" fmla="*/ 1756400 h 2144545"/>
                <a:gd name="connsiteX983" fmla="*/ 1987371 w 2442587"/>
                <a:gd name="connsiteY983" fmla="*/ 1740807 h 2144545"/>
                <a:gd name="connsiteX984" fmla="*/ 2005369 w 2442587"/>
                <a:gd name="connsiteY984" fmla="*/ 1705976 h 2144545"/>
                <a:gd name="connsiteX985" fmla="*/ 1979614 w 2442587"/>
                <a:gd name="connsiteY985" fmla="*/ 1689530 h 2144545"/>
                <a:gd name="connsiteX986" fmla="*/ 1956419 w 2442587"/>
                <a:gd name="connsiteY986" fmla="*/ 1664086 h 2144545"/>
                <a:gd name="connsiteX987" fmla="*/ 1956419 w 2442587"/>
                <a:gd name="connsiteY987" fmla="*/ 1663853 h 2144545"/>
                <a:gd name="connsiteX988" fmla="*/ 1979614 w 2442587"/>
                <a:gd name="connsiteY988" fmla="*/ 1689298 h 2144545"/>
                <a:gd name="connsiteX989" fmla="*/ 2001878 w 2442587"/>
                <a:gd name="connsiteY989" fmla="*/ 1703494 h 2144545"/>
                <a:gd name="connsiteX990" fmla="*/ 2006843 w 2442587"/>
                <a:gd name="connsiteY990" fmla="*/ 1703494 h 2144545"/>
                <a:gd name="connsiteX991" fmla="*/ 2047181 w 2442587"/>
                <a:gd name="connsiteY991" fmla="*/ 1806280 h 2144545"/>
                <a:gd name="connsiteX992" fmla="*/ 2030270 w 2442587"/>
                <a:gd name="connsiteY992" fmla="*/ 1789446 h 2144545"/>
                <a:gd name="connsiteX993" fmla="*/ 1992879 w 2442587"/>
                <a:gd name="connsiteY993" fmla="*/ 1764002 h 2144545"/>
                <a:gd name="connsiteX994" fmla="*/ 1992802 w 2442587"/>
                <a:gd name="connsiteY994" fmla="*/ 1763769 h 2144545"/>
                <a:gd name="connsiteX995" fmla="*/ 2030270 w 2442587"/>
                <a:gd name="connsiteY995" fmla="*/ 1789214 h 2144545"/>
                <a:gd name="connsiteX996" fmla="*/ 2047181 w 2442587"/>
                <a:gd name="connsiteY996" fmla="*/ 1806047 h 2144545"/>
                <a:gd name="connsiteX997" fmla="*/ 2071695 w 2442587"/>
                <a:gd name="connsiteY997" fmla="*/ 1825751 h 2144545"/>
                <a:gd name="connsiteX998" fmla="*/ 2072703 w 2442587"/>
                <a:gd name="connsiteY998" fmla="*/ 1826760 h 2144545"/>
                <a:gd name="connsiteX999" fmla="*/ 2072703 w 2442587"/>
                <a:gd name="connsiteY999" fmla="*/ 1826760 h 2144545"/>
                <a:gd name="connsiteX1000" fmla="*/ 2073169 w 2442587"/>
                <a:gd name="connsiteY1000" fmla="*/ 1827147 h 2144545"/>
                <a:gd name="connsiteX1001" fmla="*/ 2084029 w 2442587"/>
                <a:gd name="connsiteY1001" fmla="*/ 1865857 h 2144545"/>
                <a:gd name="connsiteX1002" fmla="*/ 2186660 w 2442587"/>
                <a:gd name="connsiteY1002" fmla="*/ 1925822 h 2144545"/>
                <a:gd name="connsiteX1003" fmla="*/ 2158035 w 2442587"/>
                <a:gd name="connsiteY1003" fmla="*/ 1898283 h 2144545"/>
                <a:gd name="connsiteX1004" fmla="*/ 2128014 w 2442587"/>
                <a:gd name="connsiteY1004" fmla="*/ 1878579 h 2144545"/>
                <a:gd name="connsiteX1005" fmla="*/ 2127238 w 2442587"/>
                <a:gd name="connsiteY1005" fmla="*/ 1878036 h 2144545"/>
                <a:gd name="connsiteX1006" fmla="*/ 2084184 w 2442587"/>
                <a:gd name="connsiteY1006" fmla="*/ 1873382 h 2144545"/>
                <a:gd name="connsiteX1007" fmla="*/ 2084184 w 2442587"/>
                <a:gd name="connsiteY1007" fmla="*/ 1873149 h 2144545"/>
                <a:gd name="connsiteX1008" fmla="*/ 2127238 w 2442587"/>
                <a:gd name="connsiteY1008" fmla="*/ 1877804 h 2144545"/>
                <a:gd name="connsiteX1009" fmla="*/ 2128014 w 2442587"/>
                <a:gd name="connsiteY1009" fmla="*/ 1878347 h 2144545"/>
                <a:gd name="connsiteX1010" fmla="*/ 2158035 w 2442587"/>
                <a:gd name="connsiteY1010" fmla="*/ 1898051 h 2144545"/>
                <a:gd name="connsiteX1011" fmla="*/ 2186660 w 2442587"/>
                <a:gd name="connsiteY1011" fmla="*/ 1925589 h 2144545"/>
                <a:gd name="connsiteX1012" fmla="*/ 2187359 w 2442587"/>
                <a:gd name="connsiteY1012" fmla="*/ 1926443 h 2144545"/>
                <a:gd name="connsiteX1013" fmla="*/ 2161061 w 2442587"/>
                <a:gd name="connsiteY1013" fmla="*/ 2015421 h 2144545"/>
                <a:gd name="connsiteX1014" fmla="*/ 2160983 w 2442587"/>
                <a:gd name="connsiteY1014" fmla="*/ 2015343 h 2144545"/>
                <a:gd name="connsiteX1015" fmla="*/ 2187746 w 2442587"/>
                <a:gd name="connsiteY1015" fmla="*/ 1979659 h 2144545"/>
                <a:gd name="connsiteX1016" fmla="*/ 2187824 w 2442587"/>
                <a:gd name="connsiteY1016" fmla="*/ 1979349 h 2144545"/>
                <a:gd name="connsiteX1017" fmla="*/ 2187824 w 2442587"/>
                <a:gd name="connsiteY1017" fmla="*/ 1980202 h 2144545"/>
                <a:gd name="connsiteX1018" fmla="*/ 2187359 w 2442587"/>
                <a:gd name="connsiteY1018" fmla="*/ 1926443 h 2144545"/>
                <a:gd name="connsiteX1019" fmla="*/ 2187824 w 2442587"/>
                <a:gd name="connsiteY1019" fmla="*/ 1926908 h 2144545"/>
                <a:gd name="connsiteX1020" fmla="*/ 2194961 w 2442587"/>
                <a:gd name="connsiteY1020" fmla="*/ 1950956 h 2144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</a:cxnLst>
              <a:rect l="l" t="t" r="r" b="b"/>
              <a:pathLst>
                <a:path w="2442587" h="2144545">
                  <a:moveTo>
                    <a:pt x="2187359" y="1926443"/>
                  </a:moveTo>
                  <a:lnTo>
                    <a:pt x="2187824" y="1926908"/>
                  </a:lnTo>
                  <a:lnTo>
                    <a:pt x="2194961" y="1950956"/>
                  </a:lnTo>
                  <a:close/>
                  <a:moveTo>
                    <a:pt x="2161061" y="2015421"/>
                  </a:moveTo>
                  <a:lnTo>
                    <a:pt x="2160983" y="2015343"/>
                  </a:lnTo>
                  <a:lnTo>
                    <a:pt x="2187746" y="1979659"/>
                  </a:lnTo>
                  <a:lnTo>
                    <a:pt x="2187824" y="1979349"/>
                  </a:lnTo>
                  <a:lnTo>
                    <a:pt x="2187824" y="1980202"/>
                  </a:lnTo>
                  <a:close/>
                  <a:moveTo>
                    <a:pt x="2186660" y="1925822"/>
                  </a:moveTo>
                  <a:cubicBezTo>
                    <a:pt x="2174636" y="1913876"/>
                    <a:pt x="2159820" y="1899447"/>
                    <a:pt x="2158035" y="1898283"/>
                  </a:cubicBezTo>
                  <a:cubicBezTo>
                    <a:pt x="2156329" y="1897120"/>
                    <a:pt x="2128014" y="1878579"/>
                    <a:pt x="2128014" y="1878579"/>
                  </a:cubicBezTo>
                  <a:lnTo>
                    <a:pt x="2127238" y="1878036"/>
                  </a:lnTo>
                  <a:lnTo>
                    <a:pt x="2084184" y="1873382"/>
                  </a:lnTo>
                  <a:lnTo>
                    <a:pt x="2084184" y="1873149"/>
                  </a:lnTo>
                  <a:lnTo>
                    <a:pt x="2127238" y="1877804"/>
                  </a:lnTo>
                  <a:lnTo>
                    <a:pt x="2128014" y="1878347"/>
                  </a:lnTo>
                  <a:cubicBezTo>
                    <a:pt x="2128014" y="1878347"/>
                    <a:pt x="2156329" y="1896887"/>
                    <a:pt x="2158035" y="1898051"/>
                  </a:cubicBezTo>
                  <a:cubicBezTo>
                    <a:pt x="2159820" y="1899214"/>
                    <a:pt x="2174636" y="1913643"/>
                    <a:pt x="2186660" y="1925589"/>
                  </a:cubicBezTo>
                  <a:lnTo>
                    <a:pt x="2187359" y="1926443"/>
                  </a:lnTo>
                  <a:close/>
                  <a:moveTo>
                    <a:pt x="2072703" y="1826760"/>
                  </a:moveTo>
                  <a:lnTo>
                    <a:pt x="2073169" y="1827147"/>
                  </a:lnTo>
                  <a:lnTo>
                    <a:pt x="2084029" y="1865857"/>
                  </a:lnTo>
                  <a:close/>
                  <a:moveTo>
                    <a:pt x="2047181" y="1806280"/>
                  </a:moveTo>
                  <a:lnTo>
                    <a:pt x="2030270" y="1789446"/>
                  </a:lnTo>
                  <a:lnTo>
                    <a:pt x="1992879" y="1764002"/>
                  </a:lnTo>
                  <a:lnTo>
                    <a:pt x="1992802" y="1763769"/>
                  </a:lnTo>
                  <a:lnTo>
                    <a:pt x="2030270" y="1789214"/>
                  </a:lnTo>
                  <a:lnTo>
                    <a:pt x="2047181" y="1806047"/>
                  </a:lnTo>
                  <a:lnTo>
                    <a:pt x="2071695" y="1825751"/>
                  </a:lnTo>
                  <a:lnTo>
                    <a:pt x="2072703" y="1826760"/>
                  </a:lnTo>
                  <a:close/>
                  <a:moveTo>
                    <a:pt x="1987449" y="1740885"/>
                  </a:moveTo>
                  <a:lnTo>
                    <a:pt x="1991095" y="1756400"/>
                  </a:lnTo>
                  <a:lnTo>
                    <a:pt x="1987371" y="1740807"/>
                  </a:lnTo>
                  <a:lnTo>
                    <a:pt x="2005369" y="1705976"/>
                  </a:lnTo>
                  <a:lnTo>
                    <a:pt x="1979614" y="1689530"/>
                  </a:lnTo>
                  <a:lnTo>
                    <a:pt x="1956419" y="1664086"/>
                  </a:lnTo>
                  <a:lnTo>
                    <a:pt x="1956419" y="1663853"/>
                  </a:lnTo>
                  <a:lnTo>
                    <a:pt x="1979614" y="1689298"/>
                  </a:lnTo>
                  <a:lnTo>
                    <a:pt x="2001878" y="1703494"/>
                  </a:lnTo>
                  <a:lnTo>
                    <a:pt x="2006843" y="1703494"/>
                  </a:lnTo>
                  <a:close/>
                  <a:moveTo>
                    <a:pt x="1920890" y="1562386"/>
                  </a:moveTo>
                  <a:cubicBezTo>
                    <a:pt x="1901574" y="1553930"/>
                    <a:pt x="1844324" y="1541208"/>
                    <a:pt x="1838118" y="1541208"/>
                  </a:cubicBezTo>
                  <a:cubicBezTo>
                    <a:pt x="1836024" y="1541053"/>
                    <a:pt x="1827025" y="1537097"/>
                    <a:pt x="1818569" y="1532752"/>
                  </a:cubicBezTo>
                  <a:lnTo>
                    <a:pt x="1841997" y="1507075"/>
                  </a:lnTo>
                  <a:lnTo>
                    <a:pt x="1841997" y="1507308"/>
                  </a:lnTo>
                  <a:lnTo>
                    <a:pt x="1818802" y="1532675"/>
                  </a:lnTo>
                  <a:cubicBezTo>
                    <a:pt x="1834472" y="1540587"/>
                    <a:pt x="1837808" y="1540898"/>
                    <a:pt x="1838118" y="1540975"/>
                  </a:cubicBezTo>
                  <a:cubicBezTo>
                    <a:pt x="1844324" y="1540975"/>
                    <a:pt x="1901574" y="1553698"/>
                    <a:pt x="1920890" y="1562153"/>
                  </a:cubicBezTo>
                  <a:cubicBezTo>
                    <a:pt x="1925312" y="1563937"/>
                    <a:pt x="1929501" y="1567816"/>
                    <a:pt x="1933457" y="1573789"/>
                  </a:cubicBezTo>
                  <a:cubicBezTo>
                    <a:pt x="1929113" y="1567738"/>
                    <a:pt x="1925002" y="1564092"/>
                    <a:pt x="1920890" y="1562386"/>
                  </a:cubicBezTo>
                  <a:moveTo>
                    <a:pt x="1828577" y="1451532"/>
                  </a:moveTo>
                  <a:lnTo>
                    <a:pt x="1794677" y="1451532"/>
                  </a:lnTo>
                  <a:cubicBezTo>
                    <a:pt x="1788858" y="1443930"/>
                    <a:pt x="1763104" y="1411969"/>
                    <a:pt x="1743322" y="1407315"/>
                  </a:cubicBezTo>
                  <a:cubicBezTo>
                    <a:pt x="1726954" y="1403436"/>
                    <a:pt x="1718343" y="1410418"/>
                    <a:pt x="1714620" y="1414917"/>
                  </a:cubicBezTo>
                  <a:cubicBezTo>
                    <a:pt x="1713844" y="1415848"/>
                    <a:pt x="1713223" y="1416701"/>
                    <a:pt x="1712836" y="1417477"/>
                  </a:cubicBezTo>
                  <a:lnTo>
                    <a:pt x="1685452" y="1421821"/>
                  </a:lnTo>
                  <a:lnTo>
                    <a:pt x="1645501" y="1398083"/>
                  </a:lnTo>
                  <a:lnTo>
                    <a:pt x="1605472" y="1416856"/>
                  </a:lnTo>
                  <a:lnTo>
                    <a:pt x="1570797" y="1408788"/>
                  </a:lnTo>
                  <a:lnTo>
                    <a:pt x="1570719" y="1408788"/>
                  </a:lnTo>
                  <a:lnTo>
                    <a:pt x="1568547" y="1408245"/>
                  </a:lnTo>
                  <a:lnTo>
                    <a:pt x="1565522" y="1409797"/>
                  </a:lnTo>
                  <a:lnTo>
                    <a:pt x="1565289" y="1409874"/>
                  </a:lnTo>
                  <a:lnTo>
                    <a:pt x="1561720" y="1411736"/>
                  </a:lnTo>
                  <a:lnTo>
                    <a:pt x="1518279" y="1383577"/>
                  </a:lnTo>
                  <a:lnTo>
                    <a:pt x="1480578" y="1365424"/>
                  </a:lnTo>
                  <a:lnTo>
                    <a:pt x="1422086" y="1353090"/>
                  </a:lnTo>
                  <a:lnTo>
                    <a:pt x="1420768" y="1352780"/>
                  </a:lnTo>
                  <a:lnTo>
                    <a:pt x="1417510" y="1352702"/>
                  </a:lnTo>
                  <a:lnTo>
                    <a:pt x="1417044" y="1352702"/>
                  </a:lnTo>
                  <a:lnTo>
                    <a:pt x="1412234" y="1352547"/>
                  </a:lnTo>
                  <a:lnTo>
                    <a:pt x="1411614" y="1352547"/>
                  </a:lnTo>
                  <a:lnTo>
                    <a:pt x="1413398" y="1350763"/>
                  </a:lnTo>
                  <a:lnTo>
                    <a:pt x="1390746" y="1345953"/>
                  </a:lnTo>
                  <a:lnTo>
                    <a:pt x="1390514" y="1346419"/>
                  </a:lnTo>
                  <a:lnTo>
                    <a:pt x="1390358" y="1346729"/>
                  </a:lnTo>
                  <a:lnTo>
                    <a:pt x="1387255" y="1345720"/>
                  </a:lnTo>
                  <a:lnTo>
                    <a:pt x="1365147" y="1338584"/>
                  </a:lnTo>
                  <a:lnTo>
                    <a:pt x="1342262" y="1329197"/>
                  </a:lnTo>
                  <a:lnTo>
                    <a:pt x="1341099" y="1328732"/>
                  </a:lnTo>
                  <a:lnTo>
                    <a:pt x="1305725" y="1292737"/>
                  </a:lnTo>
                  <a:lnTo>
                    <a:pt x="1261042" y="1247278"/>
                  </a:lnTo>
                  <a:lnTo>
                    <a:pt x="1260499" y="1246658"/>
                  </a:lnTo>
                  <a:cubicBezTo>
                    <a:pt x="1253362" y="1244951"/>
                    <a:pt x="1245294" y="1243245"/>
                    <a:pt x="1236606" y="1241305"/>
                  </a:cubicBezTo>
                  <a:cubicBezTo>
                    <a:pt x="1207593" y="1235022"/>
                    <a:pt x="1171443" y="1227109"/>
                    <a:pt x="1143827" y="1215318"/>
                  </a:cubicBezTo>
                  <a:cubicBezTo>
                    <a:pt x="1139793" y="1213611"/>
                    <a:pt x="1135759" y="1211749"/>
                    <a:pt x="1131725" y="1209655"/>
                  </a:cubicBezTo>
                  <a:lnTo>
                    <a:pt x="1131492" y="1210043"/>
                  </a:lnTo>
                  <a:lnTo>
                    <a:pt x="1128390" y="1208336"/>
                  </a:lnTo>
                  <a:cubicBezTo>
                    <a:pt x="1128304" y="1208255"/>
                    <a:pt x="1128196" y="1208200"/>
                    <a:pt x="1128079" y="1208181"/>
                  </a:cubicBezTo>
                  <a:cubicBezTo>
                    <a:pt x="1126916" y="1207560"/>
                    <a:pt x="1125830" y="1206862"/>
                    <a:pt x="1124744" y="1206242"/>
                  </a:cubicBezTo>
                  <a:lnTo>
                    <a:pt x="1124666" y="1206242"/>
                  </a:lnTo>
                  <a:cubicBezTo>
                    <a:pt x="1120244" y="1203526"/>
                    <a:pt x="1116443" y="1200734"/>
                    <a:pt x="1113107" y="1197786"/>
                  </a:cubicBezTo>
                  <a:cubicBezTo>
                    <a:pt x="1112176" y="1197010"/>
                    <a:pt x="1111323" y="1196234"/>
                    <a:pt x="1110547" y="1195381"/>
                  </a:cubicBezTo>
                  <a:cubicBezTo>
                    <a:pt x="1109694" y="1194528"/>
                    <a:pt x="1108918" y="1193752"/>
                    <a:pt x="1108220" y="1192899"/>
                  </a:cubicBezTo>
                  <a:cubicBezTo>
                    <a:pt x="1107677" y="1192278"/>
                    <a:pt x="1107212" y="1191735"/>
                    <a:pt x="1106746" y="1191114"/>
                  </a:cubicBezTo>
                  <a:cubicBezTo>
                    <a:pt x="1105583" y="1189718"/>
                    <a:pt x="1104574" y="1188244"/>
                    <a:pt x="1103643" y="1186770"/>
                  </a:cubicBezTo>
                  <a:cubicBezTo>
                    <a:pt x="1103178" y="1185995"/>
                    <a:pt x="1102712" y="1185296"/>
                    <a:pt x="1102169" y="1184598"/>
                  </a:cubicBezTo>
                  <a:cubicBezTo>
                    <a:pt x="1081767" y="1154810"/>
                    <a:pt x="1031499" y="1156516"/>
                    <a:pt x="1030878" y="1156594"/>
                  </a:cubicBezTo>
                  <a:lnTo>
                    <a:pt x="1030103" y="1156594"/>
                  </a:lnTo>
                  <a:lnTo>
                    <a:pt x="1008537" y="1148216"/>
                  </a:lnTo>
                  <a:lnTo>
                    <a:pt x="1000159" y="1144958"/>
                  </a:lnTo>
                  <a:lnTo>
                    <a:pt x="950589" y="1087320"/>
                  </a:lnTo>
                  <a:lnTo>
                    <a:pt x="947098" y="1083286"/>
                  </a:lnTo>
                  <a:lnTo>
                    <a:pt x="907535" y="1059626"/>
                  </a:lnTo>
                  <a:lnTo>
                    <a:pt x="907535" y="1059548"/>
                  </a:lnTo>
                  <a:lnTo>
                    <a:pt x="909552" y="1056368"/>
                  </a:lnTo>
                  <a:lnTo>
                    <a:pt x="911646" y="1052954"/>
                  </a:lnTo>
                  <a:lnTo>
                    <a:pt x="951597" y="1077002"/>
                  </a:lnTo>
                  <a:lnTo>
                    <a:pt x="1004813" y="1138441"/>
                  </a:lnTo>
                  <a:lnTo>
                    <a:pt x="1029870" y="1148216"/>
                  </a:lnTo>
                  <a:lnTo>
                    <a:pt x="1031421" y="1148836"/>
                  </a:lnTo>
                  <a:cubicBezTo>
                    <a:pt x="1038869" y="1148604"/>
                    <a:pt x="1089602" y="1148681"/>
                    <a:pt x="1110237" y="1182736"/>
                  </a:cubicBezTo>
                  <a:cubicBezTo>
                    <a:pt x="1110625" y="1183357"/>
                    <a:pt x="1111090" y="1183978"/>
                    <a:pt x="1111478" y="1184598"/>
                  </a:cubicBezTo>
                  <a:cubicBezTo>
                    <a:pt x="1111711" y="1184986"/>
                    <a:pt x="1112021" y="1185296"/>
                    <a:pt x="1112254" y="1185607"/>
                  </a:cubicBezTo>
                  <a:cubicBezTo>
                    <a:pt x="1112719" y="1186305"/>
                    <a:pt x="1113340" y="1187003"/>
                    <a:pt x="1113961" y="1187701"/>
                  </a:cubicBezTo>
                  <a:cubicBezTo>
                    <a:pt x="1114426" y="1188244"/>
                    <a:pt x="1114969" y="1188865"/>
                    <a:pt x="1115512" y="1189408"/>
                  </a:cubicBezTo>
                  <a:cubicBezTo>
                    <a:pt x="1116133" y="1190028"/>
                    <a:pt x="1116753" y="1190649"/>
                    <a:pt x="1117452" y="1191270"/>
                  </a:cubicBezTo>
                  <a:cubicBezTo>
                    <a:pt x="1117917" y="1191735"/>
                    <a:pt x="1118382" y="1192123"/>
                    <a:pt x="1118848" y="1192511"/>
                  </a:cubicBezTo>
                  <a:cubicBezTo>
                    <a:pt x="1119701" y="1193287"/>
                    <a:pt x="1120710" y="1194062"/>
                    <a:pt x="1121718" y="1194838"/>
                  </a:cubicBezTo>
                  <a:cubicBezTo>
                    <a:pt x="1122649" y="1195536"/>
                    <a:pt x="1123580" y="1196234"/>
                    <a:pt x="1124588" y="1196933"/>
                  </a:cubicBezTo>
                  <a:cubicBezTo>
                    <a:pt x="1124976" y="1197243"/>
                    <a:pt x="1125442" y="1197553"/>
                    <a:pt x="1125830" y="1197786"/>
                  </a:cubicBezTo>
                  <a:cubicBezTo>
                    <a:pt x="1126838" y="1198484"/>
                    <a:pt x="1127924" y="1199182"/>
                    <a:pt x="1129010" y="1199803"/>
                  </a:cubicBezTo>
                  <a:lnTo>
                    <a:pt x="1129088" y="1199725"/>
                  </a:lnTo>
                  <a:lnTo>
                    <a:pt x="1129243" y="1199493"/>
                  </a:lnTo>
                  <a:lnTo>
                    <a:pt x="1132346" y="1201199"/>
                  </a:lnTo>
                  <a:cubicBezTo>
                    <a:pt x="1137078" y="1203837"/>
                    <a:pt x="1141887" y="1206164"/>
                    <a:pt x="1146852" y="1208181"/>
                  </a:cubicBezTo>
                  <a:cubicBezTo>
                    <a:pt x="1173771" y="1219739"/>
                    <a:pt x="1209532" y="1227497"/>
                    <a:pt x="1238235" y="1233703"/>
                  </a:cubicBezTo>
                  <a:cubicBezTo>
                    <a:pt x="1247621" y="1235797"/>
                    <a:pt x="1256232" y="1237659"/>
                    <a:pt x="1263679" y="1239443"/>
                  </a:cubicBezTo>
                  <a:lnTo>
                    <a:pt x="1264843" y="1239521"/>
                  </a:lnTo>
                  <a:lnTo>
                    <a:pt x="1268179" y="1243167"/>
                  </a:lnTo>
                  <a:lnTo>
                    <a:pt x="1268101" y="1243245"/>
                  </a:lnTo>
                  <a:lnTo>
                    <a:pt x="1268024" y="1243322"/>
                  </a:lnTo>
                  <a:lnTo>
                    <a:pt x="1316352" y="1292737"/>
                  </a:lnTo>
                  <a:lnTo>
                    <a:pt x="1316430" y="1292737"/>
                  </a:lnTo>
                  <a:lnTo>
                    <a:pt x="1344822" y="1321827"/>
                  </a:lnTo>
                  <a:lnTo>
                    <a:pt x="1362664" y="1329197"/>
                  </a:lnTo>
                  <a:lnTo>
                    <a:pt x="1367784" y="1331292"/>
                  </a:lnTo>
                  <a:lnTo>
                    <a:pt x="1386402" y="1337265"/>
                  </a:lnTo>
                  <a:lnTo>
                    <a:pt x="1386480" y="1337110"/>
                  </a:lnTo>
                  <a:lnTo>
                    <a:pt x="1482595" y="1357977"/>
                  </a:lnTo>
                  <a:lnTo>
                    <a:pt x="1522080" y="1376828"/>
                  </a:lnTo>
                  <a:lnTo>
                    <a:pt x="1570642" y="1408478"/>
                  </a:lnTo>
                  <a:lnTo>
                    <a:pt x="1605472" y="1416623"/>
                  </a:lnTo>
                  <a:lnTo>
                    <a:pt x="1645501" y="1397850"/>
                  </a:lnTo>
                  <a:lnTo>
                    <a:pt x="1685452" y="1421666"/>
                  </a:lnTo>
                  <a:lnTo>
                    <a:pt x="1712836" y="1417244"/>
                  </a:lnTo>
                  <a:cubicBezTo>
                    <a:pt x="1713223" y="1416468"/>
                    <a:pt x="1713844" y="1415615"/>
                    <a:pt x="1714620" y="1414684"/>
                  </a:cubicBezTo>
                  <a:cubicBezTo>
                    <a:pt x="1718343" y="1410185"/>
                    <a:pt x="1727032" y="1403203"/>
                    <a:pt x="1743322" y="1407082"/>
                  </a:cubicBezTo>
                  <a:cubicBezTo>
                    <a:pt x="1763104" y="1411814"/>
                    <a:pt x="1788858" y="1443697"/>
                    <a:pt x="1794677" y="1451299"/>
                  </a:cubicBezTo>
                  <a:lnTo>
                    <a:pt x="1828577" y="1451299"/>
                  </a:lnTo>
                  <a:lnTo>
                    <a:pt x="1841764" y="1484424"/>
                  </a:lnTo>
                  <a:lnTo>
                    <a:pt x="1841764" y="1484656"/>
                  </a:lnTo>
                  <a:close/>
                  <a:moveTo>
                    <a:pt x="906527" y="1050550"/>
                  </a:moveTo>
                  <a:lnTo>
                    <a:pt x="907613" y="1050550"/>
                  </a:lnTo>
                  <a:lnTo>
                    <a:pt x="908000" y="1050782"/>
                  </a:lnTo>
                  <a:close/>
                  <a:moveTo>
                    <a:pt x="2187359" y="1926443"/>
                  </a:moveTo>
                  <a:lnTo>
                    <a:pt x="2187824" y="1926908"/>
                  </a:lnTo>
                  <a:lnTo>
                    <a:pt x="2194961" y="1950956"/>
                  </a:lnTo>
                  <a:close/>
                  <a:moveTo>
                    <a:pt x="2161061" y="2015421"/>
                  </a:moveTo>
                  <a:lnTo>
                    <a:pt x="2160983" y="2015343"/>
                  </a:lnTo>
                  <a:lnTo>
                    <a:pt x="2187746" y="1979659"/>
                  </a:lnTo>
                  <a:lnTo>
                    <a:pt x="2187824" y="1979349"/>
                  </a:lnTo>
                  <a:lnTo>
                    <a:pt x="2187824" y="1980202"/>
                  </a:lnTo>
                  <a:close/>
                  <a:moveTo>
                    <a:pt x="2186660" y="1925822"/>
                  </a:moveTo>
                  <a:cubicBezTo>
                    <a:pt x="2174636" y="1913876"/>
                    <a:pt x="2159820" y="1899447"/>
                    <a:pt x="2158035" y="1898283"/>
                  </a:cubicBezTo>
                  <a:cubicBezTo>
                    <a:pt x="2156329" y="1897120"/>
                    <a:pt x="2128014" y="1878579"/>
                    <a:pt x="2128014" y="1878579"/>
                  </a:cubicBezTo>
                  <a:lnTo>
                    <a:pt x="2127238" y="1878036"/>
                  </a:lnTo>
                  <a:lnTo>
                    <a:pt x="2084184" y="1873382"/>
                  </a:lnTo>
                  <a:lnTo>
                    <a:pt x="2084184" y="1873149"/>
                  </a:lnTo>
                  <a:lnTo>
                    <a:pt x="2127238" y="1877804"/>
                  </a:lnTo>
                  <a:lnTo>
                    <a:pt x="2128014" y="1878347"/>
                  </a:lnTo>
                  <a:cubicBezTo>
                    <a:pt x="2128014" y="1878347"/>
                    <a:pt x="2156329" y="1896887"/>
                    <a:pt x="2158035" y="1898051"/>
                  </a:cubicBezTo>
                  <a:cubicBezTo>
                    <a:pt x="2159820" y="1899214"/>
                    <a:pt x="2174636" y="1913643"/>
                    <a:pt x="2186660" y="1925589"/>
                  </a:cubicBezTo>
                  <a:lnTo>
                    <a:pt x="2187359" y="1926443"/>
                  </a:lnTo>
                  <a:close/>
                  <a:moveTo>
                    <a:pt x="2072703" y="1826760"/>
                  </a:moveTo>
                  <a:lnTo>
                    <a:pt x="2073169" y="1827147"/>
                  </a:lnTo>
                  <a:lnTo>
                    <a:pt x="2084029" y="1865857"/>
                  </a:lnTo>
                  <a:close/>
                  <a:moveTo>
                    <a:pt x="2047181" y="1806280"/>
                  </a:moveTo>
                  <a:lnTo>
                    <a:pt x="2030270" y="1789446"/>
                  </a:lnTo>
                  <a:lnTo>
                    <a:pt x="1992879" y="1764002"/>
                  </a:lnTo>
                  <a:lnTo>
                    <a:pt x="1992802" y="1763769"/>
                  </a:lnTo>
                  <a:lnTo>
                    <a:pt x="2030270" y="1789214"/>
                  </a:lnTo>
                  <a:lnTo>
                    <a:pt x="2047181" y="1806047"/>
                  </a:lnTo>
                  <a:lnTo>
                    <a:pt x="2071695" y="1825751"/>
                  </a:lnTo>
                  <a:lnTo>
                    <a:pt x="2072703" y="1826760"/>
                  </a:lnTo>
                  <a:close/>
                  <a:moveTo>
                    <a:pt x="1987449" y="1740885"/>
                  </a:moveTo>
                  <a:lnTo>
                    <a:pt x="1991095" y="1756400"/>
                  </a:lnTo>
                  <a:lnTo>
                    <a:pt x="1987371" y="1740807"/>
                  </a:lnTo>
                  <a:lnTo>
                    <a:pt x="2005369" y="1705976"/>
                  </a:lnTo>
                  <a:lnTo>
                    <a:pt x="1979614" y="1689530"/>
                  </a:lnTo>
                  <a:lnTo>
                    <a:pt x="1956419" y="1664086"/>
                  </a:lnTo>
                  <a:lnTo>
                    <a:pt x="1956419" y="1663853"/>
                  </a:lnTo>
                  <a:lnTo>
                    <a:pt x="1979614" y="1689298"/>
                  </a:lnTo>
                  <a:lnTo>
                    <a:pt x="2001878" y="1703494"/>
                  </a:lnTo>
                  <a:lnTo>
                    <a:pt x="2006843" y="1703494"/>
                  </a:lnTo>
                  <a:close/>
                  <a:moveTo>
                    <a:pt x="1920890" y="1562386"/>
                  </a:moveTo>
                  <a:cubicBezTo>
                    <a:pt x="1901574" y="1553930"/>
                    <a:pt x="1844324" y="1541208"/>
                    <a:pt x="1838118" y="1541208"/>
                  </a:cubicBezTo>
                  <a:cubicBezTo>
                    <a:pt x="1836024" y="1541053"/>
                    <a:pt x="1827025" y="1537097"/>
                    <a:pt x="1818569" y="1532752"/>
                  </a:cubicBezTo>
                  <a:lnTo>
                    <a:pt x="1841997" y="1507075"/>
                  </a:lnTo>
                  <a:lnTo>
                    <a:pt x="1841997" y="1507308"/>
                  </a:lnTo>
                  <a:lnTo>
                    <a:pt x="1818802" y="1532675"/>
                  </a:lnTo>
                  <a:cubicBezTo>
                    <a:pt x="1834472" y="1540587"/>
                    <a:pt x="1837808" y="1540898"/>
                    <a:pt x="1838118" y="1540975"/>
                  </a:cubicBezTo>
                  <a:cubicBezTo>
                    <a:pt x="1844324" y="1540975"/>
                    <a:pt x="1901574" y="1553698"/>
                    <a:pt x="1920890" y="1562153"/>
                  </a:cubicBezTo>
                  <a:cubicBezTo>
                    <a:pt x="1925312" y="1563937"/>
                    <a:pt x="1929501" y="1567816"/>
                    <a:pt x="1933457" y="1573789"/>
                  </a:cubicBezTo>
                  <a:cubicBezTo>
                    <a:pt x="1929113" y="1567738"/>
                    <a:pt x="1925002" y="1564092"/>
                    <a:pt x="1920890" y="1562386"/>
                  </a:cubicBezTo>
                  <a:moveTo>
                    <a:pt x="1828577" y="1451532"/>
                  </a:moveTo>
                  <a:lnTo>
                    <a:pt x="1794677" y="1451532"/>
                  </a:lnTo>
                  <a:cubicBezTo>
                    <a:pt x="1788858" y="1443930"/>
                    <a:pt x="1763104" y="1411969"/>
                    <a:pt x="1743322" y="1407315"/>
                  </a:cubicBezTo>
                  <a:cubicBezTo>
                    <a:pt x="1726954" y="1403436"/>
                    <a:pt x="1718343" y="1410418"/>
                    <a:pt x="1714620" y="1414917"/>
                  </a:cubicBezTo>
                  <a:cubicBezTo>
                    <a:pt x="1713844" y="1415848"/>
                    <a:pt x="1713223" y="1416701"/>
                    <a:pt x="1712836" y="1417477"/>
                  </a:cubicBezTo>
                  <a:lnTo>
                    <a:pt x="1685452" y="1421821"/>
                  </a:lnTo>
                  <a:lnTo>
                    <a:pt x="1645501" y="1398083"/>
                  </a:lnTo>
                  <a:lnTo>
                    <a:pt x="1605472" y="1416856"/>
                  </a:lnTo>
                  <a:lnTo>
                    <a:pt x="1570797" y="1408788"/>
                  </a:lnTo>
                  <a:lnTo>
                    <a:pt x="1570719" y="1408788"/>
                  </a:lnTo>
                  <a:lnTo>
                    <a:pt x="1568547" y="1408245"/>
                  </a:lnTo>
                  <a:lnTo>
                    <a:pt x="1565522" y="1409797"/>
                  </a:lnTo>
                  <a:lnTo>
                    <a:pt x="1565289" y="1409874"/>
                  </a:lnTo>
                  <a:lnTo>
                    <a:pt x="1561720" y="1411736"/>
                  </a:lnTo>
                  <a:lnTo>
                    <a:pt x="1518279" y="1383577"/>
                  </a:lnTo>
                  <a:lnTo>
                    <a:pt x="1480578" y="1365424"/>
                  </a:lnTo>
                  <a:lnTo>
                    <a:pt x="1422086" y="1353090"/>
                  </a:lnTo>
                  <a:lnTo>
                    <a:pt x="1420768" y="1352780"/>
                  </a:lnTo>
                  <a:lnTo>
                    <a:pt x="1417510" y="1352702"/>
                  </a:lnTo>
                  <a:lnTo>
                    <a:pt x="1417044" y="1352702"/>
                  </a:lnTo>
                  <a:lnTo>
                    <a:pt x="1412234" y="1352547"/>
                  </a:lnTo>
                  <a:lnTo>
                    <a:pt x="1411614" y="1352547"/>
                  </a:lnTo>
                  <a:lnTo>
                    <a:pt x="1413398" y="1350763"/>
                  </a:lnTo>
                  <a:lnTo>
                    <a:pt x="1390746" y="1345953"/>
                  </a:lnTo>
                  <a:lnTo>
                    <a:pt x="1390514" y="1346419"/>
                  </a:lnTo>
                  <a:lnTo>
                    <a:pt x="1390358" y="1346729"/>
                  </a:lnTo>
                  <a:lnTo>
                    <a:pt x="1387255" y="1345720"/>
                  </a:lnTo>
                  <a:lnTo>
                    <a:pt x="1365147" y="1338584"/>
                  </a:lnTo>
                  <a:lnTo>
                    <a:pt x="1342262" y="1329197"/>
                  </a:lnTo>
                  <a:lnTo>
                    <a:pt x="1341099" y="1328732"/>
                  </a:lnTo>
                  <a:lnTo>
                    <a:pt x="1305725" y="1292737"/>
                  </a:lnTo>
                  <a:lnTo>
                    <a:pt x="1261042" y="1247278"/>
                  </a:lnTo>
                  <a:lnTo>
                    <a:pt x="1260499" y="1246658"/>
                  </a:lnTo>
                  <a:cubicBezTo>
                    <a:pt x="1253362" y="1244951"/>
                    <a:pt x="1245294" y="1243245"/>
                    <a:pt x="1236606" y="1241305"/>
                  </a:cubicBezTo>
                  <a:cubicBezTo>
                    <a:pt x="1207593" y="1235022"/>
                    <a:pt x="1171443" y="1227109"/>
                    <a:pt x="1143827" y="1215318"/>
                  </a:cubicBezTo>
                  <a:cubicBezTo>
                    <a:pt x="1139793" y="1213611"/>
                    <a:pt x="1135759" y="1211749"/>
                    <a:pt x="1131725" y="1209655"/>
                  </a:cubicBezTo>
                  <a:lnTo>
                    <a:pt x="1131492" y="1210043"/>
                  </a:lnTo>
                  <a:lnTo>
                    <a:pt x="1128390" y="1208336"/>
                  </a:lnTo>
                  <a:cubicBezTo>
                    <a:pt x="1128304" y="1208255"/>
                    <a:pt x="1128196" y="1208200"/>
                    <a:pt x="1128079" y="1208181"/>
                  </a:cubicBezTo>
                  <a:cubicBezTo>
                    <a:pt x="1126916" y="1207560"/>
                    <a:pt x="1125830" y="1206862"/>
                    <a:pt x="1124744" y="1206242"/>
                  </a:cubicBezTo>
                  <a:lnTo>
                    <a:pt x="1124666" y="1206242"/>
                  </a:lnTo>
                  <a:cubicBezTo>
                    <a:pt x="1120244" y="1203526"/>
                    <a:pt x="1116443" y="1200734"/>
                    <a:pt x="1113107" y="1197786"/>
                  </a:cubicBezTo>
                  <a:cubicBezTo>
                    <a:pt x="1112176" y="1197010"/>
                    <a:pt x="1111323" y="1196234"/>
                    <a:pt x="1110547" y="1195381"/>
                  </a:cubicBezTo>
                  <a:cubicBezTo>
                    <a:pt x="1109694" y="1194528"/>
                    <a:pt x="1108918" y="1193752"/>
                    <a:pt x="1108220" y="1192899"/>
                  </a:cubicBezTo>
                  <a:cubicBezTo>
                    <a:pt x="1107677" y="1192278"/>
                    <a:pt x="1107212" y="1191735"/>
                    <a:pt x="1106746" y="1191114"/>
                  </a:cubicBezTo>
                  <a:cubicBezTo>
                    <a:pt x="1105583" y="1189718"/>
                    <a:pt x="1104574" y="1188244"/>
                    <a:pt x="1103643" y="1186770"/>
                  </a:cubicBezTo>
                  <a:cubicBezTo>
                    <a:pt x="1103178" y="1185995"/>
                    <a:pt x="1102712" y="1185296"/>
                    <a:pt x="1102169" y="1184598"/>
                  </a:cubicBezTo>
                  <a:cubicBezTo>
                    <a:pt x="1081767" y="1154810"/>
                    <a:pt x="1031499" y="1156516"/>
                    <a:pt x="1030878" y="1156594"/>
                  </a:cubicBezTo>
                  <a:lnTo>
                    <a:pt x="1030103" y="1156594"/>
                  </a:lnTo>
                  <a:lnTo>
                    <a:pt x="1008537" y="1148216"/>
                  </a:lnTo>
                  <a:lnTo>
                    <a:pt x="1000159" y="1144958"/>
                  </a:lnTo>
                  <a:lnTo>
                    <a:pt x="950589" y="1087320"/>
                  </a:lnTo>
                  <a:lnTo>
                    <a:pt x="947098" y="1083286"/>
                  </a:lnTo>
                  <a:lnTo>
                    <a:pt x="907535" y="1059626"/>
                  </a:lnTo>
                  <a:lnTo>
                    <a:pt x="907535" y="1059548"/>
                  </a:lnTo>
                  <a:lnTo>
                    <a:pt x="909552" y="1056368"/>
                  </a:lnTo>
                  <a:lnTo>
                    <a:pt x="911646" y="1052954"/>
                  </a:lnTo>
                  <a:lnTo>
                    <a:pt x="951597" y="1077002"/>
                  </a:lnTo>
                  <a:lnTo>
                    <a:pt x="1004813" y="1138441"/>
                  </a:lnTo>
                  <a:lnTo>
                    <a:pt x="1029870" y="1148216"/>
                  </a:lnTo>
                  <a:lnTo>
                    <a:pt x="1031421" y="1148836"/>
                  </a:lnTo>
                  <a:cubicBezTo>
                    <a:pt x="1038869" y="1148604"/>
                    <a:pt x="1089602" y="1148681"/>
                    <a:pt x="1110237" y="1182736"/>
                  </a:cubicBezTo>
                  <a:cubicBezTo>
                    <a:pt x="1110625" y="1183357"/>
                    <a:pt x="1111090" y="1183978"/>
                    <a:pt x="1111478" y="1184598"/>
                  </a:cubicBezTo>
                  <a:cubicBezTo>
                    <a:pt x="1111711" y="1184986"/>
                    <a:pt x="1112021" y="1185296"/>
                    <a:pt x="1112254" y="1185607"/>
                  </a:cubicBezTo>
                  <a:cubicBezTo>
                    <a:pt x="1112719" y="1186305"/>
                    <a:pt x="1113340" y="1187003"/>
                    <a:pt x="1113961" y="1187701"/>
                  </a:cubicBezTo>
                  <a:cubicBezTo>
                    <a:pt x="1114426" y="1188244"/>
                    <a:pt x="1114969" y="1188865"/>
                    <a:pt x="1115512" y="1189408"/>
                  </a:cubicBezTo>
                  <a:cubicBezTo>
                    <a:pt x="1116133" y="1190028"/>
                    <a:pt x="1116753" y="1190649"/>
                    <a:pt x="1117452" y="1191270"/>
                  </a:cubicBezTo>
                  <a:cubicBezTo>
                    <a:pt x="1117917" y="1191735"/>
                    <a:pt x="1118382" y="1192123"/>
                    <a:pt x="1118848" y="1192511"/>
                  </a:cubicBezTo>
                  <a:cubicBezTo>
                    <a:pt x="1119701" y="1193287"/>
                    <a:pt x="1120710" y="1194062"/>
                    <a:pt x="1121718" y="1194838"/>
                  </a:cubicBezTo>
                  <a:cubicBezTo>
                    <a:pt x="1122649" y="1195536"/>
                    <a:pt x="1123580" y="1196234"/>
                    <a:pt x="1124588" y="1196933"/>
                  </a:cubicBezTo>
                  <a:cubicBezTo>
                    <a:pt x="1124976" y="1197243"/>
                    <a:pt x="1125442" y="1197553"/>
                    <a:pt x="1125830" y="1197786"/>
                  </a:cubicBezTo>
                  <a:cubicBezTo>
                    <a:pt x="1126838" y="1198484"/>
                    <a:pt x="1127924" y="1199182"/>
                    <a:pt x="1129010" y="1199803"/>
                  </a:cubicBezTo>
                  <a:lnTo>
                    <a:pt x="1129088" y="1199725"/>
                  </a:lnTo>
                  <a:lnTo>
                    <a:pt x="1129243" y="1199493"/>
                  </a:lnTo>
                  <a:lnTo>
                    <a:pt x="1132346" y="1201199"/>
                  </a:lnTo>
                  <a:cubicBezTo>
                    <a:pt x="1137078" y="1203837"/>
                    <a:pt x="1141887" y="1206164"/>
                    <a:pt x="1146852" y="1208181"/>
                  </a:cubicBezTo>
                  <a:cubicBezTo>
                    <a:pt x="1173771" y="1219739"/>
                    <a:pt x="1209532" y="1227497"/>
                    <a:pt x="1238235" y="1233703"/>
                  </a:cubicBezTo>
                  <a:cubicBezTo>
                    <a:pt x="1247621" y="1235797"/>
                    <a:pt x="1256232" y="1237659"/>
                    <a:pt x="1263679" y="1239443"/>
                  </a:cubicBezTo>
                  <a:lnTo>
                    <a:pt x="1264843" y="1239521"/>
                  </a:lnTo>
                  <a:lnTo>
                    <a:pt x="1268179" y="1243167"/>
                  </a:lnTo>
                  <a:lnTo>
                    <a:pt x="1268101" y="1243245"/>
                  </a:lnTo>
                  <a:lnTo>
                    <a:pt x="1268024" y="1243322"/>
                  </a:lnTo>
                  <a:lnTo>
                    <a:pt x="1316352" y="1292737"/>
                  </a:lnTo>
                  <a:lnTo>
                    <a:pt x="1316430" y="1292737"/>
                  </a:lnTo>
                  <a:lnTo>
                    <a:pt x="1344822" y="1321827"/>
                  </a:lnTo>
                  <a:lnTo>
                    <a:pt x="1362664" y="1329197"/>
                  </a:lnTo>
                  <a:lnTo>
                    <a:pt x="1367784" y="1331292"/>
                  </a:lnTo>
                  <a:lnTo>
                    <a:pt x="1386402" y="1337265"/>
                  </a:lnTo>
                  <a:lnTo>
                    <a:pt x="1386480" y="1337110"/>
                  </a:lnTo>
                  <a:lnTo>
                    <a:pt x="1482595" y="1357977"/>
                  </a:lnTo>
                  <a:lnTo>
                    <a:pt x="1522080" y="1376828"/>
                  </a:lnTo>
                  <a:lnTo>
                    <a:pt x="1570642" y="1408478"/>
                  </a:lnTo>
                  <a:lnTo>
                    <a:pt x="1605472" y="1416623"/>
                  </a:lnTo>
                  <a:lnTo>
                    <a:pt x="1645501" y="1397850"/>
                  </a:lnTo>
                  <a:lnTo>
                    <a:pt x="1685452" y="1421666"/>
                  </a:lnTo>
                  <a:lnTo>
                    <a:pt x="1712836" y="1417244"/>
                  </a:lnTo>
                  <a:cubicBezTo>
                    <a:pt x="1713223" y="1416468"/>
                    <a:pt x="1713844" y="1415615"/>
                    <a:pt x="1714620" y="1414684"/>
                  </a:cubicBezTo>
                  <a:cubicBezTo>
                    <a:pt x="1718343" y="1410185"/>
                    <a:pt x="1727032" y="1403203"/>
                    <a:pt x="1743322" y="1407082"/>
                  </a:cubicBezTo>
                  <a:cubicBezTo>
                    <a:pt x="1763104" y="1411814"/>
                    <a:pt x="1788858" y="1443697"/>
                    <a:pt x="1794677" y="1451299"/>
                  </a:cubicBezTo>
                  <a:lnTo>
                    <a:pt x="1828577" y="1451299"/>
                  </a:lnTo>
                  <a:lnTo>
                    <a:pt x="1841764" y="1484424"/>
                  </a:lnTo>
                  <a:lnTo>
                    <a:pt x="1841764" y="1484656"/>
                  </a:lnTo>
                  <a:close/>
                  <a:moveTo>
                    <a:pt x="906527" y="1050550"/>
                  </a:moveTo>
                  <a:lnTo>
                    <a:pt x="907613" y="1050550"/>
                  </a:lnTo>
                  <a:lnTo>
                    <a:pt x="908000" y="1050782"/>
                  </a:lnTo>
                  <a:close/>
                  <a:moveTo>
                    <a:pt x="2290455" y="1527245"/>
                  </a:moveTo>
                  <a:lnTo>
                    <a:pt x="2275638" y="1481476"/>
                  </a:lnTo>
                  <a:lnTo>
                    <a:pt x="2265786" y="1415149"/>
                  </a:lnTo>
                  <a:lnTo>
                    <a:pt x="2265631" y="1414374"/>
                  </a:lnTo>
                  <a:lnTo>
                    <a:pt x="2273621" y="1380474"/>
                  </a:lnTo>
                  <a:lnTo>
                    <a:pt x="2274630" y="1379620"/>
                  </a:lnTo>
                  <a:cubicBezTo>
                    <a:pt x="2281456" y="1374190"/>
                    <a:pt x="2297359" y="1361778"/>
                    <a:pt x="2302169" y="1359606"/>
                  </a:cubicBezTo>
                  <a:cubicBezTo>
                    <a:pt x="2304651" y="1356736"/>
                    <a:pt x="2312021" y="1340135"/>
                    <a:pt x="2317451" y="1326559"/>
                  </a:cubicBezTo>
                  <a:lnTo>
                    <a:pt x="2324743" y="1290022"/>
                  </a:lnTo>
                  <a:lnTo>
                    <a:pt x="2332112" y="1226644"/>
                  </a:lnTo>
                  <a:lnTo>
                    <a:pt x="2325131" y="1187313"/>
                  </a:lnTo>
                  <a:lnTo>
                    <a:pt x="2313727" y="1181573"/>
                  </a:lnTo>
                  <a:lnTo>
                    <a:pt x="2283008" y="1138907"/>
                  </a:lnTo>
                  <a:lnTo>
                    <a:pt x="2288826" y="1133089"/>
                  </a:lnTo>
                  <a:cubicBezTo>
                    <a:pt x="2290533" y="1130296"/>
                    <a:pt x="2292782" y="1112221"/>
                    <a:pt x="2293946" y="1096396"/>
                  </a:cubicBezTo>
                  <a:lnTo>
                    <a:pt x="2269743" y="1069788"/>
                  </a:lnTo>
                  <a:lnTo>
                    <a:pt x="2240032" y="1046516"/>
                  </a:lnTo>
                  <a:lnTo>
                    <a:pt x="2240032" y="906727"/>
                  </a:lnTo>
                  <a:lnTo>
                    <a:pt x="2223896" y="877946"/>
                  </a:lnTo>
                  <a:lnTo>
                    <a:pt x="2200934" y="867862"/>
                  </a:lnTo>
                  <a:lnTo>
                    <a:pt x="2200624" y="865690"/>
                  </a:lnTo>
                  <a:cubicBezTo>
                    <a:pt x="2196280" y="829230"/>
                    <a:pt x="2196745" y="817593"/>
                    <a:pt x="2197753" y="813482"/>
                  </a:cubicBezTo>
                  <a:cubicBezTo>
                    <a:pt x="2193409" y="808827"/>
                    <a:pt x="2178670" y="795795"/>
                    <a:pt x="2164862" y="784159"/>
                  </a:cubicBezTo>
                  <a:lnTo>
                    <a:pt x="2114749" y="780513"/>
                  </a:lnTo>
                  <a:lnTo>
                    <a:pt x="2072005" y="752819"/>
                  </a:lnTo>
                  <a:lnTo>
                    <a:pt x="2000249" y="703714"/>
                  </a:lnTo>
                  <a:lnTo>
                    <a:pt x="2006300" y="607444"/>
                  </a:lnTo>
                  <a:lnTo>
                    <a:pt x="1969607" y="575561"/>
                  </a:lnTo>
                  <a:lnTo>
                    <a:pt x="1949050" y="532507"/>
                  </a:lnTo>
                  <a:lnTo>
                    <a:pt x="1941447" y="463078"/>
                  </a:lnTo>
                  <a:cubicBezTo>
                    <a:pt x="1941447" y="462845"/>
                    <a:pt x="1935164" y="439573"/>
                    <a:pt x="1921899" y="409474"/>
                  </a:cubicBezTo>
                  <a:cubicBezTo>
                    <a:pt x="1915693" y="395356"/>
                    <a:pt x="1889085" y="384573"/>
                    <a:pt x="1860848" y="373169"/>
                  </a:cubicBezTo>
                  <a:cubicBezTo>
                    <a:pt x="1832145" y="361533"/>
                    <a:pt x="1799486" y="348346"/>
                    <a:pt x="1780093" y="328254"/>
                  </a:cubicBezTo>
                  <a:cubicBezTo>
                    <a:pt x="1743788" y="290708"/>
                    <a:pt x="1629598" y="301103"/>
                    <a:pt x="1628434" y="301258"/>
                  </a:cubicBezTo>
                  <a:lnTo>
                    <a:pt x="1625021" y="301568"/>
                  </a:lnTo>
                  <a:lnTo>
                    <a:pt x="1617264" y="267591"/>
                  </a:lnTo>
                  <a:lnTo>
                    <a:pt x="1575296" y="235863"/>
                  </a:lnTo>
                  <a:lnTo>
                    <a:pt x="1555670" y="251067"/>
                  </a:lnTo>
                  <a:lnTo>
                    <a:pt x="1516650" y="285122"/>
                  </a:lnTo>
                  <a:cubicBezTo>
                    <a:pt x="1509668" y="292957"/>
                    <a:pt x="1486551" y="318867"/>
                    <a:pt x="1482672" y="321505"/>
                  </a:cubicBezTo>
                  <a:cubicBezTo>
                    <a:pt x="1480112" y="323211"/>
                    <a:pt x="1471579" y="324065"/>
                    <a:pt x="1443342" y="326392"/>
                  </a:cubicBezTo>
                  <a:cubicBezTo>
                    <a:pt x="1430775" y="327400"/>
                    <a:pt x="1417742" y="328409"/>
                    <a:pt x="1411148" y="329417"/>
                  </a:cubicBezTo>
                  <a:cubicBezTo>
                    <a:pt x="1395634" y="331745"/>
                    <a:pt x="1371430" y="340200"/>
                    <a:pt x="1371198" y="340278"/>
                  </a:cubicBezTo>
                  <a:lnTo>
                    <a:pt x="1368715" y="341131"/>
                  </a:lnTo>
                  <a:lnTo>
                    <a:pt x="1367009" y="339192"/>
                  </a:lnTo>
                  <a:cubicBezTo>
                    <a:pt x="1339392" y="307697"/>
                    <a:pt x="1333341" y="298543"/>
                    <a:pt x="1332022" y="295362"/>
                  </a:cubicBezTo>
                  <a:cubicBezTo>
                    <a:pt x="1329928" y="294354"/>
                    <a:pt x="1323412" y="293190"/>
                    <a:pt x="1318059" y="292259"/>
                  </a:cubicBezTo>
                  <a:cubicBezTo>
                    <a:pt x="1311310" y="291018"/>
                    <a:pt x="1303630" y="289622"/>
                    <a:pt x="1296416" y="287527"/>
                  </a:cubicBezTo>
                  <a:cubicBezTo>
                    <a:pt x="1292304" y="286364"/>
                    <a:pt x="1290520" y="287760"/>
                    <a:pt x="1289900" y="288225"/>
                  </a:cubicBezTo>
                  <a:cubicBezTo>
                    <a:pt x="1285710" y="291483"/>
                    <a:pt x="1285167" y="301335"/>
                    <a:pt x="1285323" y="304516"/>
                  </a:cubicBezTo>
                  <a:lnTo>
                    <a:pt x="1285400" y="307697"/>
                  </a:lnTo>
                  <a:lnTo>
                    <a:pt x="1242657" y="318091"/>
                  </a:lnTo>
                  <a:lnTo>
                    <a:pt x="1235054" y="268677"/>
                  </a:lnTo>
                  <a:lnTo>
                    <a:pt x="1208757" y="264255"/>
                  </a:lnTo>
                  <a:cubicBezTo>
                    <a:pt x="1187036" y="265496"/>
                    <a:pt x="1161048" y="264798"/>
                    <a:pt x="1159574" y="254868"/>
                  </a:cubicBezTo>
                  <a:cubicBezTo>
                    <a:pt x="1158644" y="250136"/>
                    <a:pt x="1137854" y="229424"/>
                    <a:pt x="1119313" y="213133"/>
                  </a:cubicBezTo>
                  <a:lnTo>
                    <a:pt x="1066873" y="174113"/>
                  </a:lnTo>
                  <a:lnTo>
                    <a:pt x="1041118" y="162943"/>
                  </a:lnTo>
                  <a:cubicBezTo>
                    <a:pt x="1033594" y="168373"/>
                    <a:pt x="1019863" y="178302"/>
                    <a:pt x="1015441" y="180242"/>
                  </a:cubicBezTo>
                  <a:cubicBezTo>
                    <a:pt x="1015208" y="181095"/>
                    <a:pt x="1014976" y="182879"/>
                    <a:pt x="1014898" y="184120"/>
                  </a:cubicBezTo>
                  <a:cubicBezTo>
                    <a:pt x="1014588" y="187611"/>
                    <a:pt x="1014122" y="191955"/>
                    <a:pt x="1011640" y="195291"/>
                  </a:cubicBezTo>
                  <a:lnTo>
                    <a:pt x="1009933" y="196998"/>
                  </a:lnTo>
                  <a:lnTo>
                    <a:pt x="1008149" y="197075"/>
                  </a:lnTo>
                  <a:lnTo>
                    <a:pt x="1007994" y="197075"/>
                  </a:lnTo>
                  <a:cubicBezTo>
                    <a:pt x="1002176" y="197075"/>
                    <a:pt x="983092" y="179078"/>
                    <a:pt x="951287" y="143549"/>
                  </a:cubicBezTo>
                  <a:lnTo>
                    <a:pt x="912034" y="136645"/>
                  </a:lnTo>
                  <a:lnTo>
                    <a:pt x="867584" y="157745"/>
                  </a:lnTo>
                  <a:lnTo>
                    <a:pt x="851526" y="188542"/>
                  </a:lnTo>
                  <a:lnTo>
                    <a:pt x="800094" y="207082"/>
                  </a:lnTo>
                  <a:lnTo>
                    <a:pt x="773409" y="183034"/>
                  </a:lnTo>
                  <a:lnTo>
                    <a:pt x="711272" y="175510"/>
                  </a:lnTo>
                  <a:lnTo>
                    <a:pt x="704755" y="105615"/>
                  </a:lnTo>
                  <a:lnTo>
                    <a:pt x="703592" y="54028"/>
                  </a:lnTo>
                  <a:lnTo>
                    <a:pt x="703592" y="37039"/>
                  </a:lnTo>
                  <a:lnTo>
                    <a:pt x="625164" y="8880"/>
                  </a:lnTo>
                  <a:lnTo>
                    <a:pt x="577223" y="27265"/>
                  </a:lnTo>
                  <a:lnTo>
                    <a:pt x="573499" y="70086"/>
                  </a:lnTo>
                  <a:lnTo>
                    <a:pt x="549684" y="103986"/>
                  </a:lnTo>
                  <a:lnTo>
                    <a:pt x="519818" y="149988"/>
                  </a:lnTo>
                  <a:lnTo>
                    <a:pt x="501510" y="169459"/>
                  </a:lnTo>
                  <a:lnTo>
                    <a:pt x="508802" y="213676"/>
                  </a:lnTo>
                  <a:lnTo>
                    <a:pt x="481729" y="244784"/>
                  </a:lnTo>
                  <a:lnTo>
                    <a:pt x="402370" y="237414"/>
                  </a:lnTo>
                  <a:lnTo>
                    <a:pt x="356524" y="267668"/>
                  </a:lnTo>
                  <a:lnTo>
                    <a:pt x="328597" y="281476"/>
                  </a:lnTo>
                  <a:lnTo>
                    <a:pt x="273519" y="281476"/>
                  </a:lnTo>
                  <a:lnTo>
                    <a:pt x="262736" y="303120"/>
                  </a:lnTo>
                  <a:lnTo>
                    <a:pt x="263822" y="328099"/>
                  </a:lnTo>
                  <a:lnTo>
                    <a:pt x="291671" y="342605"/>
                  </a:lnTo>
                  <a:lnTo>
                    <a:pt x="300127" y="376040"/>
                  </a:lnTo>
                  <a:lnTo>
                    <a:pt x="223251" y="445236"/>
                  </a:lnTo>
                  <a:lnTo>
                    <a:pt x="160571" y="437634"/>
                  </a:lnTo>
                  <a:cubicBezTo>
                    <a:pt x="135514" y="440504"/>
                    <a:pt x="107820" y="444305"/>
                    <a:pt x="104872" y="445546"/>
                  </a:cubicBezTo>
                  <a:cubicBezTo>
                    <a:pt x="101459" y="447951"/>
                    <a:pt x="84160" y="456639"/>
                    <a:pt x="79583" y="458889"/>
                  </a:cubicBezTo>
                  <a:lnTo>
                    <a:pt x="59258" y="487980"/>
                  </a:lnTo>
                  <a:lnTo>
                    <a:pt x="27220" y="487980"/>
                  </a:lnTo>
                  <a:lnTo>
                    <a:pt x="8369" y="511329"/>
                  </a:lnTo>
                  <a:lnTo>
                    <a:pt x="8369" y="542902"/>
                  </a:lnTo>
                  <a:lnTo>
                    <a:pt x="62904" y="542980"/>
                  </a:lnTo>
                  <a:lnTo>
                    <a:pt x="134738" y="556478"/>
                  </a:lnTo>
                  <a:cubicBezTo>
                    <a:pt x="135359" y="556478"/>
                    <a:pt x="135824" y="556555"/>
                    <a:pt x="136290" y="556788"/>
                  </a:cubicBezTo>
                  <a:lnTo>
                    <a:pt x="136367" y="556788"/>
                  </a:lnTo>
                  <a:lnTo>
                    <a:pt x="137453" y="557486"/>
                  </a:lnTo>
                  <a:cubicBezTo>
                    <a:pt x="137608" y="557641"/>
                    <a:pt x="137841" y="557952"/>
                    <a:pt x="137996" y="558184"/>
                  </a:cubicBezTo>
                  <a:cubicBezTo>
                    <a:pt x="137996" y="558262"/>
                    <a:pt x="138074" y="558262"/>
                    <a:pt x="138074" y="558340"/>
                  </a:cubicBezTo>
                  <a:cubicBezTo>
                    <a:pt x="138384" y="558572"/>
                    <a:pt x="138617" y="558883"/>
                    <a:pt x="138927" y="559270"/>
                  </a:cubicBezTo>
                  <a:cubicBezTo>
                    <a:pt x="139160" y="559581"/>
                    <a:pt x="139393" y="559891"/>
                    <a:pt x="139780" y="560201"/>
                  </a:cubicBezTo>
                  <a:cubicBezTo>
                    <a:pt x="140246" y="560667"/>
                    <a:pt x="140634" y="561132"/>
                    <a:pt x="141022" y="561675"/>
                  </a:cubicBezTo>
                  <a:lnTo>
                    <a:pt x="142651" y="563692"/>
                  </a:lnTo>
                  <a:lnTo>
                    <a:pt x="142651" y="563770"/>
                  </a:lnTo>
                  <a:cubicBezTo>
                    <a:pt x="143737" y="565089"/>
                    <a:pt x="144978" y="566640"/>
                    <a:pt x="146219" y="568347"/>
                  </a:cubicBezTo>
                  <a:cubicBezTo>
                    <a:pt x="148779" y="571838"/>
                    <a:pt x="151727" y="576027"/>
                    <a:pt x="154830" y="580759"/>
                  </a:cubicBezTo>
                  <a:cubicBezTo>
                    <a:pt x="156925" y="583939"/>
                    <a:pt x="159019" y="587430"/>
                    <a:pt x="161269" y="591309"/>
                  </a:cubicBezTo>
                  <a:lnTo>
                    <a:pt x="161269" y="591386"/>
                  </a:lnTo>
                  <a:cubicBezTo>
                    <a:pt x="162277" y="593093"/>
                    <a:pt x="163286" y="594877"/>
                    <a:pt x="164294" y="596739"/>
                  </a:cubicBezTo>
                  <a:cubicBezTo>
                    <a:pt x="165380" y="598756"/>
                    <a:pt x="166466" y="600928"/>
                    <a:pt x="167707" y="603488"/>
                  </a:cubicBezTo>
                  <a:lnTo>
                    <a:pt x="168095" y="604341"/>
                  </a:lnTo>
                  <a:cubicBezTo>
                    <a:pt x="169104" y="606436"/>
                    <a:pt x="170035" y="608530"/>
                    <a:pt x="170966" y="610625"/>
                  </a:cubicBezTo>
                  <a:cubicBezTo>
                    <a:pt x="171353" y="611478"/>
                    <a:pt x="171741" y="612254"/>
                    <a:pt x="172051" y="613030"/>
                  </a:cubicBezTo>
                  <a:cubicBezTo>
                    <a:pt x="172672" y="614581"/>
                    <a:pt x="173293" y="615977"/>
                    <a:pt x="173681" y="617219"/>
                  </a:cubicBezTo>
                  <a:cubicBezTo>
                    <a:pt x="173913" y="617839"/>
                    <a:pt x="174146" y="618382"/>
                    <a:pt x="174301" y="618925"/>
                  </a:cubicBezTo>
                  <a:cubicBezTo>
                    <a:pt x="175154" y="620787"/>
                    <a:pt x="175930" y="622804"/>
                    <a:pt x="176551" y="624743"/>
                  </a:cubicBezTo>
                  <a:cubicBezTo>
                    <a:pt x="179964" y="634906"/>
                    <a:pt x="182524" y="644990"/>
                    <a:pt x="183998" y="654687"/>
                  </a:cubicBezTo>
                  <a:cubicBezTo>
                    <a:pt x="186636" y="671366"/>
                    <a:pt x="185007" y="685872"/>
                    <a:pt x="183222" y="701309"/>
                  </a:cubicBezTo>
                  <a:cubicBezTo>
                    <a:pt x="180430" y="726288"/>
                    <a:pt x="177249" y="754525"/>
                    <a:pt x="191678" y="799906"/>
                  </a:cubicBezTo>
                  <a:cubicBezTo>
                    <a:pt x="192609" y="802777"/>
                    <a:pt x="193617" y="805880"/>
                    <a:pt x="194781" y="809060"/>
                  </a:cubicBezTo>
                  <a:cubicBezTo>
                    <a:pt x="197186" y="816275"/>
                    <a:pt x="200133" y="823722"/>
                    <a:pt x="203392" y="831247"/>
                  </a:cubicBezTo>
                  <a:lnTo>
                    <a:pt x="203392" y="831324"/>
                  </a:lnTo>
                  <a:cubicBezTo>
                    <a:pt x="205409" y="835979"/>
                    <a:pt x="207503" y="840633"/>
                    <a:pt x="209753" y="845598"/>
                  </a:cubicBezTo>
                  <a:cubicBezTo>
                    <a:pt x="210063" y="846296"/>
                    <a:pt x="210373" y="846917"/>
                    <a:pt x="210684" y="847615"/>
                  </a:cubicBezTo>
                  <a:lnTo>
                    <a:pt x="210916" y="848158"/>
                  </a:lnTo>
                  <a:cubicBezTo>
                    <a:pt x="211847" y="850097"/>
                    <a:pt x="212778" y="852114"/>
                    <a:pt x="213787" y="854053"/>
                  </a:cubicBezTo>
                  <a:lnTo>
                    <a:pt x="213787" y="854131"/>
                  </a:lnTo>
                  <a:cubicBezTo>
                    <a:pt x="214252" y="854984"/>
                    <a:pt x="214640" y="855915"/>
                    <a:pt x="215105" y="856846"/>
                  </a:cubicBezTo>
                  <a:cubicBezTo>
                    <a:pt x="217898" y="862509"/>
                    <a:pt x="220923" y="868250"/>
                    <a:pt x="224104" y="874378"/>
                  </a:cubicBezTo>
                  <a:cubicBezTo>
                    <a:pt x="293068" y="1003927"/>
                    <a:pt x="389105" y="983991"/>
                    <a:pt x="393139" y="983060"/>
                  </a:cubicBezTo>
                  <a:lnTo>
                    <a:pt x="393837" y="982905"/>
                  </a:lnTo>
                  <a:lnTo>
                    <a:pt x="398259" y="983448"/>
                  </a:lnTo>
                  <a:lnTo>
                    <a:pt x="480798" y="992757"/>
                  </a:lnTo>
                  <a:lnTo>
                    <a:pt x="521137" y="977630"/>
                  </a:lnTo>
                  <a:lnTo>
                    <a:pt x="537893" y="988800"/>
                  </a:lnTo>
                  <a:lnTo>
                    <a:pt x="554726" y="1002453"/>
                  </a:lnTo>
                  <a:lnTo>
                    <a:pt x="568069" y="987947"/>
                  </a:lnTo>
                  <a:lnTo>
                    <a:pt x="661779" y="987947"/>
                  </a:lnTo>
                  <a:lnTo>
                    <a:pt x="700799" y="1009280"/>
                  </a:lnTo>
                  <a:lnTo>
                    <a:pt x="724847" y="1031932"/>
                  </a:lnTo>
                  <a:lnTo>
                    <a:pt x="733148" y="1044654"/>
                  </a:lnTo>
                  <a:lnTo>
                    <a:pt x="824375" y="1057919"/>
                  </a:lnTo>
                  <a:lnTo>
                    <a:pt x="848811" y="1055592"/>
                  </a:lnTo>
                  <a:lnTo>
                    <a:pt x="867662" y="1044188"/>
                  </a:lnTo>
                  <a:lnTo>
                    <a:pt x="906449" y="1050550"/>
                  </a:lnTo>
                  <a:lnTo>
                    <a:pt x="907613" y="1050550"/>
                  </a:lnTo>
                  <a:lnTo>
                    <a:pt x="908000" y="1050782"/>
                  </a:lnTo>
                  <a:lnTo>
                    <a:pt x="908078" y="1050782"/>
                  </a:lnTo>
                  <a:lnTo>
                    <a:pt x="911646" y="1052954"/>
                  </a:lnTo>
                  <a:lnTo>
                    <a:pt x="951597" y="1077002"/>
                  </a:lnTo>
                  <a:lnTo>
                    <a:pt x="1004813" y="1138441"/>
                  </a:lnTo>
                  <a:lnTo>
                    <a:pt x="1029870" y="1148216"/>
                  </a:lnTo>
                  <a:lnTo>
                    <a:pt x="1031421" y="1148836"/>
                  </a:lnTo>
                  <a:cubicBezTo>
                    <a:pt x="1038869" y="1148604"/>
                    <a:pt x="1089602" y="1148681"/>
                    <a:pt x="1110237" y="1182736"/>
                  </a:cubicBezTo>
                  <a:cubicBezTo>
                    <a:pt x="1110625" y="1183357"/>
                    <a:pt x="1111090" y="1183978"/>
                    <a:pt x="1111478" y="1184598"/>
                  </a:cubicBezTo>
                  <a:cubicBezTo>
                    <a:pt x="1111711" y="1184986"/>
                    <a:pt x="1112021" y="1185296"/>
                    <a:pt x="1112254" y="1185607"/>
                  </a:cubicBezTo>
                  <a:cubicBezTo>
                    <a:pt x="1112719" y="1186305"/>
                    <a:pt x="1113340" y="1187003"/>
                    <a:pt x="1113961" y="1187701"/>
                  </a:cubicBezTo>
                  <a:cubicBezTo>
                    <a:pt x="1114426" y="1188244"/>
                    <a:pt x="1114969" y="1188865"/>
                    <a:pt x="1115512" y="1189408"/>
                  </a:cubicBezTo>
                  <a:cubicBezTo>
                    <a:pt x="1116133" y="1190028"/>
                    <a:pt x="1116753" y="1190649"/>
                    <a:pt x="1117452" y="1191270"/>
                  </a:cubicBezTo>
                  <a:cubicBezTo>
                    <a:pt x="1117917" y="1191735"/>
                    <a:pt x="1118382" y="1192123"/>
                    <a:pt x="1118848" y="1192511"/>
                  </a:cubicBezTo>
                  <a:cubicBezTo>
                    <a:pt x="1119701" y="1193287"/>
                    <a:pt x="1120710" y="1194062"/>
                    <a:pt x="1121718" y="1194838"/>
                  </a:cubicBezTo>
                  <a:cubicBezTo>
                    <a:pt x="1122649" y="1195536"/>
                    <a:pt x="1123580" y="1196234"/>
                    <a:pt x="1124588" y="1196933"/>
                  </a:cubicBezTo>
                  <a:cubicBezTo>
                    <a:pt x="1124976" y="1197243"/>
                    <a:pt x="1125442" y="1197553"/>
                    <a:pt x="1125830" y="1197786"/>
                  </a:cubicBezTo>
                  <a:cubicBezTo>
                    <a:pt x="1126838" y="1198484"/>
                    <a:pt x="1127924" y="1199182"/>
                    <a:pt x="1129010" y="1199803"/>
                  </a:cubicBezTo>
                  <a:lnTo>
                    <a:pt x="1129088" y="1199725"/>
                  </a:lnTo>
                  <a:lnTo>
                    <a:pt x="1129243" y="1199493"/>
                  </a:lnTo>
                  <a:lnTo>
                    <a:pt x="1132346" y="1201199"/>
                  </a:lnTo>
                  <a:cubicBezTo>
                    <a:pt x="1137078" y="1203837"/>
                    <a:pt x="1141887" y="1206164"/>
                    <a:pt x="1146852" y="1208181"/>
                  </a:cubicBezTo>
                  <a:cubicBezTo>
                    <a:pt x="1173771" y="1219739"/>
                    <a:pt x="1209532" y="1227497"/>
                    <a:pt x="1238235" y="1233703"/>
                  </a:cubicBezTo>
                  <a:cubicBezTo>
                    <a:pt x="1247621" y="1235797"/>
                    <a:pt x="1256232" y="1237659"/>
                    <a:pt x="1263679" y="1239443"/>
                  </a:cubicBezTo>
                  <a:lnTo>
                    <a:pt x="1264843" y="1239521"/>
                  </a:lnTo>
                  <a:lnTo>
                    <a:pt x="1268179" y="1243167"/>
                  </a:lnTo>
                  <a:lnTo>
                    <a:pt x="1268101" y="1243245"/>
                  </a:lnTo>
                  <a:lnTo>
                    <a:pt x="1268024" y="1243322"/>
                  </a:lnTo>
                  <a:lnTo>
                    <a:pt x="1316352" y="1292737"/>
                  </a:lnTo>
                  <a:lnTo>
                    <a:pt x="1316430" y="1292737"/>
                  </a:lnTo>
                  <a:lnTo>
                    <a:pt x="1344822" y="1321827"/>
                  </a:lnTo>
                  <a:lnTo>
                    <a:pt x="1362664" y="1329197"/>
                  </a:lnTo>
                  <a:lnTo>
                    <a:pt x="1367784" y="1331292"/>
                  </a:lnTo>
                  <a:lnTo>
                    <a:pt x="1386402" y="1337265"/>
                  </a:lnTo>
                  <a:lnTo>
                    <a:pt x="1386480" y="1337110"/>
                  </a:lnTo>
                  <a:lnTo>
                    <a:pt x="1482595" y="1357977"/>
                  </a:lnTo>
                  <a:lnTo>
                    <a:pt x="1522080" y="1376828"/>
                  </a:lnTo>
                  <a:lnTo>
                    <a:pt x="1570642" y="1408478"/>
                  </a:lnTo>
                  <a:lnTo>
                    <a:pt x="1605472" y="1416623"/>
                  </a:lnTo>
                  <a:lnTo>
                    <a:pt x="1645501" y="1397850"/>
                  </a:lnTo>
                  <a:lnTo>
                    <a:pt x="1685452" y="1421666"/>
                  </a:lnTo>
                  <a:lnTo>
                    <a:pt x="1712836" y="1417244"/>
                  </a:lnTo>
                  <a:cubicBezTo>
                    <a:pt x="1713223" y="1416468"/>
                    <a:pt x="1713844" y="1415615"/>
                    <a:pt x="1714620" y="1414684"/>
                  </a:cubicBezTo>
                  <a:cubicBezTo>
                    <a:pt x="1718343" y="1410185"/>
                    <a:pt x="1727032" y="1403203"/>
                    <a:pt x="1743322" y="1407082"/>
                  </a:cubicBezTo>
                  <a:cubicBezTo>
                    <a:pt x="1763104" y="1411814"/>
                    <a:pt x="1788858" y="1443697"/>
                    <a:pt x="1794677" y="1451299"/>
                  </a:cubicBezTo>
                  <a:lnTo>
                    <a:pt x="1828577" y="1451299"/>
                  </a:lnTo>
                  <a:lnTo>
                    <a:pt x="1841764" y="1484424"/>
                  </a:lnTo>
                  <a:lnTo>
                    <a:pt x="1841764" y="1484656"/>
                  </a:lnTo>
                  <a:lnTo>
                    <a:pt x="1841997" y="1507075"/>
                  </a:lnTo>
                  <a:lnTo>
                    <a:pt x="1841997" y="1507308"/>
                  </a:lnTo>
                  <a:lnTo>
                    <a:pt x="1818802" y="1532675"/>
                  </a:lnTo>
                  <a:cubicBezTo>
                    <a:pt x="1834472" y="1540587"/>
                    <a:pt x="1837808" y="1540898"/>
                    <a:pt x="1838118" y="1540975"/>
                  </a:cubicBezTo>
                  <a:cubicBezTo>
                    <a:pt x="1844324" y="1540975"/>
                    <a:pt x="1901574" y="1553698"/>
                    <a:pt x="1920890" y="1562153"/>
                  </a:cubicBezTo>
                  <a:cubicBezTo>
                    <a:pt x="1925312" y="1563937"/>
                    <a:pt x="1929501" y="1567816"/>
                    <a:pt x="1933457" y="1573789"/>
                  </a:cubicBezTo>
                  <a:cubicBezTo>
                    <a:pt x="1934233" y="1574875"/>
                    <a:pt x="1934931" y="1575961"/>
                    <a:pt x="1935319" y="1576737"/>
                  </a:cubicBezTo>
                  <a:cubicBezTo>
                    <a:pt x="1936793" y="1578987"/>
                    <a:pt x="1938034" y="1581314"/>
                    <a:pt x="1939198" y="1583641"/>
                  </a:cubicBezTo>
                  <a:cubicBezTo>
                    <a:pt x="1940749" y="1586511"/>
                    <a:pt x="1942301" y="1589847"/>
                    <a:pt x="1943930" y="1593959"/>
                  </a:cubicBezTo>
                  <a:cubicBezTo>
                    <a:pt x="1944628" y="1595510"/>
                    <a:pt x="1945249" y="1597062"/>
                    <a:pt x="1945947" y="1599001"/>
                  </a:cubicBezTo>
                  <a:cubicBezTo>
                    <a:pt x="1947110" y="1601949"/>
                    <a:pt x="1948274" y="1604897"/>
                    <a:pt x="1949282" y="1608155"/>
                  </a:cubicBezTo>
                  <a:cubicBezTo>
                    <a:pt x="1949593" y="1608931"/>
                    <a:pt x="1949903" y="1609706"/>
                    <a:pt x="1949981" y="1610172"/>
                  </a:cubicBezTo>
                  <a:cubicBezTo>
                    <a:pt x="1950213" y="1610715"/>
                    <a:pt x="1950368" y="1611258"/>
                    <a:pt x="1950524" y="1611801"/>
                  </a:cubicBezTo>
                  <a:lnTo>
                    <a:pt x="1950989" y="1613042"/>
                  </a:lnTo>
                  <a:cubicBezTo>
                    <a:pt x="1951377" y="1614361"/>
                    <a:pt x="1951765" y="1615602"/>
                    <a:pt x="1952075" y="1616843"/>
                  </a:cubicBezTo>
                  <a:cubicBezTo>
                    <a:pt x="1952618" y="1618317"/>
                    <a:pt x="1953006" y="1619791"/>
                    <a:pt x="1953161" y="1620799"/>
                  </a:cubicBezTo>
                  <a:cubicBezTo>
                    <a:pt x="1955178" y="1627781"/>
                    <a:pt x="1956342" y="1632358"/>
                    <a:pt x="1956342" y="1632358"/>
                  </a:cubicBezTo>
                  <a:lnTo>
                    <a:pt x="1956419" y="1663853"/>
                  </a:lnTo>
                  <a:lnTo>
                    <a:pt x="1979614" y="1689298"/>
                  </a:lnTo>
                  <a:lnTo>
                    <a:pt x="2001878" y="1703494"/>
                  </a:lnTo>
                  <a:lnTo>
                    <a:pt x="2006843" y="1703494"/>
                  </a:lnTo>
                  <a:lnTo>
                    <a:pt x="1987449" y="1740885"/>
                  </a:lnTo>
                  <a:lnTo>
                    <a:pt x="1991095" y="1756400"/>
                  </a:lnTo>
                  <a:lnTo>
                    <a:pt x="1991328" y="1757486"/>
                  </a:lnTo>
                  <a:lnTo>
                    <a:pt x="1992802" y="1763769"/>
                  </a:lnTo>
                  <a:lnTo>
                    <a:pt x="2030270" y="1789214"/>
                  </a:lnTo>
                  <a:lnTo>
                    <a:pt x="2047181" y="1806047"/>
                  </a:lnTo>
                  <a:lnTo>
                    <a:pt x="2071695" y="1825751"/>
                  </a:lnTo>
                  <a:lnTo>
                    <a:pt x="2072703" y="1826760"/>
                  </a:lnTo>
                  <a:lnTo>
                    <a:pt x="2073169" y="1827147"/>
                  </a:lnTo>
                  <a:lnTo>
                    <a:pt x="2084029" y="1865857"/>
                  </a:lnTo>
                  <a:lnTo>
                    <a:pt x="2084184" y="1873149"/>
                  </a:lnTo>
                  <a:lnTo>
                    <a:pt x="2127238" y="1877804"/>
                  </a:lnTo>
                  <a:lnTo>
                    <a:pt x="2128014" y="1878347"/>
                  </a:lnTo>
                  <a:cubicBezTo>
                    <a:pt x="2128014" y="1878347"/>
                    <a:pt x="2156329" y="1896887"/>
                    <a:pt x="2158035" y="1898051"/>
                  </a:cubicBezTo>
                  <a:cubicBezTo>
                    <a:pt x="2159820" y="1899214"/>
                    <a:pt x="2174636" y="1913643"/>
                    <a:pt x="2186660" y="1925589"/>
                  </a:cubicBezTo>
                  <a:lnTo>
                    <a:pt x="2187359" y="1926443"/>
                  </a:lnTo>
                  <a:lnTo>
                    <a:pt x="2187824" y="1926908"/>
                  </a:lnTo>
                  <a:lnTo>
                    <a:pt x="2194961" y="1950956"/>
                  </a:lnTo>
                  <a:lnTo>
                    <a:pt x="2187824" y="1978961"/>
                  </a:lnTo>
                  <a:lnTo>
                    <a:pt x="2187824" y="1980202"/>
                  </a:lnTo>
                  <a:lnTo>
                    <a:pt x="2161061" y="2015421"/>
                  </a:lnTo>
                  <a:lnTo>
                    <a:pt x="2160440" y="2016274"/>
                  </a:lnTo>
                  <a:lnTo>
                    <a:pt x="2160518" y="2016584"/>
                  </a:lnTo>
                  <a:lnTo>
                    <a:pt x="2173550" y="2050562"/>
                  </a:lnTo>
                  <a:cubicBezTo>
                    <a:pt x="2180144" y="2051027"/>
                    <a:pt x="2200313" y="2050795"/>
                    <a:pt x="2212105" y="2050562"/>
                  </a:cubicBezTo>
                  <a:lnTo>
                    <a:pt x="2214277" y="2050562"/>
                  </a:lnTo>
                  <a:cubicBezTo>
                    <a:pt x="2217457" y="2050407"/>
                    <a:pt x="2220328" y="2050329"/>
                    <a:pt x="2222112" y="2050329"/>
                  </a:cubicBezTo>
                  <a:cubicBezTo>
                    <a:pt x="2224982" y="2050252"/>
                    <a:pt x="2226766" y="2050252"/>
                    <a:pt x="2226766" y="2050252"/>
                  </a:cubicBezTo>
                  <a:lnTo>
                    <a:pt x="2228008" y="2050252"/>
                  </a:lnTo>
                  <a:lnTo>
                    <a:pt x="2283551" y="2089272"/>
                  </a:lnTo>
                  <a:lnTo>
                    <a:pt x="2340103" y="2132015"/>
                  </a:lnTo>
                  <a:lnTo>
                    <a:pt x="2388664" y="2087332"/>
                  </a:lnTo>
                  <a:lnTo>
                    <a:pt x="2429391" y="2065689"/>
                  </a:lnTo>
                  <a:lnTo>
                    <a:pt x="2429391" y="2008206"/>
                  </a:lnTo>
                  <a:lnTo>
                    <a:pt x="2435054" y="1939398"/>
                  </a:lnTo>
                  <a:lnTo>
                    <a:pt x="2435054" y="1939165"/>
                  </a:lnTo>
                  <a:lnTo>
                    <a:pt x="2399292" y="1911316"/>
                  </a:lnTo>
                  <a:lnTo>
                    <a:pt x="2368029" y="1863995"/>
                  </a:lnTo>
                  <a:lnTo>
                    <a:pt x="2330096" y="1859341"/>
                  </a:lnTo>
                  <a:lnTo>
                    <a:pt x="2305194" y="1839094"/>
                  </a:lnTo>
                  <a:lnTo>
                    <a:pt x="2263226" y="1813494"/>
                  </a:lnTo>
                  <a:lnTo>
                    <a:pt x="2225913" y="1771759"/>
                  </a:lnTo>
                  <a:lnTo>
                    <a:pt x="2195659" y="1766174"/>
                  </a:lnTo>
                  <a:lnTo>
                    <a:pt x="2163776" y="1743289"/>
                  </a:lnTo>
                  <a:lnTo>
                    <a:pt x="2143374" y="1719319"/>
                  </a:lnTo>
                  <a:lnTo>
                    <a:pt x="2147097" y="1654544"/>
                  </a:lnTo>
                  <a:lnTo>
                    <a:pt x="2147097" y="1654312"/>
                  </a:lnTo>
                  <a:lnTo>
                    <a:pt x="2148416" y="1653226"/>
                  </a:lnTo>
                  <a:cubicBezTo>
                    <a:pt x="2158734" y="1644382"/>
                    <a:pt x="2210553" y="1600397"/>
                    <a:pt x="2214044" y="1598070"/>
                  </a:cubicBezTo>
                  <a:cubicBezTo>
                    <a:pt x="2217613" y="1595743"/>
                    <a:pt x="2255624" y="1576660"/>
                    <a:pt x="2259813" y="1574565"/>
                  </a:cubicBezTo>
                  <a:lnTo>
                    <a:pt x="2292627" y="1557033"/>
                  </a:lnTo>
                  <a:close/>
                  <a:moveTo>
                    <a:pt x="2437148" y="2008517"/>
                  </a:moveTo>
                  <a:lnTo>
                    <a:pt x="2437148" y="2070343"/>
                  </a:lnTo>
                  <a:lnTo>
                    <a:pt x="2393551" y="2093383"/>
                  </a:lnTo>
                  <a:lnTo>
                    <a:pt x="2364771" y="2119758"/>
                  </a:lnTo>
                  <a:lnTo>
                    <a:pt x="2346076" y="2137368"/>
                  </a:lnTo>
                  <a:lnTo>
                    <a:pt x="2340956" y="2140471"/>
                  </a:lnTo>
                  <a:lnTo>
                    <a:pt x="2337077" y="2142876"/>
                  </a:lnTo>
                  <a:lnTo>
                    <a:pt x="2333198" y="2145203"/>
                  </a:lnTo>
                  <a:lnTo>
                    <a:pt x="2333198" y="2136514"/>
                  </a:lnTo>
                  <a:lnTo>
                    <a:pt x="2278974" y="2095555"/>
                  </a:lnTo>
                  <a:lnTo>
                    <a:pt x="2225603" y="2058009"/>
                  </a:lnTo>
                  <a:cubicBezTo>
                    <a:pt x="2224827" y="2058009"/>
                    <a:pt x="2223663" y="2058087"/>
                    <a:pt x="2222267" y="2058087"/>
                  </a:cubicBezTo>
                  <a:cubicBezTo>
                    <a:pt x="2220250" y="2058087"/>
                    <a:pt x="2217613" y="2058164"/>
                    <a:pt x="2214510" y="2058242"/>
                  </a:cubicBezTo>
                  <a:lnTo>
                    <a:pt x="2211717" y="2058319"/>
                  </a:lnTo>
                  <a:cubicBezTo>
                    <a:pt x="2194883" y="2058552"/>
                    <a:pt x="2183325" y="2058630"/>
                    <a:pt x="2176498" y="2058397"/>
                  </a:cubicBezTo>
                  <a:cubicBezTo>
                    <a:pt x="2173085" y="2058319"/>
                    <a:pt x="2170835" y="2058164"/>
                    <a:pt x="2169749" y="2057854"/>
                  </a:cubicBezTo>
                  <a:lnTo>
                    <a:pt x="2167965" y="2057388"/>
                  </a:lnTo>
                  <a:lnTo>
                    <a:pt x="2167887" y="2057388"/>
                  </a:lnTo>
                  <a:lnTo>
                    <a:pt x="2166181" y="2052889"/>
                  </a:lnTo>
                  <a:lnTo>
                    <a:pt x="2151674" y="2015033"/>
                  </a:lnTo>
                  <a:lnTo>
                    <a:pt x="2180299" y="1977332"/>
                  </a:lnTo>
                  <a:lnTo>
                    <a:pt x="2180377" y="1977021"/>
                  </a:lnTo>
                  <a:lnTo>
                    <a:pt x="2186971" y="1951111"/>
                  </a:lnTo>
                  <a:lnTo>
                    <a:pt x="2180532" y="1930632"/>
                  </a:lnTo>
                  <a:lnTo>
                    <a:pt x="2180454" y="1930321"/>
                  </a:lnTo>
                  <a:cubicBezTo>
                    <a:pt x="2170758" y="1920702"/>
                    <a:pt x="2155553" y="1905886"/>
                    <a:pt x="2153769" y="1904567"/>
                  </a:cubicBezTo>
                  <a:cubicBezTo>
                    <a:pt x="2152140" y="1903403"/>
                    <a:pt x="2129100" y="1888354"/>
                    <a:pt x="2124523" y="1885328"/>
                  </a:cubicBezTo>
                  <a:lnTo>
                    <a:pt x="2076427" y="1880131"/>
                  </a:lnTo>
                  <a:lnTo>
                    <a:pt x="2076427" y="1867486"/>
                  </a:lnTo>
                  <a:lnTo>
                    <a:pt x="2065877" y="1831259"/>
                  </a:lnTo>
                  <a:lnTo>
                    <a:pt x="2065799" y="1831026"/>
                  </a:lnTo>
                  <a:lnTo>
                    <a:pt x="2041984" y="1811788"/>
                  </a:lnTo>
                  <a:lnTo>
                    <a:pt x="2025305" y="1795187"/>
                  </a:lnTo>
                  <a:lnTo>
                    <a:pt x="1985975" y="1768501"/>
                  </a:lnTo>
                  <a:lnTo>
                    <a:pt x="1979536" y="1741350"/>
                  </a:lnTo>
                  <a:lnTo>
                    <a:pt x="1979459" y="1739333"/>
                  </a:lnTo>
                  <a:lnTo>
                    <a:pt x="1994120" y="1711018"/>
                  </a:lnTo>
                  <a:lnTo>
                    <a:pt x="1993965" y="1711018"/>
                  </a:lnTo>
                  <a:lnTo>
                    <a:pt x="1995207" y="1708691"/>
                  </a:lnTo>
                  <a:lnTo>
                    <a:pt x="1995284" y="1708459"/>
                  </a:lnTo>
                  <a:lnTo>
                    <a:pt x="1975037" y="1695581"/>
                  </a:lnTo>
                  <a:lnTo>
                    <a:pt x="1948662" y="1666879"/>
                  </a:lnTo>
                  <a:lnTo>
                    <a:pt x="1948662" y="1633832"/>
                  </a:lnTo>
                  <a:cubicBezTo>
                    <a:pt x="1948352" y="1632513"/>
                    <a:pt x="1947265" y="1628402"/>
                    <a:pt x="1945636" y="1622584"/>
                  </a:cubicBezTo>
                  <a:cubicBezTo>
                    <a:pt x="1945386" y="1621321"/>
                    <a:pt x="1945049" y="1620076"/>
                    <a:pt x="1944628" y="1618860"/>
                  </a:cubicBezTo>
                  <a:cubicBezTo>
                    <a:pt x="1944318" y="1617774"/>
                    <a:pt x="1944007" y="1616688"/>
                    <a:pt x="1943619" y="1615602"/>
                  </a:cubicBezTo>
                  <a:cubicBezTo>
                    <a:pt x="1943464" y="1615136"/>
                    <a:pt x="1943309" y="1614593"/>
                    <a:pt x="1943154" y="1614050"/>
                  </a:cubicBezTo>
                  <a:lnTo>
                    <a:pt x="1942611" y="1612421"/>
                  </a:lnTo>
                  <a:cubicBezTo>
                    <a:pt x="1942456" y="1611878"/>
                    <a:pt x="1942301" y="1611413"/>
                    <a:pt x="1942068" y="1610870"/>
                  </a:cubicBezTo>
                  <a:lnTo>
                    <a:pt x="1941758" y="1610094"/>
                  </a:lnTo>
                  <a:cubicBezTo>
                    <a:pt x="1940904" y="1607379"/>
                    <a:pt x="1939818" y="1604586"/>
                    <a:pt x="1938577" y="1601406"/>
                  </a:cubicBezTo>
                  <a:cubicBezTo>
                    <a:pt x="1938034" y="1600009"/>
                    <a:pt x="1937569" y="1598613"/>
                    <a:pt x="1936793" y="1596984"/>
                  </a:cubicBezTo>
                  <a:cubicBezTo>
                    <a:pt x="1935164" y="1593028"/>
                    <a:pt x="1933768" y="1589925"/>
                    <a:pt x="1932371" y="1587210"/>
                  </a:cubicBezTo>
                  <a:cubicBezTo>
                    <a:pt x="1931285" y="1585038"/>
                    <a:pt x="1930199" y="1583021"/>
                    <a:pt x="1928725" y="1580771"/>
                  </a:cubicBezTo>
                  <a:cubicBezTo>
                    <a:pt x="1928178" y="1579811"/>
                    <a:pt x="1927583" y="1578878"/>
                    <a:pt x="1926941" y="1577978"/>
                  </a:cubicBezTo>
                  <a:cubicBezTo>
                    <a:pt x="1923993" y="1573479"/>
                    <a:pt x="1920890" y="1570531"/>
                    <a:pt x="1917865" y="1569290"/>
                  </a:cubicBezTo>
                  <a:cubicBezTo>
                    <a:pt x="1897851" y="1560602"/>
                    <a:pt x="1842152" y="1548810"/>
                    <a:pt x="1838118" y="1548733"/>
                  </a:cubicBezTo>
                  <a:cubicBezTo>
                    <a:pt x="1835713" y="1548733"/>
                    <a:pt x="1830516" y="1547414"/>
                    <a:pt x="1811510" y="1537640"/>
                  </a:cubicBezTo>
                  <a:lnTo>
                    <a:pt x="1808873" y="1536321"/>
                  </a:lnTo>
                  <a:lnTo>
                    <a:pt x="1808640" y="1536243"/>
                  </a:lnTo>
                  <a:lnTo>
                    <a:pt x="1806158" y="1535002"/>
                  </a:lnTo>
                  <a:lnTo>
                    <a:pt x="1806235" y="1534847"/>
                  </a:lnTo>
                  <a:lnTo>
                    <a:pt x="1834240" y="1504283"/>
                  </a:lnTo>
                  <a:lnTo>
                    <a:pt x="1834240" y="1486596"/>
                  </a:lnTo>
                  <a:lnTo>
                    <a:pt x="1823302" y="1459057"/>
                  </a:lnTo>
                  <a:lnTo>
                    <a:pt x="1790875" y="1459057"/>
                  </a:lnTo>
                  <a:lnTo>
                    <a:pt x="1789712" y="1457505"/>
                  </a:lnTo>
                  <a:cubicBezTo>
                    <a:pt x="1781722" y="1446877"/>
                    <a:pt x="1757518" y="1418408"/>
                    <a:pt x="1741538" y="1414606"/>
                  </a:cubicBezTo>
                  <a:cubicBezTo>
                    <a:pt x="1729281" y="1411736"/>
                    <a:pt x="1723153" y="1416546"/>
                    <a:pt x="1720593" y="1419649"/>
                  </a:cubicBezTo>
                  <a:cubicBezTo>
                    <a:pt x="1719429" y="1421123"/>
                    <a:pt x="1718886" y="1422286"/>
                    <a:pt x="1718886" y="1422286"/>
                  </a:cubicBezTo>
                  <a:lnTo>
                    <a:pt x="1718033" y="1424226"/>
                  </a:lnTo>
                  <a:lnTo>
                    <a:pt x="1683900" y="1429734"/>
                  </a:lnTo>
                  <a:lnTo>
                    <a:pt x="1645035" y="1406616"/>
                  </a:lnTo>
                  <a:lnTo>
                    <a:pt x="1606326" y="1424846"/>
                  </a:lnTo>
                  <a:lnTo>
                    <a:pt x="1569866" y="1416313"/>
                  </a:lnTo>
                  <a:lnTo>
                    <a:pt x="1568159" y="1415925"/>
                  </a:lnTo>
                  <a:lnTo>
                    <a:pt x="1565522" y="1414219"/>
                  </a:lnTo>
                  <a:lnTo>
                    <a:pt x="1561720" y="1411736"/>
                  </a:lnTo>
                  <a:lnTo>
                    <a:pt x="1518279" y="1383577"/>
                  </a:lnTo>
                  <a:lnTo>
                    <a:pt x="1480578" y="1365424"/>
                  </a:lnTo>
                  <a:lnTo>
                    <a:pt x="1422086" y="1353090"/>
                  </a:lnTo>
                  <a:lnTo>
                    <a:pt x="1420768" y="1352780"/>
                  </a:lnTo>
                  <a:lnTo>
                    <a:pt x="1417510" y="1352702"/>
                  </a:lnTo>
                  <a:lnTo>
                    <a:pt x="1417044" y="1352702"/>
                  </a:lnTo>
                  <a:lnTo>
                    <a:pt x="1412234" y="1352547"/>
                  </a:lnTo>
                  <a:lnTo>
                    <a:pt x="1411614" y="1352547"/>
                  </a:lnTo>
                  <a:lnTo>
                    <a:pt x="1413398" y="1350763"/>
                  </a:lnTo>
                  <a:lnTo>
                    <a:pt x="1390746" y="1345953"/>
                  </a:lnTo>
                  <a:lnTo>
                    <a:pt x="1390514" y="1346419"/>
                  </a:lnTo>
                  <a:lnTo>
                    <a:pt x="1390358" y="1346729"/>
                  </a:lnTo>
                  <a:lnTo>
                    <a:pt x="1387255" y="1345720"/>
                  </a:lnTo>
                  <a:lnTo>
                    <a:pt x="1365147" y="1338584"/>
                  </a:lnTo>
                  <a:lnTo>
                    <a:pt x="1342262" y="1329197"/>
                  </a:lnTo>
                  <a:lnTo>
                    <a:pt x="1341099" y="1328732"/>
                  </a:lnTo>
                  <a:lnTo>
                    <a:pt x="1305725" y="1292737"/>
                  </a:lnTo>
                  <a:lnTo>
                    <a:pt x="1261042" y="1247278"/>
                  </a:lnTo>
                  <a:lnTo>
                    <a:pt x="1260499" y="1246658"/>
                  </a:lnTo>
                  <a:cubicBezTo>
                    <a:pt x="1253362" y="1244951"/>
                    <a:pt x="1245294" y="1243245"/>
                    <a:pt x="1236606" y="1241305"/>
                  </a:cubicBezTo>
                  <a:cubicBezTo>
                    <a:pt x="1207593" y="1235022"/>
                    <a:pt x="1171443" y="1227109"/>
                    <a:pt x="1143827" y="1215318"/>
                  </a:cubicBezTo>
                  <a:cubicBezTo>
                    <a:pt x="1139793" y="1213611"/>
                    <a:pt x="1135759" y="1211749"/>
                    <a:pt x="1131725" y="1209655"/>
                  </a:cubicBezTo>
                  <a:lnTo>
                    <a:pt x="1131492" y="1210043"/>
                  </a:lnTo>
                  <a:lnTo>
                    <a:pt x="1128390" y="1208336"/>
                  </a:lnTo>
                  <a:cubicBezTo>
                    <a:pt x="1128304" y="1208255"/>
                    <a:pt x="1128196" y="1208200"/>
                    <a:pt x="1128079" y="1208181"/>
                  </a:cubicBezTo>
                  <a:cubicBezTo>
                    <a:pt x="1126916" y="1207560"/>
                    <a:pt x="1125830" y="1206862"/>
                    <a:pt x="1124744" y="1206242"/>
                  </a:cubicBezTo>
                  <a:lnTo>
                    <a:pt x="1124666" y="1206242"/>
                  </a:lnTo>
                  <a:cubicBezTo>
                    <a:pt x="1120244" y="1203526"/>
                    <a:pt x="1116443" y="1200734"/>
                    <a:pt x="1113107" y="1197786"/>
                  </a:cubicBezTo>
                  <a:cubicBezTo>
                    <a:pt x="1112176" y="1197010"/>
                    <a:pt x="1111323" y="1196234"/>
                    <a:pt x="1110547" y="1195381"/>
                  </a:cubicBezTo>
                  <a:cubicBezTo>
                    <a:pt x="1109694" y="1194528"/>
                    <a:pt x="1108918" y="1193752"/>
                    <a:pt x="1108220" y="1192899"/>
                  </a:cubicBezTo>
                  <a:cubicBezTo>
                    <a:pt x="1107677" y="1192278"/>
                    <a:pt x="1107212" y="1191735"/>
                    <a:pt x="1106746" y="1191114"/>
                  </a:cubicBezTo>
                  <a:cubicBezTo>
                    <a:pt x="1105583" y="1189718"/>
                    <a:pt x="1104574" y="1188244"/>
                    <a:pt x="1103643" y="1186770"/>
                  </a:cubicBezTo>
                  <a:cubicBezTo>
                    <a:pt x="1103178" y="1185995"/>
                    <a:pt x="1102712" y="1185296"/>
                    <a:pt x="1102169" y="1184598"/>
                  </a:cubicBezTo>
                  <a:cubicBezTo>
                    <a:pt x="1081767" y="1154810"/>
                    <a:pt x="1031499" y="1156516"/>
                    <a:pt x="1030878" y="1156594"/>
                  </a:cubicBezTo>
                  <a:lnTo>
                    <a:pt x="1030103" y="1156594"/>
                  </a:lnTo>
                  <a:lnTo>
                    <a:pt x="1008537" y="1148216"/>
                  </a:lnTo>
                  <a:lnTo>
                    <a:pt x="1000159" y="1144958"/>
                  </a:lnTo>
                  <a:lnTo>
                    <a:pt x="950589" y="1087320"/>
                  </a:lnTo>
                  <a:lnTo>
                    <a:pt x="947098" y="1083286"/>
                  </a:lnTo>
                  <a:lnTo>
                    <a:pt x="907535" y="1059626"/>
                  </a:lnTo>
                  <a:lnTo>
                    <a:pt x="907535" y="1059548"/>
                  </a:lnTo>
                  <a:lnTo>
                    <a:pt x="905285" y="1058229"/>
                  </a:lnTo>
                  <a:lnTo>
                    <a:pt x="903967" y="1057997"/>
                  </a:lnTo>
                  <a:lnTo>
                    <a:pt x="899778" y="1057299"/>
                  </a:lnTo>
                  <a:lnTo>
                    <a:pt x="869213" y="1052334"/>
                  </a:lnTo>
                  <a:lnTo>
                    <a:pt x="851294" y="1063194"/>
                  </a:lnTo>
                  <a:lnTo>
                    <a:pt x="824143" y="1065754"/>
                  </a:lnTo>
                  <a:lnTo>
                    <a:pt x="728493" y="1051868"/>
                  </a:lnTo>
                  <a:lnTo>
                    <a:pt x="719184" y="1037207"/>
                  </a:lnTo>
                  <a:lnTo>
                    <a:pt x="696610" y="1015874"/>
                  </a:lnTo>
                  <a:lnTo>
                    <a:pt x="659840" y="995704"/>
                  </a:lnTo>
                  <a:lnTo>
                    <a:pt x="571482" y="995704"/>
                  </a:lnTo>
                  <a:lnTo>
                    <a:pt x="555425" y="1013081"/>
                  </a:lnTo>
                  <a:lnTo>
                    <a:pt x="533316" y="995006"/>
                  </a:lnTo>
                  <a:lnTo>
                    <a:pt x="520128" y="986240"/>
                  </a:lnTo>
                  <a:lnTo>
                    <a:pt x="481729" y="1000669"/>
                  </a:lnTo>
                  <a:lnTo>
                    <a:pt x="476454" y="1000049"/>
                  </a:lnTo>
                  <a:lnTo>
                    <a:pt x="476376" y="1000049"/>
                  </a:lnTo>
                  <a:lnTo>
                    <a:pt x="471954" y="999583"/>
                  </a:lnTo>
                  <a:lnTo>
                    <a:pt x="394225" y="990817"/>
                  </a:lnTo>
                  <a:cubicBezTo>
                    <a:pt x="394070" y="990817"/>
                    <a:pt x="393992" y="990895"/>
                    <a:pt x="393759" y="990895"/>
                  </a:cubicBezTo>
                  <a:cubicBezTo>
                    <a:pt x="382278" y="992912"/>
                    <a:pt x="285078" y="1005479"/>
                    <a:pt x="217277" y="878024"/>
                  </a:cubicBezTo>
                  <a:cubicBezTo>
                    <a:pt x="214562" y="872826"/>
                    <a:pt x="211925" y="867862"/>
                    <a:pt x="209442" y="862975"/>
                  </a:cubicBezTo>
                  <a:cubicBezTo>
                    <a:pt x="208512" y="861113"/>
                    <a:pt x="207658" y="859251"/>
                    <a:pt x="206727" y="857467"/>
                  </a:cubicBezTo>
                  <a:cubicBezTo>
                    <a:pt x="205719" y="855295"/>
                    <a:pt x="204710" y="853123"/>
                    <a:pt x="203702" y="851106"/>
                  </a:cubicBezTo>
                  <a:lnTo>
                    <a:pt x="203314" y="850175"/>
                  </a:lnTo>
                  <a:lnTo>
                    <a:pt x="203314" y="850097"/>
                  </a:lnTo>
                  <a:cubicBezTo>
                    <a:pt x="200754" y="844589"/>
                    <a:pt x="198427" y="839469"/>
                    <a:pt x="196255" y="834350"/>
                  </a:cubicBezTo>
                  <a:cubicBezTo>
                    <a:pt x="192919" y="826670"/>
                    <a:pt x="189894" y="818990"/>
                    <a:pt x="187411" y="811620"/>
                  </a:cubicBezTo>
                  <a:cubicBezTo>
                    <a:pt x="186248" y="808362"/>
                    <a:pt x="185239" y="805182"/>
                    <a:pt x="184308" y="802234"/>
                  </a:cubicBezTo>
                  <a:cubicBezTo>
                    <a:pt x="169336" y="755301"/>
                    <a:pt x="172595" y="726133"/>
                    <a:pt x="175542" y="700456"/>
                  </a:cubicBezTo>
                  <a:cubicBezTo>
                    <a:pt x="177171" y="685562"/>
                    <a:pt x="178800" y="671521"/>
                    <a:pt x="176396" y="655851"/>
                  </a:cubicBezTo>
                  <a:cubicBezTo>
                    <a:pt x="174922" y="646619"/>
                    <a:pt x="172517" y="637000"/>
                    <a:pt x="169181" y="627148"/>
                  </a:cubicBezTo>
                  <a:cubicBezTo>
                    <a:pt x="168600" y="625317"/>
                    <a:pt x="167901" y="623533"/>
                    <a:pt x="167087" y="621796"/>
                  </a:cubicBezTo>
                  <a:cubicBezTo>
                    <a:pt x="167017" y="621501"/>
                    <a:pt x="166916" y="621214"/>
                    <a:pt x="166776" y="620942"/>
                  </a:cubicBezTo>
                  <a:cubicBezTo>
                    <a:pt x="166078" y="618848"/>
                    <a:pt x="165147" y="616520"/>
                    <a:pt x="163906" y="613805"/>
                  </a:cubicBezTo>
                  <a:cubicBezTo>
                    <a:pt x="162898" y="611556"/>
                    <a:pt x="161889" y="609306"/>
                    <a:pt x="160803" y="607056"/>
                  </a:cubicBezTo>
                  <a:lnTo>
                    <a:pt x="160338" y="606125"/>
                  </a:lnTo>
                  <a:cubicBezTo>
                    <a:pt x="159329" y="604031"/>
                    <a:pt x="158399" y="602169"/>
                    <a:pt x="157467" y="600463"/>
                  </a:cubicBezTo>
                  <a:cubicBezTo>
                    <a:pt x="156537" y="598523"/>
                    <a:pt x="155528" y="596817"/>
                    <a:pt x="154597" y="595187"/>
                  </a:cubicBezTo>
                  <a:cubicBezTo>
                    <a:pt x="152425" y="591464"/>
                    <a:pt x="150408" y="588128"/>
                    <a:pt x="148391" y="585103"/>
                  </a:cubicBezTo>
                  <a:cubicBezTo>
                    <a:pt x="145288" y="580448"/>
                    <a:pt x="142496" y="576337"/>
                    <a:pt x="140013" y="572924"/>
                  </a:cubicBezTo>
                  <a:cubicBezTo>
                    <a:pt x="138462" y="570829"/>
                    <a:pt x="136988" y="569122"/>
                    <a:pt x="135824" y="567649"/>
                  </a:cubicBezTo>
                  <a:lnTo>
                    <a:pt x="134893" y="566485"/>
                  </a:lnTo>
                  <a:lnTo>
                    <a:pt x="134893" y="566407"/>
                  </a:lnTo>
                  <a:cubicBezTo>
                    <a:pt x="134661" y="566175"/>
                    <a:pt x="134505" y="565942"/>
                    <a:pt x="134273" y="565709"/>
                  </a:cubicBezTo>
                  <a:cubicBezTo>
                    <a:pt x="134102" y="565546"/>
                    <a:pt x="133939" y="565360"/>
                    <a:pt x="133807" y="565166"/>
                  </a:cubicBezTo>
                  <a:cubicBezTo>
                    <a:pt x="133575" y="565011"/>
                    <a:pt x="133420" y="564778"/>
                    <a:pt x="133187" y="564546"/>
                  </a:cubicBezTo>
                  <a:lnTo>
                    <a:pt x="133109" y="564468"/>
                  </a:lnTo>
                  <a:lnTo>
                    <a:pt x="130937" y="564468"/>
                  </a:lnTo>
                  <a:lnTo>
                    <a:pt x="130937" y="563537"/>
                  </a:lnTo>
                  <a:lnTo>
                    <a:pt x="62206" y="550660"/>
                  </a:lnTo>
                  <a:lnTo>
                    <a:pt x="612" y="550660"/>
                  </a:lnTo>
                  <a:lnTo>
                    <a:pt x="612" y="508537"/>
                  </a:lnTo>
                  <a:lnTo>
                    <a:pt x="23496" y="480222"/>
                  </a:lnTo>
                  <a:lnTo>
                    <a:pt x="55224" y="480222"/>
                  </a:lnTo>
                  <a:lnTo>
                    <a:pt x="74385" y="452838"/>
                  </a:lnTo>
                  <a:lnTo>
                    <a:pt x="75239" y="452373"/>
                  </a:lnTo>
                  <a:cubicBezTo>
                    <a:pt x="84004" y="448029"/>
                    <a:pt x="97968" y="440892"/>
                    <a:pt x="100605" y="439030"/>
                  </a:cubicBezTo>
                  <a:cubicBezTo>
                    <a:pt x="104562" y="436548"/>
                    <a:pt x="139625" y="432204"/>
                    <a:pt x="160105" y="429876"/>
                  </a:cubicBezTo>
                  <a:lnTo>
                    <a:pt x="160571" y="429799"/>
                  </a:lnTo>
                  <a:lnTo>
                    <a:pt x="220691" y="437091"/>
                  </a:lnTo>
                  <a:lnTo>
                    <a:pt x="291439" y="373402"/>
                  </a:lnTo>
                  <a:lnTo>
                    <a:pt x="285000" y="347880"/>
                  </a:lnTo>
                  <a:lnTo>
                    <a:pt x="256297" y="332908"/>
                  </a:lnTo>
                  <a:lnTo>
                    <a:pt x="254901" y="301491"/>
                  </a:lnTo>
                  <a:lnTo>
                    <a:pt x="268709" y="273719"/>
                  </a:lnTo>
                  <a:lnTo>
                    <a:pt x="326813" y="273719"/>
                  </a:lnTo>
                  <a:lnTo>
                    <a:pt x="352645" y="260919"/>
                  </a:lnTo>
                  <a:lnTo>
                    <a:pt x="400353" y="229424"/>
                  </a:lnTo>
                  <a:lnTo>
                    <a:pt x="478471" y="236716"/>
                  </a:lnTo>
                  <a:lnTo>
                    <a:pt x="500579" y="211349"/>
                  </a:lnTo>
                  <a:lnTo>
                    <a:pt x="493210" y="166976"/>
                  </a:lnTo>
                  <a:lnTo>
                    <a:pt x="513689" y="145256"/>
                  </a:lnTo>
                  <a:lnTo>
                    <a:pt x="543323" y="99642"/>
                  </a:lnTo>
                  <a:lnTo>
                    <a:pt x="565975" y="67371"/>
                  </a:lnTo>
                  <a:lnTo>
                    <a:pt x="569931" y="21757"/>
                  </a:lnTo>
                  <a:lnTo>
                    <a:pt x="625009" y="657"/>
                  </a:lnTo>
                  <a:lnTo>
                    <a:pt x="711349" y="31531"/>
                  </a:lnTo>
                  <a:lnTo>
                    <a:pt x="711349" y="53950"/>
                  </a:lnTo>
                  <a:lnTo>
                    <a:pt x="712513" y="105227"/>
                  </a:lnTo>
                  <a:lnTo>
                    <a:pt x="718408" y="168528"/>
                  </a:lnTo>
                  <a:lnTo>
                    <a:pt x="776822" y="175665"/>
                  </a:lnTo>
                  <a:lnTo>
                    <a:pt x="801801" y="198239"/>
                  </a:lnTo>
                  <a:lnTo>
                    <a:pt x="846096" y="182336"/>
                  </a:lnTo>
                  <a:lnTo>
                    <a:pt x="861921" y="151849"/>
                  </a:lnTo>
                  <a:lnTo>
                    <a:pt x="910948" y="128577"/>
                  </a:lnTo>
                  <a:lnTo>
                    <a:pt x="955243" y="136412"/>
                  </a:lnTo>
                  <a:lnTo>
                    <a:pt x="956174" y="137421"/>
                  </a:lnTo>
                  <a:cubicBezTo>
                    <a:pt x="975878" y="159452"/>
                    <a:pt x="998607" y="182879"/>
                    <a:pt x="1006442" y="188309"/>
                  </a:cubicBezTo>
                  <a:cubicBezTo>
                    <a:pt x="1006830" y="186836"/>
                    <a:pt x="1006985" y="185051"/>
                    <a:pt x="1007141" y="183345"/>
                  </a:cubicBezTo>
                  <a:cubicBezTo>
                    <a:pt x="1007606" y="179311"/>
                    <a:pt x="1007994" y="174656"/>
                    <a:pt x="1012338" y="173182"/>
                  </a:cubicBezTo>
                  <a:cubicBezTo>
                    <a:pt x="1014588" y="172329"/>
                    <a:pt x="1027310" y="163408"/>
                    <a:pt x="1038326" y="155340"/>
                  </a:cubicBezTo>
                  <a:lnTo>
                    <a:pt x="1040110" y="154022"/>
                  </a:lnTo>
                  <a:lnTo>
                    <a:pt x="1070364" y="167209"/>
                  </a:lnTo>
                  <a:lnTo>
                    <a:pt x="1124200" y="207082"/>
                  </a:lnTo>
                  <a:cubicBezTo>
                    <a:pt x="1136768" y="218098"/>
                    <a:pt x="1166091" y="244706"/>
                    <a:pt x="1167099" y="253239"/>
                  </a:cubicBezTo>
                  <a:cubicBezTo>
                    <a:pt x="1169504" y="256109"/>
                    <a:pt x="1188975" y="257661"/>
                    <a:pt x="1208757" y="256497"/>
                  </a:cubicBezTo>
                  <a:lnTo>
                    <a:pt x="1209222" y="256497"/>
                  </a:lnTo>
                  <a:lnTo>
                    <a:pt x="1241881" y="262005"/>
                  </a:lnTo>
                  <a:lnTo>
                    <a:pt x="1249018" y="308550"/>
                  </a:lnTo>
                  <a:lnTo>
                    <a:pt x="1277565" y="301646"/>
                  </a:lnTo>
                  <a:cubicBezTo>
                    <a:pt x="1277798" y="296526"/>
                    <a:pt x="1279039" y="286907"/>
                    <a:pt x="1285090" y="282097"/>
                  </a:cubicBezTo>
                  <a:cubicBezTo>
                    <a:pt x="1287572" y="280158"/>
                    <a:pt x="1291994" y="278218"/>
                    <a:pt x="1298588" y="280080"/>
                  </a:cubicBezTo>
                  <a:cubicBezTo>
                    <a:pt x="1305414" y="282097"/>
                    <a:pt x="1312862" y="283416"/>
                    <a:pt x="1319455" y="284579"/>
                  </a:cubicBezTo>
                  <a:cubicBezTo>
                    <a:pt x="1332178" y="286907"/>
                    <a:pt x="1338849" y="288148"/>
                    <a:pt x="1339314" y="293035"/>
                  </a:cubicBezTo>
                  <a:cubicBezTo>
                    <a:pt x="1341176" y="296836"/>
                    <a:pt x="1356458" y="315299"/>
                    <a:pt x="1371120" y="332132"/>
                  </a:cubicBezTo>
                  <a:cubicBezTo>
                    <a:pt x="1377869" y="329805"/>
                    <a:pt x="1396564" y="323754"/>
                    <a:pt x="1409985" y="321737"/>
                  </a:cubicBezTo>
                  <a:cubicBezTo>
                    <a:pt x="1416811" y="320729"/>
                    <a:pt x="1429378" y="319721"/>
                    <a:pt x="1442721" y="318635"/>
                  </a:cubicBezTo>
                  <a:cubicBezTo>
                    <a:pt x="1456762" y="317471"/>
                    <a:pt x="1475923" y="315919"/>
                    <a:pt x="1478328" y="315066"/>
                  </a:cubicBezTo>
                  <a:cubicBezTo>
                    <a:pt x="1480733" y="313359"/>
                    <a:pt x="1496868" y="295672"/>
                    <a:pt x="1511219" y="279615"/>
                  </a:cubicBezTo>
                  <a:lnTo>
                    <a:pt x="1550782" y="245016"/>
                  </a:lnTo>
                  <a:lnTo>
                    <a:pt x="1575218" y="226166"/>
                  </a:lnTo>
                  <a:lnTo>
                    <a:pt x="1624168" y="263091"/>
                  </a:lnTo>
                  <a:lnTo>
                    <a:pt x="1631072" y="293190"/>
                  </a:lnTo>
                  <a:cubicBezTo>
                    <a:pt x="1651086" y="291639"/>
                    <a:pt x="1749994" y="286053"/>
                    <a:pt x="1785678" y="322901"/>
                  </a:cubicBezTo>
                  <a:cubicBezTo>
                    <a:pt x="1803985" y="341752"/>
                    <a:pt x="1835713" y="354629"/>
                    <a:pt x="1863795" y="365955"/>
                  </a:cubicBezTo>
                  <a:cubicBezTo>
                    <a:pt x="1894748" y="378522"/>
                    <a:pt x="1921511" y="389382"/>
                    <a:pt x="1929036" y="406371"/>
                  </a:cubicBezTo>
                  <a:cubicBezTo>
                    <a:pt x="1942533" y="437013"/>
                    <a:pt x="1948739" y="460130"/>
                    <a:pt x="1949050" y="461682"/>
                  </a:cubicBezTo>
                  <a:lnTo>
                    <a:pt x="1956342" y="529792"/>
                  </a:lnTo>
                  <a:lnTo>
                    <a:pt x="1975347" y="570208"/>
                  </a:lnTo>
                  <a:lnTo>
                    <a:pt x="2014290" y="604108"/>
                  </a:lnTo>
                  <a:lnTo>
                    <a:pt x="2008239" y="699758"/>
                  </a:lnTo>
                  <a:lnTo>
                    <a:pt x="2076349" y="746380"/>
                  </a:lnTo>
                  <a:lnTo>
                    <a:pt x="2117309" y="772911"/>
                  </a:lnTo>
                  <a:lnTo>
                    <a:pt x="2167965" y="776557"/>
                  </a:lnTo>
                  <a:lnTo>
                    <a:pt x="2168896" y="777410"/>
                  </a:lnTo>
                  <a:cubicBezTo>
                    <a:pt x="2207683" y="810069"/>
                    <a:pt x="2207062" y="811853"/>
                    <a:pt x="2205976" y="814723"/>
                  </a:cubicBezTo>
                  <a:lnTo>
                    <a:pt x="2204813" y="817438"/>
                  </a:lnTo>
                  <a:cubicBezTo>
                    <a:pt x="2204347" y="824110"/>
                    <a:pt x="2205976" y="844046"/>
                    <a:pt x="2208071" y="862509"/>
                  </a:cubicBezTo>
                  <a:lnTo>
                    <a:pt x="2229404" y="871896"/>
                  </a:lnTo>
                  <a:lnTo>
                    <a:pt x="2247789" y="904710"/>
                  </a:lnTo>
                  <a:lnTo>
                    <a:pt x="2247789" y="1042715"/>
                  </a:lnTo>
                  <a:lnTo>
                    <a:pt x="2275018" y="1064125"/>
                  </a:lnTo>
                  <a:lnTo>
                    <a:pt x="2301936" y="1093603"/>
                  </a:lnTo>
                  <a:lnTo>
                    <a:pt x="2301781" y="1095232"/>
                  </a:lnTo>
                  <a:cubicBezTo>
                    <a:pt x="2300617" y="1112687"/>
                    <a:pt x="2298368" y="1134330"/>
                    <a:pt x="2294489" y="1138364"/>
                  </a:cubicBezTo>
                  <a:lnTo>
                    <a:pt x="2293170" y="1139683"/>
                  </a:lnTo>
                  <a:lnTo>
                    <a:pt x="2318925" y="1175522"/>
                  </a:lnTo>
                  <a:lnTo>
                    <a:pt x="2332035" y="1182193"/>
                  </a:lnTo>
                  <a:lnTo>
                    <a:pt x="2339947" y="1226411"/>
                  </a:lnTo>
                  <a:lnTo>
                    <a:pt x="2332423" y="1291186"/>
                  </a:lnTo>
                  <a:lnTo>
                    <a:pt x="2324820" y="1328732"/>
                  </a:lnTo>
                  <a:cubicBezTo>
                    <a:pt x="2310624" y="1364804"/>
                    <a:pt x="2306901" y="1366122"/>
                    <a:pt x="2305272" y="1366665"/>
                  </a:cubicBezTo>
                  <a:cubicBezTo>
                    <a:pt x="2303022" y="1367596"/>
                    <a:pt x="2291153" y="1376440"/>
                    <a:pt x="2280525" y="1384818"/>
                  </a:cubicBezTo>
                  <a:lnTo>
                    <a:pt x="2273544" y="1414684"/>
                  </a:lnTo>
                  <a:lnTo>
                    <a:pt x="2283163" y="1479691"/>
                  </a:lnTo>
                  <a:lnTo>
                    <a:pt x="2297980" y="1525228"/>
                  </a:lnTo>
                  <a:lnTo>
                    <a:pt x="2300307" y="1555714"/>
                  </a:lnTo>
                  <a:lnTo>
                    <a:pt x="2300617" y="1559593"/>
                  </a:lnTo>
                  <a:lnTo>
                    <a:pt x="2300772" y="1561533"/>
                  </a:lnTo>
                  <a:lnTo>
                    <a:pt x="2263381" y="1581469"/>
                  </a:lnTo>
                  <a:cubicBezTo>
                    <a:pt x="2247246" y="1589537"/>
                    <a:pt x="2220716" y="1602957"/>
                    <a:pt x="2218311" y="1604586"/>
                  </a:cubicBezTo>
                  <a:cubicBezTo>
                    <a:pt x="2215518" y="1606448"/>
                    <a:pt x="2179213" y="1637168"/>
                    <a:pt x="2154700" y="1658035"/>
                  </a:cubicBezTo>
                  <a:lnTo>
                    <a:pt x="2154700" y="1658268"/>
                  </a:lnTo>
                  <a:lnTo>
                    <a:pt x="2151286" y="1716681"/>
                  </a:lnTo>
                  <a:lnTo>
                    <a:pt x="2168741" y="1737316"/>
                  </a:lnTo>
                  <a:lnTo>
                    <a:pt x="2197909" y="1758727"/>
                  </a:lnTo>
                  <a:lnTo>
                    <a:pt x="2229947" y="1764622"/>
                  </a:lnTo>
                  <a:lnTo>
                    <a:pt x="2267726" y="1807211"/>
                  </a:lnTo>
                  <a:lnTo>
                    <a:pt x="2309693" y="1832810"/>
                  </a:lnTo>
                  <a:lnTo>
                    <a:pt x="2333276" y="1851971"/>
                  </a:lnTo>
                  <a:lnTo>
                    <a:pt x="2372529" y="1856703"/>
                  </a:lnTo>
                  <a:lnTo>
                    <a:pt x="2404567" y="1905575"/>
                  </a:lnTo>
                  <a:lnTo>
                    <a:pt x="2443199" y="1935597"/>
                  </a:lnTo>
                  <a:lnTo>
                    <a:pt x="2443199" y="1935829"/>
                  </a:lnTo>
                  <a:close/>
                  <a:moveTo>
                    <a:pt x="906527" y="1050550"/>
                  </a:moveTo>
                  <a:lnTo>
                    <a:pt x="907613" y="1050550"/>
                  </a:lnTo>
                  <a:lnTo>
                    <a:pt x="908000" y="1050782"/>
                  </a:lnTo>
                  <a:close/>
                  <a:moveTo>
                    <a:pt x="1828577" y="1451532"/>
                  </a:moveTo>
                  <a:lnTo>
                    <a:pt x="1794677" y="1451532"/>
                  </a:lnTo>
                  <a:cubicBezTo>
                    <a:pt x="1788858" y="1443930"/>
                    <a:pt x="1763104" y="1411969"/>
                    <a:pt x="1743322" y="1407315"/>
                  </a:cubicBezTo>
                  <a:cubicBezTo>
                    <a:pt x="1726954" y="1403436"/>
                    <a:pt x="1718343" y="1410418"/>
                    <a:pt x="1714620" y="1414917"/>
                  </a:cubicBezTo>
                  <a:cubicBezTo>
                    <a:pt x="1713844" y="1415848"/>
                    <a:pt x="1713223" y="1416701"/>
                    <a:pt x="1712836" y="1417477"/>
                  </a:cubicBezTo>
                  <a:lnTo>
                    <a:pt x="1685452" y="1421821"/>
                  </a:lnTo>
                  <a:lnTo>
                    <a:pt x="1645501" y="1398083"/>
                  </a:lnTo>
                  <a:lnTo>
                    <a:pt x="1605472" y="1416856"/>
                  </a:lnTo>
                  <a:lnTo>
                    <a:pt x="1570797" y="1408788"/>
                  </a:lnTo>
                  <a:lnTo>
                    <a:pt x="1570719" y="1408788"/>
                  </a:lnTo>
                  <a:lnTo>
                    <a:pt x="1568547" y="1408245"/>
                  </a:lnTo>
                  <a:lnTo>
                    <a:pt x="1565522" y="1409797"/>
                  </a:lnTo>
                  <a:lnTo>
                    <a:pt x="1565289" y="1409874"/>
                  </a:lnTo>
                  <a:lnTo>
                    <a:pt x="1561720" y="1411736"/>
                  </a:lnTo>
                  <a:lnTo>
                    <a:pt x="1518279" y="1383577"/>
                  </a:lnTo>
                  <a:lnTo>
                    <a:pt x="1480578" y="1365424"/>
                  </a:lnTo>
                  <a:lnTo>
                    <a:pt x="1422086" y="1353090"/>
                  </a:lnTo>
                  <a:lnTo>
                    <a:pt x="1420768" y="1352780"/>
                  </a:lnTo>
                  <a:lnTo>
                    <a:pt x="1417510" y="1352702"/>
                  </a:lnTo>
                  <a:lnTo>
                    <a:pt x="1417044" y="1352702"/>
                  </a:lnTo>
                  <a:lnTo>
                    <a:pt x="1412234" y="1352547"/>
                  </a:lnTo>
                  <a:lnTo>
                    <a:pt x="1411614" y="1352547"/>
                  </a:lnTo>
                  <a:lnTo>
                    <a:pt x="1413398" y="1350763"/>
                  </a:lnTo>
                  <a:lnTo>
                    <a:pt x="1390746" y="1345953"/>
                  </a:lnTo>
                  <a:lnTo>
                    <a:pt x="1390514" y="1346419"/>
                  </a:lnTo>
                  <a:lnTo>
                    <a:pt x="1390358" y="1346729"/>
                  </a:lnTo>
                  <a:lnTo>
                    <a:pt x="1387255" y="1345720"/>
                  </a:lnTo>
                  <a:lnTo>
                    <a:pt x="1365147" y="1338584"/>
                  </a:lnTo>
                  <a:lnTo>
                    <a:pt x="1342262" y="1329197"/>
                  </a:lnTo>
                  <a:lnTo>
                    <a:pt x="1341099" y="1328732"/>
                  </a:lnTo>
                  <a:lnTo>
                    <a:pt x="1305725" y="1292737"/>
                  </a:lnTo>
                  <a:lnTo>
                    <a:pt x="1261042" y="1247278"/>
                  </a:lnTo>
                  <a:lnTo>
                    <a:pt x="1260499" y="1246658"/>
                  </a:lnTo>
                  <a:cubicBezTo>
                    <a:pt x="1253362" y="1244951"/>
                    <a:pt x="1245294" y="1243245"/>
                    <a:pt x="1236606" y="1241305"/>
                  </a:cubicBezTo>
                  <a:cubicBezTo>
                    <a:pt x="1207593" y="1235022"/>
                    <a:pt x="1171443" y="1227109"/>
                    <a:pt x="1143827" y="1215318"/>
                  </a:cubicBezTo>
                  <a:cubicBezTo>
                    <a:pt x="1139793" y="1213611"/>
                    <a:pt x="1135759" y="1211749"/>
                    <a:pt x="1131725" y="1209655"/>
                  </a:cubicBezTo>
                  <a:lnTo>
                    <a:pt x="1131492" y="1210043"/>
                  </a:lnTo>
                  <a:lnTo>
                    <a:pt x="1128390" y="1208336"/>
                  </a:lnTo>
                  <a:cubicBezTo>
                    <a:pt x="1128304" y="1208255"/>
                    <a:pt x="1128196" y="1208200"/>
                    <a:pt x="1128079" y="1208181"/>
                  </a:cubicBezTo>
                  <a:cubicBezTo>
                    <a:pt x="1126916" y="1207560"/>
                    <a:pt x="1125830" y="1206862"/>
                    <a:pt x="1124744" y="1206242"/>
                  </a:cubicBezTo>
                  <a:lnTo>
                    <a:pt x="1124666" y="1206242"/>
                  </a:lnTo>
                  <a:cubicBezTo>
                    <a:pt x="1120244" y="1203526"/>
                    <a:pt x="1116443" y="1200734"/>
                    <a:pt x="1113107" y="1197786"/>
                  </a:cubicBezTo>
                  <a:cubicBezTo>
                    <a:pt x="1112176" y="1197010"/>
                    <a:pt x="1111323" y="1196234"/>
                    <a:pt x="1110547" y="1195381"/>
                  </a:cubicBezTo>
                  <a:cubicBezTo>
                    <a:pt x="1109694" y="1194528"/>
                    <a:pt x="1108918" y="1193752"/>
                    <a:pt x="1108220" y="1192899"/>
                  </a:cubicBezTo>
                  <a:cubicBezTo>
                    <a:pt x="1107677" y="1192278"/>
                    <a:pt x="1107212" y="1191735"/>
                    <a:pt x="1106746" y="1191114"/>
                  </a:cubicBezTo>
                  <a:cubicBezTo>
                    <a:pt x="1105583" y="1189718"/>
                    <a:pt x="1104574" y="1188244"/>
                    <a:pt x="1103643" y="1186770"/>
                  </a:cubicBezTo>
                  <a:cubicBezTo>
                    <a:pt x="1103178" y="1185995"/>
                    <a:pt x="1102712" y="1185296"/>
                    <a:pt x="1102169" y="1184598"/>
                  </a:cubicBezTo>
                  <a:cubicBezTo>
                    <a:pt x="1081767" y="1154810"/>
                    <a:pt x="1031499" y="1156516"/>
                    <a:pt x="1030878" y="1156594"/>
                  </a:cubicBezTo>
                  <a:lnTo>
                    <a:pt x="1030103" y="1156594"/>
                  </a:lnTo>
                  <a:lnTo>
                    <a:pt x="1008537" y="1148216"/>
                  </a:lnTo>
                  <a:lnTo>
                    <a:pt x="1000159" y="1144958"/>
                  </a:lnTo>
                  <a:lnTo>
                    <a:pt x="950589" y="1087320"/>
                  </a:lnTo>
                  <a:lnTo>
                    <a:pt x="947098" y="1083286"/>
                  </a:lnTo>
                  <a:lnTo>
                    <a:pt x="907535" y="1059626"/>
                  </a:lnTo>
                  <a:lnTo>
                    <a:pt x="907535" y="1059548"/>
                  </a:lnTo>
                  <a:lnTo>
                    <a:pt x="909552" y="1056368"/>
                  </a:lnTo>
                  <a:lnTo>
                    <a:pt x="911646" y="1052954"/>
                  </a:lnTo>
                  <a:lnTo>
                    <a:pt x="951597" y="1077002"/>
                  </a:lnTo>
                  <a:lnTo>
                    <a:pt x="1004813" y="1138441"/>
                  </a:lnTo>
                  <a:lnTo>
                    <a:pt x="1029870" y="1148216"/>
                  </a:lnTo>
                  <a:lnTo>
                    <a:pt x="1031421" y="1148836"/>
                  </a:lnTo>
                  <a:cubicBezTo>
                    <a:pt x="1038869" y="1148604"/>
                    <a:pt x="1089602" y="1148681"/>
                    <a:pt x="1110237" y="1182736"/>
                  </a:cubicBezTo>
                  <a:cubicBezTo>
                    <a:pt x="1110625" y="1183357"/>
                    <a:pt x="1111090" y="1183978"/>
                    <a:pt x="1111478" y="1184598"/>
                  </a:cubicBezTo>
                  <a:cubicBezTo>
                    <a:pt x="1111711" y="1184986"/>
                    <a:pt x="1112021" y="1185296"/>
                    <a:pt x="1112254" y="1185607"/>
                  </a:cubicBezTo>
                  <a:cubicBezTo>
                    <a:pt x="1112719" y="1186305"/>
                    <a:pt x="1113340" y="1187003"/>
                    <a:pt x="1113961" y="1187701"/>
                  </a:cubicBezTo>
                  <a:cubicBezTo>
                    <a:pt x="1114426" y="1188244"/>
                    <a:pt x="1114969" y="1188865"/>
                    <a:pt x="1115512" y="1189408"/>
                  </a:cubicBezTo>
                  <a:cubicBezTo>
                    <a:pt x="1116133" y="1190028"/>
                    <a:pt x="1116753" y="1190649"/>
                    <a:pt x="1117452" y="1191270"/>
                  </a:cubicBezTo>
                  <a:cubicBezTo>
                    <a:pt x="1117917" y="1191735"/>
                    <a:pt x="1118382" y="1192123"/>
                    <a:pt x="1118848" y="1192511"/>
                  </a:cubicBezTo>
                  <a:cubicBezTo>
                    <a:pt x="1119701" y="1193287"/>
                    <a:pt x="1120710" y="1194062"/>
                    <a:pt x="1121718" y="1194838"/>
                  </a:cubicBezTo>
                  <a:cubicBezTo>
                    <a:pt x="1122649" y="1195536"/>
                    <a:pt x="1123580" y="1196234"/>
                    <a:pt x="1124588" y="1196933"/>
                  </a:cubicBezTo>
                  <a:cubicBezTo>
                    <a:pt x="1124976" y="1197243"/>
                    <a:pt x="1125442" y="1197553"/>
                    <a:pt x="1125830" y="1197786"/>
                  </a:cubicBezTo>
                  <a:cubicBezTo>
                    <a:pt x="1126838" y="1198484"/>
                    <a:pt x="1127924" y="1199182"/>
                    <a:pt x="1129010" y="1199803"/>
                  </a:cubicBezTo>
                  <a:lnTo>
                    <a:pt x="1129088" y="1199725"/>
                  </a:lnTo>
                  <a:lnTo>
                    <a:pt x="1129243" y="1199493"/>
                  </a:lnTo>
                  <a:lnTo>
                    <a:pt x="1132346" y="1201199"/>
                  </a:lnTo>
                  <a:cubicBezTo>
                    <a:pt x="1137078" y="1203837"/>
                    <a:pt x="1141887" y="1206164"/>
                    <a:pt x="1146852" y="1208181"/>
                  </a:cubicBezTo>
                  <a:cubicBezTo>
                    <a:pt x="1173771" y="1219739"/>
                    <a:pt x="1209532" y="1227497"/>
                    <a:pt x="1238235" y="1233703"/>
                  </a:cubicBezTo>
                  <a:cubicBezTo>
                    <a:pt x="1247621" y="1235797"/>
                    <a:pt x="1256232" y="1237659"/>
                    <a:pt x="1263679" y="1239443"/>
                  </a:cubicBezTo>
                  <a:lnTo>
                    <a:pt x="1264843" y="1239521"/>
                  </a:lnTo>
                  <a:lnTo>
                    <a:pt x="1268179" y="1243167"/>
                  </a:lnTo>
                  <a:lnTo>
                    <a:pt x="1268101" y="1243245"/>
                  </a:lnTo>
                  <a:lnTo>
                    <a:pt x="1268024" y="1243322"/>
                  </a:lnTo>
                  <a:lnTo>
                    <a:pt x="1316352" y="1292737"/>
                  </a:lnTo>
                  <a:lnTo>
                    <a:pt x="1316430" y="1292737"/>
                  </a:lnTo>
                  <a:lnTo>
                    <a:pt x="1344822" y="1321827"/>
                  </a:lnTo>
                  <a:lnTo>
                    <a:pt x="1362664" y="1329197"/>
                  </a:lnTo>
                  <a:lnTo>
                    <a:pt x="1367784" y="1331292"/>
                  </a:lnTo>
                  <a:lnTo>
                    <a:pt x="1386402" y="1337265"/>
                  </a:lnTo>
                  <a:lnTo>
                    <a:pt x="1386480" y="1337110"/>
                  </a:lnTo>
                  <a:lnTo>
                    <a:pt x="1482595" y="1357977"/>
                  </a:lnTo>
                  <a:lnTo>
                    <a:pt x="1522080" y="1376828"/>
                  </a:lnTo>
                  <a:lnTo>
                    <a:pt x="1570642" y="1408478"/>
                  </a:lnTo>
                  <a:lnTo>
                    <a:pt x="1605472" y="1416623"/>
                  </a:lnTo>
                  <a:lnTo>
                    <a:pt x="1645501" y="1397850"/>
                  </a:lnTo>
                  <a:lnTo>
                    <a:pt x="1685452" y="1421666"/>
                  </a:lnTo>
                  <a:lnTo>
                    <a:pt x="1712836" y="1417244"/>
                  </a:lnTo>
                  <a:cubicBezTo>
                    <a:pt x="1713223" y="1416468"/>
                    <a:pt x="1713844" y="1415615"/>
                    <a:pt x="1714620" y="1414684"/>
                  </a:cubicBezTo>
                  <a:cubicBezTo>
                    <a:pt x="1718343" y="1410185"/>
                    <a:pt x="1727032" y="1403203"/>
                    <a:pt x="1743322" y="1407082"/>
                  </a:cubicBezTo>
                  <a:cubicBezTo>
                    <a:pt x="1763104" y="1411814"/>
                    <a:pt x="1788858" y="1443697"/>
                    <a:pt x="1794677" y="1451299"/>
                  </a:cubicBezTo>
                  <a:lnTo>
                    <a:pt x="1828577" y="1451299"/>
                  </a:lnTo>
                  <a:lnTo>
                    <a:pt x="1841764" y="1484424"/>
                  </a:lnTo>
                  <a:lnTo>
                    <a:pt x="1841764" y="1484656"/>
                  </a:lnTo>
                  <a:close/>
                  <a:moveTo>
                    <a:pt x="1920890" y="1562386"/>
                  </a:moveTo>
                  <a:cubicBezTo>
                    <a:pt x="1901574" y="1553930"/>
                    <a:pt x="1844324" y="1541208"/>
                    <a:pt x="1838118" y="1541208"/>
                  </a:cubicBezTo>
                  <a:cubicBezTo>
                    <a:pt x="1836024" y="1541053"/>
                    <a:pt x="1827025" y="1537097"/>
                    <a:pt x="1818569" y="1532752"/>
                  </a:cubicBezTo>
                  <a:lnTo>
                    <a:pt x="1841997" y="1507075"/>
                  </a:lnTo>
                  <a:lnTo>
                    <a:pt x="1841997" y="1507308"/>
                  </a:lnTo>
                  <a:lnTo>
                    <a:pt x="1818802" y="1532675"/>
                  </a:lnTo>
                  <a:cubicBezTo>
                    <a:pt x="1834472" y="1540587"/>
                    <a:pt x="1837808" y="1540898"/>
                    <a:pt x="1838118" y="1540975"/>
                  </a:cubicBezTo>
                  <a:cubicBezTo>
                    <a:pt x="1844324" y="1540975"/>
                    <a:pt x="1901574" y="1553698"/>
                    <a:pt x="1920890" y="1562153"/>
                  </a:cubicBezTo>
                  <a:cubicBezTo>
                    <a:pt x="1925312" y="1563937"/>
                    <a:pt x="1929501" y="1567816"/>
                    <a:pt x="1933457" y="1573789"/>
                  </a:cubicBezTo>
                  <a:cubicBezTo>
                    <a:pt x="1929113" y="1567738"/>
                    <a:pt x="1925002" y="1564092"/>
                    <a:pt x="1920890" y="1562386"/>
                  </a:cubicBezTo>
                  <a:moveTo>
                    <a:pt x="1987449" y="1740885"/>
                  </a:moveTo>
                  <a:lnTo>
                    <a:pt x="1991095" y="1756400"/>
                  </a:lnTo>
                  <a:lnTo>
                    <a:pt x="1987371" y="1740807"/>
                  </a:lnTo>
                  <a:lnTo>
                    <a:pt x="2005369" y="1705976"/>
                  </a:lnTo>
                  <a:lnTo>
                    <a:pt x="1979614" y="1689530"/>
                  </a:lnTo>
                  <a:lnTo>
                    <a:pt x="1956419" y="1664086"/>
                  </a:lnTo>
                  <a:lnTo>
                    <a:pt x="1956419" y="1663853"/>
                  </a:lnTo>
                  <a:lnTo>
                    <a:pt x="1979614" y="1689298"/>
                  </a:lnTo>
                  <a:lnTo>
                    <a:pt x="2001878" y="1703494"/>
                  </a:lnTo>
                  <a:lnTo>
                    <a:pt x="2006843" y="1703494"/>
                  </a:lnTo>
                  <a:close/>
                  <a:moveTo>
                    <a:pt x="2047181" y="1806280"/>
                  </a:moveTo>
                  <a:lnTo>
                    <a:pt x="2030270" y="1789446"/>
                  </a:lnTo>
                  <a:lnTo>
                    <a:pt x="1992879" y="1764002"/>
                  </a:lnTo>
                  <a:lnTo>
                    <a:pt x="1992802" y="1763769"/>
                  </a:lnTo>
                  <a:lnTo>
                    <a:pt x="2030270" y="1789214"/>
                  </a:lnTo>
                  <a:lnTo>
                    <a:pt x="2047181" y="1806047"/>
                  </a:lnTo>
                  <a:lnTo>
                    <a:pt x="2071695" y="1825751"/>
                  </a:lnTo>
                  <a:lnTo>
                    <a:pt x="2072703" y="1826760"/>
                  </a:lnTo>
                  <a:close/>
                  <a:moveTo>
                    <a:pt x="2072703" y="1826760"/>
                  </a:moveTo>
                  <a:lnTo>
                    <a:pt x="2073169" y="1827147"/>
                  </a:lnTo>
                  <a:lnTo>
                    <a:pt x="2084029" y="1865857"/>
                  </a:lnTo>
                  <a:close/>
                  <a:moveTo>
                    <a:pt x="2186660" y="1925822"/>
                  </a:moveTo>
                  <a:cubicBezTo>
                    <a:pt x="2174636" y="1913876"/>
                    <a:pt x="2159820" y="1899447"/>
                    <a:pt x="2158035" y="1898283"/>
                  </a:cubicBezTo>
                  <a:cubicBezTo>
                    <a:pt x="2156329" y="1897120"/>
                    <a:pt x="2128014" y="1878579"/>
                    <a:pt x="2128014" y="1878579"/>
                  </a:cubicBezTo>
                  <a:lnTo>
                    <a:pt x="2127238" y="1878036"/>
                  </a:lnTo>
                  <a:lnTo>
                    <a:pt x="2084184" y="1873382"/>
                  </a:lnTo>
                  <a:lnTo>
                    <a:pt x="2084184" y="1873149"/>
                  </a:lnTo>
                  <a:lnTo>
                    <a:pt x="2127238" y="1877804"/>
                  </a:lnTo>
                  <a:lnTo>
                    <a:pt x="2128014" y="1878347"/>
                  </a:lnTo>
                  <a:cubicBezTo>
                    <a:pt x="2128014" y="1878347"/>
                    <a:pt x="2156329" y="1896887"/>
                    <a:pt x="2158035" y="1898051"/>
                  </a:cubicBezTo>
                  <a:cubicBezTo>
                    <a:pt x="2159820" y="1899214"/>
                    <a:pt x="2174636" y="1913643"/>
                    <a:pt x="2186660" y="1925589"/>
                  </a:cubicBezTo>
                  <a:lnTo>
                    <a:pt x="2187359" y="1926443"/>
                  </a:lnTo>
                  <a:close/>
                  <a:moveTo>
                    <a:pt x="2161061" y="2015421"/>
                  </a:moveTo>
                  <a:lnTo>
                    <a:pt x="2160983" y="2015343"/>
                  </a:lnTo>
                  <a:lnTo>
                    <a:pt x="2187746" y="1979659"/>
                  </a:lnTo>
                  <a:lnTo>
                    <a:pt x="2187824" y="1979349"/>
                  </a:lnTo>
                  <a:lnTo>
                    <a:pt x="2187824" y="1980202"/>
                  </a:lnTo>
                  <a:close/>
                  <a:moveTo>
                    <a:pt x="2187359" y="1926443"/>
                  </a:moveTo>
                  <a:lnTo>
                    <a:pt x="2187824" y="1926908"/>
                  </a:lnTo>
                  <a:lnTo>
                    <a:pt x="2194961" y="1950956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D2009C51-0F87-B882-FB1C-999EDE0EBA99}"/>
                </a:ext>
              </a:extLst>
            </p:cNvPr>
            <p:cNvSpPr/>
            <p:nvPr/>
          </p:nvSpPr>
          <p:spPr>
            <a:xfrm flipV="1">
              <a:off x="5715240" y="4387068"/>
              <a:ext cx="2426684" cy="2123135"/>
            </a:xfrm>
            <a:custGeom>
              <a:avLst/>
              <a:gdLst>
                <a:gd name="connsiteX0" fmla="*/ 2427328 w 2426684"/>
                <a:gd name="connsiteY0" fmla="*/ 1931177 h 2123135"/>
                <a:gd name="connsiteX1" fmla="*/ 2391566 w 2426684"/>
                <a:gd name="connsiteY1" fmla="*/ 1903328 h 2123135"/>
                <a:gd name="connsiteX2" fmla="*/ 2360304 w 2426684"/>
                <a:gd name="connsiteY2" fmla="*/ 1856007 h 2123135"/>
                <a:gd name="connsiteX3" fmla="*/ 2322370 w 2426684"/>
                <a:gd name="connsiteY3" fmla="*/ 1851353 h 2123135"/>
                <a:gd name="connsiteX4" fmla="*/ 2297469 w 2426684"/>
                <a:gd name="connsiteY4" fmla="*/ 1831106 h 2123135"/>
                <a:gd name="connsiteX5" fmla="*/ 2255501 w 2426684"/>
                <a:gd name="connsiteY5" fmla="*/ 1805506 h 2123135"/>
                <a:gd name="connsiteX6" fmla="*/ 2218187 w 2426684"/>
                <a:gd name="connsiteY6" fmla="*/ 1763771 h 2123135"/>
                <a:gd name="connsiteX7" fmla="*/ 2187933 w 2426684"/>
                <a:gd name="connsiteY7" fmla="*/ 1758186 h 2123135"/>
                <a:gd name="connsiteX8" fmla="*/ 2156050 w 2426684"/>
                <a:gd name="connsiteY8" fmla="*/ 1735302 h 2123135"/>
                <a:gd name="connsiteX9" fmla="*/ 2135648 w 2426684"/>
                <a:gd name="connsiteY9" fmla="*/ 1711331 h 2123135"/>
                <a:gd name="connsiteX10" fmla="*/ 2135648 w 2426684"/>
                <a:gd name="connsiteY10" fmla="*/ 1711098 h 2123135"/>
                <a:gd name="connsiteX11" fmla="*/ 2139372 w 2426684"/>
                <a:gd name="connsiteY11" fmla="*/ 1646324 h 2123135"/>
                <a:gd name="connsiteX12" fmla="*/ 2139372 w 2426684"/>
                <a:gd name="connsiteY12" fmla="*/ 1646091 h 2123135"/>
                <a:gd name="connsiteX13" fmla="*/ 2140691 w 2426684"/>
                <a:gd name="connsiteY13" fmla="*/ 1645005 h 2123135"/>
                <a:gd name="connsiteX14" fmla="*/ 2206319 w 2426684"/>
                <a:gd name="connsiteY14" fmla="*/ 1589849 h 2123135"/>
                <a:gd name="connsiteX15" fmla="*/ 2252087 w 2426684"/>
                <a:gd name="connsiteY15" fmla="*/ 1566344 h 2123135"/>
                <a:gd name="connsiteX16" fmla="*/ 2284901 w 2426684"/>
                <a:gd name="connsiteY16" fmla="*/ 1548813 h 2123135"/>
                <a:gd name="connsiteX17" fmla="*/ 2282729 w 2426684"/>
                <a:gd name="connsiteY17" fmla="*/ 1519024 h 2123135"/>
                <a:gd name="connsiteX18" fmla="*/ 2267913 w 2426684"/>
                <a:gd name="connsiteY18" fmla="*/ 1473255 h 2123135"/>
                <a:gd name="connsiteX19" fmla="*/ 2258061 w 2426684"/>
                <a:gd name="connsiteY19" fmla="*/ 1406929 h 2123135"/>
                <a:gd name="connsiteX20" fmla="*/ 2257906 w 2426684"/>
                <a:gd name="connsiteY20" fmla="*/ 1406153 h 2123135"/>
                <a:gd name="connsiteX21" fmla="*/ 2265896 w 2426684"/>
                <a:gd name="connsiteY21" fmla="*/ 1372253 h 2123135"/>
                <a:gd name="connsiteX22" fmla="*/ 2266904 w 2426684"/>
                <a:gd name="connsiteY22" fmla="*/ 1371400 h 2123135"/>
                <a:gd name="connsiteX23" fmla="*/ 2294443 w 2426684"/>
                <a:gd name="connsiteY23" fmla="*/ 1351386 h 2123135"/>
                <a:gd name="connsiteX24" fmla="*/ 2309725 w 2426684"/>
                <a:gd name="connsiteY24" fmla="*/ 1318339 h 2123135"/>
                <a:gd name="connsiteX25" fmla="*/ 2317017 w 2426684"/>
                <a:gd name="connsiteY25" fmla="*/ 1281801 h 2123135"/>
                <a:gd name="connsiteX26" fmla="*/ 2324387 w 2426684"/>
                <a:gd name="connsiteY26" fmla="*/ 1218423 h 2123135"/>
                <a:gd name="connsiteX27" fmla="*/ 2317405 w 2426684"/>
                <a:gd name="connsiteY27" fmla="*/ 1179093 h 2123135"/>
                <a:gd name="connsiteX28" fmla="*/ 2306002 w 2426684"/>
                <a:gd name="connsiteY28" fmla="*/ 1173352 h 2123135"/>
                <a:gd name="connsiteX29" fmla="*/ 2275282 w 2426684"/>
                <a:gd name="connsiteY29" fmla="*/ 1130686 h 2123135"/>
                <a:gd name="connsiteX30" fmla="*/ 2281100 w 2426684"/>
                <a:gd name="connsiteY30" fmla="*/ 1124868 h 2123135"/>
                <a:gd name="connsiteX31" fmla="*/ 2286220 w 2426684"/>
                <a:gd name="connsiteY31" fmla="*/ 1088175 h 2123135"/>
                <a:gd name="connsiteX32" fmla="*/ 2262017 w 2426684"/>
                <a:gd name="connsiteY32" fmla="*/ 1061567 h 2123135"/>
                <a:gd name="connsiteX33" fmla="*/ 2232306 w 2426684"/>
                <a:gd name="connsiteY33" fmla="*/ 1038295 h 2123135"/>
                <a:gd name="connsiteX34" fmla="*/ 2232306 w 2426684"/>
                <a:gd name="connsiteY34" fmla="*/ 898506 h 2123135"/>
                <a:gd name="connsiteX35" fmla="*/ 2216171 w 2426684"/>
                <a:gd name="connsiteY35" fmla="*/ 869726 h 2123135"/>
                <a:gd name="connsiteX36" fmla="*/ 2193208 w 2426684"/>
                <a:gd name="connsiteY36" fmla="*/ 859641 h 2123135"/>
                <a:gd name="connsiteX37" fmla="*/ 2192898 w 2426684"/>
                <a:gd name="connsiteY37" fmla="*/ 857469 h 2123135"/>
                <a:gd name="connsiteX38" fmla="*/ 2190028 w 2426684"/>
                <a:gd name="connsiteY38" fmla="*/ 805261 h 2123135"/>
                <a:gd name="connsiteX39" fmla="*/ 2157136 w 2426684"/>
                <a:gd name="connsiteY39" fmla="*/ 775938 h 2123135"/>
                <a:gd name="connsiteX40" fmla="*/ 2107023 w 2426684"/>
                <a:gd name="connsiteY40" fmla="*/ 772292 h 2123135"/>
                <a:gd name="connsiteX41" fmla="*/ 2064280 w 2426684"/>
                <a:gd name="connsiteY41" fmla="*/ 744598 h 2123135"/>
                <a:gd name="connsiteX42" fmla="*/ 1992523 w 2426684"/>
                <a:gd name="connsiteY42" fmla="*/ 695494 h 2123135"/>
                <a:gd name="connsiteX43" fmla="*/ 1998574 w 2426684"/>
                <a:gd name="connsiteY43" fmla="*/ 599224 h 2123135"/>
                <a:gd name="connsiteX44" fmla="*/ 1961881 w 2426684"/>
                <a:gd name="connsiteY44" fmla="*/ 567341 h 2123135"/>
                <a:gd name="connsiteX45" fmla="*/ 1941324 w 2426684"/>
                <a:gd name="connsiteY45" fmla="*/ 524287 h 2123135"/>
                <a:gd name="connsiteX46" fmla="*/ 1933722 w 2426684"/>
                <a:gd name="connsiteY46" fmla="*/ 454858 h 2123135"/>
                <a:gd name="connsiteX47" fmla="*/ 1914173 w 2426684"/>
                <a:gd name="connsiteY47" fmla="*/ 401254 h 2123135"/>
                <a:gd name="connsiteX48" fmla="*/ 1853122 w 2426684"/>
                <a:gd name="connsiteY48" fmla="*/ 364949 h 2123135"/>
                <a:gd name="connsiteX49" fmla="*/ 1772367 w 2426684"/>
                <a:gd name="connsiteY49" fmla="*/ 320033 h 2123135"/>
                <a:gd name="connsiteX50" fmla="*/ 1620709 w 2426684"/>
                <a:gd name="connsiteY50" fmla="*/ 293037 h 2123135"/>
                <a:gd name="connsiteX51" fmla="*/ 1617296 w 2426684"/>
                <a:gd name="connsiteY51" fmla="*/ 293347 h 2123135"/>
                <a:gd name="connsiteX52" fmla="*/ 1609538 w 2426684"/>
                <a:gd name="connsiteY52" fmla="*/ 259370 h 2123135"/>
                <a:gd name="connsiteX53" fmla="*/ 1567570 w 2426684"/>
                <a:gd name="connsiteY53" fmla="*/ 227642 h 2123135"/>
                <a:gd name="connsiteX54" fmla="*/ 1547944 w 2426684"/>
                <a:gd name="connsiteY54" fmla="*/ 242847 h 2123135"/>
                <a:gd name="connsiteX55" fmla="*/ 1508924 w 2426684"/>
                <a:gd name="connsiteY55" fmla="*/ 276902 h 2123135"/>
                <a:gd name="connsiteX56" fmla="*/ 1474947 w 2426684"/>
                <a:gd name="connsiteY56" fmla="*/ 313284 h 2123135"/>
                <a:gd name="connsiteX57" fmla="*/ 1435616 w 2426684"/>
                <a:gd name="connsiteY57" fmla="*/ 318171 h 2123135"/>
                <a:gd name="connsiteX58" fmla="*/ 1403423 w 2426684"/>
                <a:gd name="connsiteY58" fmla="*/ 321197 h 2123135"/>
                <a:gd name="connsiteX59" fmla="*/ 1363472 w 2426684"/>
                <a:gd name="connsiteY59" fmla="*/ 332057 h 2123135"/>
                <a:gd name="connsiteX60" fmla="*/ 1360990 w 2426684"/>
                <a:gd name="connsiteY60" fmla="*/ 332910 h 2123135"/>
                <a:gd name="connsiteX61" fmla="*/ 1359283 w 2426684"/>
                <a:gd name="connsiteY61" fmla="*/ 330971 h 2123135"/>
                <a:gd name="connsiteX62" fmla="*/ 1324297 w 2426684"/>
                <a:gd name="connsiteY62" fmla="*/ 287142 h 2123135"/>
                <a:gd name="connsiteX63" fmla="*/ 1310333 w 2426684"/>
                <a:gd name="connsiteY63" fmla="*/ 284039 h 2123135"/>
                <a:gd name="connsiteX64" fmla="*/ 1288690 w 2426684"/>
                <a:gd name="connsiteY64" fmla="*/ 279307 h 2123135"/>
                <a:gd name="connsiteX65" fmla="*/ 1282174 w 2426684"/>
                <a:gd name="connsiteY65" fmla="*/ 280005 h 2123135"/>
                <a:gd name="connsiteX66" fmla="*/ 1277597 w 2426684"/>
                <a:gd name="connsiteY66" fmla="*/ 296295 h 2123135"/>
                <a:gd name="connsiteX67" fmla="*/ 1277675 w 2426684"/>
                <a:gd name="connsiteY67" fmla="*/ 299476 h 2123135"/>
                <a:gd name="connsiteX68" fmla="*/ 1234931 w 2426684"/>
                <a:gd name="connsiteY68" fmla="*/ 309871 h 2123135"/>
                <a:gd name="connsiteX69" fmla="*/ 1227329 w 2426684"/>
                <a:gd name="connsiteY69" fmla="*/ 260456 h 2123135"/>
                <a:gd name="connsiteX70" fmla="*/ 1201031 w 2426684"/>
                <a:gd name="connsiteY70" fmla="*/ 256034 h 2123135"/>
                <a:gd name="connsiteX71" fmla="*/ 1151849 w 2426684"/>
                <a:gd name="connsiteY71" fmla="*/ 246648 h 2123135"/>
                <a:gd name="connsiteX72" fmla="*/ 1111588 w 2426684"/>
                <a:gd name="connsiteY72" fmla="*/ 204913 h 2123135"/>
                <a:gd name="connsiteX73" fmla="*/ 1059147 w 2426684"/>
                <a:gd name="connsiteY73" fmla="*/ 165893 h 2123135"/>
                <a:gd name="connsiteX74" fmla="*/ 1033393 w 2426684"/>
                <a:gd name="connsiteY74" fmla="*/ 154722 h 2123135"/>
                <a:gd name="connsiteX75" fmla="*/ 1007716 w 2426684"/>
                <a:gd name="connsiteY75" fmla="*/ 172021 h 2123135"/>
                <a:gd name="connsiteX76" fmla="*/ 1007172 w 2426684"/>
                <a:gd name="connsiteY76" fmla="*/ 175900 h 2123135"/>
                <a:gd name="connsiteX77" fmla="*/ 1003914 w 2426684"/>
                <a:gd name="connsiteY77" fmla="*/ 187070 h 2123135"/>
                <a:gd name="connsiteX78" fmla="*/ 1002208 w 2426684"/>
                <a:gd name="connsiteY78" fmla="*/ 188777 h 2123135"/>
                <a:gd name="connsiteX79" fmla="*/ 1000423 w 2426684"/>
                <a:gd name="connsiteY79" fmla="*/ 188855 h 2123135"/>
                <a:gd name="connsiteX80" fmla="*/ 1000268 w 2426684"/>
                <a:gd name="connsiteY80" fmla="*/ 188855 h 2123135"/>
                <a:gd name="connsiteX81" fmla="*/ 943561 w 2426684"/>
                <a:gd name="connsiteY81" fmla="*/ 135328 h 2123135"/>
                <a:gd name="connsiteX82" fmla="*/ 904309 w 2426684"/>
                <a:gd name="connsiteY82" fmla="*/ 128424 h 2123135"/>
                <a:gd name="connsiteX83" fmla="*/ 859859 w 2426684"/>
                <a:gd name="connsiteY83" fmla="*/ 149524 h 2123135"/>
                <a:gd name="connsiteX84" fmla="*/ 843801 w 2426684"/>
                <a:gd name="connsiteY84" fmla="*/ 180322 h 2123135"/>
                <a:gd name="connsiteX85" fmla="*/ 792369 w 2426684"/>
                <a:gd name="connsiteY85" fmla="*/ 198862 h 2123135"/>
                <a:gd name="connsiteX86" fmla="*/ 765683 w 2426684"/>
                <a:gd name="connsiteY86" fmla="*/ 174814 h 2123135"/>
                <a:gd name="connsiteX87" fmla="*/ 703546 w 2426684"/>
                <a:gd name="connsiteY87" fmla="*/ 167289 h 2123135"/>
                <a:gd name="connsiteX88" fmla="*/ 697030 w 2426684"/>
                <a:gd name="connsiteY88" fmla="*/ 97394 h 2123135"/>
                <a:gd name="connsiteX89" fmla="*/ 695866 w 2426684"/>
                <a:gd name="connsiteY89" fmla="*/ 45807 h 2123135"/>
                <a:gd name="connsiteX90" fmla="*/ 695866 w 2426684"/>
                <a:gd name="connsiteY90" fmla="*/ 28819 h 2123135"/>
                <a:gd name="connsiteX91" fmla="*/ 617438 w 2426684"/>
                <a:gd name="connsiteY91" fmla="*/ 659 h 2123135"/>
                <a:gd name="connsiteX92" fmla="*/ 569497 w 2426684"/>
                <a:gd name="connsiteY92" fmla="*/ 19044 h 2123135"/>
                <a:gd name="connsiteX93" fmla="*/ 565774 w 2426684"/>
                <a:gd name="connsiteY93" fmla="*/ 61865 h 2123135"/>
                <a:gd name="connsiteX94" fmla="*/ 541959 w 2426684"/>
                <a:gd name="connsiteY94" fmla="*/ 95765 h 2123135"/>
                <a:gd name="connsiteX95" fmla="*/ 512092 w 2426684"/>
                <a:gd name="connsiteY95" fmla="*/ 141767 h 2123135"/>
                <a:gd name="connsiteX96" fmla="*/ 493785 w 2426684"/>
                <a:gd name="connsiteY96" fmla="*/ 161238 h 2123135"/>
                <a:gd name="connsiteX97" fmla="*/ 501077 w 2426684"/>
                <a:gd name="connsiteY97" fmla="*/ 205456 h 2123135"/>
                <a:gd name="connsiteX98" fmla="*/ 474003 w 2426684"/>
                <a:gd name="connsiteY98" fmla="*/ 236563 h 2123135"/>
                <a:gd name="connsiteX99" fmla="*/ 394645 w 2426684"/>
                <a:gd name="connsiteY99" fmla="*/ 229193 h 2123135"/>
                <a:gd name="connsiteX100" fmla="*/ 348798 w 2426684"/>
                <a:gd name="connsiteY100" fmla="*/ 259447 h 2123135"/>
                <a:gd name="connsiteX101" fmla="*/ 320871 w 2426684"/>
                <a:gd name="connsiteY101" fmla="*/ 273256 h 2123135"/>
                <a:gd name="connsiteX102" fmla="*/ 265793 w 2426684"/>
                <a:gd name="connsiteY102" fmla="*/ 273256 h 2123135"/>
                <a:gd name="connsiteX103" fmla="*/ 255011 w 2426684"/>
                <a:gd name="connsiteY103" fmla="*/ 294899 h 2123135"/>
                <a:gd name="connsiteX104" fmla="*/ 256096 w 2426684"/>
                <a:gd name="connsiteY104" fmla="*/ 319878 h 2123135"/>
                <a:gd name="connsiteX105" fmla="*/ 283946 w 2426684"/>
                <a:gd name="connsiteY105" fmla="*/ 334384 h 2123135"/>
                <a:gd name="connsiteX106" fmla="*/ 292401 w 2426684"/>
                <a:gd name="connsiteY106" fmla="*/ 367819 h 2123135"/>
                <a:gd name="connsiteX107" fmla="*/ 215525 w 2426684"/>
                <a:gd name="connsiteY107" fmla="*/ 437015 h 2123135"/>
                <a:gd name="connsiteX108" fmla="*/ 152845 w 2426684"/>
                <a:gd name="connsiteY108" fmla="*/ 429413 h 2123135"/>
                <a:gd name="connsiteX109" fmla="*/ 97146 w 2426684"/>
                <a:gd name="connsiteY109" fmla="*/ 437326 h 2123135"/>
                <a:gd name="connsiteX110" fmla="*/ 71857 w 2426684"/>
                <a:gd name="connsiteY110" fmla="*/ 450668 h 2123135"/>
                <a:gd name="connsiteX111" fmla="*/ 51533 w 2426684"/>
                <a:gd name="connsiteY111" fmla="*/ 479759 h 2123135"/>
                <a:gd name="connsiteX112" fmla="*/ 19494 w 2426684"/>
                <a:gd name="connsiteY112" fmla="*/ 479759 h 2123135"/>
                <a:gd name="connsiteX113" fmla="*/ 644 w 2426684"/>
                <a:gd name="connsiteY113" fmla="*/ 503109 h 2123135"/>
                <a:gd name="connsiteX114" fmla="*/ 644 w 2426684"/>
                <a:gd name="connsiteY114" fmla="*/ 534682 h 2123135"/>
                <a:gd name="connsiteX115" fmla="*/ 55179 w 2426684"/>
                <a:gd name="connsiteY115" fmla="*/ 534759 h 2123135"/>
                <a:gd name="connsiteX116" fmla="*/ 127013 w 2426684"/>
                <a:gd name="connsiteY116" fmla="*/ 548257 h 2123135"/>
                <a:gd name="connsiteX117" fmla="*/ 128564 w 2426684"/>
                <a:gd name="connsiteY117" fmla="*/ 548568 h 2123135"/>
                <a:gd name="connsiteX118" fmla="*/ 129495 w 2426684"/>
                <a:gd name="connsiteY118" fmla="*/ 548568 h 2123135"/>
                <a:gd name="connsiteX119" fmla="*/ 130271 w 2426684"/>
                <a:gd name="connsiteY119" fmla="*/ 549964 h 2123135"/>
                <a:gd name="connsiteX120" fmla="*/ 130348 w 2426684"/>
                <a:gd name="connsiteY120" fmla="*/ 550119 h 2123135"/>
                <a:gd name="connsiteX121" fmla="*/ 131202 w 2426684"/>
                <a:gd name="connsiteY121" fmla="*/ 551050 h 2123135"/>
                <a:gd name="connsiteX122" fmla="*/ 132055 w 2426684"/>
                <a:gd name="connsiteY122" fmla="*/ 551981 h 2123135"/>
                <a:gd name="connsiteX123" fmla="*/ 133296 w 2426684"/>
                <a:gd name="connsiteY123" fmla="*/ 553455 h 2123135"/>
                <a:gd name="connsiteX124" fmla="*/ 134925 w 2426684"/>
                <a:gd name="connsiteY124" fmla="*/ 555472 h 2123135"/>
                <a:gd name="connsiteX125" fmla="*/ 134925 w 2426684"/>
                <a:gd name="connsiteY125" fmla="*/ 555549 h 2123135"/>
                <a:gd name="connsiteX126" fmla="*/ 138494 w 2426684"/>
                <a:gd name="connsiteY126" fmla="*/ 560126 h 2123135"/>
                <a:gd name="connsiteX127" fmla="*/ 147104 w 2426684"/>
                <a:gd name="connsiteY127" fmla="*/ 572538 h 2123135"/>
                <a:gd name="connsiteX128" fmla="*/ 153543 w 2426684"/>
                <a:gd name="connsiteY128" fmla="*/ 583088 h 2123135"/>
                <a:gd name="connsiteX129" fmla="*/ 153543 w 2426684"/>
                <a:gd name="connsiteY129" fmla="*/ 583166 h 2123135"/>
                <a:gd name="connsiteX130" fmla="*/ 156569 w 2426684"/>
                <a:gd name="connsiteY130" fmla="*/ 588518 h 2123135"/>
                <a:gd name="connsiteX131" fmla="*/ 159982 w 2426684"/>
                <a:gd name="connsiteY131" fmla="*/ 595267 h 2123135"/>
                <a:gd name="connsiteX132" fmla="*/ 160370 w 2426684"/>
                <a:gd name="connsiteY132" fmla="*/ 596121 h 2123135"/>
                <a:gd name="connsiteX133" fmla="*/ 163240 w 2426684"/>
                <a:gd name="connsiteY133" fmla="*/ 602404 h 2123135"/>
                <a:gd name="connsiteX134" fmla="*/ 164326 w 2426684"/>
                <a:gd name="connsiteY134" fmla="*/ 604809 h 2123135"/>
                <a:gd name="connsiteX135" fmla="*/ 165955 w 2426684"/>
                <a:gd name="connsiteY135" fmla="*/ 608998 h 2123135"/>
                <a:gd name="connsiteX136" fmla="*/ 166576 w 2426684"/>
                <a:gd name="connsiteY136" fmla="*/ 610705 h 2123135"/>
                <a:gd name="connsiteX137" fmla="*/ 168825 w 2426684"/>
                <a:gd name="connsiteY137" fmla="*/ 616523 h 2123135"/>
                <a:gd name="connsiteX138" fmla="*/ 176273 w 2426684"/>
                <a:gd name="connsiteY138" fmla="*/ 646466 h 2123135"/>
                <a:gd name="connsiteX139" fmla="*/ 175497 w 2426684"/>
                <a:gd name="connsiteY139" fmla="*/ 693089 h 2123135"/>
                <a:gd name="connsiteX140" fmla="*/ 183952 w 2426684"/>
                <a:gd name="connsiteY140" fmla="*/ 791686 h 2123135"/>
                <a:gd name="connsiteX141" fmla="*/ 187055 w 2426684"/>
                <a:gd name="connsiteY141" fmla="*/ 800840 h 2123135"/>
                <a:gd name="connsiteX142" fmla="*/ 195666 w 2426684"/>
                <a:gd name="connsiteY142" fmla="*/ 823026 h 2123135"/>
                <a:gd name="connsiteX143" fmla="*/ 195666 w 2426684"/>
                <a:gd name="connsiteY143" fmla="*/ 823104 h 2123135"/>
                <a:gd name="connsiteX144" fmla="*/ 202027 w 2426684"/>
                <a:gd name="connsiteY144" fmla="*/ 837377 h 2123135"/>
                <a:gd name="connsiteX145" fmla="*/ 202958 w 2426684"/>
                <a:gd name="connsiteY145" fmla="*/ 839394 h 2123135"/>
                <a:gd name="connsiteX146" fmla="*/ 203191 w 2426684"/>
                <a:gd name="connsiteY146" fmla="*/ 839937 h 2123135"/>
                <a:gd name="connsiteX147" fmla="*/ 206061 w 2426684"/>
                <a:gd name="connsiteY147" fmla="*/ 845833 h 2123135"/>
                <a:gd name="connsiteX148" fmla="*/ 206061 w 2426684"/>
                <a:gd name="connsiteY148" fmla="*/ 845910 h 2123135"/>
                <a:gd name="connsiteX149" fmla="*/ 207380 w 2426684"/>
                <a:gd name="connsiteY149" fmla="*/ 848625 h 2123135"/>
                <a:gd name="connsiteX150" fmla="*/ 216378 w 2426684"/>
                <a:gd name="connsiteY150" fmla="*/ 866157 h 2123135"/>
                <a:gd name="connsiteX151" fmla="*/ 385413 w 2426684"/>
                <a:gd name="connsiteY151" fmla="*/ 974839 h 2123135"/>
                <a:gd name="connsiteX152" fmla="*/ 386111 w 2426684"/>
                <a:gd name="connsiteY152" fmla="*/ 974684 h 2123135"/>
                <a:gd name="connsiteX153" fmla="*/ 390533 w 2426684"/>
                <a:gd name="connsiteY153" fmla="*/ 975227 h 2123135"/>
                <a:gd name="connsiteX154" fmla="*/ 473072 w 2426684"/>
                <a:gd name="connsiteY154" fmla="*/ 984536 h 2123135"/>
                <a:gd name="connsiteX155" fmla="*/ 513411 w 2426684"/>
                <a:gd name="connsiteY155" fmla="*/ 969409 h 2123135"/>
                <a:gd name="connsiteX156" fmla="*/ 530167 w 2426684"/>
                <a:gd name="connsiteY156" fmla="*/ 980580 h 2123135"/>
                <a:gd name="connsiteX157" fmla="*/ 547001 w 2426684"/>
                <a:gd name="connsiteY157" fmla="*/ 994233 h 2123135"/>
                <a:gd name="connsiteX158" fmla="*/ 560344 w 2426684"/>
                <a:gd name="connsiteY158" fmla="*/ 979726 h 2123135"/>
                <a:gd name="connsiteX159" fmla="*/ 654054 w 2426684"/>
                <a:gd name="connsiteY159" fmla="*/ 979726 h 2123135"/>
                <a:gd name="connsiteX160" fmla="*/ 693074 w 2426684"/>
                <a:gd name="connsiteY160" fmla="*/ 1001059 h 2123135"/>
                <a:gd name="connsiteX161" fmla="*/ 717122 w 2426684"/>
                <a:gd name="connsiteY161" fmla="*/ 1023711 h 2123135"/>
                <a:gd name="connsiteX162" fmla="*/ 725422 w 2426684"/>
                <a:gd name="connsiteY162" fmla="*/ 1036433 h 2123135"/>
                <a:gd name="connsiteX163" fmla="*/ 816650 w 2426684"/>
                <a:gd name="connsiteY163" fmla="*/ 1049699 h 2123135"/>
                <a:gd name="connsiteX164" fmla="*/ 841086 w 2426684"/>
                <a:gd name="connsiteY164" fmla="*/ 1047371 h 2123135"/>
                <a:gd name="connsiteX165" fmla="*/ 859936 w 2426684"/>
                <a:gd name="connsiteY165" fmla="*/ 1035968 h 2123135"/>
                <a:gd name="connsiteX166" fmla="*/ 898723 w 2426684"/>
                <a:gd name="connsiteY166" fmla="*/ 1042329 h 2123135"/>
                <a:gd name="connsiteX167" fmla="*/ 899887 w 2426684"/>
                <a:gd name="connsiteY167" fmla="*/ 1042329 h 2123135"/>
                <a:gd name="connsiteX168" fmla="*/ 900275 w 2426684"/>
                <a:gd name="connsiteY168" fmla="*/ 1042562 h 2123135"/>
                <a:gd name="connsiteX169" fmla="*/ 900352 w 2426684"/>
                <a:gd name="connsiteY169" fmla="*/ 1042562 h 2123135"/>
                <a:gd name="connsiteX170" fmla="*/ 904852 w 2426684"/>
                <a:gd name="connsiteY170" fmla="*/ 1043337 h 2123135"/>
                <a:gd name="connsiteX171" fmla="*/ 903921 w 2426684"/>
                <a:gd name="connsiteY171" fmla="*/ 1044734 h 2123135"/>
                <a:gd name="connsiteX172" fmla="*/ 943872 w 2426684"/>
                <a:gd name="connsiteY172" fmla="*/ 1068782 h 2123135"/>
                <a:gd name="connsiteX173" fmla="*/ 997088 w 2426684"/>
                <a:gd name="connsiteY173" fmla="*/ 1130221 h 2123135"/>
                <a:gd name="connsiteX174" fmla="*/ 1022144 w 2426684"/>
                <a:gd name="connsiteY174" fmla="*/ 1139995 h 2123135"/>
                <a:gd name="connsiteX175" fmla="*/ 1023696 w 2426684"/>
                <a:gd name="connsiteY175" fmla="*/ 1140616 h 2123135"/>
                <a:gd name="connsiteX176" fmla="*/ 1102512 w 2426684"/>
                <a:gd name="connsiteY176" fmla="*/ 1174516 h 2123135"/>
                <a:gd name="connsiteX177" fmla="*/ 1103753 w 2426684"/>
                <a:gd name="connsiteY177" fmla="*/ 1176378 h 2123135"/>
                <a:gd name="connsiteX178" fmla="*/ 1104528 w 2426684"/>
                <a:gd name="connsiteY178" fmla="*/ 1177386 h 2123135"/>
                <a:gd name="connsiteX179" fmla="*/ 1106235 w 2426684"/>
                <a:gd name="connsiteY179" fmla="*/ 1179481 h 2123135"/>
                <a:gd name="connsiteX180" fmla="*/ 1107787 w 2426684"/>
                <a:gd name="connsiteY180" fmla="*/ 1181187 h 2123135"/>
                <a:gd name="connsiteX181" fmla="*/ 1109726 w 2426684"/>
                <a:gd name="connsiteY181" fmla="*/ 1183049 h 2123135"/>
                <a:gd name="connsiteX182" fmla="*/ 1111122 w 2426684"/>
                <a:gd name="connsiteY182" fmla="*/ 1184290 h 2123135"/>
                <a:gd name="connsiteX183" fmla="*/ 1113993 w 2426684"/>
                <a:gd name="connsiteY183" fmla="*/ 1186617 h 2123135"/>
                <a:gd name="connsiteX184" fmla="*/ 1116863 w 2426684"/>
                <a:gd name="connsiteY184" fmla="*/ 1188712 h 2123135"/>
                <a:gd name="connsiteX185" fmla="*/ 1118104 w 2426684"/>
                <a:gd name="connsiteY185" fmla="*/ 1189565 h 2123135"/>
                <a:gd name="connsiteX186" fmla="*/ 1121362 w 2426684"/>
                <a:gd name="connsiteY186" fmla="*/ 1191505 h 2123135"/>
                <a:gd name="connsiteX187" fmla="*/ 1121517 w 2426684"/>
                <a:gd name="connsiteY187" fmla="*/ 1191272 h 2123135"/>
                <a:gd name="connsiteX188" fmla="*/ 1124620 w 2426684"/>
                <a:gd name="connsiteY188" fmla="*/ 1192979 h 2123135"/>
                <a:gd name="connsiteX189" fmla="*/ 1139127 w 2426684"/>
                <a:gd name="connsiteY189" fmla="*/ 1199960 h 2123135"/>
                <a:gd name="connsiteX190" fmla="*/ 1230509 w 2426684"/>
                <a:gd name="connsiteY190" fmla="*/ 1225482 h 2123135"/>
                <a:gd name="connsiteX191" fmla="*/ 1255954 w 2426684"/>
                <a:gd name="connsiteY191" fmla="*/ 1231223 h 2123135"/>
                <a:gd name="connsiteX192" fmla="*/ 1257117 w 2426684"/>
                <a:gd name="connsiteY192" fmla="*/ 1231300 h 2123135"/>
                <a:gd name="connsiteX193" fmla="*/ 1260453 w 2426684"/>
                <a:gd name="connsiteY193" fmla="*/ 1234946 h 2123135"/>
                <a:gd name="connsiteX194" fmla="*/ 1260376 w 2426684"/>
                <a:gd name="connsiteY194" fmla="*/ 1235024 h 2123135"/>
                <a:gd name="connsiteX195" fmla="*/ 1308627 w 2426684"/>
                <a:gd name="connsiteY195" fmla="*/ 1284516 h 2123135"/>
                <a:gd name="connsiteX196" fmla="*/ 1308704 w 2426684"/>
                <a:gd name="connsiteY196" fmla="*/ 1284516 h 2123135"/>
                <a:gd name="connsiteX197" fmla="*/ 1337097 w 2426684"/>
                <a:gd name="connsiteY197" fmla="*/ 1313607 h 2123135"/>
                <a:gd name="connsiteX198" fmla="*/ 1354939 w 2426684"/>
                <a:gd name="connsiteY198" fmla="*/ 1320976 h 2123135"/>
                <a:gd name="connsiteX199" fmla="*/ 1360059 w 2426684"/>
                <a:gd name="connsiteY199" fmla="*/ 1323071 h 2123135"/>
                <a:gd name="connsiteX200" fmla="*/ 1378677 w 2426684"/>
                <a:gd name="connsiteY200" fmla="*/ 1329044 h 2123135"/>
                <a:gd name="connsiteX201" fmla="*/ 1378754 w 2426684"/>
                <a:gd name="connsiteY201" fmla="*/ 1328889 h 2123135"/>
                <a:gd name="connsiteX202" fmla="*/ 1474869 w 2426684"/>
                <a:gd name="connsiteY202" fmla="*/ 1349757 h 2123135"/>
                <a:gd name="connsiteX203" fmla="*/ 1514354 w 2426684"/>
                <a:gd name="connsiteY203" fmla="*/ 1368607 h 2123135"/>
                <a:gd name="connsiteX204" fmla="*/ 1562916 w 2426684"/>
                <a:gd name="connsiteY204" fmla="*/ 1400257 h 2123135"/>
                <a:gd name="connsiteX205" fmla="*/ 1597747 w 2426684"/>
                <a:gd name="connsiteY205" fmla="*/ 1408403 h 2123135"/>
                <a:gd name="connsiteX206" fmla="*/ 1637775 w 2426684"/>
                <a:gd name="connsiteY206" fmla="*/ 1389630 h 2123135"/>
                <a:gd name="connsiteX207" fmla="*/ 1677726 w 2426684"/>
                <a:gd name="connsiteY207" fmla="*/ 1413445 h 2123135"/>
                <a:gd name="connsiteX208" fmla="*/ 1705110 w 2426684"/>
                <a:gd name="connsiteY208" fmla="*/ 1409023 h 2123135"/>
                <a:gd name="connsiteX209" fmla="*/ 1706894 w 2426684"/>
                <a:gd name="connsiteY209" fmla="*/ 1406463 h 2123135"/>
                <a:gd name="connsiteX210" fmla="*/ 1735597 w 2426684"/>
                <a:gd name="connsiteY210" fmla="*/ 1398861 h 2123135"/>
                <a:gd name="connsiteX211" fmla="*/ 1786951 w 2426684"/>
                <a:gd name="connsiteY211" fmla="*/ 1443079 h 2123135"/>
                <a:gd name="connsiteX212" fmla="*/ 1820851 w 2426684"/>
                <a:gd name="connsiteY212" fmla="*/ 1443079 h 2123135"/>
                <a:gd name="connsiteX213" fmla="*/ 1834039 w 2426684"/>
                <a:gd name="connsiteY213" fmla="*/ 1476203 h 2123135"/>
                <a:gd name="connsiteX214" fmla="*/ 1834039 w 2426684"/>
                <a:gd name="connsiteY214" fmla="*/ 1476436 h 2123135"/>
                <a:gd name="connsiteX215" fmla="*/ 1834271 w 2426684"/>
                <a:gd name="connsiteY215" fmla="*/ 1498855 h 2123135"/>
                <a:gd name="connsiteX216" fmla="*/ 1834271 w 2426684"/>
                <a:gd name="connsiteY216" fmla="*/ 1499087 h 2123135"/>
                <a:gd name="connsiteX217" fmla="*/ 1811077 w 2426684"/>
                <a:gd name="connsiteY217" fmla="*/ 1524454 h 2123135"/>
                <a:gd name="connsiteX218" fmla="*/ 1830393 w 2426684"/>
                <a:gd name="connsiteY218" fmla="*/ 1532755 h 2123135"/>
                <a:gd name="connsiteX219" fmla="*/ 1913165 w 2426684"/>
                <a:gd name="connsiteY219" fmla="*/ 1553932 h 2123135"/>
                <a:gd name="connsiteX220" fmla="*/ 1925732 w 2426684"/>
                <a:gd name="connsiteY220" fmla="*/ 1565569 h 2123135"/>
                <a:gd name="connsiteX221" fmla="*/ 1927593 w 2426684"/>
                <a:gd name="connsiteY221" fmla="*/ 1568516 h 2123135"/>
                <a:gd name="connsiteX222" fmla="*/ 1931472 w 2426684"/>
                <a:gd name="connsiteY222" fmla="*/ 1575421 h 2123135"/>
                <a:gd name="connsiteX223" fmla="*/ 1936204 w 2426684"/>
                <a:gd name="connsiteY223" fmla="*/ 1585738 h 2123135"/>
                <a:gd name="connsiteX224" fmla="*/ 1938221 w 2426684"/>
                <a:gd name="connsiteY224" fmla="*/ 1590780 h 2123135"/>
                <a:gd name="connsiteX225" fmla="*/ 1941557 w 2426684"/>
                <a:gd name="connsiteY225" fmla="*/ 1599934 h 2123135"/>
                <a:gd name="connsiteX226" fmla="*/ 1942255 w 2426684"/>
                <a:gd name="connsiteY226" fmla="*/ 1601951 h 2123135"/>
                <a:gd name="connsiteX227" fmla="*/ 1942798 w 2426684"/>
                <a:gd name="connsiteY227" fmla="*/ 1603580 h 2123135"/>
                <a:gd name="connsiteX228" fmla="*/ 1943263 w 2426684"/>
                <a:gd name="connsiteY228" fmla="*/ 1604821 h 2123135"/>
                <a:gd name="connsiteX229" fmla="*/ 1944350 w 2426684"/>
                <a:gd name="connsiteY229" fmla="*/ 1608622 h 2123135"/>
                <a:gd name="connsiteX230" fmla="*/ 1945436 w 2426684"/>
                <a:gd name="connsiteY230" fmla="*/ 1612579 h 2123135"/>
                <a:gd name="connsiteX231" fmla="*/ 1948616 w 2426684"/>
                <a:gd name="connsiteY231" fmla="*/ 1624137 h 2123135"/>
                <a:gd name="connsiteX232" fmla="*/ 1948694 w 2426684"/>
                <a:gd name="connsiteY232" fmla="*/ 1655633 h 2123135"/>
                <a:gd name="connsiteX233" fmla="*/ 1971888 w 2426684"/>
                <a:gd name="connsiteY233" fmla="*/ 1681077 h 2123135"/>
                <a:gd name="connsiteX234" fmla="*/ 1994152 w 2426684"/>
                <a:gd name="connsiteY234" fmla="*/ 1695273 h 2123135"/>
                <a:gd name="connsiteX235" fmla="*/ 1999117 w 2426684"/>
                <a:gd name="connsiteY235" fmla="*/ 1695273 h 2123135"/>
                <a:gd name="connsiteX236" fmla="*/ 1979723 w 2426684"/>
                <a:gd name="connsiteY236" fmla="*/ 1732664 h 2123135"/>
                <a:gd name="connsiteX237" fmla="*/ 1983370 w 2426684"/>
                <a:gd name="connsiteY237" fmla="*/ 1748179 h 2123135"/>
                <a:gd name="connsiteX238" fmla="*/ 1983602 w 2426684"/>
                <a:gd name="connsiteY238" fmla="*/ 1749265 h 2123135"/>
                <a:gd name="connsiteX239" fmla="*/ 1985076 w 2426684"/>
                <a:gd name="connsiteY239" fmla="*/ 1755548 h 2123135"/>
                <a:gd name="connsiteX240" fmla="*/ 2022545 w 2426684"/>
                <a:gd name="connsiteY240" fmla="*/ 1780993 h 2123135"/>
                <a:gd name="connsiteX241" fmla="*/ 2039456 w 2426684"/>
                <a:gd name="connsiteY241" fmla="*/ 1797827 h 2123135"/>
                <a:gd name="connsiteX242" fmla="*/ 2063969 w 2426684"/>
                <a:gd name="connsiteY242" fmla="*/ 1817530 h 2123135"/>
                <a:gd name="connsiteX243" fmla="*/ 2064978 w 2426684"/>
                <a:gd name="connsiteY243" fmla="*/ 1818539 h 2123135"/>
                <a:gd name="connsiteX244" fmla="*/ 2065443 w 2426684"/>
                <a:gd name="connsiteY244" fmla="*/ 1818927 h 2123135"/>
                <a:gd name="connsiteX245" fmla="*/ 2076304 w 2426684"/>
                <a:gd name="connsiteY245" fmla="*/ 1857636 h 2123135"/>
                <a:gd name="connsiteX246" fmla="*/ 2076459 w 2426684"/>
                <a:gd name="connsiteY246" fmla="*/ 1864928 h 2123135"/>
                <a:gd name="connsiteX247" fmla="*/ 2119513 w 2426684"/>
                <a:gd name="connsiteY247" fmla="*/ 1869583 h 2123135"/>
                <a:gd name="connsiteX248" fmla="*/ 2120288 w 2426684"/>
                <a:gd name="connsiteY248" fmla="*/ 1870126 h 2123135"/>
                <a:gd name="connsiteX249" fmla="*/ 2150310 w 2426684"/>
                <a:gd name="connsiteY249" fmla="*/ 1889830 h 2123135"/>
                <a:gd name="connsiteX250" fmla="*/ 2178935 w 2426684"/>
                <a:gd name="connsiteY250" fmla="*/ 1917369 h 2123135"/>
                <a:gd name="connsiteX251" fmla="*/ 2179633 w 2426684"/>
                <a:gd name="connsiteY251" fmla="*/ 1918222 h 2123135"/>
                <a:gd name="connsiteX252" fmla="*/ 2180098 w 2426684"/>
                <a:gd name="connsiteY252" fmla="*/ 1918688 h 2123135"/>
                <a:gd name="connsiteX253" fmla="*/ 2187235 w 2426684"/>
                <a:gd name="connsiteY253" fmla="*/ 1942736 h 2123135"/>
                <a:gd name="connsiteX254" fmla="*/ 2180098 w 2426684"/>
                <a:gd name="connsiteY254" fmla="*/ 1971128 h 2123135"/>
                <a:gd name="connsiteX255" fmla="*/ 2180098 w 2426684"/>
                <a:gd name="connsiteY255" fmla="*/ 1971981 h 2123135"/>
                <a:gd name="connsiteX256" fmla="*/ 2153335 w 2426684"/>
                <a:gd name="connsiteY256" fmla="*/ 2007200 h 2123135"/>
                <a:gd name="connsiteX257" fmla="*/ 2153646 w 2426684"/>
                <a:gd name="connsiteY257" fmla="*/ 2007510 h 2123135"/>
                <a:gd name="connsiteX258" fmla="*/ 2152792 w 2426684"/>
                <a:gd name="connsiteY258" fmla="*/ 2008364 h 2123135"/>
                <a:gd name="connsiteX259" fmla="*/ 2165825 w 2426684"/>
                <a:gd name="connsiteY259" fmla="*/ 2042341 h 2123135"/>
                <a:gd name="connsiteX260" fmla="*/ 2204379 w 2426684"/>
                <a:gd name="connsiteY260" fmla="*/ 2042341 h 2123135"/>
                <a:gd name="connsiteX261" fmla="*/ 2206551 w 2426684"/>
                <a:gd name="connsiteY261" fmla="*/ 2042341 h 2123135"/>
                <a:gd name="connsiteX262" fmla="*/ 2214386 w 2426684"/>
                <a:gd name="connsiteY262" fmla="*/ 2042109 h 2123135"/>
                <a:gd name="connsiteX263" fmla="*/ 2219041 w 2426684"/>
                <a:gd name="connsiteY263" fmla="*/ 2042031 h 2123135"/>
                <a:gd name="connsiteX264" fmla="*/ 2220282 w 2426684"/>
                <a:gd name="connsiteY264" fmla="*/ 2042031 h 2123135"/>
                <a:gd name="connsiteX265" fmla="*/ 2275825 w 2426684"/>
                <a:gd name="connsiteY265" fmla="*/ 2081051 h 2123135"/>
                <a:gd name="connsiteX266" fmla="*/ 2332377 w 2426684"/>
                <a:gd name="connsiteY266" fmla="*/ 2123795 h 2123135"/>
                <a:gd name="connsiteX267" fmla="*/ 2380939 w 2426684"/>
                <a:gd name="connsiteY267" fmla="*/ 2079112 h 2123135"/>
                <a:gd name="connsiteX268" fmla="*/ 2421665 w 2426684"/>
                <a:gd name="connsiteY268" fmla="*/ 2057468 h 2123135"/>
                <a:gd name="connsiteX269" fmla="*/ 2421665 w 2426684"/>
                <a:gd name="connsiteY269" fmla="*/ 1999986 h 212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</a:cxnLst>
              <a:rect l="l" t="t" r="r" b="b"/>
              <a:pathLst>
                <a:path w="2426684" h="2123135">
                  <a:moveTo>
                    <a:pt x="2427328" y="1931177"/>
                  </a:moveTo>
                  <a:lnTo>
                    <a:pt x="2391566" y="1903328"/>
                  </a:lnTo>
                  <a:lnTo>
                    <a:pt x="2360304" y="1856007"/>
                  </a:lnTo>
                  <a:lnTo>
                    <a:pt x="2322370" y="1851353"/>
                  </a:lnTo>
                  <a:lnTo>
                    <a:pt x="2297469" y="1831106"/>
                  </a:lnTo>
                  <a:lnTo>
                    <a:pt x="2255501" y="1805506"/>
                  </a:lnTo>
                  <a:lnTo>
                    <a:pt x="2218187" y="1763771"/>
                  </a:lnTo>
                  <a:lnTo>
                    <a:pt x="2187933" y="1758186"/>
                  </a:lnTo>
                  <a:lnTo>
                    <a:pt x="2156050" y="1735302"/>
                  </a:lnTo>
                  <a:lnTo>
                    <a:pt x="2135648" y="1711331"/>
                  </a:lnTo>
                  <a:lnTo>
                    <a:pt x="2135648" y="1711098"/>
                  </a:lnTo>
                  <a:lnTo>
                    <a:pt x="2139372" y="1646324"/>
                  </a:lnTo>
                  <a:lnTo>
                    <a:pt x="2139372" y="1646091"/>
                  </a:lnTo>
                  <a:lnTo>
                    <a:pt x="2140691" y="1645005"/>
                  </a:lnTo>
                  <a:cubicBezTo>
                    <a:pt x="2151008" y="1636161"/>
                    <a:pt x="2202828" y="1592177"/>
                    <a:pt x="2206319" y="1589849"/>
                  </a:cubicBezTo>
                  <a:cubicBezTo>
                    <a:pt x="2209887" y="1587522"/>
                    <a:pt x="2247898" y="1568439"/>
                    <a:pt x="2252087" y="1566344"/>
                  </a:cubicBezTo>
                  <a:lnTo>
                    <a:pt x="2284901" y="1548813"/>
                  </a:lnTo>
                  <a:lnTo>
                    <a:pt x="2282729" y="1519024"/>
                  </a:lnTo>
                  <a:lnTo>
                    <a:pt x="2267913" y="1473255"/>
                  </a:lnTo>
                  <a:lnTo>
                    <a:pt x="2258061" y="1406929"/>
                  </a:lnTo>
                  <a:lnTo>
                    <a:pt x="2257906" y="1406153"/>
                  </a:lnTo>
                  <a:lnTo>
                    <a:pt x="2265896" y="1372253"/>
                  </a:lnTo>
                  <a:lnTo>
                    <a:pt x="2266904" y="1371400"/>
                  </a:lnTo>
                  <a:cubicBezTo>
                    <a:pt x="2273731" y="1365970"/>
                    <a:pt x="2289634" y="1353558"/>
                    <a:pt x="2294443" y="1351386"/>
                  </a:cubicBezTo>
                  <a:cubicBezTo>
                    <a:pt x="2296926" y="1348515"/>
                    <a:pt x="2304295" y="1331914"/>
                    <a:pt x="2309725" y="1318339"/>
                  </a:cubicBezTo>
                  <a:lnTo>
                    <a:pt x="2317017" y="1281801"/>
                  </a:lnTo>
                  <a:lnTo>
                    <a:pt x="2324387" y="1218423"/>
                  </a:lnTo>
                  <a:lnTo>
                    <a:pt x="2317405" y="1179093"/>
                  </a:lnTo>
                  <a:lnTo>
                    <a:pt x="2306002" y="1173352"/>
                  </a:lnTo>
                  <a:lnTo>
                    <a:pt x="2275282" y="1130686"/>
                  </a:lnTo>
                  <a:lnTo>
                    <a:pt x="2281100" y="1124868"/>
                  </a:lnTo>
                  <a:cubicBezTo>
                    <a:pt x="2282807" y="1122075"/>
                    <a:pt x="2285057" y="1104001"/>
                    <a:pt x="2286220" y="1088175"/>
                  </a:cubicBezTo>
                  <a:lnTo>
                    <a:pt x="2262017" y="1061567"/>
                  </a:lnTo>
                  <a:lnTo>
                    <a:pt x="2232306" y="1038295"/>
                  </a:lnTo>
                  <a:lnTo>
                    <a:pt x="2232306" y="898506"/>
                  </a:lnTo>
                  <a:lnTo>
                    <a:pt x="2216171" y="869726"/>
                  </a:lnTo>
                  <a:lnTo>
                    <a:pt x="2193208" y="859641"/>
                  </a:lnTo>
                  <a:lnTo>
                    <a:pt x="2192898" y="857469"/>
                  </a:lnTo>
                  <a:cubicBezTo>
                    <a:pt x="2188554" y="821009"/>
                    <a:pt x="2189019" y="809373"/>
                    <a:pt x="2190028" y="805261"/>
                  </a:cubicBezTo>
                  <a:cubicBezTo>
                    <a:pt x="2185684" y="800607"/>
                    <a:pt x="2170945" y="787574"/>
                    <a:pt x="2157136" y="775938"/>
                  </a:cubicBezTo>
                  <a:lnTo>
                    <a:pt x="2107023" y="772292"/>
                  </a:lnTo>
                  <a:lnTo>
                    <a:pt x="2064280" y="744598"/>
                  </a:lnTo>
                  <a:lnTo>
                    <a:pt x="1992523" y="695494"/>
                  </a:lnTo>
                  <a:lnTo>
                    <a:pt x="1998574" y="599224"/>
                  </a:lnTo>
                  <a:lnTo>
                    <a:pt x="1961881" y="567341"/>
                  </a:lnTo>
                  <a:lnTo>
                    <a:pt x="1941324" y="524287"/>
                  </a:lnTo>
                  <a:lnTo>
                    <a:pt x="1933722" y="454858"/>
                  </a:lnTo>
                  <a:cubicBezTo>
                    <a:pt x="1933722" y="454625"/>
                    <a:pt x="1927438" y="431352"/>
                    <a:pt x="1914173" y="401254"/>
                  </a:cubicBezTo>
                  <a:cubicBezTo>
                    <a:pt x="1907967" y="387135"/>
                    <a:pt x="1881359" y="376352"/>
                    <a:pt x="1853122" y="364949"/>
                  </a:cubicBezTo>
                  <a:cubicBezTo>
                    <a:pt x="1824419" y="353313"/>
                    <a:pt x="1791761" y="340125"/>
                    <a:pt x="1772367" y="320033"/>
                  </a:cubicBezTo>
                  <a:cubicBezTo>
                    <a:pt x="1736062" y="282487"/>
                    <a:pt x="1621873" y="292882"/>
                    <a:pt x="1620709" y="293037"/>
                  </a:cubicBezTo>
                  <a:lnTo>
                    <a:pt x="1617296" y="293347"/>
                  </a:lnTo>
                  <a:lnTo>
                    <a:pt x="1609538" y="259370"/>
                  </a:lnTo>
                  <a:lnTo>
                    <a:pt x="1567570" y="227642"/>
                  </a:lnTo>
                  <a:lnTo>
                    <a:pt x="1547944" y="242847"/>
                  </a:lnTo>
                  <a:lnTo>
                    <a:pt x="1508924" y="276902"/>
                  </a:lnTo>
                  <a:cubicBezTo>
                    <a:pt x="1501942" y="284737"/>
                    <a:pt x="1478825" y="310647"/>
                    <a:pt x="1474947" y="313284"/>
                  </a:cubicBezTo>
                  <a:cubicBezTo>
                    <a:pt x="1472387" y="314991"/>
                    <a:pt x="1463853" y="315844"/>
                    <a:pt x="1435616" y="318171"/>
                  </a:cubicBezTo>
                  <a:cubicBezTo>
                    <a:pt x="1423049" y="319180"/>
                    <a:pt x="1410017" y="320188"/>
                    <a:pt x="1403423" y="321197"/>
                  </a:cubicBezTo>
                  <a:cubicBezTo>
                    <a:pt x="1387908" y="323524"/>
                    <a:pt x="1363705" y="331980"/>
                    <a:pt x="1363472" y="332057"/>
                  </a:cubicBezTo>
                  <a:lnTo>
                    <a:pt x="1360990" y="332910"/>
                  </a:lnTo>
                  <a:lnTo>
                    <a:pt x="1359283" y="330971"/>
                  </a:lnTo>
                  <a:cubicBezTo>
                    <a:pt x="1331666" y="299476"/>
                    <a:pt x="1325616" y="290322"/>
                    <a:pt x="1324297" y="287142"/>
                  </a:cubicBezTo>
                  <a:cubicBezTo>
                    <a:pt x="1322202" y="286133"/>
                    <a:pt x="1315686" y="284969"/>
                    <a:pt x="1310333" y="284039"/>
                  </a:cubicBezTo>
                  <a:cubicBezTo>
                    <a:pt x="1303585" y="282797"/>
                    <a:pt x="1295905" y="281401"/>
                    <a:pt x="1288690" y="279307"/>
                  </a:cubicBezTo>
                  <a:cubicBezTo>
                    <a:pt x="1284579" y="278143"/>
                    <a:pt x="1282795" y="279539"/>
                    <a:pt x="1282174" y="280005"/>
                  </a:cubicBezTo>
                  <a:cubicBezTo>
                    <a:pt x="1277985" y="283263"/>
                    <a:pt x="1277442" y="293115"/>
                    <a:pt x="1277597" y="296295"/>
                  </a:cubicBezTo>
                  <a:lnTo>
                    <a:pt x="1277675" y="299476"/>
                  </a:lnTo>
                  <a:lnTo>
                    <a:pt x="1234931" y="309871"/>
                  </a:lnTo>
                  <a:lnTo>
                    <a:pt x="1227329" y="260456"/>
                  </a:lnTo>
                  <a:lnTo>
                    <a:pt x="1201031" y="256034"/>
                  </a:lnTo>
                  <a:cubicBezTo>
                    <a:pt x="1179310" y="257275"/>
                    <a:pt x="1153323" y="256577"/>
                    <a:pt x="1151849" y="246648"/>
                  </a:cubicBezTo>
                  <a:cubicBezTo>
                    <a:pt x="1150918" y="241916"/>
                    <a:pt x="1130128" y="221203"/>
                    <a:pt x="1111588" y="204913"/>
                  </a:cubicBezTo>
                  <a:lnTo>
                    <a:pt x="1059147" y="165893"/>
                  </a:lnTo>
                  <a:lnTo>
                    <a:pt x="1033393" y="154722"/>
                  </a:lnTo>
                  <a:cubicBezTo>
                    <a:pt x="1025868" y="160152"/>
                    <a:pt x="1012137" y="170082"/>
                    <a:pt x="1007716" y="172021"/>
                  </a:cubicBezTo>
                  <a:cubicBezTo>
                    <a:pt x="1007483" y="172874"/>
                    <a:pt x="1007250" y="174659"/>
                    <a:pt x="1007172" y="175900"/>
                  </a:cubicBezTo>
                  <a:cubicBezTo>
                    <a:pt x="1006862" y="179391"/>
                    <a:pt x="1006397" y="183735"/>
                    <a:pt x="1003914" y="187070"/>
                  </a:cubicBezTo>
                  <a:lnTo>
                    <a:pt x="1002208" y="188777"/>
                  </a:lnTo>
                  <a:lnTo>
                    <a:pt x="1000423" y="188855"/>
                  </a:lnTo>
                  <a:lnTo>
                    <a:pt x="1000268" y="188855"/>
                  </a:lnTo>
                  <a:cubicBezTo>
                    <a:pt x="994450" y="188855"/>
                    <a:pt x="975367" y="170857"/>
                    <a:pt x="943561" y="135328"/>
                  </a:cubicBezTo>
                  <a:lnTo>
                    <a:pt x="904309" y="128424"/>
                  </a:lnTo>
                  <a:lnTo>
                    <a:pt x="859859" y="149524"/>
                  </a:lnTo>
                  <a:lnTo>
                    <a:pt x="843801" y="180322"/>
                  </a:lnTo>
                  <a:lnTo>
                    <a:pt x="792369" y="198862"/>
                  </a:lnTo>
                  <a:lnTo>
                    <a:pt x="765683" y="174814"/>
                  </a:lnTo>
                  <a:lnTo>
                    <a:pt x="703546" y="167289"/>
                  </a:lnTo>
                  <a:lnTo>
                    <a:pt x="697030" y="97394"/>
                  </a:lnTo>
                  <a:lnTo>
                    <a:pt x="695866" y="45807"/>
                  </a:lnTo>
                  <a:lnTo>
                    <a:pt x="695866" y="28819"/>
                  </a:lnTo>
                  <a:lnTo>
                    <a:pt x="617438" y="659"/>
                  </a:lnTo>
                  <a:lnTo>
                    <a:pt x="569497" y="19044"/>
                  </a:lnTo>
                  <a:lnTo>
                    <a:pt x="565774" y="61865"/>
                  </a:lnTo>
                  <a:lnTo>
                    <a:pt x="541959" y="95765"/>
                  </a:lnTo>
                  <a:lnTo>
                    <a:pt x="512092" y="141767"/>
                  </a:lnTo>
                  <a:lnTo>
                    <a:pt x="493785" y="161238"/>
                  </a:lnTo>
                  <a:lnTo>
                    <a:pt x="501077" y="205456"/>
                  </a:lnTo>
                  <a:lnTo>
                    <a:pt x="474003" y="236563"/>
                  </a:lnTo>
                  <a:lnTo>
                    <a:pt x="394645" y="229193"/>
                  </a:lnTo>
                  <a:lnTo>
                    <a:pt x="348798" y="259447"/>
                  </a:lnTo>
                  <a:lnTo>
                    <a:pt x="320871" y="273256"/>
                  </a:lnTo>
                  <a:lnTo>
                    <a:pt x="265793" y="273256"/>
                  </a:lnTo>
                  <a:lnTo>
                    <a:pt x="255011" y="294899"/>
                  </a:lnTo>
                  <a:lnTo>
                    <a:pt x="256096" y="319878"/>
                  </a:lnTo>
                  <a:lnTo>
                    <a:pt x="283946" y="334384"/>
                  </a:lnTo>
                  <a:lnTo>
                    <a:pt x="292401" y="367819"/>
                  </a:lnTo>
                  <a:lnTo>
                    <a:pt x="215525" y="437015"/>
                  </a:lnTo>
                  <a:lnTo>
                    <a:pt x="152845" y="429413"/>
                  </a:lnTo>
                  <a:cubicBezTo>
                    <a:pt x="127788" y="432283"/>
                    <a:pt x="100094" y="436085"/>
                    <a:pt x="97146" y="437326"/>
                  </a:cubicBezTo>
                  <a:cubicBezTo>
                    <a:pt x="93733" y="439731"/>
                    <a:pt x="76434" y="448419"/>
                    <a:pt x="71857" y="450668"/>
                  </a:cubicBezTo>
                  <a:lnTo>
                    <a:pt x="51533" y="479759"/>
                  </a:lnTo>
                  <a:lnTo>
                    <a:pt x="19494" y="479759"/>
                  </a:lnTo>
                  <a:lnTo>
                    <a:pt x="644" y="503109"/>
                  </a:lnTo>
                  <a:lnTo>
                    <a:pt x="644" y="534682"/>
                  </a:lnTo>
                  <a:lnTo>
                    <a:pt x="55179" y="534759"/>
                  </a:lnTo>
                  <a:lnTo>
                    <a:pt x="127013" y="548257"/>
                  </a:lnTo>
                  <a:cubicBezTo>
                    <a:pt x="127633" y="548257"/>
                    <a:pt x="128099" y="548335"/>
                    <a:pt x="128564" y="548568"/>
                  </a:cubicBezTo>
                  <a:lnTo>
                    <a:pt x="129495" y="548568"/>
                  </a:lnTo>
                  <a:lnTo>
                    <a:pt x="130271" y="549964"/>
                  </a:lnTo>
                  <a:cubicBezTo>
                    <a:pt x="130271" y="550041"/>
                    <a:pt x="130348" y="550041"/>
                    <a:pt x="130348" y="550119"/>
                  </a:cubicBezTo>
                  <a:cubicBezTo>
                    <a:pt x="130659" y="550352"/>
                    <a:pt x="130891" y="550662"/>
                    <a:pt x="131202" y="551050"/>
                  </a:cubicBezTo>
                  <a:cubicBezTo>
                    <a:pt x="131434" y="551360"/>
                    <a:pt x="131667" y="551670"/>
                    <a:pt x="132055" y="551981"/>
                  </a:cubicBezTo>
                  <a:cubicBezTo>
                    <a:pt x="132520" y="552446"/>
                    <a:pt x="132908" y="552912"/>
                    <a:pt x="133296" y="553455"/>
                  </a:cubicBezTo>
                  <a:lnTo>
                    <a:pt x="134925" y="555472"/>
                  </a:lnTo>
                  <a:lnTo>
                    <a:pt x="134925" y="555549"/>
                  </a:lnTo>
                  <a:cubicBezTo>
                    <a:pt x="136011" y="556868"/>
                    <a:pt x="137253" y="558419"/>
                    <a:pt x="138494" y="560126"/>
                  </a:cubicBezTo>
                  <a:cubicBezTo>
                    <a:pt x="141054" y="563617"/>
                    <a:pt x="144002" y="567806"/>
                    <a:pt x="147104" y="572538"/>
                  </a:cubicBezTo>
                  <a:cubicBezTo>
                    <a:pt x="149199" y="575719"/>
                    <a:pt x="151294" y="579209"/>
                    <a:pt x="153543" y="583088"/>
                  </a:cubicBezTo>
                  <a:lnTo>
                    <a:pt x="153543" y="583166"/>
                  </a:lnTo>
                  <a:cubicBezTo>
                    <a:pt x="154552" y="584872"/>
                    <a:pt x="155560" y="586656"/>
                    <a:pt x="156569" y="588518"/>
                  </a:cubicBezTo>
                  <a:cubicBezTo>
                    <a:pt x="157655" y="590535"/>
                    <a:pt x="158741" y="592707"/>
                    <a:pt x="159982" y="595267"/>
                  </a:cubicBezTo>
                  <a:lnTo>
                    <a:pt x="160370" y="596121"/>
                  </a:lnTo>
                  <a:cubicBezTo>
                    <a:pt x="161378" y="598215"/>
                    <a:pt x="162309" y="600310"/>
                    <a:pt x="163240" y="602404"/>
                  </a:cubicBezTo>
                  <a:cubicBezTo>
                    <a:pt x="163628" y="603258"/>
                    <a:pt x="164016" y="604033"/>
                    <a:pt x="164326" y="604809"/>
                  </a:cubicBezTo>
                  <a:cubicBezTo>
                    <a:pt x="164946" y="606360"/>
                    <a:pt x="165567" y="607757"/>
                    <a:pt x="165955" y="608998"/>
                  </a:cubicBezTo>
                  <a:cubicBezTo>
                    <a:pt x="166188" y="609619"/>
                    <a:pt x="166420" y="610162"/>
                    <a:pt x="166576" y="610705"/>
                  </a:cubicBezTo>
                  <a:cubicBezTo>
                    <a:pt x="167429" y="612566"/>
                    <a:pt x="168205" y="614583"/>
                    <a:pt x="168825" y="616523"/>
                  </a:cubicBezTo>
                  <a:cubicBezTo>
                    <a:pt x="172238" y="626685"/>
                    <a:pt x="174799" y="636770"/>
                    <a:pt x="176273" y="646466"/>
                  </a:cubicBezTo>
                  <a:cubicBezTo>
                    <a:pt x="178910" y="663145"/>
                    <a:pt x="177281" y="677651"/>
                    <a:pt x="175497" y="693089"/>
                  </a:cubicBezTo>
                  <a:cubicBezTo>
                    <a:pt x="172704" y="718068"/>
                    <a:pt x="169524" y="746305"/>
                    <a:pt x="183952" y="791686"/>
                  </a:cubicBezTo>
                  <a:cubicBezTo>
                    <a:pt x="184883" y="794556"/>
                    <a:pt x="185892" y="797659"/>
                    <a:pt x="187055" y="800840"/>
                  </a:cubicBezTo>
                  <a:cubicBezTo>
                    <a:pt x="189460" y="808054"/>
                    <a:pt x="192408" y="815501"/>
                    <a:pt x="195666" y="823026"/>
                  </a:cubicBezTo>
                  <a:lnTo>
                    <a:pt x="195666" y="823104"/>
                  </a:lnTo>
                  <a:cubicBezTo>
                    <a:pt x="197683" y="827758"/>
                    <a:pt x="199778" y="832412"/>
                    <a:pt x="202027" y="837377"/>
                  </a:cubicBezTo>
                  <a:cubicBezTo>
                    <a:pt x="202337" y="838075"/>
                    <a:pt x="202648" y="838696"/>
                    <a:pt x="202958" y="839394"/>
                  </a:cubicBezTo>
                  <a:lnTo>
                    <a:pt x="203191" y="839937"/>
                  </a:lnTo>
                  <a:cubicBezTo>
                    <a:pt x="204122" y="841877"/>
                    <a:pt x="205053" y="843893"/>
                    <a:pt x="206061" y="845833"/>
                  </a:cubicBezTo>
                  <a:lnTo>
                    <a:pt x="206061" y="845910"/>
                  </a:lnTo>
                  <a:cubicBezTo>
                    <a:pt x="206527" y="846764"/>
                    <a:pt x="206914" y="847695"/>
                    <a:pt x="207380" y="848625"/>
                  </a:cubicBezTo>
                  <a:cubicBezTo>
                    <a:pt x="210173" y="854288"/>
                    <a:pt x="213198" y="860029"/>
                    <a:pt x="216378" y="866157"/>
                  </a:cubicBezTo>
                  <a:cubicBezTo>
                    <a:pt x="285342" y="995707"/>
                    <a:pt x="381379" y="975770"/>
                    <a:pt x="385413" y="974839"/>
                  </a:cubicBezTo>
                  <a:lnTo>
                    <a:pt x="386111" y="974684"/>
                  </a:lnTo>
                  <a:lnTo>
                    <a:pt x="390533" y="975227"/>
                  </a:lnTo>
                  <a:lnTo>
                    <a:pt x="473072" y="984536"/>
                  </a:lnTo>
                  <a:lnTo>
                    <a:pt x="513411" y="969409"/>
                  </a:lnTo>
                  <a:lnTo>
                    <a:pt x="530167" y="980580"/>
                  </a:lnTo>
                  <a:lnTo>
                    <a:pt x="547001" y="994233"/>
                  </a:lnTo>
                  <a:lnTo>
                    <a:pt x="560344" y="979726"/>
                  </a:lnTo>
                  <a:lnTo>
                    <a:pt x="654054" y="979726"/>
                  </a:lnTo>
                  <a:lnTo>
                    <a:pt x="693074" y="1001059"/>
                  </a:lnTo>
                  <a:lnTo>
                    <a:pt x="717122" y="1023711"/>
                  </a:lnTo>
                  <a:lnTo>
                    <a:pt x="725422" y="1036433"/>
                  </a:lnTo>
                  <a:lnTo>
                    <a:pt x="816650" y="1049699"/>
                  </a:lnTo>
                  <a:lnTo>
                    <a:pt x="841086" y="1047371"/>
                  </a:lnTo>
                  <a:lnTo>
                    <a:pt x="859936" y="1035968"/>
                  </a:lnTo>
                  <a:lnTo>
                    <a:pt x="898723" y="1042329"/>
                  </a:lnTo>
                  <a:lnTo>
                    <a:pt x="899887" y="1042329"/>
                  </a:lnTo>
                  <a:lnTo>
                    <a:pt x="900275" y="1042562"/>
                  </a:lnTo>
                  <a:lnTo>
                    <a:pt x="900352" y="1042562"/>
                  </a:lnTo>
                  <a:lnTo>
                    <a:pt x="904852" y="1043337"/>
                  </a:lnTo>
                  <a:lnTo>
                    <a:pt x="903921" y="1044734"/>
                  </a:lnTo>
                  <a:lnTo>
                    <a:pt x="943872" y="1068782"/>
                  </a:lnTo>
                  <a:lnTo>
                    <a:pt x="997088" y="1130221"/>
                  </a:lnTo>
                  <a:lnTo>
                    <a:pt x="1022144" y="1139995"/>
                  </a:lnTo>
                  <a:lnTo>
                    <a:pt x="1023696" y="1140616"/>
                  </a:lnTo>
                  <a:cubicBezTo>
                    <a:pt x="1031143" y="1140383"/>
                    <a:pt x="1081877" y="1140461"/>
                    <a:pt x="1102512" y="1174516"/>
                  </a:cubicBezTo>
                  <a:cubicBezTo>
                    <a:pt x="1102899" y="1175136"/>
                    <a:pt x="1103365" y="1175757"/>
                    <a:pt x="1103753" y="1176378"/>
                  </a:cubicBezTo>
                  <a:cubicBezTo>
                    <a:pt x="1103985" y="1176765"/>
                    <a:pt x="1104296" y="1177076"/>
                    <a:pt x="1104528" y="1177386"/>
                  </a:cubicBezTo>
                  <a:cubicBezTo>
                    <a:pt x="1104994" y="1178084"/>
                    <a:pt x="1105614" y="1178782"/>
                    <a:pt x="1106235" y="1179481"/>
                  </a:cubicBezTo>
                  <a:cubicBezTo>
                    <a:pt x="1106701" y="1180024"/>
                    <a:pt x="1107244" y="1180644"/>
                    <a:pt x="1107787" y="1181187"/>
                  </a:cubicBezTo>
                  <a:cubicBezTo>
                    <a:pt x="1108407" y="1181808"/>
                    <a:pt x="1109028" y="1182428"/>
                    <a:pt x="1109726" y="1183049"/>
                  </a:cubicBezTo>
                  <a:cubicBezTo>
                    <a:pt x="1110191" y="1183514"/>
                    <a:pt x="1110657" y="1183902"/>
                    <a:pt x="1111122" y="1184290"/>
                  </a:cubicBezTo>
                  <a:cubicBezTo>
                    <a:pt x="1111976" y="1185066"/>
                    <a:pt x="1112984" y="1185842"/>
                    <a:pt x="1113993" y="1186617"/>
                  </a:cubicBezTo>
                  <a:cubicBezTo>
                    <a:pt x="1114924" y="1187316"/>
                    <a:pt x="1115854" y="1188014"/>
                    <a:pt x="1116863" y="1188712"/>
                  </a:cubicBezTo>
                  <a:cubicBezTo>
                    <a:pt x="1117251" y="1189022"/>
                    <a:pt x="1117716" y="1189333"/>
                    <a:pt x="1118104" y="1189565"/>
                  </a:cubicBezTo>
                  <a:cubicBezTo>
                    <a:pt x="1119112" y="1190263"/>
                    <a:pt x="1120199" y="1190884"/>
                    <a:pt x="1121362" y="1191505"/>
                  </a:cubicBezTo>
                  <a:lnTo>
                    <a:pt x="1121517" y="1191272"/>
                  </a:lnTo>
                  <a:lnTo>
                    <a:pt x="1124620" y="1192979"/>
                  </a:lnTo>
                  <a:cubicBezTo>
                    <a:pt x="1129352" y="1195616"/>
                    <a:pt x="1134162" y="1197943"/>
                    <a:pt x="1139127" y="1199960"/>
                  </a:cubicBezTo>
                  <a:cubicBezTo>
                    <a:pt x="1166045" y="1211519"/>
                    <a:pt x="1201807" y="1219276"/>
                    <a:pt x="1230509" y="1225482"/>
                  </a:cubicBezTo>
                  <a:cubicBezTo>
                    <a:pt x="1239896" y="1227577"/>
                    <a:pt x="1248507" y="1229439"/>
                    <a:pt x="1255954" y="1231223"/>
                  </a:cubicBezTo>
                  <a:lnTo>
                    <a:pt x="1257117" y="1231300"/>
                  </a:lnTo>
                  <a:lnTo>
                    <a:pt x="1260453" y="1234946"/>
                  </a:lnTo>
                  <a:lnTo>
                    <a:pt x="1260376" y="1235024"/>
                  </a:lnTo>
                  <a:lnTo>
                    <a:pt x="1308627" y="1284516"/>
                  </a:lnTo>
                  <a:lnTo>
                    <a:pt x="1308704" y="1284516"/>
                  </a:lnTo>
                  <a:lnTo>
                    <a:pt x="1337097" y="1313607"/>
                  </a:lnTo>
                  <a:lnTo>
                    <a:pt x="1354939" y="1320976"/>
                  </a:lnTo>
                  <a:lnTo>
                    <a:pt x="1360059" y="1323071"/>
                  </a:lnTo>
                  <a:lnTo>
                    <a:pt x="1378677" y="1329044"/>
                  </a:lnTo>
                  <a:lnTo>
                    <a:pt x="1378754" y="1328889"/>
                  </a:lnTo>
                  <a:lnTo>
                    <a:pt x="1474869" y="1349757"/>
                  </a:lnTo>
                  <a:lnTo>
                    <a:pt x="1514354" y="1368607"/>
                  </a:lnTo>
                  <a:lnTo>
                    <a:pt x="1562916" y="1400257"/>
                  </a:lnTo>
                  <a:lnTo>
                    <a:pt x="1597747" y="1408403"/>
                  </a:lnTo>
                  <a:lnTo>
                    <a:pt x="1637775" y="1389630"/>
                  </a:lnTo>
                  <a:lnTo>
                    <a:pt x="1677726" y="1413445"/>
                  </a:lnTo>
                  <a:lnTo>
                    <a:pt x="1705110" y="1409023"/>
                  </a:lnTo>
                  <a:cubicBezTo>
                    <a:pt x="1705498" y="1408248"/>
                    <a:pt x="1706118" y="1407394"/>
                    <a:pt x="1706894" y="1406463"/>
                  </a:cubicBezTo>
                  <a:cubicBezTo>
                    <a:pt x="1710618" y="1401964"/>
                    <a:pt x="1719306" y="1394982"/>
                    <a:pt x="1735597" y="1398861"/>
                  </a:cubicBezTo>
                  <a:cubicBezTo>
                    <a:pt x="1755378" y="1403593"/>
                    <a:pt x="1781133" y="1435476"/>
                    <a:pt x="1786951" y="1443079"/>
                  </a:cubicBezTo>
                  <a:lnTo>
                    <a:pt x="1820851" y="1443079"/>
                  </a:lnTo>
                  <a:lnTo>
                    <a:pt x="1834039" y="1476203"/>
                  </a:lnTo>
                  <a:lnTo>
                    <a:pt x="1834039" y="1476436"/>
                  </a:lnTo>
                  <a:lnTo>
                    <a:pt x="1834271" y="1498855"/>
                  </a:lnTo>
                  <a:lnTo>
                    <a:pt x="1834271" y="1499087"/>
                  </a:lnTo>
                  <a:lnTo>
                    <a:pt x="1811077" y="1524454"/>
                  </a:lnTo>
                  <a:cubicBezTo>
                    <a:pt x="1826747" y="1532367"/>
                    <a:pt x="1830082" y="1532677"/>
                    <a:pt x="1830393" y="1532755"/>
                  </a:cubicBezTo>
                  <a:cubicBezTo>
                    <a:pt x="1836599" y="1532755"/>
                    <a:pt x="1893849" y="1545477"/>
                    <a:pt x="1913165" y="1553932"/>
                  </a:cubicBezTo>
                  <a:cubicBezTo>
                    <a:pt x="1917586" y="1555717"/>
                    <a:pt x="1921775" y="1559595"/>
                    <a:pt x="1925732" y="1565569"/>
                  </a:cubicBezTo>
                  <a:cubicBezTo>
                    <a:pt x="1926507" y="1566655"/>
                    <a:pt x="1927206" y="1567741"/>
                    <a:pt x="1927593" y="1568516"/>
                  </a:cubicBezTo>
                  <a:cubicBezTo>
                    <a:pt x="1929067" y="1570766"/>
                    <a:pt x="1930309" y="1573093"/>
                    <a:pt x="1931472" y="1575421"/>
                  </a:cubicBezTo>
                  <a:cubicBezTo>
                    <a:pt x="1933024" y="1578291"/>
                    <a:pt x="1934575" y="1581627"/>
                    <a:pt x="1936204" y="1585738"/>
                  </a:cubicBezTo>
                  <a:cubicBezTo>
                    <a:pt x="1936902" y="1587289"/>
                    <a:pt x="1937523" y="1588841"/>
                    <a:pt x="1938221" y="1590780"/>
                  </a:cubicBezTo>
                  <a:cubicBezTo>
                    <a:pt x="1939385" y="1593728"/>
                    <a:pt x="1940548" y="1596676"/>
                    <a:pt x="1941557" y="1599934"/>
                  </a:cubicBezTo>
                  <a:cubicBezTo>
                    <a:pt x="1941867" y="1600710"/>
                    <a:pt x="1942177" y="1601486"/>
                    <a:pt x="1942255" y="1601951"/>
                  </a:cubicBezTo>
                  <a:cubicBezTo>
                    <a:pt x="1942488" y="1602494"/>
                    <a:pt x="1942643" y="1603037"/>
                    <a:pt x="1942798" y="1603580"/>
                  </a:cubicBezTo>
                  <a:lnTo>
                    <a:pt x="1943263" y="1604821"/>
                  </a:lnTo>
                  <a:cubicBezTo>
                    <a:pt x="1943651" y="1606140"/>
                    <a:pt x="1944039" y="1607381"/>
                    <a:pt x="1944350" y="1608622"/>
                  </a:cubicBezTo>
                  <a:cubicBezTo>
                    <a:pt x="1944893" y="1610096"/>
                    <a:pt x="1945280" y="1611570"/>
                    <a:pt x="1945436" y="1612579"/>
                  </a:cubicBezTo>
                  <a:cubicBezTo>
                    <a:pt x="1947453" y="1619560"/>
                    <a:pt x="1948616" y="1624137"/>
                    <a:pt x="1948616" y="1624137"/>
                  </a:cubicBezTo>
                  <a:lnTo>
                    <a:pt x="1948694" y="1655633"/>
                  </a:lnTo>
                  <a:lnTo>
                    <a:pt x="1971888" y="1681077"/>
                  </a:lnTo>
                  <a:lnTo>
                    <a:pt x="1994152" y="1695273"/>
                  </a:lnTo>
                  <a:lnTo>
                    <a:pt x="1999117" y="1695273"/>
                  </a:lnTo>
                  <a:lnTo>
                    <a:pt x="1979723" y="1732664"/>
                  </a:lnTo>
                  <a:lnTo>
                    <a:pt x="1983370" y="1748179"/>
                  </a:lnTo>
                  <a:lnTo>
                    <a:pt x="1983602" y="1749265"/>
                  </a:lnTo>
                  <a:lnTo>
                    <a:pt x="1985076" y="1755548"/>
                  </a:lnTo>
                  <a:lnTo>
                    <a:pt x="2022545" y="1780993"/>
                  </a:lnTo>
                  <a:lnTo>
                    <a:pt x="2039456" y="1797827"/>
                  </a:lnTo>
                  <a:lnTo>
                    <a:pt x="2063969" y="1817530"/>
                  </a:lnTo>
                  <a:lnTo>
                    <a:pt x="2064978" y="1818539"/>
                  </a:lnTo>
                  <a:lnTo>
                    <a:pt x="2065443" y="1818927"/>
                  </a:lnTo>
                  <a:lnTo>
                    <a:pt x="2076304" y="1857636"/>
                  </a:lnTo>
                  <a:lnTo>
                    <a:pt x="2076459" y="1864928"/>
                  </a:lnTo>
                  <a:lnTo>
                    <a:pt x="2119513" y="1869583"/>
                  </a:lnTo>
                  <a:lnTo>
                    <a:pt x="2120288" y="1870126"/>
                  </a:lnTo>
                  <a:cubicBezTo>
                    <a:pt x="2120288" y="1870126"/>
                    <a:pt x="2148603" y="1888666"/>
                    <a:pt x="2150310" y="1889830"/>
                  </a:cubicBezTo>
                  <a:cubicBezTo>
                    <a:pt x="2152094" y="1890993"/>
                    <a:pt x="2166911" y="1905422"/>
                    <a:pt x="2178935" y="1917369"/>
                  </a:cubicBezTo>
                  <a:lnTo>
                    <a:pt x="2179633" y="1918222"/>
                  </a:lnTo>
                  <a:lnTo>
                    <a:pt x="2180098" y="1918688"/>
                  </a:lnTo>
                  <a:lnTo>
                    <a:pt x="2187235" y="1942736"/>
                  </a:lnTo>
                  <a:lnTo>
                    <a:pt x="2180098" y="1971128"/>
                  </a:lnTo>
                  <a:lnTo>
                    <a:pt x="2180098" y="1971981"/>
                  </a:lnTo>
                  <a:lnTo>
                    <a:pt x="2153335" y="2007200"/>
                  </a:lnTo>
                  <a:lnTo>
                    <a:pt x="2153646" y="2007510"/>
                  </a:lnTo>
                  <a:lnTo>
                    <a:pt x="2152792" y="2008364"/>
                  </a:lnTo>
                  <a:lnTo>
                    <a:pt x="2165825" y="2042341"/>
                  </a:lnTo>
                  <a:cubicBezTo>
                    <a:pt x="2172419" y="2042807"/>
                    <a:pt x="2192588" y="2042574"/>
                    <a:pt x="2204379" y="2042341"/>
                  </a:cubicBezTo>
                  <a:lnTo>
                    <a:pt x="2206551" y="2042341"/>
                  </a:lnTo>
                  <a:cubicBezTo>
                    <a:pt x="2209732" y="2042186"/>
                    <a:pt x="2212602" y="2042109"/>
                    <a:pt x="2214386" y="2042109"/>
                  </a:cubicBezTo>
                  <a:cubicBezTo>
                    <a:pt x="2217257" y="2042031"/>
                    <a:pt x="2219041" y="2042031"/>
                    <a:pt x="2219041" y="2042031"/>
                  </a:cubicBezTo>
                  <a:lnTo>
                    <a:pt x="2220282" y="2042031"/>
                  </a:lnTo>
                  <a:lnTo>
                    <a:pt x="2275825" y="2081051"/>
                  </a:lnTo>
                  <a:lnTo>
                    <a:pt x="2332377" y="2123795"/>
                  </a:lnTo>
                  <a:lnTo>
                    <a:pt x="2380939" y="2079112"/>
                  </a:lnTo>
                  <a:lnTo>
                    <a:pt x="2421665" y="2057468"/>
                  </a:lnTo>
                  <a:lnTo>
                    <a:pt x="2421665" y="1999986"/>
                  </a:lnTo>
                  <a:close/>
                </a:path>
              </a:pathLst>
            </a:custGeom>
            <a:solidFill>
              <a:srgbClr val="DE7526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E969BA10-6C03-24A8-7175-748B85B51CD9}"/>
                </a:ext>
              </a:extLst>
            </p:cNvPr>
            <p:cNvSpPr/>
            <p:nvPr/>
          </p:nvSpPr>
          <p:spPr>
            <a:xfrm flipV="1">
              <a:off x="7046030" y="3201427"/>
              <a:ext cx="997925" cy="1263331"/>
            </a:xfrm>
            <a:custGeom>
              <a:avLst/>
              <a:gdLst>
                <a:gd name="connsiteX0" fmla="*/ 998542 w 997925"/>
                <a:gd name="connsiteY0" fmla="*/ 91591 h 1263331"/>
                <a:gd name="connsiteX1" fmla="*/ 998542 w 997925"/>
                <a:gd name="connsiteY1" fmla="*/ 80800 h 1263331"/>
                <a:gd name="connsiteX2" fmla="*/ 942642 w 997925"/>
                <a:gd name="connsiteY2" fmla="*/ 38561 h 1263331"/>
                <a:gd name="connsiteX3" fmla="*/ 888239 w 997925"/>
                <a:gd name="connsiteY3" fmla="*/ 340 h 1263331"/>
                <a:gd name="connsiteX4" fmla="*/ 883647 w 997925"/>
                <a:gd name="connsiteY4" fmla="*/ 456 h 1263331"/>
                <a:gd name="connsiteX5" fmla="*/ 873655 w 997925"/>
                <a:gd name="connsiteY5" fmla="*/ 681 h 1263331"/>
                <a:gd name="connsiteX6" fmla="*/ 832222 w 997925"/>
                <a:gd name="connsiteY6" fmla="*/ 340 h 1263331"/>
                <a:gd name="connsiteX7" fmla="*/ 824186 w 997925"/>
                <a:gd name="connsiteY7" fmla="*/ 35807 h 1263331"/>
                <a:gd name="connsiteX8" fmla="*/ 819942 w 997925"/>
                <a:gd name="connsiteY8" fmla="*/ 46248 h 1263331"/>
                <a:gd name="connsiteX9" fmla="*/ 814660 w 997925"/>
                <a:gd name="connsiteY9" fmla="*/ 59110 h 1263331"/>
                <a:gd name="connsiteX10" fmla="*/ 816040 w 997925"/>
                <a:gd name="connsiteY10" fmla="*/ 81374 h 1263331"/>
                <a:gd name="connsiteX11" fmla="*/ 817413 w 997925"/>
                <a:gd name="connsiteY11" fmla="*/ 105251 h 1263331"/>
                <a:gd name="connsiteX12" fmla="*/ 787454 w 997925"/>
                <a:gd name="connsiteY12" fmla="*/ 131192 h 1263331"/>
                <a:gd name="connsiteX13" fmla="*/ 786190 w 997925"/>
                <a:gd name="connsiteY13" fmla="*/ 135094 h 1263331"/>
                <a:gd name="connsiteX14" fmla="*/ 785616 w 997925"/>
                <a:gd name="connsiteY14" fmla="*/ 138081 h 1263331"/>
                <a:gd name="connsiteX15" fmla="*/ 785507 w 997925"/>
                <a:gd name="connsiteY15" fmla="*/ 138539 h 1263331"/>
                <a:gd name="connsiteX16" fmla="*/ 784817 w 997925"/>
                <a:gd name="connsiteY16" fmla="*/ 142666 h 1263331"/>
                <a:gd name="connsiteX17" fmla="*/ 784817 w 997925"/>
                <a:gd name="connsiteY17" fmla="*/ 142898 h 1263331"/>
                <a:gd name="connsiteX18" fmla="*/ 784010 w 997925"/>
                <a:gd name="connsiteY18" fmla="*/ 147491 h 1263331"/>
                <a:gd name="connsiteX19" fmla="*/ 783211 w 997925"/>
                <a:gd name="connsiteY19" fmla="*/ 152773 h 1263331"/>
                <a:gd name="connsiteX20" fmla="*/ 782521 w 997925"/>
                <a:gd name="connsiteY20" fmla="*/ 157932 h 1263331"/>
                <a:gd name="connsiteX21" fmla="*/ 782404 w 997925"/>
                <a:gd name="connsiteY21" fmla="*/ 158398 h 1263331"/>
                <a:gd name="connsiteX22" fmla="*/ 781605 w 997925"/>
                <a:gd name="connsiteY22" fmla="*/ 164022 h 1263331"/>
                <a:gd name="connsiteX23" fmla="*/ 780798 w 997925"/>
                <a:gd name="connsiteY23" fmla="*/ 171019 h 1263331"/>
                <a:gd name="connsiteX24" fmla="*/ 780682 w 997925"/>
                <a:gd name="connsiteY24" fmla="*/ 171019 h 1263331"/>
                <a:gd name="connsiteX25" fmla="*/ 780224 w 997925"/>
                <a:gd name="connsiteY25" fmla="*/ 175037 h 1263331"/>
                <a:gd name="connsiteX26" fmla="*/ 779883 w 997925"/>
                <a:gd name="connsiteY26" fmla="*/ 177675 h 1263331"/>
                <a:gd name="connsiteX27" fmla="*/ 779309 w 997925"/>
                <a:gd name="connsiteY27" fmla="*/ 182384 h 1263331"/>
                <a:gd name="connsiteX28" fmla="*/ 778735 w 997925"/>
                <a:gd name="connsiteY28" fmla="*/ 186976 h 1263331"/>
                <a:gd name="connsiteX29" fmla="*/ 778161 w 997925"/>
                <a:gd name="connsiteY29" fmla="*/ 191910 h 1263331"/>
                <a:gd name="connsiteX30" fmla="*/ 778044 w 997925"/>
                <a:gd name="connsiteY30" fmla="*/ 192942 h 1263331"/>
                <a:gd name="connsiteX31" fmla="*/ 777928 w 997925"/>
                <a:gd name="connsiteY31" fmla="*/ 193748 h 1263331"/>
                <a:gd name="connsiteX32" fmla="*/ 727536 w 997925"/>
                <a:gd name="connsiteY32" fmla="*/ 223708 h 1263331"/>
                <a:gd name="connsiteX33" fmla="*/ 698957 w 997925"/>
                <a:gd name="connsiteY33" fmla="*/ 251022 h 1263331"/>
                <a:gd name="connsiteX34" fmla="*/ 688050 w 997925"/>
                <a:gd name="connsiteY34" fmla="*/ 305432 h 1263331"/>
                <a:gd name="connsiteX35" fmla="*/ 702976 w 997925"/>
                <a:gd name="connsiteY35" fmla="*/ 353179 h 1263331"/>
                <a:gd name="connsiteX36" fmla="*/ 689431 w 997925"/>
                <a:gd name="connsiteY36" fmla="*/ 377631 h 1263331"/>
                <a:gd name="connsiteX37" fmla="*/ 599902 w 997925"/>
                <a:gd name="connsiteY37" fmla="*/ 381766 h 1263331"/>
                <a:gd name="connsiteX38" fmla="*/ 539526 w 997925"/>
                <a:gd name="connsiteY38" fmla="*/ 395310 h 1263331"/>
                <a:gd name="connsiteX39" fmla="*/ 516339 w 997925"/>
                <a:gd name="connsiteY39" fmla="*/ 405868 h 1263331"/>
                <a:gd name="connsiteX40" fmla="*/ 479608 w 997925"/>
                <a:gd name="connsiteY40" fmla="*/ 422624 h 1263331"/>
                <a:gd name="connsiteX41" fmla="*/ 496023 w 997925"/>
                <a:gd name="connsiteY41" fmla="*/ 447075 h 1263331"/>
                <a:gd name="connsiteX42" fmla="*/ 510940 w 997925"/>
                <a:gd name="connsiteY42" fmla="*/ 476918 h 1263331"/>
                <a:gd name="connsiteX43" fmla="*/ 453783 w 997925"/>
                <a:gd name="connsiteY43" fmla="*/ 542461 h 1263331"/>
                <a:gd name="connsiteX44" fmla="*/ 419689 w 997925"/>
                <a:gd name="connsiteY44" fmla="*/ 579992 h 1263331"/>
                <a:gd name="connsiteX45" fmla="*/ 376186 w 997925"/>
                <a:gd name="connsiteY45" fmla="*/ 592853 h 1263331"/>
                <a:gd name="connsiteX46" fmla="*/ 395238 w 997925"/>
                <a:gd name="connsiteY46" fmla="*/ 632331 h 1263331"/>
                <a:gd name="connsiteX47" fmla="*/ 358398 w 997925"/>
                <a:gd name="connsiteY47" fmla="*/ 635093 h 1263331"/>
                <a:gd name="connsiteX48" fmla="*/ 339338 w 997925"/>
                <a:gd name="connsiteY48" fmla="*/ 645193 h 1263331"/>
                <a:gd name="connsiteX49" fmla="*/ 317531 w 997925"/>
                <a:gd name="connsiteY49" fmla="*/ 675951 h 1263331"/>
                <a:gd name="connsiteX50" fmla="*/ 290326 w 997925"/>
                <a:gd name="connsiteY50" fmla="*/ 695003 h 1263331"/>
                <a:gd name="connsiteX51" fmla="*/ 267139 w 997925"/>
                <a:gd name="connsiteY51" fmla="*/ 690876 h 1263331"/>
                <a:gd name="connsiteX52" fmla="*/ 257613 w 997925"/>
                <a:gd name="connsiteY52" fmla="*/ 674578 h 1263331"/>
                <a:gd name="connsiteX53" fmla="*/ 239941 w 997925"/>
                <a:gd name="connsiteY53" fmla="*/ 654145 h 1263331"/>
                <a:gd name="connsiteX54" fmla="*/ 211355 w 997925"/>
                <a:gd name="connsiteY54" fmla="*/ 628204 h 1263331"/>
                <a:gd name="connsiteX55" fmla="*/ 182777 w 997925"/>
                <a:gd name="connsiteY55" fmla="*/ 629577 h 1263331"/>
                <a:gd name="connsiteX56" fmla="*/ 144665 w 997925"/>
                <a:gd name="connsiteY56" fmla="*/ 678596 h 1263331"/>
                <a:gd name="connsiteX57" fmla="*/ 125504 w 997925"/>
                <a:gd name="connsiteY57" fmla="*/ 708548 h 1263331"/>
                <a:gd name="connsiteX58" fmla="*/ 115512 w 997925"/>
                <a:gd name="connsiteY58" fmla="*/ 708090 h 1263331"/>
                <a:gd name="connsiteX59" fmla="*/ 106560 w 997925"/>
                <a:gd name="connsiteY59" fmla="*/ 707516 h 1263331"/>
                <a:gd name="connsiteX60" fmla="*/ 99446 w 997925"/>
                <a:gd name="connsiteY60" fmla="*/ 706942 h 1263331"/>
                <a:gd name="connsiteX61" fmla="*/ 95195 w 997925"/>
                <a:gd name="connsiteY61" fmla="*/ 706601 h 1263331"/>
                <a:gd name="connsiteX62" fmla="*/ 87166 w 997925"/>
                <a:gd name="connsiteY62" fmla="*/ 705910 h 1263331"/>
                <a:gd name="connsiteX63" fmla="*/ 83032 w 997925"/>
                <a:gd name="connsiteY63" fmla="*/ 705569 h 1263331"/>
                <a:gd name="connsiteX64" fmla="*/ 76027 w 997925"/>
                <a:gd name="connsiteY64" fmla="*/ 704879 h 1263331"/>
                <a:gd name="connsiteX65" fmla="*/ 41475 w 997925"/>
                <a:gd name="connsiteY65" fmla="*/ 701667 h 1263331"/>
                <a:gd name="connsiteX66" fmla="*/ 36425 w 997925"/>
                <a:gd name="connsiteY66" fmla="*/ 701202 h 1263331"/>
                <a:gd name="connsiteX67" fmla="*/ 34136 w 997925"/>
                <a:gd name="connsiteY67" fmla="*/ 700977 h 1263331"/>
                <a:gd name="connsiteX68" fmla="*/ 32298 w 997925"/>
                <a:gd name="connsiteY68" fmla="*/ 700744 h 1263331"/>
                <a:gd name="connsiteX69" fmla="*/ 31491 w 997925"/>
                <a:gd name="connsiteY69" fmla="*/ 700628 h 1263331"/>
                <a:gd name="connsiteX70" fmla="*/ 30343 w 997925"/>
                <a:gd name="connsiteY70" fmla="*/ 700519 h 1263331"/>
                <a:gd name="connsiteX71" fmla="*/ 28854 w 997925"/>
                <a:gd name="connsiteY71" fmla="*/ 700403 h 1263331"/>
                <a:gd name="connsiteX72" fmla="*/ 1648 w 997925"/>
                <a:gd name="connsiteY72" fmla="*/ 670443 h 1263331"/>
                <a:gd name="connsiteX73" fmla="*/ 616 w 997925"/>
                <a:gd name="connsiteY73" fmla="*/ 674578 h 1263331"/>
                <a:gd name="connsiteX74" fmla="*/ 841 w 997925"/>
                <a:gd name="connsiteY74" fmla="*/ 674803 h 1263331"/>
                <a:gd name="connsiteX75" fmla="*/ 1765 w 997925"/>
                <a:gd name="connsiteY75" fmla="*/ 684446 h 1263331"/>
                <a:gd name="connsiteX76" fmla="*/ 2222 w 997925"/>
                <a:gd name="connsiteY76" fmla="*/ 687657 h 1263331"/>
                <a:gd name="connsiteX77" fmla="*/ 2913 w 997925"/>
                <a:gd name="connsiteY77" fmla="*/ 692482 h 1263331"/>
                <a:gd name="connsiteX78" fmla="*/ 3828 w 997925"/>
                <a:gd name="connsiteY78" fmla="*/ 697990 h 1263331"/>
                <a:gd name="connsiteX79" fmla="*/ 11748 w 997925"/>
                <a:gd name="connsiteY79" fmla="*/ 729788 h 1263331"/>
                <a:gd name="connsiteX80" fmla="*/ 14161 w 997925"/>
                <a:gd name="connsiteY80" fmla="*/ 736676 h 1263331"/>
                <a:gd name="connsiteX81" fmla="*/ 16574 w 997925"/>
                <a:gd name="connsiteY81" fmla="*/ 742875 h 1263331"/>
                <a:gd name="connsiteX82" fmla="*/ 17256 w 997925"/>
                <a:gd name="connsiteY82" fmla="*/ 744480 h 1263331"/>
                <a:gd name="connsiteX83" fmla="*/ 19902 w 997925"/>
                <a:gd name="connsiteY83" fmla="*/ 750562 h 1263331"/>
                <a:gd name="connsiteX84" fmla="*/ 27015 w 997925"/>
                <a:gd name="connsiteY84" fmla="*/ 764564 h 1263331"/>
                <a:gd name="connsiteX85" fmla="*/ 29653 w 997925"/>
                <a:gd name="connsiteY85" fmla="*/ 768816 h 1263331"/>
                <a:gd name="connsiteX86" fmla="*/ 32872 w 997925"/>
                <a:gd name="connsiteY86" fmla="*/ 773749 h 1263331"/>
                <a:gd name="connsiteX87" fmla="*/ 32981 w 997925"/>
                <a:gd name="connsiteY87" fmla="*/ 773974 h 1263331"/>
                <a:gd name="connsiteX88" fmla="*/ 35393 w 997925"/>
                <a:gd name="connsiteY88" fmla="*/ 777194 h 1263331"/>
                <a:gd name="connsiteX89" fmla="*/ 36541 w 997925"/>
                <a:gd name="connsiteY89" fmla="*/ 778799 h 1263331"/>
                <a:gd name="connsiteX90" fmla="*/ 40560 w 997925"/>
                <a:gd name="connsiteY90" fmla="*/ 783966 h 1263331"/>
                <a:gd name="connsiteX91" fmla="*/ 103465 w 997925"/>
                <a:gd name="connsiteY91" fmla="*/ 930659 h 1263331"/>
                <a:gd name="connsiteX92" fmla="*/ 103465 w 997925"/>
                <a:gd name="connsiteY92" fmla="*/ 1046361 h 1263331"/>
                <a:gd name="connsiteX93" fmla="*/ 60419 w 997925"/>
                <a:gd name="connsiteY93" fmla="*/ 1133827 h 1263331"/>
                <a:gd name="connsiteX94" fmla="*/ 63747 w 997925"/>
                <a:gd name="connsiteY94" fmla="*/ 1169868 h 1263331"/>
                <a:gd name="connsiteX95" fmla="*/ 74762 w 997925"/>
                <a:gd name="connsiteY95" fmla="*/ 1193055 h 1263331"/>
                <a:gd name="connsiteX96" fmla="*/ 70635 w 997925"/>
                <a:gd name="connsiteY96" fmla="*/ 1223239 h 1263331"/>
                <a:gd name="connsiteX97" fmla="*/ 70635 w 997925"/>
                <a:gd name="connsiteY97" fmla="*/ 1223355 h 1263331"/>
                <a:gd name="connsiteX98" fmla="*/ 77407 w 997925"/>
                <a:gd name="connsiteY98" fmla="*/ 1231966 h 1263331"/>
                <a:gd name="connsiteX99" fmla="*/ 96801 w 997925"/>
                <a:gd name="connsiteY99" fmla="*/ 1263640 h 1263331"/>
                <a:gd name="connsiteX100" fmla="*/ 119763 w 997925"/>
                <a:gd name="connsiteY100" fmla="*/ 1259280 h 1263331"/>
                <a:gd name="connsiteX101" fmla="*/ 185414 w 997925"/>
                <a:gd name="connsiteY101" fmla="*/ 1223355 h 1263331"/>
                <a:gd name="connsiteX102" fmla="*/ 238561 w 997925"/>
                <a:gd name="connsiteY102" fmla="*/ 1207057 h 1263331"/>
                <a:gd name="connsiteX103" fmla="*/ 343472 w 997925"/>
                <a:gd name="connsiteY103" fmla="*/ 1207057 h 1263331"/>
                <a:gd name="connsiteX104" fmla="*/ 393865 w 997925"/>
                <a:gd name="connsiteY104" fmla="*/ 1133827 h 1263331"/>
                <a:gd name="connsiteX105" fmla="*/ 441495 w 997925"/>
                <a:gd name="connsiteY105" fmla="*/ 1080331 h 1263331"/>
                <a:gd name="connsiteX106" fmla="*/ 496023 w 997925"/>
                <a:gd name="connsiteY106" fmla="*/ 1034074 h 1263331"/>
                <a:gd name="connsiteX107" fmla="*/ 545034 w 997925"/>
                <a:gd name="connsiteY107" fmla="*/ 1010894 h 1263331"/>
                <a:gd name="connsiteX108" fmla="*/ 584403 w 997925"/>
                <a:gd name="connsiteY108" fmla="*/ 963946 h 1263331"/>
                <a:gd name="connsiteX109" fmla="*/ 599902 w 997925"/>
                <a:gd name="connsiteY109" fmla="*/ 931924 h 1263331"/>
                <a:gd name="connsiteX110" fmla="*/ 599096 w 997925"/>
                <a:gd name="connsiteY110" fmla="*/ 927673 h 1263331"/>
                <a:gd name="connsiteX111" fmla="*/ 601850 w 997925"/>
                <a:gd name="connsiteY111" fmla="*/ 928247 h 1263331"/>
                <a:gd name="connsiteX112" fmla="*/ 610344 w 997925"/>
                <a:gd name="connsiteY112" fmla="*/ 850191 h 1263331"/>
                <a:gd name="connsiteX113" fmla="*/ 653964 w 997925"/>
                <a:gd name="connsiteY113" fmla="*/ 850191 h 1263331"/>
                <a:gd name="connsiteX114" fmla="*/ 705730 w 997925"/>
                <a:gd name="connsiteY114" fmla="*/ 849043 h 1263331"/>
                <a:gd name="connsiteX115" fmla="*/ 746596 w 997925"/>
                <a:gd name="connsiteY115" fmla="*/ 836647 h 1263331"/>
                <a:gd name="connsiteX116" fmla="*/ 777928 w 997925"/>
                <a:gd name="connsiteY116" fmla="*/ 842046 h 1263331"/>
                <a:gd name="connsiteX117" fmla="*/ 837847 w 997925"/>
                <a:gd name="connsiteY117" fmla="*/ 813460 h 1263331"/>
                <a:gd name="connsiteX118" fmla="*/ 847373 w 997925"/>
                <a:gd name="connsiteY118" fmla="*/ 741036 h 1263331"/>
                <a:gd name="connsiteX119" fmla="*/ 847605 w 997925"/>
                <a:gd name="connsiteY119" fmla="*/ 704537 h 1263331"/>
                <a:gd name="connsiteX120" fmla="*/ 944023 w 997925"/>
                <a:gd name="connsiteY120" fmla="*/ 557953 h 1263331"/>
                <a:gd name="connsiteX121" fmla="*/ 907291 w 997925"/>
                <a:gd name="connsiteY121" fmla="*/ 531554 h 1263331"/>
                <a:gd name="connsiteX122" fmla="*/ 886858 w 997925"/>
                <a:gd name="connsiteY122" fmla="*/ 508367 h 1263331"/>
                <a:gd name="connsiteX123" fmla="*/ 874803 w 997925"/>
                <a:gd name="connsiteY123" fmla="*/ 476686 h 1263331"/>
                <a:gd name="connsiteX124" fmla="*/ 869179 w 997925"/>
                <a:gd name="connsiteY124" fmla="*/ 453964 h 1263331"/>
                <a:gd name="connsiteX125" fmla="*/ 877332 w 997925"/>
                <a:gd name="connsiteY125" fmla="*/ 395310 h 1263331"/>
                <a:gd name="connsiteX126" fmla="*/ 896384 w 997925"/>
                <a:gd name="connsiteY126" fmla="*/ 335392 h 1263331"/>
                <a:gd name="connsiteX127" fmla="*/ 886858 w 997925"/>
                <a:gd name="connsiteY127" fmla="*/ 302678 h 1263331"/>
                <a:gd name="connsiteX128" fmla="*/ 880086 w 997925"/>
                <a:gd name="connsiteY128" fmla="*/ 225081 h 1263331"/>
                <a:gd name="connsiteX129" fmla="*/ 922209 w 997925"/>
                <a:gd name="connsiteY129" fmla="*/ 162416 h 1263331"/>
                <a:gd name="connsiteX130" fmla="*/ 978109 w 997925"/>
                <a:gd name="connsiteY130" fmla="*/ 118912 h 126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997925" h="1263331">
                  <a:moveTo>
                    <a:pt x="998542" y="91591"/>
                  </a:moveTo>
                  <a:lnTo>
                    <a:pt x="998542" y="80800"/>
                  </a:lnTo>
                  <a:lnTo>
                    <a:pt x="942642" y="38561"/>
                  </a:lnTo>
                  <a:lnTo>
                    <a:pt x="888239" y="340"/>
                  </a:lnTo>
                  <a:cubicBezTo>
                    <a:pt x="888239" y="340"/>
                    <a:pt x="886517" y="340"/>
                    <a:pt x="883647" y="456"/>
                  </a:cubicBezTo>
                  <a:cubicBezTo>
                    <a:pt x="881118" y="456"/>
                    <a:pt x="877673" y="565"/>
                    <a:pt x="873655" y="681"/>
                  </a:cubicBezTo>
                  <a:cubicBezTo>
                    <a:pt x="858163" y="914"/>
                    <a:pt x="835667" y="1255"/>
                    <a:pt x="832222" y="340"/>
                  </a:cubicBezTo>
                  <a:cubicBezTo>
                    <a:pt x="826940" y="-925"/>
                    <a:pt x="824186" y="35807"/>
                    <a:pt x="824186" y="35807"/>
                  </a:cubicBezTo>
                  <a:lnTo>
                    <a:pt x="819942" y="46248"/>
                  </a:lnTo>
                  <a:lnTo>
                    <a:pt x="814660" y="59110"/>
                  </a:lnTo>
                  <a:lnTo>
                    <a:pt x="816040" y="81374"/>
                  </a:lnTo>
                  <a:lnTo>
                    <a:pt x="817413" y="105251"/>
                  </a:lnTo>
                  <a:cubicBezTo>
                    <a:pt x="817413" y="105251"/>
                    <a:pt x="790208" y="127058"/>
                    <a:pt x="787454" y="131192"/>
                  </a:cubicBezTo>
                  <a:cubicBezTo>
                    <a:pt x="787113" y="131650"/>
                    <a:pt x="786655" y="133031"/>
                    <a:pt x="786190" y="135094"/>
                  </a:cubicBezTo>
                  <a:cubicBezTo>
                    <a:pt x="786081" y="135893"/>
                    <a:pt x="785848" y="136933"/>
                    <a:pt x="785616" y="138081"/>
                  </a:cubicBezTo>
                  <a:cubicBezTo>
                    <a:pt x="785616" y="138189"/>
                    <a:pt x="785616" y="138306"/>
                    <a:pt x="785507" y="138539"/>
                  </a:cubicBezTo>
                  <a:cubicBezTo>
                    <a:pt x="785391" y="139687"/>
                    <a:pt x="785042" y="141060"/>
                    <a:pt x="784817" y="142666"/>
                  </a:cubicBezTo>
                  <a:lnTo>
                    <a:pt x="784817" y="142898"/>
                  </a:lnTo>
                  <a:cubicBezTo>
                    <a:pt x="784584" y="144279"/>
                    <a:pt x="784359" y="145885"/>
                    <a:pt x="784010" y="147491"/>
                  </a:cubicBezTo>
                  <a:cubicBezTo>
                    <a:pt x="783792" y="149259"/>
                    <a:pt x="783526" y="151020"/>
                    <a:pt x="783211" y="152773"/>
                  </a:cubicBezTo>
                  <a:lnTo>
                    <a:pt x="782521" y="157932"/>
                  </a:lnTo>
                  <a:cubicBezTo>
                    <a:pt x="782521" y="158049"/>
                    <a:pt x="782521" y="158281"/>
                    <a:pt x="782404" y="158398"/>
                  </a:cubicBezTo>
                  <a:cubicBezTo>
                    <a:pt x="782179" y="160228"/>
                    <a:pt x="781946" y="162183"/>
                    <a:pt x="781605" y="164022"/>
                  </a:cubicBezTo>
                  <a:cubicBezTo>
                    <a:pt x="781372" y="166427"/>
                    <a:pt x="781140" y="168723"/>
                    <a:pt x="780798" y="171019"/>
                  </a:cubicBezTo>
                  <a:lnTo>
                    <a:pt x="780682" y="171019"/>
                  </a:lnTo>
                  <a:cubicBezTo>
                    <a:pt x="780566" y="172400"/>
                    <a:pt x="780341" y="173773"/>
                    <a:pt x="780224" y="175037"/>
                  </a:cubicBezTo>
                  <a:lnTo>
                    <a:pt x="779883" y="177675"/>
                  </a:lnTo>
                  <a:cubicBezTo>
                    <a:pt x="779767" y="179397"/>
                    <a:pt x="779534" y="180894"/>
                    <a:pt x="779309" y="182384"/>
                  </a:cubicBezTo>
                  <a:cubicBezTo>
                    <a:pt x="779076" y="184106"/>
                    <a:pt x="778960" y="185595"/>
                    <a:pt x="778735" y="186976"/>
                  </a:cubicBezTo>
                  <a:cubicBezTo>
                    <a:pt x="778502" y="189040"/>
                    <a:pt x="778269" y="190762"/>
                    <a:pt x="778161" y="191910"/>
                  </a:cubicBezTo>
                  <a:cubicBezTo>
                    <a:pt x="778161" y="192367"/>
                    <a:pt x="778044" y="192600"/>
                    <a:pt x="778044" y="192942"/>
                  </a:cubicBezTo>
                  <a:cubicBezTo>
                    <a:pt x="777928" y="193407"/>
                    <a:pt x="777928" y="193748"/>
                    <a:pt x="777928" y="193748"/>
                  </a:cubicBezTo>
                  <a:lnTo>
                    <a:pt x="727536" y="223708"/>
                  </a:lnTo>
                  <a:cubicBezTo>
                    <a:pt x="727536" y="223708"/>
                    <a:pt x="705730" y="233234"/>
                    <a:pt x="698957" y="251022"/>
                  </a:cubicBezTo>
                  <a:cubicBezTo>
                    <a:pt x="692069" y="268701"/>
                    <a:pt x="689431" y="294525"/>
                    <a:pt x="688050" y="305432"/>
                  </a:cubicBezTo>
                  <a:cubicBezTo>
                    <a:pt x="686677" y="316339"/>
                    <a:pt x="702976" y="353179"/>
                    <a:pt x="702976" y="353179"/>
                  </a:cubicBezTo>
                  <a:cubicBezTo>
                    <a:pt x="702976" y="353179"/>
                    <a:pt x="693450" y="377631"/>
                    <a:pt x="689431" y="377631"/>
                  </a:cubicBezTo>
                  <a:cubicBezTo>
                    <a:pt x="685296" y="377631"/>
                    <a:pt x="599902" y="381766"/>
                    <a:pt x="599902" y="381766"/>
                  </a:cubicBezTo>
                  <a:lnTo>
                    <a:pt x="539526" y="395310"/>
                  </a:lnTo>
                  <a:lnTo>
                    <a:pt x="516339" y="405868"/>
                  </a:lnTo>
                  <a:lnTo>
                    <a:pt x="479608" y="422624"/>
                  </a:lnTo>
                  <a:lnTo>
                    <a:pt x="496023" y="447075"/>
                  </a:lnTo>
                  <a:lnTo>
                    <a:pt x="510940" y="476918"/>
                  </a:lnTo>
                  <a:lnTo>
                    <a:pt x="453783" y="542461"/>
                  </a:lnTo>
                  <a:cubicBezTo>
                    <a:pt x="453783" y="542461"/>
                    <a:pt x="423824" y="580798"/>
                    <a:pt x="419689" y="579992"/>
                  </a:cubicBezTo>
                  <a:cubicBezTo>
                    <a:pt x="415671" y="579193"/>
                    <a:pt x="376186" y="592853"/>
                    <a:pt x="376186" y="592853"/>
                  </a:cubicBezTo>
                  <a:lnTo>
                    <a:pt x="395238" y="632331"/>
                  </a:lnTo>
                  <a:cubicBezTo>
                    <a:pt x="395238" y="632331"/>
                    <a:pt x="369297" y="632331"/>
                    <a:pt x="358398" y="635093"/>
                  </a:cubicBezTo>
                  <a:cubicBezTo>
                    <a:pt x="347491" y="637730"/>
                    <a:pt x="339338" y="645193"/>
                    <a:pt x="339338" y="645193"/>
                  </a:cubicBezTo>
                  <a:lnTo>
                    <a:pt x="317531" y="675951"/>
                  </a:lnTo>
                  <a:lnTo>
                    <a:pt x="290326" y="695003"/>
                  </a:lnTo>
                  <a:cubicBezTo>
                    <a:pt x="290326" y="695003"/>
                    <a:pt x="271274" y="695003"/>
                    <a:pt x="267139" y="690876"/>
                  </a:cubicBezTo>
                  <a:cubicBezTo>
                    <a:pt x="263128" y="686742"/>
                    <a:pt x="257613" y="674578"/>
                    <a:pt x="257613" y="674578"/>
                  </a:cubicBezTo>
                  <a:lnTo>
                    <a:pt x="239941" y="654145"/>
                  </a:lnTo>
                  <a:lnTo>
                    <a:pt x="211355" y="628204"/>
                  </a:lnTo>
                  <a:cubicBezTo>
                    <a:pt x="211355" y="628204"/>
                    <a:pt x="203210" y="625567"/>
                    <a:pt x="182777" y="629577"/>
                  </a:cubicBezTo>
                  <a:cubicBezTo>
                    <a:pt x="162344" y="633712"/>
                    <a:pt x="147310" y="662290"/>
                    <a:pt x="144665" y="678596"/>
                  </a:cubicBezTo>
                  <a:cubicBezTo>
                    <a:pt x="141911" y="695003"/>
                    <a:pt x="143291" y="708548"/>
                    <a:pt x="125504" y="708548"/>
                  </a:cubicBezTo>
                  <a:cubicBezTo>
                    <a:pt x="123207" y="708548"/>
                    <a:pt x="119763" y="708439"/>
                    <a:pt x="115512" y="708090"/>
                  </a:cubicBezTo>
                  <a:cubicBezTo>
                    <a:pt x="112758" y="707974"/>
                    <a:pt x="109772" y="707749"/>
                    <a:pt x="106560" y="707516"/>
                  </a:cubicBezTo>
                  <a:cubicBezTo>
                    <a:pt x="104264" y="707291"/>
                    <a:pt x="101968" y="707175"/>
                    <a:pt x="99446" y="706942"/>
                  </a:cubicBezTo>
                  <a:lnTo>
                    <a:pt x="95195" y="706601"/>
                  </a:lnTo>
                  <a:lnTo>
                    <a:pt x="87166" y="705910"/>
                  </a:lnTo>
                  <a:lnTo>
                    <a:pt x="83032" y="705569"/>
                  </a:lnTo>
                  <a:lnTo>
                    <a:pt x="76027" y="704879"/>
                  </a:lnTo>
                  <a:cubicBezTo>
                    <a:pt x="64507" y="703873"/>
                    <a:pt x="52987" y="702802"/>
                    <a:pt x="41475" y="701667"/>
                  </a:cubicBezTo>
                  <a:cubicBezTo>
                    <a:pt x="39644" y="701551"/>
                    <a:pt x="37922" y="701318"/>
                    <a:pt x="36425" y="701202"/>
                  </a:cubicBezTo>
                  <a:cubicBezTo>
                    <a:pt x="35626" y="701093"/>
                    <a:pt x="34819" y="700977"/>
                    <a:pt x="34136" y="700977"/>
                  </a:cubicBezTo>
                  <a:cubicBezTo>
                    <a:pt x="33446" y="700860"/>
                    <a:pt x="32872" y="700860"/>
                    <a:pt x="32298" y="700744"/>
                  </a:cubicBezTo>
                  <a:cubicBezTo>
                    <a:pt x="31949" y="700744"/>
                    <a:pt x="31724" y="700628"/>
                    <a:pt x="31491" y="700628"/>
                  </a:cubicBezTo>
                  <a:cubicBezTo>
                    <a:pt x="31033" y="700628"/>
                    <a:pt x="30692" y="700628"/>
                    <a:pt x="30343" y="700519"/>
                  </a:cubicBezTo>
                  <a:cubicBezTo>
                    <a:pt x="29428" y="700403"/>
                    <a:pt x="28854" y="700403"/>
                    <a:pt x="28854" y="700403"/>
                  </a:cubicBezTo>
                  <a:lnTo>
                    <a:pt x="1648" y="670443"/>
                  </a:lnTo>
                  <a:lnTo>
                    <a:pt x="616" y="674578"/>
                  </a:lnTo>
                  <a:lnTo>
                    <a:pt x="841" y="674803"/>
                  </a:lnTo>
                  <a:cubicBezTo>
                    <a:pt x="841" y="674803"/>
                    <a:pt x="1074" y="678364"/>
                    <a:pt x="1765" y="684446"/>
                  </a:cubicBezTo>
                  <a:cubicBezTo>
                    <a:pt x="1881" y="685477"/>
                    <a:pt x="1990" y="686517"/>
                    <a:pt x="2222" y="687657"/>
                  </a:cubicBezTo>
                  <a:cubicBezTo>
                    <a:pt x="2339" y="689154"/>
                    <a:pt x="2564" y="690760"/>
                    <a:pt x="2913" y="692482"/>
                  </a:cubicBezTo>
                  <a:cubicBezTo>
                    <a:pt x="3138" y="694204"/>
                    <a:pt x="3487" y="696043"/>
                    <a:pt x="3828" y="697990"/>
                  </a:cubicBezTo>
                  <a:cubicBezTo>
                    <a:pt x="5434" y="707059"/>
                    <a:pt x="7963" y="718082"/>
                    <a:pt x="11748" y="729788"/>
                  </a:cubicBezTo>
                  <a:cubicBezTo>
                    <a:pt x="12555" y="732084"/>
                    <a:pt x="13246" y="734380"/>
                    <a:pt x="14161" y="736676"/>
                  </a:cubicBezTo>
                  <a:cubicBezTo>
                    <a:pt x="14851" y="738740"/>
                    <a:pt x="15650" y="740803"/>
                    <a:pt x="16574" y="742875"/>
                  </a:cubicBezTo>
                  <a:cubicBezTo>
                    <a:pt x="16698" y="743447"/>
                    <a:pt x="16930" y="743992"/>
                    <a:pt x="17256" y="744480"/>
                  </a:cubicBezTo>
                  <a:cubicBezTo>
                    <a:pt x="18063" y="746544"/>
                    <a:pt x="18978" y="748607"/>
                    <a:pt x="19902" y="750562"/>
                  </a:cubicBezTo>
                  <a:cubicBezTo>
                    <a:pt x="21965" y="755271"/>
                    <a:pt x="24378" y="759972"/>
                    <a:pt x="27015" y="764564"/>
                  </a:cubicBezTo>
                  <a:cubicBezTo>
                    <a:pt x="27822" y="765945"/>
                    <a:pt x="28737" y="767435"/>
                    <a:pt x="29653" y="768816"/>
                  </a:cubicBezTo>
                  <a:cubicBezTo>
                    <a:pt x="30692" y="770421"/>
                    <a:pt x="31724" y="772143"/>
                    <a:pt x="32872" y="773749"/>
                  </a:cubicBezTo>
                  <a:cubicBezTo>
                    <a:pt x="32872" y="773866"/>
                    <a:pt x="32981" y="773866"/>
                    <a:pt x="32981" y="773974"/>
                  </a:cubicBezTo>
                  <a:cubicBezTo>
                    <a:pt x="33671" y="775122"/>
                    <a:pt x="34478" y="776162"/>
                    <a:pt x="35393" y="777194"/>
                  </a:cubicBezTo>
                  <a:cubicBezTo>
                    <a:pt x="35742" y="777768"/>
                    <a:pt x="36084" y="778225"/>
                    <a:pt x="36541" y="778799"/>
                  </a:cubicBezTo>
                  <a:cubicBezTo>
                    <a:pt x="37806" y="780522"/>
                    <a:pt x="39187" y="782244"/>
                    <a:pt x="40560" y="783966"/>
                  </a:cubicBezTo>
                  <a:cubicBezTo>
                    <a:pt x="76950" y="827004"/>
                    <a:pt x="101169" y="879925"/>
                    <a:pt x="103465" y="930659"/>
                  </a:cubicBezTo>
                  <a:cubicBezTo>
                    <a:pt x="105645" y="981393"/>
                    <a:pt x="119988" y="1006760"/>
                    <a:pt x="103465" y="1046361"/>
                  </a:cubicBezTo>
                  <a:cubicBezTo>
                    <a:pt x="86817" y="1086072"/>
                    <a:pt x="63747" y="1113161"/>
                    <a:pt x="60419" y="1133827"/>
                  </a:cubicBezTo>
                  <a:cubicBezTo>
                    <a:pt x="57091" y="1154485"/>
                    <a:pt x="60419" y="1163320"/>
                    <a:pt x="63747" y="1169868"/>
                  </a:cubicBezTo>
                  <a:cubicBezTo>
                    <a:pt x="67075" y="1176524"/>
                    <a:pt x="74762" y="1193055"/>
                    <a:pt x="74762" y="1193055"/>
                  </a:cubicBezTo>
                  <a:lnTo>
                    <a:pt x="70635" y="1223239"/>
                  </a:lnTo>
                  <a:lnTo>
                    <a:pt x="70635" y="1223355"/>
                  </a:lnTo>
                  <a:lnTo>
                    <a:pt x="77407" y="1231966"/>
                  </a:lnTo>
                  <a:lnTo>
                    <a:pt x="96801" y="1263640"/>
                  </a:lnTo>
                  <a:lnTo>
                    <a:pt x="119763" y="1259280"/>
                  </a:lnTo>
                  <a:lnTo>
                    <a:pt x="185414" y="1223355"/>
                  </a:lnTo>
                  <a:lnTo>
                    <a:pt x="238561" y="1207057"/>
                  </a:lnTo>
                  <a:lnTo>
                    <a:pt x="343472" y="1207057"/>
                  </a:lnTo>
                  <a:lnTo>
                    <a:pt x="393865" y="1133827"/>
                  </a:lnTo>
                  <a:lnTo>
                    <a:pt x="441495" y="1080331"/>
                  </a:lnTo>
                  <a:lnTo>
                    <a:pt x="496023" y="1034074"/>
                  </a:lnTo>
                  <a:lnTo>
                    <a:pt x="545034" y="1010894"/>
                  </a:lnTo>
                  <a:lnTo>
                    <a:pt x="584403" y="963946"/>
                  </a:lnTo>
                  <a:lnTo>
                    <a:pt x="599902" y="931924"/>
                  </a:lnTo>
                  <a:lnTo>
                    <a:pt x="599096" y="927673"/>
                  </a:lnTo>
                  <a:lnTo>
                    <a:pt x="601850" y="928247"/>
                  </a:lnTo>
                  <a:cubicBezTo>
                    <a:pt x="601850" y="928247"/>
                    <a:pt x="598180" y="852953"/>
                    <a:pt x="610344" y="850191"/>
                  </a:cubicBezTo>
                  <a:cubicBezTo>
                    <a:pt x="622624" y="847554"/>
                    <a:pt x="653964" y="850191"/>
                    <a:pt x="653964" y="850191"/>
                  </a:cubicBezTo>
                  <a:lnTo>
                    <a:pt x="705730" y="849043"/>
                  </a:lnTo>
                  <a:lnTo>
                    <a:pt x="746596" y="836647"/>
                  </a:lnTo>
                  <a:lnTo>
                    <a:pt x="777928" y="842046"/>
                  </a:lnTo>
                  <a:cubicBezTo>
                    <a:pt x="777928" y="842046"/>
                    <a:pt x="825567" y="829766"/>
                    <a:pt x="837847" y="813460"/>
                  </a:cubicBezTo>
                  <a:cubicBezTo>
                    <a:pt x="850127" y="797053"/>
                    <a:pt x="847373" y="741036"/>
                    <a:pt x="847373" y="741036"/>
                  </a:cubicBezTo>
                  <a:lnTo>
                    <a:pt x="847605" y="704537"/>
                  </a:lnTo>
                  <a:cubicBezTo>
                    <a:pt x="847605" y="704537"/>
                    <a:pt x="942642" y="582978"/>
                    <a:pt x="944023" y="557953"/>
                  </a:cubicBezTo>
                  <a:lnTo>
                    <a:pt x="907291" y="531554"/>
                  </a:lnTo>
                  <a:lnTo>
                    <a:pt x="886858" y="508367"/>
                  </a:lnTo>
                  <a:lnTo>
                    <a:pt x="874803" y="476686"/>
                  </a:lnTo>
                  <a:lnTo>
                    <a:pt x="869179" y="453964"/>
                  </a:lnTo>
                  <a:lnTo>
                    <a:pt x="877332" y="395310"/>
                  </a:lnTo>
                  <a:lnTo>
                    <a:pt x="896384" y="335392"/>
                  </a:lnTo>
                  <a:lnTo>
                    <a:pt x="886858" y="302678"/>
                  </a:lnTo>
                  <a:lnTo>
                    <a:pt x="880086" y="225081"/>
                  </a:lnTo>
                  <a:lnTo>
                    <a:pt x="922209" y="162416"/>
                  </a:lnTo>
                  <a:lnTo>
                    <a:pt x="978109" y="118912"/>
                  </a:lnTo>
                  <a:close/>
                </a:path>
              </a:pathLst>
            </a:custGeom>
            <a:solidFill>
              <a:srgbClr val="DE7526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11B92DC4-636C-5B05-2AA5-8A9EA7819FCE}"/>
                </a:ext>
              </a:extLst>
            </p:cNvPr>
            <p:cNvSpPr/>
            <p:nvPr/>
          </p:nvSpPr>
          <p:spPr>
            <a:xfrm flipV="1">
              <a:off x="7041756" y="3197153"/>
              <a:ext cx="1006063" cy="1271445"/>
            </a:xfrm>
            <a:custGeom>
              <a:avLst/>
              <a:gdLst>
                <a:gd name="connsiteX0" fmla="*/ 25004 w 1006063"/>
                <a:gd name="connsiteY0" fmla="*/ 746968 h 1271445"/>
                <a:gd name="connsiteX1" fmla="*/ 34546 w 1006063"/>
                <a:gd name="connsiteY1" fmla="*/ 766517 h 1271445"/>
                <a:gd name="connsiteX2" fmla="*/ 37028 w 1006063"/>
                <a:gd name="connsiteY2" fmla="*/ 770628 h 1271445"/>
                <a:gd name="connsiteX3" fmla="*/ 38036 w 1006063"/>
                <a:gd name="connsiteY3" fmla="*/ 772102 h 1271445"/>
                <a:gd name="connsiteX4" fmla="*/ 40131 w 1006063"/>
                <a:gd name="connsiteY4" fmla="*/ 775361 h 1271445"/>
                <a:gd name="connsiteX5" fmla="*/ 40984 w 1006063"/>
                <a:gd name="connsiteY5" fmla="*/ 776291 h 1271445"/>
                <a:gd name="connsiteX6" fmla="*/ 40984 w 1006063"/>
                <a:gd name="connsiteY6" fmla="*/ 776757 h 1271445"/>
                <a:gd name="connsiteX7" fmla="*/ 41838 w 1006063"/>
                <a:gd name="connsiteY7" fmla="*/ 777843 h 1271445"/>
                <a:gd name="connsiteX8" fmla="*/ 42846 w 1006063"/>
                <a:gd name="connsiteY8" fmla="*/ 779162 h 1271445"/>
                <a:gd name="connsiteX9" fmla="*/ 43777 w 1006063"/>
                <a:gd name="connsiteY9" fmla="*/ 780403 h 1271445"/>
                <a:gd name="connsiteX10" fmla="*/ 47656 w 1006063"/>
                <a:gd name="connsiteY10" fmla="*/ 785368 h 1271445"/>
                <a:gd name="connsiteX11" fmla="*/ 93114 w 1006063"/>
                <a:gd name="connsiteY11" fmla="*/ 858365 h 1271445"/>
                <a:gd name="connsiteX12" fmla="*/ 111499 w 1006063"/>
                <a:gd name="connsiteY12" fmla="*/ 934388 h 1271445"/>
                <a:gd name="connsiteX13" fmla="*/ 115921 w 1006063"/>
                <a:gd name="connsiteY13" fmla="*/ 976744 h 1271445"/>
                <a:gd name="connsiteX14" fmla="*/ 111189 w 1006063"/>
                <a:gd name="connsiteY14" fmla="*/ 1051758 h 1271445"/>
                <a:gd name="connsiteX15" fmla="*/ 86365 w 1006063"/>
                <a:gd name="connsiteY15" fmla="*/ 1099777 h 1271445"/>
                <a:gd name="connsiteX16" fmla="*/ 68368 w 1006063"/>
                <a:gd name="connsiteY16" fmla="*/ 1138331 h 1271445"/>
                <a:gd name="connsiteX17" fmla="*/ 71393 w 1006063"/>
                <a:gd name="connsiteY17" fmla="*/ 1172076 h 1271445"/>
                <a:gd name="connsiteX18" fmla="*/ 82409 w 1006063"/>
                <a:gd name="connsiteY18" fmla="*/ 1195349 h 1271445"/>
                <a:gd name="connsiteX19" fmla="*/ 82874 w 1006063"/>
                <a:gd name="connsiteY19" fmla="*/ 1196357 h 1271445"/>
                <a:gd name="connsiteX20" fmla="*/ 78841 w 1006063"/>
                <a:gd name="connsiteY20" fmla="*/ 1226068 h 1271445"/>
                <a:gd name="connsiteX21" fmla="*/ 78841 w 1006063"/>
                <a:gd name="connsiteY21" fmla="*/ 1226146 h 1271445"/>
                <a:gd name="connsiteX22" fmla="*/ 84891 w 1006063"/>
                <a:gd name="connsiteY22" fmla="*/ 1233826 h 1271445"/>
                <a:gd name="connsiteX23" fmla="*/ 102889 w 1006063"/>
                <a:gd name="connsiteY23" fmla="*/ 1263226 h 1271445"/>
                <a:gd name="connsiteX24" fmla="*/ 122593 w 1006063"/>
                <a:gd name="connsiteY24" fmla="*/ 1259503 h 1271445"/>
                <a:gd name="connsiteX25" fmla="*/ 187678 w 1006063"/>
                <a:gd name="connsiteY25" fmla="*/ 1223896 h 1271445"/>
                <a:gd name="connsiteX26" fmla="*/ 241592 w 1006063"/>
                <a:gd name="connsiteY26" fmla="*/ 1207295 h 1271445"/>
                <a:gd name="connsiteX27" fmla="*/ 345542 w 1006063"/>
                <a:gd name="connsiteY27" fmla="*/ 1207062 h 1271445"/>
                <a:gd name="connsiteX28" fmla="*/ 395112 w 1006063"/>
                <a:gd name="connsiteY28" fmla="*/ 1135151 h 1271445"/>
                <a:gd name="connsiteX29" fmla="*/ 443130 w 1006063"/>
                <a:gd name="connsiteY29" fmla="*/ 1081314 h 1271445"/>
                <a:gd name="connsiteX30" fmla="*/ 497665 w 1006063"/>
                <a:gd name="connsiteY30" fmla="*/ 1035002 h 1271445"/>
                <a:gd name="connsiteX31" fmla="*/ 546770 w 1006063"/>
                <a:gd name="connsiteY31" fmla="*/ 1011652 h 1271445"/>
                <a:gd name="connsiteX32" fmla="*/ 585247 w 1006063"/>
                <a:gd name="connsiteY32" fmla="*/ 965728 h 1271445"/>
                <a:gd name="connsiteX33" fmla="*/ 599986 w 1006063"/>
                <a:gd name="connsiteY33" fmla="*/ 935319 h 1271445"/>
                <a:gd name="connsiteX34" fmla="*/ 598357 w 1006063"/>
                <a:gd name="connsiteY34" fmla="*/ 926631 h 1271445"/>
                <a:gd name="connsiteX35" fmla="*/ 601925 w 1006063"/>
                <a:gd name="connsiteY35" fmla="*/ 927329 h 1271445"/>
                <a:gd name="connsiteX36" fmla="*/ 613639 w 1006063"/>
                <a:gd name="connsiteY36" fmla="*/ 850297 h 1271445"/>
                <a:gd name="connsiteX37" fmla="*/ 658012 w 1006063"/>
                <a:gd name="connsiteY37" fmla="*/ 850220 h 1271445"/>
                <a:gd name="connsiteX38" fmla="*/ 709211 w 1006063"/>
                <a:gd name="connsiteY38" fmla="*/ 849134 h 1271445"/>
                <a:gd name="connsiteX39" fmla="*/ 750480 w 1006063"/>
                <a:gd name="connsiteY39" fmla="*/ 836567 h 1271445"/>
                <a:gd name="connsiteX40" fmla="*/ 781898 w 1006063"/>
                <a:gd name="connsiteY40" fmla="*/ 841997 h 1271445"/>
                <a:gd name="connsiteX41" fmla="*/ 838915 w 1006063"/>
                <a:gd name="connsiteY41" fmla="*/ 815079 h 1271445"/>
                <a:gd name="connsiteX42" fmla="*/ 847604 w 1006063"/>
                <a:gd name="connsiteY42" fmla="*/ 744951 h 1271445"/>
                <a:gd name="connsiteX43" fmla="*/ 847836 w 1006063"/>
                <a:gd name="connsiteY43" fmla="*/ 707095 h 1271445"/>
                <a:gd name="connsiteX44" fmla="*/ 848690 w 1006063"/>
                <a:gd name="connsiteY44" fmla="*/ 706087 h 1271445"/>
                <a:gd name="connsiteX45" fmla="*/ 944029 w 1006063"/>
                <a:gd name="connsiteY45" fmla="*/ 563660 h 1271445"/>
                <a:gd name="connsiteX46" fmla="*/ 909198 w 1006063"/>
                <a:gd name="connsiteY46" fmla="*/ 538603 h 1271445"/>
                <a:gd name="connsiteX47" fmla="*/ 888097 w 1006063"/>
                <a:gd name="connsiteY47" fmla="*/ 514865 h 1271445"/>
                <a:gd name="connsiteX48" fmla="*/ 875220 w 1006063"/>
                <a:gd name="connsiteY48" fmla="*/ 481508 h 1271445"/>
                <a:gd name="connsiteX49" fmla="*/ 869402 w 1006063"/>
                <a:gd name="connsiteY49" fmla="*/ 458081 h 1271445"/>
                <a:gd name="connsiteX50" fmla="*/ 877780 w 1006063"/>
                <a:gd name="connsiteY50" fmla="*/ 398038 h 1271445"/>
                <a:gd name="connsiteX51" fmla="*/ 896475 w 1006063"/>
                <a:gd name="connsiteY51" fmla="*/ 339237 h 1271445"/>
                <a:gd name="connsiteX52" fmla="*/ 887166 w 1006063"/>
                <a:gd name="connsiteY52" fmla="*/ 306966 h 1271445"/>
                <a:gd name="connsiteX53" fmla="*/ 880262 w 1006063"/>
                <a:gd name="connsiteY53" fmla="*/ 227995 h 1271445"/>
                <a:gd name="connsiteX54" fmla="*/ 923161 w 1006063"/>
                <a:gd name="connsiteY54" fmla="*/ 164151 h 1271445"/>
                <a:gd name="connsiteX55" fmla="*/ 979480 w 1006063"/>
                <a:gd name="connsiteY55" fmla="*/ 120089 h 1271445"/>
                <a:gd name="connsiteX56" fmla="*/ 998796 w 1006063"/>
                <a:gd name="connsiteY56" fmla="*/ 94257 h 1271445"/>
                <a:gd name="connsiteX57" fmla="*/ 998796 w 1006063"/>
                <a:gd name="connsiteY57" fmla="*/ 86654 h 1271445"/>
                <a:gd name="connsiteX58" fmla="*/ 944572 w 1006063"/>
                <a:gd name="connsiteY58" fmla="*/ 45618 h 1271445"/>
                <a:gd name="connsiteX59" fmla="*/ 891200 w 1006063"/>
                <a:gd name="connsiteY59" fmla="*/ 8149 h 1271445"/>
                <a:gd name="connsiteX60" fmla="*/ 887787 w 1006063"/>
                <a:gd name="connsiteY60" fmla="*/ 8227 h 1271445"/>
                <a:gd name="connsiteX61" fmla="*/ 879797 w 1006063"/>
                <a:gd name="connsiteY61" fmla="*/ 8459 h 1271445"/>
                <a:gd name="connsiteX62" fmla="*/ 877004 w 1006063"/>
                <a:gd name="connsiteY62" fmla="*/ 8459 h 1271445"/>
                <a:gd name="connsiteX63" fmla="*/ 851870 w 1006063"/>
                <a:gd name="connsiteY63" fmla="*/ 8770 h 1271445"/>
                <a:gd name="connsiteX64" fmla="*/ 842173 w 1006063"/>
                <a:gd name="connsiteY64" fmla="*/ 8615 h 1271445"/>
                <a:gd name="connsiteX65" fmla="*/ 837286 w 1006063"/>
                <a:gd name="connsiteY65" fmla="*/ 8304 h 1271445"/>
                <a:gd name="connsiteX66" fmla="*/ 837209 w 1006063"/>
                <a:gd name="connsiteY66" fmla="*/ 8459 h 1271445"/>
                <a:gd name="connsiteX67" fmla="*/ 835812 w 1006063"/>
                <a:gd name="connsiteY67" fmla="*/ 13269 h 1271445"/>
                <a:gd name="connsiteX68" fmla="*/ 835036 w 1006063"/>
                <a:gd name="connsiteY68" fmla="*/ 16915 h 1271445"/>
                <a:gd name="connsiteX69" fmla="*/ 834881 w 1006063"/>
                <a:gd name="connsiteY69" fmla="*/ 17691 h 1271445"/>
                <a:gd name="connsiteX70" fmla="*/ 834416 w 1006063"/>
                <a:gd name="connsiteY70" fmla="*/ 20406 h 1271445"/>
                <a:gd name="connsiteX71" fmla="*/ 834338 w 1006063"/>
                <a:gd name="connsiteY71" fmla="*/ 21026 h 1271445"/>
                <a:gd name="connsiteX72" fmla="*/ 832166 w 1006063"/>
                <a:gd name="connsiteY72" fmla="*/ 40032 h 1271445"/>
                <a:gd name="connsiteX73" fmla="*/ 829141 w 1006063"/>
                <a:gd name="connsiteY73" fmla="*/ 47635 h 1271445"/>
                <a:gd name="connsiteX74" fmla="*/ 826193 w 1006063"/>
                <a:gd name="connsiteY74" fmla="*/ 54927 h 1271445"/>
                <a:gd name="connsiteX75" fmla="*/ 822702 w 1006063"/>
                <a:gd name="connsiteY75" fmla="*/ 63692 h 1271445"/>
                <a:gd name="connsiteX76" fmla="*/ 823711 w 1006063"/>
                <a:gd name="connsiteY76" fmla="*/ 80759 h 1271445"/>
                <a:gd name="connsiteX77" fmla="*/ 824176 w 1006063"/>
                <a:gd name="connsiteY77" fmla="*/ 87896 h 1271445"/>
                <a:gd name="connsiteX78" fmla="*/ 824254 w 1006063"/>
                <a:gd name="connsiteY78" fmla="*/ 88594 h 1271445"/>
                <a:gd name="connsiteX79" fmla="*/ 825572 w 1006063"/>
                <a:gd name="connsiteY79" fmla="*/ 110935 h 1271445"/>
                <a:gd name="connsiteX80" fmla="*/ 823943 w 1006063"/>
                <a:gd name="connsiteY80" fmla="*/ 112176 h 1271445"/>
                <a:gd name="connsiteX81" fmla="*/ 794853 w 1006063"/>
                <a:gd name="connsiteY81" fmla="*/ 137155 h 1271445"/>
                <a:gd name="connsiteX82" fmla="*/ 794155 w 1006063"/>
                <a:gd name="connsiteY82" fmla="*/ 139560 h 1271445"/>
                <a:gd name="connsiteX83" fmla="*/ 793767 w 1006063"/>
                <a:gd name="connsiteY83" fmla="*/ 141810 h 1271445"/>
                <a:gd name="connsiteX84" fmla="*/ 793534 w 1006063"/>
                <a:gd name="connsiteY84" fmla="*/ 143361 h 1271445"/>
                <a:gd name="connsiteX85" fmla="*/ 793379 w 1006063"/>
                <a:gd name="connsiteY85" fmla="*/ 143594 h 1271445"/>
                <a:gd name="connsiteX86" fmla="*/ 793146 w 1006063"/>
                <a:gd name="connsiteY86" fmla="*/ 145223 h 1271445"/>
                <a:gd name="connsiteX87" fmla="*/ 792836 w 1006063"/>
                <a:gd name="connsiteY87" fmla="*/ 146620 h 1271445"/>
                <a:gd name="connsiteX88" fmla="*/ 792603 w 1006063"/>
                <a:gd name="connsiteY88" fmla="*/ 148326 h 1271445"/>
                <a:gd name="connsiteX89" fmla="*/ 791983 w 1006063"/>
                <a:gd name="connsiteY89" fmla="*/ 151895 h 1271445"/>
                <a:gd name="connsiteX90" fmla="*/ 791207 w 1006063"/>
                <a:gd name="connsiteY90" fmla="*/ 157170 h 1271445"/>
                <a:gd name="connsiteX91" fmla="*/ 790431 w 1006063"/>
                <a:gd name="connsiteY91" fmla="*/ 163919 h 1271445"/>
                <a:gd name="connsiteX92" fmla="*/ 790198 w 1006063"/>
                <a:gd name="connsiteY92" fmla="*/ 164074 h 1271445"/>
                <a:gd name="connsiteX93" fmla="*/ 789578 w 1006063"/>
                <a:gd name="connsiteY93" fmla="*/ 168340 h 1271445"/>
                <a:gd name="connsiteX94" fmla="*/ 788802 w 1006063"/>
                <a:gd name="connsiteY94" fmla="*/ 175477 h 1271445"/>
                <a:gd name="connsiteX95" fmla="*/ 788492 w 1006063"/>
                <a:gd name="connsiteY95" fmla="*/ 177029 h 1271445"/>
                <a:gd name="connsiteX96" fmla="*/ 788414 w 1006063"/>
                <a:gd name="connsiteY96" fmla="*/ 177572 h 1271445"/>
                <a:gd name="connsiteX97" fmla="*/ 787871 w 1006063"/>
                <a:gd name="connsiteY97" fmla="*/ 181838 h 1271445"/>
                <a:gd name="connsiteX98" fmla="*/ 787638 w 1006063"/>
                <a:gd name="connsiteY98" fmla="*/ 184010 h 1271445"/>
                <a:gd name="connsiteX99" fmla="*/ 787328 w 1006063"/>
                <a:gd name="connsiteY99" fmla="*/ 186803 h 1271445"/>
                <a:gd name="connsiteX100" fmla="*/ 787018 w 1006063"/>
                <a:gd name="connsiteY100" fmla="*/ 188820 h 1271445"/>
                <a:gd name="connsiteX101" fmla="*/ 786708 w 1006063"/>
                <a:gd name="connsiteY101" fmla="*/ 191302 h 1271445"/>
                <a:gd name="connsiteX102" fmla="*/ 786165 w 1006063"/>
                <a:gd name="connsiteY102" fmla="*/ 195802 h 1271445"/>
                <a:gd name="connsiteX103" fmla="*/ 786087 w 1006063"/>
                <a:gd name="connsiteY103" fmla="*/ 196888 h 1271445"/>
                <a:gd name="connsiteX104" fmla="*/ 785932 w 1006063"/>
                <a:gd name="connsiteY104" fmla="*/ 199836 h 1271445"/>
                <a:gd name="connsiteX105" fmla="*/ 733259 w 1006063"/>
                <a:gd name="connsiteY105" fmla="*/ 231176 h 1271445"/>
                <a:gd name="connsiteX106" fmla="*/ 706728 w 1006063"/>
                <a:gd name="connsiteY106" fmla="*/ 256387 h 1271445"/>
                <a:gd name="connsiteX107" fmla="*/ 696488 w 1006063"/>
                <a:gd name="connsiteY107" fmla="*/ 306268 h 1271445"/>
                <a:gd name="connsiteX108" fmla="*/ 696023 w 1006063"/>
                <a:gd name="connsiteY108" fmla="*/ 309836 h 1271445"/>
                <a:gd name="connsiteX109" fmla="*/ 710685 w 1006063"/>
                <a:gd name="connsiteY109" fmla="*/ 355528 h 1271445"/>
                <a:gd name="connsiteX110" fmla="*/ 711305 w 1006063"/>
                <a:gd name="connsiteY110" fmla="*/ 357001 h 1271445"/>
                <a:gd name="connsiteX111" fmla="*/ 710762 w 1006063"/>
                <a:gd name="connsiteY111" fmla="*/ 358475 h 1271445"/>
                <a:gd name="connsiteX112" fmla="*/ 693541 w 1006063"/>
                <a:gd name="connsiteY112" fmla="*/ 385394 h 1271445"/>
                <a:gd name="connsiteX113" fmla="*/ 604873 w 1006063"/>
                <a:gd name="connsiteY113" fmla="*/ 389505 h 1271445"/>
                <a:gd name="connsiteX114" fmla="*/ 544908 w 1006063"/>
                <a:gd name="connsiteY114" fmla="*/ 402926 h 1271445"/>
                <a:gd name="connsiteX115" fmla="*/ 489520 w 1006063"/>
                <a:gd name="connsiteY115" fmla="*/ 428215 h 1271445"/>
                <a:gd name="connsiteX116" fmla="*/ 503638 w 1006063"/>
                <a:gd name="connsiteY116" fmla="*/ 449237 h 1271445"/>
                <a:gd name="connsiteX117" fmla="*/ 519696 w 1006063"/>
                <a:gd name="connsiteY117" fmla="*/ 481431 h 1271445"/>
                <a:gd name="connsiteX118" fmla="*/ 460972 w 1006063"/>
                <a:gd name="connsiteY118" fmla="*/ 548766 h 1271445"/>
                <a:gd name="connsiteX119" fmla="*/ 424202 w 1006063"/>
                <a:gd name="connsiteY119" fmla="*/ 587863 h 1271445"/>
                <a:gd name="connsiteX120" fmla="*/ 423426 w 1006063"/>
                <a:gd name="connsiteY120" fmla="*/ 587785 h 1271445"/>
                <a:gd name="connsiteX121" fmla="*/ 385725 w 1006063"/>
                <a:gd name="connsiteY121" fmla="*/ 599034 h 1271445"/>
                <a:gd name="connsiteX122" fmla="*/ 405584 w 1006063"/>
                <a:gd name="connsiteY122" fmla="*/ 640148 h 1271445"/>
                <a:gd name="connsiteX123" fmla="*/ 399378 w 1006063"/>
                <a:gd name="connsiteY123" fmla="*/ 640148 h 1271445"/>
                <a:gd name="connsiteX124" fmla="*/ 363461 w 1006063"/>
                <a:gd name="connsiteY124" fmla="*/ 642786 h 1271445"/>
                <a:gd name="connsiteX125" fmla="*/ 346395 w 1006063"/>
                <a:gd name="connsiteY125" fmla="*/ 651707 h 1271445"/>
                <a:gd name="connsiteX126" fmla="*/ 324829 w 1006063"/>
                <a:gd name="connsiteY126" fmla="*/ 682116 h 1271445"/>
                <a:gd name="connsiteX127" fmla="*/ 295661 w 1006063"/>
                <a:gd name="connsiteY127" fmla="*/ 702828 h 1271445"/>
                <a:gd name="connsiteX128" fmla="*/ 294498 w 1006063"/>
                <a:gd name="connsiteY128" fmla="*/ 702828 h 1271445"/>
                <a:gd name="connsiteX129" fmla="*/ 268510 w 1006063"/>
                <a:gd name="connsiteY129" fmla="*/ 697476 h 1271445"/>
                <a:gd name="connsiteX130" fmla="*/ 258425 w 1006063"/>
                <a:gd name="connsiteY130" fmla="*/ 680642 h 1271445"/>
                <a:gd name="connsiteX131" fmla="*/ 241437 w 1006063"/>
                <a:gd name="connsiteY131" fmla="*/ 660938 h 1271445"/>
                <a:gd name="connsiteX132" fmla="*/ 213665 w 1006063"/>
                <a:gd name="connsiteY132" fmla="*/ 635649 h 1271445"/>
                <a:gd name="connsiteX133" fmla="*/ 187678 w 1006063"/>
                <a:gd name="connsiteY133" fmla="*/ 637278 h 1271445"/>
                <a:gd name="connsiteX134" fmla="*/ 152614 w 1006063"/>
                <a:gd name="connsiteY134" fmla="*/ 683125 h 1271445"/>
                <a:gd name="connsiteX135" fmla="*/ 151605 w 1006063"/>
                <a:gd name="connsiteY135" fmla="*/ 690261 h 1271445"/>
                <a:gd name="connsiteX136" fmla="*/ 129652 w 1006063"/>
                <a:gd name="connsiteY136" fmla="*/ 716326 h 1271445"/>
                <a:gd name="connsiteX137" fmla="*/ 119490 w 1006063"/>
                <a:gd name="connsiteY137" fmla="*/ 715861 h 1271445"/>
                <a:gd name="connsiteX138" fmla="*/ 112198 w 1006063"/>
                <a:gd name="connsiteY138" fmla="*/ 715395 h 1271445"/>
                <a:gd name="connsiteX139" fmla="*/ 110336 w 1006063"/>
                <a:gd name="connsiteY139" fmla="*/ 715318 h 1271445"/>
                <a:gd name="connsiteX140" fmla="*/ 106612 w 1006063"/>
                <a:gd name="connsiteY140" fmla="*/ 715008 h 1271445"/>
                <a:gd name="connsiteX141" fmla="*/ 79849 w 1006063"/>
                <a:gd name="connsiteY141" fmla="*/ 712680 h 1271445"/>
                <a:gd name="connsiteX142" fmla="*/ 45406 w 1006063"/>
                <a:gd name="connsiteY142" fmla="*/ 709422 h 1271445"/>
                <a:gd name="connsiteX143" fmla="*/ 42148 w 1006063"/>
                <a:gd name="connsiteY143" fmla="*/ 709190 h 1271445"/>
                <a:gd name="connsiteX144" fmla="*/ 39976 w 1006063"/>
                <a:gd name="connsiteY144" fmla="*/ 708957 h 1271445"/>
                <a:gd name="connsiteX145" fmla="*/ 38269 w 1006063"/>
                <a:gd name="connsiteY145" fmla="*/ 708802 h 1271445"/>
                <a:gd name="connsiteX146" fmla="*/ 37028 w 1006063"/>
                <a:gd name="connsiteY146" fmla="*/ 708647 h 1271445"/>
                <a:gd name="connsiteX147" fmla="*/ 36407 w 1006063"/>
                <a:gd name="connsiteY147" fmla="*/ 708569 h 1271445"/>
                <a:gd name="connsiteX148" fmla="*/ 35632 w 1006063"/>
                <a:gd name="connsiteY148" fmla="*/ 708414 h 1271445"/>
                <a:gd name="connsiteX149" fmla="*/ 34003 w 1006063"/>
                <a:gd name="connsiteY149" fmla="*/ 708259 h 1271445"/>
                <a:gd name="connsiteX150" fmla="*/ 32994 w 1006063"/>
                <a:gd name="connsiteY150" fmla="*/ 708181 h 1271445"/>
                <a:gd name="connsiteX151" fmla="*/ 31287 w 1006063"/>
                <a:gd name="connsiteY151" fmla="*/ 708181 h 1271445"/>
                <a:gd name="connsiteX152" fmla="*/ 9334 w 1006063"/>
                <a:gd name="connsiteY152" fmla="*/ 684055 h 1271445"/>
                <a:gd name="connsiteX153" fmla="*/ 9799 w 1006063"/>
                <a:gd name="connsiteY153" fmla="*/ 688089 h 1271445"/>
                <a:gd name="connsiteX154" fmla="*/ 10265 w 1006063"/>
                <a:gd name="connsiteY154" fmla="*/ 691270 h 1271445"/>
                <a:gd name="connsiteX155" fmla="*/ 10885 w 1006063"/>
                <a:gd name="connsiteY155" fmla="*/ 695924 h 1271445"/>
                <a:gd name="connsiteX156" fmla="*/ 11584 w 1006063"/>
                <a:gd name="connsiteY156" fmla="*/ 700036 h 1271445"/>
                <a:gd name="connsiteX157" fmla="*/ 11816 w 1006063"/>
                <a:gd name="connsiteY157" fmla="*/ 701199 h 1271445"/>
                <a:gd name="connsiteX158" fmla="*/ 19574 w 1006063"/>
                <a:gd name="connsiteY158" fmla="*/ 732384 h 1271445"/>
                <a:gd name="connsiteX159" fmla="*/ 20349 w 1006063"/>
                <a:gd name="connsiteY159" fmla="*/ 734789 h 1271445"/>
                <a:gd name="connsiteX160" fmla="*/ 21979 w 1006063"/>
                <a:gd name="connsiteY160" fmla="*/ 739366 h 1271445"/>
                <a:gd name="connsiteX161" fmla="*/ 24228 w 1006063"/>
                <a:gd name="connsiteY161" fmla="*/ 745262 h 1271445"/>
                <a:gd name="connsiteX162" fmla="*/ 24539 w 1006063"/>
                <a:gd name="connsiteY162" fmla="*/ 746037 h 1271445"/>
                <a:gd name="connsiteX163" fmla="*/ 20893 w 1006063"/>
                <a:gd name="connsiteY163" fmla="*/ 747356 h 1271445"/>
                <a:gd name="connsiteX164" fmla="*/ 985376 w 1006063"/>
                <a:gd name="connsiteY164" fmla="*/ 125131 h 1271445"/>
                <a:gd name="connsiteX165" fmla="*/ 929212 w 1006063"/>
                <a:gd name="connsiteY165" fmla="*/ 169039 h 1271445"/>
                <a:gd name="connsiteX166" fmla="*/ 888175 w 1006063"/>
                <a:gd name="connsiteY166" fmla="*/ 230012 h 1271445"/>
                <a:gd name="connsiteX167" fmla="*/ 894691 w 1006063"/>
                <a:gd name="connsiteY167" fmla="*/ 305492 h 1271445"/>
                <a:gd name="connsiteX168" fmla="*/ 904543 w 1006063"/>
                <a:gd name="connsiteY168" fmla="*/ 339392 h 1271445"/>
                <a:gd name="connsiteX169" fmla="*/ 885305 w 1006063"/>
                <a:gd name="connsiteY169" fmla="*/ 399745 h 1271445"/>
                <a:gd name="connsiteX170" fmla="*/ 877237 w 1006063"/>
                <a:gd name="connsiteY170" fmla="*/ 457693 h 1271445"/>
                <a:gd name="connsiteX171" fmla="*/ 882590 w 1006063"/>
                <a:gd name="connsiteY171" fmla="*/ 479259 h 1271445"/>
                <a:gd name="connsiteX172" fmla="*/ 894381 w 1006063"/>
                <a:gd name="connsiteY172" fmla="*/ 510289 h 1271445"/>
                <a:gd name="connsiteX173" fmla="*/ 914085 w 1006063"/>
                <a:gd name="connsiteY173" fmla="*/ 532552 h 1271445"/>
                <a:gd name="connsiteX174" fmla="*/ 952174 w 1006063"/>
                <a:gd name="connsiteY174" fmla="*/ 559936 h 1271445"/>
                <a:gd name="connsiteX175" fmla="*/ 952019 w 1006063"/>
                <a:gd name="connsiteY175" fmla="*/ 562108 h 1271445"/>
                <a:gd name="connsiteX176" fmla="*/ 855594 w 1006063"/>
                <a:gd name="connsiteY176" fmla="*/ 709810 h 1271445"/>
                <a:gd name="connsiteX177" fmla="*/ 855361 w 1006063"/>
                <a:gd name="connsiteY177" fmla="*/ 744796 h 1271445"/>
                <a:gd name="connsiteX178" fmla="*/ 855594 w 1006063"/>
                <a:gd name="connsiteY178" fmla="*/ 764035 h 1271445"/>
                <a:gd name="connsiteX179" fmla="*/ 855516 w 1006063"/>
                <a:gd name="connsiteY179" fmla="*/ 767215 h 1271445"/>
                <a:gd name="connsiteX180" fmla="*/ 854042 w 1006063"/>
                <a:gd name="connsiteY180" fmla="*/ 789169 h 1271445"/>
                <a:gd name="connsiteX181" fmla="*/ 853266 w 1006063"/>
                <a:gd name="connsiteY181" fmla="*/ 794987 h 1271445"/>
                <a:gd name="connsiteX182" fmla="*/ 852413 w 1006063"/>
                <a:gd name="connsiteY182" fmla="*/ 799796 h 1271445"/>
                <a:gd name="connsiteX183" fmla="*/ 851560 w 1006063"/>
                <a:gd name="connsiteY183" fmla="*/ 803753 h 1271445"/>
                <a:gd name="connsiteX184" fmla="*/ 849543 w 1006063"/>
                <a:gd name="connsiteY184" fmla="*/ 810812 h 1271445"/>
                <a:gd name="connsiteX185" fmla="*/ 847604 w 1006063"/>
                <a:gd name="connsiteY185" fmla="*/ 815544 h 1271445"/>
                <a:gd name="connsiteX186" fmla="*/ 845121 w 1006063"/>
                <a:gd name="connsiteY186" fmla="*/ 819733 h 1271445"/>
                <a:gd name="connsiteX187" fmla="*/ 844268 w 1006063"/>
                <a:gd name="connsiteY187" fmla="*/ 820742 h 1271445"/>
                <a:gd name="connsiteX188" fmla="*/ 783062 w 1006063"/>
                <a:gd name="connsiteY188" fmla="*/ 849754 h 1271445"/>
                <a:gd name="connsiteX189" fmla="*/ 782208 w 1006063"/>
                <a:gd name="connsiteY189" fmla="*/ 849910 h 1271445"/>
                <a:gd name="connsiteX190" fmla="*/ 750946 w 1006063"/>
                <a:gd name="connsiteY190" fmla="*/ 844557 h 1271445"/>
                <a:gd name="connsiteX191" fmla="*/ 710995 w 1006063"/>
                <a:gd name="connsiteY191" fmla="*/ 856659 h 1271445"/>
                <a:gd name="connsiteX192" fmla="*/ 657779 w 1006063"/>
                <a:gd name="connsiteY192" fmla="*/ 857977 h 1271445"/>
                <a:gd name="connsiteX193" fmla="*/ 615501 w 1006063"/>
                <a:gd name="connsiteY193" fmla="*/ 857822 h 1271445"/>
                <a:gd name="connsiteX194" fmla="*/ 609838 w 1006063"/>
                <a:gd name="connsiteY194" fmla="*/ 931983 h 1271445"/>
                <a:gd name="connsiteX195" fmla="*/ 610148 w 1006063"/>
                <a:gd name="connsiteY195" fmla="*/ 937026 h 1271445"/>
                <a:gd name="connsiteX196" fmla="*/ 607976 w 1006063"/>
                <a:gd name="connsiteY196" fmla="*/ 936560 h 1271445"/>
                <a:gd name="connsiteX197" fmla="*/ 592073 w 1006063"/>
                <a:gd name="connsiteY197" fmla="*/ 969529 h 1271445"/>
                <a:gd name="connsiteX198" fmla="*/ 552122 w 1006063"/>
                <a:gd name="connsiteY198" fmla="*/ 1017315 h 1271445"/>
                <a:gd name="connsiteX199" fmla="*/ 502320 w 1006063"/>
                <a:gd name="connsiteY199" fmla="*/ 1041286 h 1271445"/>
                <a:gd name="connsiteX200" fmla="*/ 448560 w 1006063"/>
                <a:gd name="connsiteY200" fmla="*/ 1086822 h 1271445"/>
                <a:gd name="connsiteX201" fmla="*/ 401163 w 1006063"/>
                <a:gd name="connsiteY201" fmla="*/ 1139961 h 1271445"/>
                <a:gd name="connsiteX202" fmla="*/ 349653 w 1006063"/>
                <a:gd name="connsiteY202" fmla="*/ 1214820 h 1271445"/>
                <a:gd name="connsiteX203" fmla="*/ 243298 w 1006063"/>
                <a:gd name="connsiteY203" fmla="*/ 1214820 h 1271445"/>
                <a:gd name="connsiteX204" fmla="*/ 191091 w 1006063"/>
                <a:gd name="connsiteY204" fmla="*/ 1230878 h 1271445"/>
                <a:gd name="connsiteX205" fmla="*/ 125773 w 1006063"/>
                <a:gd name="connsiteY205" fmla="*/ 1266640 h 1271445"/>
                <a:gd name="connsiteX206" fmla="*/ 105216 w 1006063"/>
                <a:gd name="connsiteY206" fmla="*/ 1270673 h 1271445"/>
                <a:gd name="connsiteX207" fmla="*/ 101648 w 1006063"/>
                <a:gd name="connsiteY207" fmla="*/ 1271294 h 1271445"/>
                <a:gd name="connsiteX208" fmla="*/ 99010 w 1006063"/>
                <a:gd name="connsiteY208" fmla="*/ 1271837 h 1271445"/>
                <a:gd name="connsiteX209" fmla="*/ 97226 w 1006063"/>
                <a:gd name="connsiteY209" fmla="*/ 1268967 h 1271445"/>
                <a:gd name="connsiteX210" fmla="*/ 78530 w 1006063"/>
                <a:gd name="connsiteY210" fmla="*/ 1238247 h 1271445"/>
                <a:gd name="connsiteX211" fmla="*/ 77367 w 1006063"/>
                <a:gd name="connsiteY211" fmla="*/ 1236773 h 1271445"/>
                <a:gd name="connsiteX212" fmla="*/ 74962 w 1006063"/>
                <a:gd name="connsiteY212" fmla="*/ 1233748 h 1271445"/>
                <a:gd name="connsiteX213" fmla="*/ 74807 w 1006063"/>
                <a:gd name="connsiteY213" fmla="*/ 1233515 h 1271445"/>
                <a:gd name="connsiteX214" fmla="*/ 71549 w 1006063"/>
                <a:gd name="connsiteY214" fmla="*/ 1229404 h 1271445"/>
                <a:gd name="connsiteX215" fmla="*/ 71471 w 1006063"/>
                <a:gd name="connsiteY215" fmla="*/ 1229171 h 1271445"/>
                <a:gd name="connsiteX216" fmla="*/ 70928 w 1006063"/>
                <a:gd name="connsiteY216" fmla="*/ 1228008 h 1271445"/>
                <a:gd name="connsiteX217" fmla="*/ 71549 w 1006063"/>
                <a:gd name="connsiteY217" fmla="*/ 1223043 h 1271445"/>
                <a:gd name="connsiteX218" fmla="*/ 71549 w 1006063"/>
                <a:gd name="connsiteY218" fmla="*/ 1222965 h 1271445"/>
                <a:gd name="connsiteX219" fmla="*/ 72247 w 1006063"/>
                <a:gd name="connsiteY219" fmla="*/ 1217613 h 1271445"/>
                <a:gd name="connsiteX220" fmla="*/ 74884 w 1006063"/>
                <a:gd name="connsiteY220" fmla="*/ 1197598 h 1271445"/>
                <a:gd name="connsiteX221" fmla="*/ 64412 w 1006063"/>
                <a:gd name="connsiteY221" fmla="*/ 1175567 h 1271445"/>
                <a:gd name="connsiteX222" fmla="*/ 60766 w 1006063"/>
                <a:gd name="connsiteY222" fmla="*/ 1137090 h 1271445"/>
                <a:gd name="connsiteX223" fmla="*/ 79694 w 1006063"/>
                <a:gd name="connsiteY223" fmla="*/ 1095898 h 1271445"/>
                <a:gd name="connsiteX224" fmla="*/ 104052 w 1006063"/>
                <a:gd name="connsiteY224" fmla="*/ 1048811 h 1271445"/>
                <a:gd name="connsiteX225" fmla="*/ 108241 w 1006063"/>
                <a:gd name="connsiteY225" fmla="*/ 977907 h 1271445"/>
                <a:gd name="connsiteX226" fmla="*/ 103742 w 1006063"/>
                <a:gd name="connsiteY226" fmla="*/ 934776 h 1271445"/>
                <a:gd name="connsiteX227" fmla="*/ 41682 w 1006063"/>
                <a:gd name="connsiteY227" fmla="*/ 790332 h 1271445"/>
                <a:gd name="connsiteX228" fmla="*/ 40674 w 1006063"/>
                <a:gd name="connsiteY228" fmla="*/ 789014 h 1271445"/>
                <a:gd name="connsiteX229" fmla="*/ 38735 w 1006063"/>
                <a:gd name="connsiteY229" fmla="*/ 786531 h 1271445"/>
                <a:gd name="connsiteX230" fmla="*/ 37649 w 1006063"/>
                <a:gd name="connsiteY230" fmla="*/ 785135 h 1271445"/>
                <a:gd name="connsiteX231" fmla="*/ 36795 w 1006063"/>
                <a:gd name="connsiteY231" fmla="*/ 784049 h 1271445"/>
                <a:gd name="connsiteX232" fmla="*/ 36640 w 1006063"/>
                <a:gd name="connsiteY232" fmla="*/ 783661 h 1271445"/>
                <a:gd name="connsiteX233" fmla="*/ 35477 w 1006063"/>
                <a:gd name="connsiteY233" fmla="*/ 782265 h 1271445"/>
                <a:gd name="connsiteX234" fmla="*/ 33925 w 1006063"/>
                <a:gd name="connsiteY234" fmla="*/ 780170 h 1271445"/>
                <a:gd name="connsiteX235" fmla="*/ 33149 w 1006063"/>
                <a:gd name="connsiteY235" fmla="*/ 779317 h 1271445"/>
                <a:gd name="connsiteX236" fmla="*/ 33149 w 1006063"/>
                <a:gd name="connsiteY236" fmla="*/ 778851 h 1271445"/>
                <a:gd name="connsiteX237" fmla="*/ 31443 w 1006063"/>
                <a:gd name="connsiteY237" fmla="*/ 776291 h 1271445"/>
                <a:gd name="connsiteX238" fmla="*/ 30589 w 1006063"/>
                <a:gd name="connsiteY238" fmla="*/ 774895 h 1271445"/>
                <a:gd name="connsiteX239" fmla="*/ 27797 w 1006063"/>
                <a:gd name="connsiteY239" fmla="*/ 770396 h 1271445"/>
                <a:gd name="connsiteX240" fmla="*/ 20505 w 1006063"/>
                <a:gd name="connsiteY240" fmla="*/ 756122 h 1271445"/>
                <a:gd name="connsiteX241" fmla="*/ 18100 w 1006063"/>
                <a:gd name="connsiteY241" fmla="*/ 750382 h 1271445"/>
                <a:gd name="connsiteX242" fmla="*/ 17014 w 1006063"/>
                <a:gd name="connsiteY242" fmla="*/ 748054 h 1271445"/>
                <a:gd name="connsiteX243" fmla="*/ 14687 w 1006063"/>
                <a:gd name="connsiteY243" fmla="*/ 742004 h 1271445"/>
                <a:gd name="connsiteX244" fmla="*/ 12980 w 1006063"/>
                <a:gd name="connsiteY244" fmla="*/ 737194 h 1271445"/>
                <a:gd name="connsiteX245" fmla="*/ 12204 w 1006063"/>
                <a:gd name="connsiteY245" fmla="*/ 734867 h 1271445"/>
                <a:gd name="connsiteX246" fmla="*/ 4136 w 1006063"/>
                <a:gd name="connsiteY246" fmla="*/ 702596 h 1271445"/>
                <a:gd name="connsiteX247" fmla="*/ 3904 w 1006063"/>
                <a:gd name="connsiteY247" fmla="*/ 701355 h 1271445"/>
                <a:gd name="connsiteX248" fmla="*/ 3283 w 1006063"/>
                <a:gd name="connsiteY248" fmla="*/ 697165 h 1271445"/>
                <a:gd name="connsiteX249" fmla="*/ 2585 w 1006063"/>
                <a:gd name="connsiteY249" fmla="*/ 692356 h 1271445"/>
                <a:gd name="connsiteX250" fmla="*/ 2042 w 1006063"/>
                <a:gd name="connsiteY250" fmla="*/ 688787 h 1271445"/>
                <a:gd name="connsiteX251" fmla="*/ 1499 w 1006063"/>
                <a:gd name="connsiteY251" fmla="*/ 683745 h 1271445"/>
                <a:gd name="connsiteX252" fmla="*/ 1344 w 1006063"/>
                <a:gd name="connsiteY252" fmla="*/ 681883 h 1271445"/>
                <a:gd name="connsiteX253" fmla="*/ 1189 w 1006063"/>
                <a:gd name="connsiteY253" fmla="*/ 680409 h 1271445"/>
                <a:gd name="connsiteX254" fmla="*/ 490 w 1006063"/>
                <a:gd name="connsiteY254" fmla="*/ 679634 h 1271445"/>
                <a:gd name="connsiteX255" fmla="*/ 1499 w 1006063"/>
                <a:gd name="connsiteY255" fmla="*/ 675445 h 1271445"/>
                <a:gd name="connsiteX256" fmla="*/ 1576 w 1006063"/>
                <a:gd name="connsiteY256" fmla="*/ 675289 h 1271445"/>
                <a:gd name="connsiteX257" fmla="*/ 2197 w 1006063"/>
                <a:gd name="connsiteY257" fmla="*/ 672652 h 1271445"/>
                <a:gd name="connsiteX258" fmla="*/ 2663 w 1006063"/>
                <a:gd name="connsiteY258" fmla="*/ 670945 h 1271445"/>
                <a:gd name="connsiteX259" fmla="*/ 3749 w 1006063"/>
                <a:gd name="connsiteY259" fmla="*/ 666368 h 1271445"/>
                <a:gd name="connsiteX260" fmla="*/ 5378 w 1006063"/>
                <a:gd name="connsiteY260" fmla="*/ 668153 h 1271445"/>
                <a:gd name="connsiteX261" fmla="*/ 8015 w 1006063"/>
                <a:gd name="connsiteY261" fmla="*/ 671100 h 1271445"/>
                <a:gd name="connsiteX262" fmla="*/ 10730 w 1006063"/>
                <a:gd name="connsiteY262" fmla="*/ 674048 h 1271445"/>
                <a:gd name="connsiteX263" fmla="*/ 34856 w 1006063"/>
                <a:gd name="connsiteY263" fmla="*/ 700579 h 1271445"/>
                <a:gd name="connsiteX264" fmla="*/ 35632 w 1006063"/>
                <a:gd name="connsiteY264" fmla="*/ 700656 h 1271445"/>
                <a:gd name="connsiteX265" fmla="*/ 36407 w 1006063"/>
                <a:gd name="connsiteY265" fmla="*/ 700811 h 1271445"/>
                <a:gd name="connsiteX266" fmla="*/ 37726 w 1006063"/>
                <a:gd name="connsiteY266" fmla="*/ 700889 h 1271445"/>
                <a:gd name="connsiteX267" fmla="*/ 38269 w 1006063"/>
                <a:gd name="connsiteY267" fmla="*/ 701044 h 1271445"/>
                <a:gd name="connsiteX268" fmla="*/ 40829 w 1006063"/>
                <a:gd name="connsiteY268" fmla="*/ 701277 h 1271445"/>
                <a:gd name="connsiteX269" fmla="*/ 42924 w 1006063"/>
                <a:gd name="connsiteY269" fmla="*/ 701432 h 1271445"/>
                <a:gd name="connsiteX270" fmla="*/ 46027 w 1006063"/>
                <a:gd name="connsiteY270" fmla="*/ 701742 h 1271445"/>
                <a:gd name="connsiteX271" fmla="*/ 80547 w 1006063"/>
                <a:gd name="connsiteY271" fmla="*/ 704923 h 1271445"/>
                <a:gd name="connsiteX272" fmla="*/ 107233 w 1006063"/>
                <a:gd name="connsiteY272" fmla="*/ 707250 h 1271445"/>
                <a:gd name="connsiteX273" fmla="*/ 110956 w 1006063"/>
                <a:gd name="connsiteY273" fmla="*/ 707560 h 1271445"/>
                <a:gd name="connsiteX274" fmla="*/ 112741 w 1006063"/>
                <a:gd name="connsiteY274" fmla="*/ 707716 h 1271445"/>
                <a:gd name="connsiteX275" fmla="*/ 119955 w 1006063"/>
                <a:gd name="connsiteY275" fmla="*/ 708181 h 1271445"/>
                <a:gd name="connsiteX276" fmla="*/ 129652 w 1006063"/>
                <a:gd name="connsiteY276" fmla="*/ 708569 h 1271445"/>
                <a:gd name="connsiteX277" fmla="*/ 143926 w 1006063"/>
                <a:gd name="connsiteY277" fmla="*/ 689253 h 1271445"/>
                <a:gd name="connsiteX278" fmla="*/ 145012 w 1006063"/>
                <a:gd name="connsiteY278" fmla="*/ 681883 h 1271445"/>
                <a:gd name="connsiteX279" fmla="*/ 186126 w 1006063"/>
                <a:gd name="connsiteY279" fmla="*/ 629676 h 1271445"/>
                <a:gd name="connsiteX280" fmla="*/ 216690 w 1006063"/>
                <a:gd name="connsiteY280" fmla="*/ 628435 h 1271445"/>
                <a:gd name="connsiteX281" fmla="*/ 247022 w 1006063"/>
                <a:gd name="connsiteY281" fmla="*/ 655508 h 1271445"/>
                <a:gd name="connsiteX282" fmla="*/ 264709 w 1006063"/>
                <a:gd name="connsiteY282" fmla="*/ 675988 h 1271445"/>
                <a:gd name="connsiteX283" fmla="*/ 265252 w 1006063"/>
                <a:gd name="connsiteY283" fmla="*/ 676919 h 1271445"/>
                <a:gd name="connsiteX284" fmla="*/ 274018 w 1006063"/>
                <a:gd name="connsiteY284" fmla="*/ 692046 h 1271445"/>
                <a:gd name="connsiteX285" fmla="*/ 293256 w 1006063"/>
                <a:gd name="connsiteY285" fmla="*/ 695071 h 1271445"/>
                <a:gd name="connsiteX286" fmla="*/ 318934 w 1006063"/>
                <a:gd name="connsiteY286" fmla="*/ 677074 h 1271445"/>
                <a:gd name="connsiteX287" fmla="*/ 340344 w 1006063"/>
                <a:gd name="connsiteY287" fmla="*/ 646897 h 1271445"/>
                <a:gd name="connsiteX288" fmla="*/ 340887 w 1006063"/>
                <a:gd name="connsiteY288" fmla="*/ 646277 h 1271445"/>
                <a:gd name="connsiteX289" fmla="*/ 361600 w 1006063"/>
                <a:gd name="connsiteY289" fmla="*/ 635261 h 1271445"/>
                <a:gd name="connsiteX290" fmla="*/ 393250 w 1006063"/>
                <a:gd name="connsiteY290" fmla="*/ 632468 h 1271445"/>
                <a:gd name="connsiteX291" fmla="*/ 374942 w 1006063"/>
                <a:gd name="connsiteY291" fmla="*/ 594534 h 1271445"/>
                <a:gd name="connsiteX292" fmla="*/ 379054 w 1006063"/>
                <a:gd name="connsiteY292" fmla="*/ 593061 h 1271445"/>
                <a:gd name="connsiteX293" fmla="*/ 423349 w 1006063"/>
                <a:gd name="connsiteY293" fmla="*/ 580028 h 1271445"/>
                <a:gd name="connsiteX294" fmla="*/ 454999 w 1006063"/>
                <a:gd name="connsiteY294" fmla="*/ 543801 h 1271445"/>
                <a:gd name="connsiteX295" fmla="*/ 510465 w 1006063"/>
                <a:gd name="connsiteY295" fmla="*/ 480267 h 1271445"/>
                <a:gd name="connsiteX296" fmla="*/ 496967 w 1006063"/>
                <a:gd name="connsiteY296" fmla="*/ 453116 h 1271445"/>
                <a:gd name="connsiteX297" fmla="*/ 477961 w 1006063"/>
                <a:gd name="connsiteY297" fmla="*/ 424957 h 1271445"/>
                <a:gd name="connsiteX298" fmla="*/ 542038 w 1006063"/>
                <a:gd name="connsiteY298" fmla="*/ 395711 h 1271445"/>
                <a:gd name="connsiteX299" fmla="*/ 603865 w 1006063"/>
                <a:gd name="connsiteY299" fmla="*/ 381825 h 1271445"/>
                <a:gd name="connsiteX300" fmla="*/ 692687 w 1006063"/>
                <a:gd name="connsiteY300" fmla="*/ 377714 h 1271445"/>
                <a:gd name="connsiteX301" fmla="*/ 702927 w 1006063"/>
                <a:gd name="connsiteY301" fmla="*/ 357157 h 1271445"/>
                <a:gd name="connsiteX302" fmla="*/ 688343 w 1006063"/>
                <a:gd name="connsiteY302" fmla="*/ 308905 h 1271445"/>
                <a:gd name="connsiteX303" fmla="*/ 688809 w 1006063"/>
                <a:gd name="connsiteY303" fmla="*/ 305337 h 1271445"/>
                <a:gd name="connsiteX304" fmla="*/ 699436 w 1006063"/>
                <a:gd name="connsiteY304" fmla="*/ 253595 h 1271445"/>
                <a:gd name="connsiteX305" fmla="*/ 729690 w 1006063"/>
                <a:gd name="connsiteY305" fmla="*/ 224272 h 1271445"/>
                <a:gd name="connsiteX306" fmla="*/ 778485 w 1006063"/>
                <a:gd name="connsiteY306" fmla="*/ 195336 h 1271445"/>
                <a:gd name="connsiteX307" fmla="*/ 779028 w 1006063"/>
                <a:gd name="connsiteY307" fmla="*/ 190294 h 1271445"/>
                <a:gd name="connsiteX308" fmla="*/ 779338 w 1006063"/>
                <a:gd name="connsiteY308" fmla="*/ 187967 h 1271445"/>
                <a:gd name="connsiteX309" fmla="*/ 779648 w 1006063"/>
                <a:gd name="connsiteY309" fmla="*/ 185717 h 1271445"/>
                <a:gd name="connsiteX310" fmla="*/ 779881 w 1006063"/>
                <a:gd name="connsiteY310" fmla="*/ 183545 h 1271445"/>
                <a:gd name="connsiteX311" fmla="*/ 780191 w 1006063"/>
                <a:gd name="connsiteY311" fmla="*/ 180985 h 1271445"/>
                <a:gd name="connsiteX312" fmla="*/ 780734 w 1006063"/>
                <a:gd name="connsiteY312" fmla="*/ 176563 h 1271445"/>
                <a:gd name="connsiteX313" fmla="*/ 780967 w 1006063"/>
                <a:gd name="connsiteY313" fmla="*/ 174624 h 1271445"/>
                <a:gd name="connsiteX314" fmla="*/ 781355 w 1006063"/>
                <a:gd name="connsiteY314" fmla="*/ 171056 h 1271445"/>
                <a:gd name="connsiteX315" fmla="*/ 781510 w 1006063"/>
                <a:gd name="connsiteY315" fmla="*/ 171056 h 1271445"/>
                <a:gd name="connsiteX316" fmla="*/ 781898 w 1006063"/>
                <a:gd name="connsiteY316" fmla="*/ 167254 h 1271445"/>
                <a:gd name="connsiteX317" fmla="*/ 782674 w 1006063"/>
                <a:gd name="connsiteY317" fmla="*/ 161824 h 1271445"/>
                <a:gd name="connsiteX318" fmla="*/ 783527 w 1006063"/>
                <a:gd name="connsiteY318" fmla="*/ 156006 h 1271445"/>
                <a:gd name="connsiteX319" fmla="*/ 784380 w 1006063"/>
                <a:gd name="connsiteY319" fmla="*/ 150576 h 1271445"/>
                <a:gd name="connsiteX320" fmla="*/ 785001 w 1006063"/>
                <a:gd name="connsiteY320" fmla="*/ 147085 h 1271445"/>
                <a:gd name="connsiteX321" fmla="*/ 785079 w 1006063"/>
                <a:gd name="connsiteY321" fmla="*/ 146077 h 1271445"/>
                <a:gd name="connsiteX322" fmla="*/ 785466 w 1006063"/>
                <a:gd name="connsiteY322" fmla="*/ 143749 h 1271445"/>
                <a:gd name="connsiteX323" fmla="*/ 785777 w 1006063"/>
                <a:gd name="connsiteY323" fmla="*/ 142043 h 1271445"/>
                <a:gd name="connsiteX324" fmla="*/ 785622 w 1006063"/>
                <a:gd name="connsiteY324" fmla="*/ 141887 h 1271445"/>
                <a:gd name="connsiteX325" fmla="*/ 786165 w 1006063"/>
                <a:gd name="connsiteY325" fmla="*/ 140258 h 1271445"/>
                <a:gd name="connsiteX326" fmla="*/ 786552 w 1006063"/>
                <a:gd name="connsiteY326" fmla="*/ 138164 h 1271445"/>
                <a:gd name="connsiteX327" fmla="*/ 788337 w 1006063"/>
                <a:gd name="connsiteY327" fmla="*/ 132966 h 1271445"/>
                <a:gd name="connsiteX328" fmla="*/ 817582 w 1006063"/>
                <a:gd name="connsiteY328" fmla="*/ 107367 h 1271445"/>
                <a:gd name="connsiteX329" fmla="*/ 816496 w 1006063"/>
                <a:gd name="connsiteY329" fmla="*/ 89835 h 1271445"/>
                <a:gd name="connsiteX330" fmla="*/ 816263 w 1006063"/>
                <a:gd name="connsiteY330" fmla="*/ 85879 h 1271445"/>
                <a:gd name="connsiteX331" fmla="*/ 816031 w 1006063"/>
                <a:gd name="connsiteY331" fmla="*/ 82000 h 1271445"/>
                <a:gd name="connsiteX332" fmla="*/ 814867 w 1006063"/>
                <a:gd name="connsiteY332" fmla="*/ 62374 h 1271445"/>
                <a:gd name="connsiteX333" fmla="*/ 818823 w 1006063"/>
                <a:gd name="connsiteY333" fmla="*/ 52677 h 1271445"/>
                <a:gd name="connsiteX334" fmla="*/ 818823 w 1006063"/>
                <a:gd name="connsiteY334" fmla="*/ 52599 h 1271445"/>
                <a:gd name="connsiteX335" fmla="*/ 818901 w 1006063"/>
                <a:gd name="connsiteY335" fmla="*/ 52599 h 1271445"/>
                <a:gd name="connsiteX336" fmla="*/ 820297 w 1006063"/>
                <a:gd name="connsiteY336" fmla="*/ 49031 h 1271445"/>
                <a:gd name="connsiteX337" fmla="*/ 821771 w 1006063"/>
                <a:gd name="connsiteY337" fmla="*/ 45462 h 1271445"/>
                <a:gd name="connsiteX338" fmla="*/ 821771 w 1006063"/>
                <a:gd name="connsiteY338" fmla="*/ 45385 h 1271445"/>
                <a:gd name="connsiteX339" fmla="*/ 824486 w 1006063"/>
                <a:gd name="connsiteY339" fmla="*/ 38791 h 1271445"/>
                <a:gd name="connsiteX340" fmla="*/ 825495 w 1006063"/>
                <a:gd name="connsiteY340" fmla="*/ 28163 h 1271445"/>
                <a:gd name="connsiteX341" fmla="*/ 826193 w 1006063"/>
                <a:gd name="connsiteY341" fmla="*/ 22888 h 1271445"/>
                <a:gd name="connsiteX342" fmla="*/ 828055 w 1006063"/>
                <a:gd name="connsiteY342" fmla="*/ 12648 h 1271445"/>
                <a:gd name="connsiteX343" fmla="*/ 828520 w 1006063"/>
                <a:gd name="connsiteY343" fmla="*/ 10787 h 1271445"/>
                <a:gd name="connsiteX344" fmla="*/ 831313 w 1006063"/>
                <a:gd name="connsiteY344" fmla="*/ 3417 h 1271445"/>
                <a:gd name="connsiteX345" fmla="*/ 831778 w 1006063"/>
                <a:gd name="connsiteY345" fmla="*/ 2796 h 1271445"/>
                <a:gd name="connsiteX346" fmla="*/ 833020 w 1006063"/>
                <a:gd name="connsiteY346" fmla="*/ 1400 h 1271445"/>
                <a:gd name="connsiteX347" fmla="*/ 834959 w 1006063"/>
                <a:gd name="connsiteY347" fmla="*/ 547 h 1271445"/>
                <a:gd name="connsiteX348" fmla="*/ 835036 w 1006063"/>
                <a:gd name="connsiteY348" fmla="*/ 547 h 1271445"/>
                <a:gd name="connsiteX349" fmla="*/ 836122 w 1006063"/>
                <a:gd name="connsiteY349" fmla="*/ 392 h 1271445"/>
                <a:gd name="connsiteX350" fmla="*/ 837364 w 1006063"/>
                <a:gd name="connsiteY350" fmla="*/ 547 h 1271445"/>
                <a:gd name="connsiteX351" fmla="*/ 839148 w 1006063"/>
                <a:gd name="connsiteY351" fmla="*/ 780 h 1271445"/>
                <a:gd name="connsiteX352" fmla="*/ 839225 w 1006063"/>
                <a:gd name="connsiteY352" fmla="*/ 780 h 1271445"/>
                <a:gd name="connsiteX353" fmla="*/ 876927 w 1006063"/>
                <a:gd name="connsiteY353" fmla="*/ 702 h 1271445"/>
                <a:gd name="connsiteX354" fmla="*/ 879564 w 1006063"/>
                <a:gd name="connsiteY354" fmla="*/ 702 h 1271445"/>
                <a:gd name="connsiteX355" fmla="*/ 887632 w 1006063"/>
                <a:gd name="connsiteY355" fmla="*/ 469 h 1271445"/>
                <a:gd name="connsiteX356" fmla="*/ 892364 w 1006063"/>
                <a:gd name="connsiteY356" fmla="*/ 392 h 1271445"/>
                <a:gd name="connsiteX357" fmla="*/ 893605 w 1006063"/>
                <a:gd name="connsiteY357" fmla="*/ 392 h 1271445"/>
                <a:gd name="connsiteX358" fmla="*/ 949148 w 1006063"/>
                <a:gd name="connsiteY358" fmla="*/ 39412 h 1271445"/>
                <a:gd name="connsiteX359" fmla="*/ 1005700 w 1006063"/>
                <a:gd name="connsiteY359" fmla="*/ 82155 h 1271445"/>
                <a:gd name="connsiteX360" fmla="*/ 1006554 w 1006063"/>
                <a:gd name="connsiteY360" fmla="*/ 82776 h 1271445"/>
                <a:gd name="connsiteX361" fmla="*/ 1006554 w 1006063"/>
                <a:gd name="connsiteY361" fmla="*/ 96817 h 1271445"/>
                <a:gd name="connsiteX362" fmla="*/ 27564 w 1006063"/>
                <a:gd name="connsiteY362" fmla="*/ 752942 h 1271445"/>
                <a:gd name="connsiteX363" fmla="*/ 34546 w 1006063"/>
                <a:gd name="connsiteY363" fmla="*/ 766517 h 1271445"/>
                <a:gd name="connsiteX364" fmla="*/ 37028 w 1006063"/>
                <a:gd name="connsiteY364" fmla="*/ 770628 h 1271445"/>
                <a:gd name="connsiteX365" fmla="*/ 38036 w 1006063"/>
                <a:gd name="connsiteY365" fmla="*/ 772102 h 1271445"/>
                <a:gd name="connsiteX366" fmla="*/ 40131 w 1006063"/>
                <a:gd name="connsiteY366" fmla="*/ 775361 h 1271445"/>
                <a:gd name="connsiteX367" fmla="*/ 40984 w 1006063"/>
                <a:gd name="connsiteY367" fmla="*/ 776291 h 1271445"/>
                <a:gd name="connsiteX368" fmla="*/ 40984 w 1006063"/>
                <a:gd name="connsiteY368" fmla="*/ 776757 h 1271445"/>
                <a:gd name="connsiteX369" fmla="*/ 41838 w 1006063"/>
                <a:gd name="connsiteY369" fmla="*/ 777843 h 1271445"/>
                <a:gd name="connsiteX370" fmla="*/ 42846 w 1006063"/>
                <a:gd name="connsiteY370" fmla="*/ 779162 h 1271445"/>
                <a:gd name="connsiteX371" fmla="*/ 43777 w 1006063"/>
                <a:gd name="connsiteY371" fmla="*/ 780403 h 1271445"/>
                <a:gd name="connsiteX372" fmla="*/ 47656 w 1006063"/>
                <a:gd name="connsiteY372" fmla="*/ 785368 h 1271445"/>
                <a:gd name="connsiteX373" fmla="*/ 93114 w 1006063"/>
                <a:gd name="connsiteY373" fmla="*/ 858365 h 1271445"/>
                <a:gd name="connsiteX374" fmla="*/ 111499 w 1006063"/>
                <a:gd name="connsiteY374" fmla="*/ 934388 h 1271445"/>
                <a:gd name="connsiteX375" fmla="*/ 115921 w 1006063"/>
                <a:gd name="connsiteY375" fmla="*/ 976744 h 1271445"/>
                <a:gd name="connsiteX376" fmla="*/ 111189 w 1006063"/>
                <a:gd name="connsiteY376" fmla="*/ 1051758 h 1271445"/>
                <a:gd name="connsiteX377" fmla="*/ 86365 w 1006063"/>
                <a:gd name="connsiteY377" fmla="*/ 1099777 h 1271445"/>
                <a:gd name="connsiteX378" fmla="*/ 68368 w 1006063"/>
                <a:gd name="connsiteY378" fmla="*/ 1138331 h 1271445"/>
                <a:gd name="connsiteX379" fmla="*/ 71393 w 1006063"/>
                <a:gd name="connsiteY379" fmla="*/ 1172076 h 1271445"/>
                <a:gd name="connsiteX380" fmla="*/ 82409 w 1006063"/>
                <a:gd name="connsiteY380" fmla="*/ 1195349 h 1271445"/>
                <a:gd name="connsiteX381" fmla="*/ 82874 w 1006063"/>
                <a:gd name="connsiteY381" fmla="*/ 1196357 h 1271445"/>
                <a:gd name="connsiteX382" fmla="*/ 78841 w 1006063"/>
                <a:gd name="connsiteY382" fmla="*/ 1226068 h 1271445"/>
                <a:gd name="connsiteX383" fmla="*/ 75505 w 1006063"/>
                <a:gd name="connsiteY383" fmla="*/ 1221802 h 1271445"/>
                <a:gd name="connsiteX384" fmla="*/ 75505 w 1006063"/>
                <a:gd name="connsiteY384" fmla="*/ 1221724 h 1271445"/>
                <a:gd name="connsiteX385" fmla="*/ 78918 w 1006063"/>
                <a:gd name="connsiteY385" fmla="*/ 1196978 h 1271445"/>
                <a:gd name="connsiteX386" fmla="*/ 67903 w 1006063"/>
                <a:gd name="connsiteY386" fmla="*/ 1173783 h 1271445"/>
                <a:gd name="connsiteX387" fmla="*/ 64567 w 1006063"/>
                <a:gd name="connsiteY387" fmla="*/ 1137711 h 1271445"/>
                <a:gd name="connsiteX388" fmla="*/ 107621 w 1006063"/>
                <a:gd name="connsiteY388" fmla="*/ 1050284 h 1271445"/>
                <a:gd name="connsiteX389" fmla="*/ 107621 w 1006063"/>
                <a:gd name="connsiteY389" fmla="*/ 934543 h 1271445"/>
                <a:gd name="connsiteX390" fmla="*/ 44708 w 1006063"/>
                <a:gd name="connsiteY390" fmla="*/ 787850 h 1271445"/>
                <a:gd name="connsiteX391" fmla="*/ 40674 w 1006063"/>
                <a:gd name="connsiteY391" fmla="*/ 782730 h 1271445"/>
                <a:gd name="connsiteX392" fmla="*/ 39510 w 1006063"/>
                <a:gd name="connsiteY392" fmla="*/ 781101 h 1271445"/>
                <a:gd name="connsiteX393" fmla="*/ 37106 w 1006063"/>
                <a:gd name="connsiteY393" fmla="*/ 777920 h 1271445"/>
                <a:gd name="connsiteX394" fmla="*/ 37028 w 1006063"/>
                <a:gd name="connsiteY394" fmla="*/ 777688 h 1271445"/>
                <a:gd name="connsiteX395" fmla="*/ 33770 w 1006063"/>
                <a:gd name="connsiteY395" fmla="*/ 772723 h 1271445"/>
                <a:gd name="connsiteX396" fmla="*/ 31132 w 1006063"/>
                <a:gd name="connsiteY396" fmla="*/ 768456 h 1271445"/>
                <a:gd name="connsiteX397" fmla="*/ 24073 w 1006063"/>
                <a:gd name="connsiteY397" fmla="*/ 754493 h 1271445"/>
                <a:gd name="connsiteX398" fmla="*/ 21436 w 1006063"/>
                <a:gd name="connsiteY398" fmla="*/ 748365 h 1271445"/>
                <a:gd name="connsiteX399" fmla="*/ 20893 w 1006063"/>
                <a:gd name="connsiteY399" fmla="*/ 747356 h 1271445"/>
                <a:gd name="connsiteX400" fmla="*/ 25004 w 1006063"/>
                <a:gd name="connsiteY400" fmla="*/ 746968 h 1271445"/>
                <a:gd name="connsiteX401" fmla="*/ 27564 w 1006063"/>
                <a:gd name="connsiteY401" fmla="*/ 752942 h 1271445"/>
                <a:gd name="connsiteX402" fmla="*/ 944572 w 1006063"/>
                <a:gd name="connsiteY402" fmla="*/ 45618 h 1271445"/>
                <a:gd name="connsiteX403" fmla="*/ 891200 w 1006063"/>
                <a:gd name="connsiteY403" fmla="*/ 8149 h 1271445"/>
                <a:gd name="connsiteX404" fmla="*/ 887787 w 1006063"/>
                <a:gd name="connsiteY404" fmla="*/ 8227 h 1271445"/>
                <a:gd name="connsiteX405" fmla="*/ 879797 w 1006063"/>
                <a:gd name="connsiteY405" fmla="*/ 8459 h 1271445"/>
                <a:gd name="connsiteX406" fmla="*/ 877004 w 1006063"/>
                <a:gd name="connsiteY406" fmla="*/ 8459 h 1271445"/>
                <a:gd name="connsiteX407" fmla="*/ 851870 w 1006063"/>
                <a:gd name="connsiteY407" fmla="*/ 8770 h 1271445"/>
                <a:gd name="connsiteX408" fmla="*/ 842173 w 1006063"/>
                <a:gd name="connsiteY408" fmla="*/ 8615 h 1271445"/>
                <a:gd name="connsiteX409" fmla="*/ 837286 w 1006063"/>
                <a:gd name="connsiteY409" fmla="*/ 8304 h 1271445"/>
                <a:gd name="connsiteX410" fmla="*/ 837209 w 1006063"/>
                <a:gd name="connsiteY410" fmla="*/ 8459 h 1271445"/>
                <a:gd name="connsiteX411" fmla="*/ 835812 w 1006063"/>
                <a:gd name="connsiteY411" fmla="*/ 13269 h 1271445"/>
                <a:gd name="connsiteX412" fmla="*/ 835036 w 1006063"/>
                <a:gd name="connsiteY412" fmla="*/ 16915 h 1271445"/>
                <a:gd name="connsiteX413" fmla="*/ 834881 w 1006063"/>
                <a:gd name="connsiteY413" fmla="*/ 17691 h 1271445"/>
                <a:gd name="connsiteX414" fmla="*/ 834416 w 1006063"/>
                <a:gd name="connsiteY414" fmla="*/ 20406 h 1271445"/>
                <a:gd name="connsiteX415" fmla="*/ 834338 w 1006063"/>
                <a:gd name="connsiteY415" fmla="*/ 21026 h 1271445"/>
                <a:gd name="connsiteX416" fmla="*/ 832166 w 1006063"/>
                <a:gd name="connsiteY416" fmla="*/ 40032 h 1271445"/>
                <a:gd name="connsiteX417" fmla="*/ 829141 w 1006063"/>
                <a:gd name="connsiteY417" fmla="*/ 47635 h 1271445"/>
                <a:gd name="connsiteX418" fmla="*/ 826193 w 1006063"/>
                <a:gd name="connsiteY418" fmla="*/ 54927 h 1271445"/>
                <a:gd name="connsiteX419" fmla="*/ 822702 w 1006063"/>
                <a:gd name="connsiteY419" fmla="*/ 63692 h 1271445"/>
                <a:gd name="connsiteX420" fmla="*/ 823711 w 1006063"/>
                <a:gd name="connsiteY420" fmla="*/ 80759 h 1271445"/>
                <a:gd name="connsiteX421" fmla="*/ 824176 w 1006063"/>
                <a:gd name="connsiteY421" fmla="*/ 87896 h 1271445"/>
                <a:gd name="connsiteX422" fmla="*/ 824254 w 1006063"/>
                <a:gd name="connsiteY422" fmla="*/ 88594 h 1271445"/>
                <a:gd name="connsiteX423" fmla="*/ 825572 w 1006063"/>
                <a:gd name="connsiteY423" fmla="*/ 110935 h 1271445"/>
                <a:gd name="connsiteX424" fmla="*/ 823943 w 1006063"/>
                <a:gd name="connsiteY424" fmla="*/ 112176 h 1271445"/>
                <a:gd name="connsiteX425" fmla="*/ 794853 w 1006063"/>
                <a:gd name="connsiteY425" fmla="*/ 137155 h 1271445"/>
                <a:gd name="connsiteX426" fmla="*/ 794155 w 1006063"/>
                <a:gd name="connsiteY426" fmla="*/ 139560 h 1271445"/>
                <a:gd name="connsiteX427" fmla="*/ 793767 w 1006063"/>
                <a:gd name="connsiteY427" fmla="*/ 141810 h 1271445"/>
                <a:gd name="connsiteX428" fmla="*/ 793534 w 1006063"/>
                <a:gd name="connsiteY428" fmla="*/ 143361 h 1271445"/>
                <a:gd name="connsiteX429" fmla="*/ 793379 w 1006063"/>
                <a:gd name="connsiteY429" fmla="*/ 143594 h 1271445"/>
                <a:gd name="connsiteX430" fmla="*/ 793146 w 1006063"/>
                <a:gd name="connsiteY430" fmla="*/ 145223 h 1271445"/>
                <a:gd name="connsiteX431" fmla="*/ 792836 w 1006063"/>
                <a:gd name="connsiteY431" fmla="*/ 146620 h 1271445"/>
                <a:gd name="connsiteX432" fmla="*/ 792603 w 1006063"/>
                <a:gd name="connsiteY432" fmla="*/ 148326 h 1271445"/>
                <a:gd name="connsiteX433" fmla="*/ 791983 w 1006063"/>
                <a:gd name="connsiteY433" fmla="*/ 151895 h 1271445"/>
                <a:gd name="connsiteX434" fmla="*/ 791207 w 1006063"/>
                <a:gd name="connsiteY434" fmla="*/ 157170 h 1271445"/>
                <a:gd name="connsiteX435" fmla="*/ 790431 w 1006063"/>
                <a:gd name="connsiteY435" fmla="*/ 163919 h 1271445"/>
                <a:gd name="connsiteX436" fmla="*/ 790198 w 1006063"/>
                <a:gd name="connsiteY436" fmla="*/ 164074 h 1271445"/>
                <a:gd name="connsiteX437" fmla="*/ 789578 w 1006063"/>
                <a:gd name="connsiteY437" fmla="*/ 168340 h 1271445"/>
                <a:gd name="connsiteX438" fmla="*/ 788802 w 1006063"/>
                <a:gd name="connsiteY438" fmla="*/ 175477 h 1271445"/>
                <a:gd name="connsiteX439" fmla="*/ 788492 w 1006063"/>
                <a:gd name="connsiteY439" fmla="*/ 177029 h 1271445"/>
                <a:gd name="connsiteX440" fmla="*/ 788414 w 1006063"/>
                <a:gd name="connsiteY440" fmla="*/ 177572 h 1271445"/>
                <a:gd name="connsiteX441" fmla="*/ 787871 w 1006063"/>
                <a:gd name="connsiteY441" fmla="*/ 181838 h 1271445"/>
                <a:gd name="connsiteX442" fmla="*/ 787638 w 1006063"/>
                <a:gd name="connsiteY442" fmla="*/ 184010 h 1271445"/>
                <a:gd name="connsiteX443" fmla="*/ 787328 w 1006063"/>
                <a:gd name="connsiteY443" fmla="*/ 186803 h 1271445"/>
                <a:gd name="connsiteX444" fmla="*/ 787018 w 1006063"/>
                <a:gd name="connsiteY444" fmla="*/ 188820 h 1271445"/>
                <a:gd name="connsiteX445" fmla="*/ 786708 w 1006063"/>
                <a:gd name="connsiteY445" fmla="*/ 191302 h 1271445"/>
                <a:gd name="connsiteX446" fmla="*/ 786165 w 1006063"/>
                <a:gd name="connsiteY446" fmla="*/ 195802 h 1271445"/>
                <a:gd name="connsiteX447" fmla="*/ 786087 w 1006063"/>
                <a:gd name="connsiteY447" fmla="*/ 196888 h 1271445"/>
                <a:gd name="connsiteX448" fmla="*/ 785932 w 1006063"/>
                <a:gd name="connsiteY448" fmla="*/ 199836 h 1271445"/>
                <a:gd name="connsiteX449" fmla="*/ 733259 w 1006063"/>
                <a:gd name="connsiteY449" fmla="*/ 231176 h 1271445"/>
                <a:gd name="connsiteX450" fmla="*/ 706728 w 1006063"/>
                <a:gd name="connsiteY450" fmla="*/ 256387 h 1271445"/>
                <a:gd name="connsiteX451" fmla="*/ 696488 w 1006063"/>
                <a:gd name="connsiteY451" fmla="*/ 306268 h 1271445"/>
                <a:gd name="connsiteX452" fmla="*/ 696023 w 1006063"/>
                <a:gd name="connsiteY452" fmla="*/ 309836 h 1271445"/>
                <a:gd name="connsiteX453" fmla="*/ 710685 w 1006063"/>
                <a:gd name="connsiteY453" fmla="*/ 355528 h 1271445"/>
                <a:gd name="connsiteX454" fmla="*/ 711305 w 1006063"/>
                <a:gd name="connsiteY454" fmla="*/ 357001 h 1271445"/>
                <a:gd name="connsiteX455" fmla="*/ 710762 w 1006063"/>
                <a:gd name="connsiteY455" fmla="*/ 358475 h 1271445"/>
                <a:gd name="connsiteX456" fmla="*/ 693541 w 1006063"/>
                <a:gd name="connsiteY456" fmla="*/ 385394 h 1271445"/>
                <a:gd name="connsiteX457" fmla="*/ 604873 w 1006063"/>
                <a:gd name="connsiteY457" fmla="*/ 389505 h 1271445"/>
                <a:gd name="connsiteX458" fmla="*/ 544908 w 1006063"/>
                <a:gd name="connsiteY458" fmla="*/ 402926 h 1271445"/>
                <a:gd name="connsiteX459" fmla="*/ 489520 w 1006063"/>
                <a:gd name="connsiteY459" fmla="*/ 428215 h 1271445"/>
                <a:gd name="connsiteX460" fmla="*/ 503638 w 1006063"/>
                <a:gd name="connsiteY460" fmla="*/ 449237 h 1271445"/>
                <a:gd name="connsiteX461" fmla="*/ 519696 w 1006063"/>
                <a:gd name="connsiteY461" fmla="*/ 481431 h 1271445"/>
                <a:gd name="connsiteX462" fmla="*/ 460972 w 1006063"/>
                <a:gd name="connsiteY462" fmla="*/ 548766 h 1271445"/>
                <a:gd name="connsiteX463" fmla="*/ 424202 w 1006063"/>
                <a:gd name="connsiteY463" fmla="*/ 587863 h 1271445"/>
                <a:gd name="connsiteX464" fmla="*/ 423426 w 1006063"/>
                <a:gd name="connsiteY464" fmla="*/ 587785 h 1271445"/>
                <a:gd name="connsiteX465" fmla="*/ 385725 w 1006063"/>
                <a:gd name="connsiteY465" fmla="*/ 599034 h 1271445"/>
                <a:gd name="connsiteX466" fmla="*/ 405584 w 1006063"/>
                <a:gd name="connsiteY466" fmla="*/ 640148 h 1271445"/>
                <a:gd name="connsiteX467" fmla="*/ 399378 w 1006063"/>
                <a:gd name="connsiteY467" fmla="*/ 640148 h 1271445"/>
                <a:gd name="connsiteX468" fmla="*/ 363461 w 1006063"/>
                <a:gd name="connsiteY468" fmla="*/ 642786 h 1271445"/>
                <a:gd name="connsiteX469" fmla="*/ 346395 w 1006063"/>
                <a:gd name="connsiteY469" fmla="*/ 651707 h 1271445"/>
                <a:gd name="connsiteX470" fmla="*/ 324829 w 1006063"/>
                <a:gd name="connsiteY470" fmla="*/ 682116 h 1271445"/>
                <a:gd name="connsiteX471" fmla="*/ 295661 w 1006063"/>
                <a:gd name="connsiteY471" fmla="*/ 702828 h 1271445"/>
                <a:gd name="connsiteX472" fmla="*/ 294498 w 1006063"/>
                <a:gd name="connsiteY472" fmla="*/ 702828 h 1271445"/>
                <a:gd name="connsiteX473" fmla="*/ 268510 w 1006063"/>
                <a:gd name="connsiteY473" fmla="*/ 697476 h 1271445"/>
                <a:gd name="connsiteX474" fmla="*/ 258425 w 1006063"/>
                <a:gd name="connsiteY474" fmla="*/ 680642 h 1271445"/>
                <a:gd name="connsiteX475" fmla="*/ 241437 w 1006063"/>
                <a:gd name="connsiteY475" fmla="*/ 660938 h 1271445"/>
                <a:gd name="connsiteX476" fmla="*/ 213665 w 1006063"/>
                <a:gd name="connsiteY476" fmla="*/ 635649 h 1271445"/>
                <a:gd name="connsiteX477" fmla="*/ 187678 w 1006063"/>
                <a:gd name="connsiteY477" fmla="*/ 637278 h 1271445"/>
                <a:gd name="connsiteX478" fmla="*/ 152614 w 1006063"/>
                <a:gd name="connsiteY478" fmla="*/ 683125 h 1271445"/>
                <a:gd name="connsiteX479" fmla="*/ 151605 w 1006063"/>
                <a:gd name="connsiteY479" fmla="*/ 690261 h 1271445"/>
                <a:gd name="connsiteX480" fmla="*/ 129652 w 1006063"/>
                <a:gd name="connsiteY480" fmla="*/ 716326 h 1271445"/>
                <a:gd name="connsiteX481" fmla="*/ 119490 w 1006063"/>
                <a:gd name="connsiteY481" fmla="*/ 715861 h 1271445"/>
                <a:gd name="connsiteX482" fmla="*/ 112198 w 1006063"/>
                <a:gd name="connsiteY482" fmla="*/ 715395 h 1271445"/>
                <a:gd name="connsiteX483" fmla="*/ 110336 w 1006063"/>
                <a:gd name="connsiteY483" fmla="*/ 715318 h 1271445"/>
                <a:gd name="connsiteX484" fmla="*/ 106612 w 1006063"/>
                <a:gd name="connsiteY484" fmla="*/ 715008 h 1271445"/>
                <a:gd name="connsiteX485" fmla="*/ 79849 w 1006063"/>
                <a:gd name="connsiteY485" fmla="*/ 712680 h 1271445"/>
                <a:gd name="connsiteX486" fmla="*/ 45406 w 1006063"/>
                <a:gd name="connsiteY486" fmla="*/ 709422 h 1271445"/>
                <a:gd name="connsiteX487" fmla="*/ 42148 w 1006063"/>
                <a:gd name="connsiteY487" fmla="*/ 709190 h 1271445"/>
                <a:gd name="connsiteX488" fmla="*/ 39976 w 1006063"/>
                <a:gd name="connsiteY488" fmla="*/ 708957 h 1271445"/>
                <a:gd name="connsiteX489" fmla="*/ 38269 w 1006063"/>
                <a:gd name="connsiteY489" fmla="*/ 708802 h 1271445"/>
                <a:gd name="connsiteX490" fmla="*/ 37028 w 1006063"/>
                <a:gd name="connsiteY490" fmla="*/ 708647 h 1271445"/>
                <a:gd name="connsiteX491" fmla="*/ 36407 w 1006063"/>
                <a:gd name="connsiteY491" fmla="*/ 708569 h 1271445"/>
                <a:gd name="connsiteX492" fmla="*/ 35632 w 1006063"/>
                <a:gd name="connsiteY492" fmla="*/ 708414 h 1271445"/>
                <a:gd name="connsiteX493" fmla="*/ 34003 w 1006063"/>
                <a:gd name="connsiteY493" fmla="*/ 708259 h 1271445"/>
                <a:gd name="connsiteX494" fmla="*/ 32994 w 1006063"/>
                <a:gd name="connsiteY494" fmla="*/ 708181 h 1271445"/>
                <a:gd name="connsiteX495" fmla="*/ 31287 w 1006063"/>
                <a:gd name="connsiteY495" fmla="*/ 708181 h 1271445"/>
                <a:gd name="connsiteX496" fmla="*/ 9334 w 1006063"/>
                <a:gd name="connsiteY496" fmla="*/ 684055 h 1271445"/>
                <a:gd name="connsiteX497" fmla="*/ 9799 w 1006063"/>
                <a:gd name="connsiteY497" fmla="*/ 688089 h 1271445"/>
                <a:gd name="connsiteX498" fmla="*/ 10265 w 1006063"/>
                <a:gd name="connsiteY498" fmla="*/ 691270 h 1271445"/>
                <a:gd name="connsiteX499" fmla="*/ 10885 w 1006063"/>
                <a:gd name="connsiteY499" fmla="*/ 695924 h 1271445"/>
                <a:gd name="connsiteX500" fmla="*/ 11584 w 1006063"/>
                <a:gd name="connsiteY500" fmla="*/ 700036 h 1271445"/>
                <a:gd name="connsiteX501" fmla="*/ 11816 w 1006063"/>
                <a:gd name="connsiteY501" fmla="*/ 701199 h 1271445"/>
                <a:gd name="connsiteX502" fmla="*/ 19574 w 1006063"/>
                <a:gd name="connsiteY502" fmla="*/ 732384 h 1271445"/>
                <a:gd name="connsiteX503" fmla="*/ 20349 w 1006063"/>
                <a:gd name="connsiteY503" fmla="*/ 734789 h 1271445"/>
                <a:gd name="connsiteX504" fmla="*/ 21979 w 1006063"/>
                <a:gd name="connsiteY504" fmla="*/ 739366 h 1271445"/>
                <a:gd name="connsiteX505" fmla="*/ 24228 w 1006063"/>
                <a:gd name="connsiteY505" fmla="*/ 745262 h 1271445"/>
                <a:gd name="connsiteX506" fmla="*/ 24539 w 1006063"/>
                <a:gd name="connsiteY506" fmla="*/ 746037 h 1271445"/>
                <a:gd name="connsiteX507" fmla="*/ 20893 w 1006063"/>
                <a:gd name="connsiteY507" fmla="*/ 747356 h 1271445"/>
                <a:gd name="connsiteX508" fmla="*/ 20737 w 1006063"/>
                <a:gd name="connsiteY508" fmla="*/ 746813 h 1271445"/>
                <a:gd name="connsiteX509" fmla="*/ 18333 w 1006063"/>
                <a:gd name="connsiteY509" fmla="*/ 740607 h 1271445"/>
                <a:gd name="connsiteX510" fmla="*/ 15928 w 1006063"/>
                <a:gd name="connsiteY510" fmla="*/ 733703 h 1271445"/>
                <a:gd name="connsiteX511" fmla="*/ 7938 w 1006063"/>
                <a:gd name="connsiteY511" fmla="*/ 701898 h 1271445"/>
                <a:gd name="connsiteX512" fmla="*/ 7084 w 1006063"/>
                <a:gd name="connsiteY512" fmla="*/ 696390 h 1271445"/>
                <a:gd name="connsiteX513" fmla="*/ 6386 w 1006063"/>
                <a:gd name="connsiteY513" fmla="*/ 691580 h 1271445"/>
                <a:gd name="connsiteX514" fmla="*/ 5921 w 1006063"/>
                <a:gd name="connsiteY514" fmla="*/ 688400 h 1271445"/>
                <a:gd name="connsiteX515" fmla="*/ 5533 w 1006063"/>
                <a:gd name="connsiteY515" fmla="*/ 684754 h 1271445"/>
                <a:gd name="connsiteX516" fmla="*/ 5300 w 1006063"/>
                <a:gd name="connsiteY516" fmla="*/ 682659 h 1271445"/>
                <a:gd name="connsiteX517" fmla="*/ 5067 w 1006063"/>
                <a:gd name="connsiteY517" fmla="*/ 680177 h 1271445"/>
                <a:gd name="connsiteX518" fmla="*/ 4990 w 1006063"/>
                <a:gd name="connsiteY518" fmla="*/ 679323 h 1271445"/>
                <a:gd name="connsiteX519" fmla="*/ 4990 w 1006063"/>
                <a:gd name="connsiteY519" fmla="*/ 678703 h 1271445"/>
                <a:gd name="connsiteX520" fmla="*/ 1576 w 1006063"/>
                <a:gd name="connsiteY520" fmla="*/ 675289 h 1271445"/>
                <a:gd name="connsiteX521" fmla="*/ 2197 w 1006063"/>
                <a:gd name="connsiteY521" fmla="*/ 672652 h 1271445"/>
                <a:gd name="connsiteX522" fmla="*/ 2585 w 1006063"/>
                <a:gd name="connsiteY522" fmla="*/ 672109 h 1271445"/>
                <a:gd name="connsiteX523" fmla="*/ 3128 w 1006063"/>
                <a:gd name="connsiteY523" fmla="*/ 671411 h 1271445"/>
                <a:gd name="connsiteX524" fmla="*/ 2663 w 1006063"/>
                <a:gd name="connsiteY524" fmla="*/ 670945 h 1271445"/>
                <a:gd name="connsiteX525" fmla="*/ 3749 w 1006063"/>
                <a:gd name="connsiteY525" fmla="*/ 666368 h 1271445"/>
                <a:gd name="connsiteX526" fmla="*/ 5378 w 1006063"/>
                <a:gd name="connsiteY526" fmla="*/ 668153 h 1271445"/>
                <a:gd name="connsiteX527" fmla="*/ 8015 w 1006063"/>
                <a:gd name="connsiteY527" fmla="*/ 671100 h 1271445"/>
                <a:gd name="connsiteX528" fmla="*/ 10730 w 1006063"/>
                <a:gd name="connsiteY528" fmla="*/ 674048 h 1271445"/>
                <a:gd name="connsiteX529" fmla="*/ 34856 w 1006063"/>
                <a:gd name="connsiteY529" fmla="*/ 700579 h 1271445"/>
                <a:gd name="connsiteX530" fmla="*/ 35632 w 1006063"/>
                <a:gd name="connsiteY530" fmla="*/ 700656 h 1271445"/>
                <a:gd name="connsiteX531" fmla="*/ 36407 w 1006063"/>
                <a:gd name="connsiteY531" fmla="*/ 700811 h 1271445"/>
                <a:gd name="connsiteX532" fmla="*/ 37726 w 1006063"/>
                <a:gd name="connsiteY532" fmla="*/ 700889 h 1271445"/>
                <a:gd name="connsiteX533" fmla="*/ 38269 w 1006063"/>
                <a:gd name="connsiteY533" fmla="*/ 701044 h 1271445"/>
                <a:gd name="connsiteX534" fmla="*/ 40829 w 1006063"/>
                <a:gd name="connsiteY534" fmla="*/ 701277 h 1271445"/>
                <a:gd name="connsiteX535" fmla="*/ 42924 w 1006063"/>
                <a:gd name="connsiteY535" fmla="*/ 701432 h 1271445"/>
                <a:gd name="connsiteX536" fmla="*/ 46027 w 1006063"/>
                <a:gd name="connsiteY536" fmla="*/ 701742 h 1271445"/>
                <a:gd name="connsiteX537" fmla="*/ 80547 w 1006063"/>
                <a:gd name="connsiteY537" fmla="*/ 704923 h 1271445"/>
                <a:gd name="connsiteX538" fmla="*/ 107233 w 1006063"/>
                <a:gd name="connsiteY538" fmla="*/ 707250 h 1271445"/>
                <a:gd name="connsiteX539" fmla="*/ 110956 w 1006063"/>
                <a:gd name="connsiteY539" fmla="*/ 707560 h 1271445"/>
                <a:gd name="connsiteX540" fmla="*/ 112741 w 1006063"/>
                <a:gd name="connsiteY540" fmla="*/ 707716 h 1271445"/>
                <a:gd name="connsiteX541" fmla="*/ 119955 w 1006063"/>
                <a:gd name="connsiteY541" fmla="*/ 708181 h 1271445"/>
                <a:gd name="connsiteX542" fmla="*/ 129652 w 1006063"/>
                <a:gd name="connsiteY542" fmla="*/ 708569 h 1271445"/>
                <a:gd name="connsiteX543" fmla="*/ 143926 w 1006063"/>
                <a:gd name="connsiteY543" fmla="*/ 689253 h 1271445"/>
                <a:gd name="connsiteX544" fmla="*/ 145012 w 1006063"/>
                <a:gd name="connsiteY544" fmla="*/ 681883 h 1271445"/>
                <a:gd name="connsiteX545" fmla="*/ 186126 w 1006063"/>
                <a:gd name="connsiteY545" fmla="*/ 629676 h 1271445"/>
                <a:gd name="connsiteX546" fmla="*/ 216690 w 1006063"/>
                <a:gd name="connsiteY546" fmla="*/ 628435 h 1271445"/>
                <a:gd name="connsiteX547" fmla="*/ 247022 w 1006063"/>
                <a:gd name="connsiteY547" fmla="*/ 655508 h 1271445"/>
                <a:gd name="connsiteX548" fmla="*/ 264709 w 1006063"/>
                <a:gd name="connsiteY548" fmla="*/ 675988 h 1271445"/>
                <a:gd name="connsiteX549" fmla="*/ 265252 w 1006063"/>
                <a:gd name="connsiteY549" fmla="*/ 676919 h 1271445"/>
                <a:gd name="connsiteX550" fmla="*/ 274018 w 1006063"/>
                <a:gd name="connsiteY550" fmla="*/ 692046 h 1271445"/>
                <a:gd name="connsiteX551" fmla="*/ 293256 w 1006063"/>
                <a:gd name="connsiteY551" fmla="*/ 695071 h 1271445"/>
                <a:gd name="connsiteX552" fmla="*/ 318934 w 1006063"/>
                <a:gd name="connsiteY552" fmla="*/ 677074 h 1271445"/>
                <a:gd name="connsiteX553" fmla="*/ 340344 w 1006063"/>
                <a:gd name="connsiteY553" fmla="*/ 646897 h 1271445"/>
                <a:gd name="connsiteX554" fmla="*/ 340887 w 1006063"/>
                <a:gd name="connsiteY554" fmla="*/ 646277 h 1271445"/>
                <a:gd name="connsiteX555" fmla="*/ 361600 w 1006063"/>
                <a:gd name="connsiteY555" fmla="*/ 635261 h 1271445"/>
                <a:gd name="connsiteX556" fmla="*/ 393250 w 1006063"/>
                <a:gd name="connsiteY556" fmla="*/ 632468 h 1271445"/>
                <a:gd name="connsiteX557" fmla="*/ 374942 w 1006063"/>
                <a:gd name="connsiteY557" fmla="*/ 594534 h 1271445"/>
                <a:gd name="connsiteX558" fmla="*/ 379054 w 1006063"/>
                <a:gd name="connsiteY558" fmla="*/ 593061 h 1271445"/>
                <a:gd name="connsiteX559" fmla="*/ 423349 w 1006063"/>
                <a:gd name="connsiteY559" fmla="*/ 580028 h 1271445"/>
                <a:gd name="connsiteX560" fmla="*/ 454999 w 1006063"/>
                <a:gd name="connsiteY560" fmla="*/ 543801 h 1271445"/>
                <a:gd name="connsiteX561" fmla="*/ 510465 w 1006063"/>
                <a:gd name="connsiteY561" fmla="*/ 480267 h 1271445"/>
                <a:gd name="connsiteX562" fmla="*/ 496967 w 1006063"/>
                <a:gd name="connsiteY562" fmla="*/ 453116 h 1271445"/>
                <a:gd name="connsiteX563" fmla="*/ 477961 w 1006063"/>
                <a:gd name="connsiteY563" fmla="*/ 424957 h 1271445"/>
                <a:gd name="connsiteX564" fmla="*/ 542038 w 1006063"/>
                <a:gd name="connsiteY564" fmla="*/ 395711 h 1271445"/>
                <a:gd name="connsiteX565" fmla="*/ 603865 w 1006063"/>
                <a:gd name="connsiteY565" fmla="*/ 381825 h 1271445"/>
                <a:gd name="connsiteX566" fmla="*/ 692687 w 1006063"/>
                <a:gd name="connsiteY566" fmla="*/ 377714 h 1271445"/>
                <a:gd name="connsiteX567" fmla="*/ 702927 w 1006063"/>
                <a:gd name="connsiteY567" fmla="*/ 357157 h 1271445"/>
                <a:gd name="connsiteX568" fmla="*/ 688343 w 1006063"/>
                <a:gd name="connsiteY568" fmla="*/ 308905 h 1271445"/>
                <a:gd name="connsiteX569" fmla="*/ 688809 w 1006063"/>
                <a:gd name="connsiteY569" fmla="*/ 305337 h 1271445"/>
                <a:gd name="connsiteX570" fmla="*/ 699436 w 1006063"/>
                <a:gd name="connsiteY570" fmla="*/ 253595 h 1271445"/>
                <a:gd name="connsiteX571" fmla="*/ 729690 w 1006063"/>
                <a:gd name="connsiteY571" fmla="*/ 224272 h 1271445"/>
                <a:gd name="connsiteX572" fmla="*/ 778485 w 1006063"/>
                <a:gd name="connsiteY572" fmla="*/ 195336 h 1271445"/>
                <a:gd name="connsiteX573" fmla="*/ 779028 w 1006063"/>
                <a:gd name="connsiteY573" fmla="*/ 190294 h 1271445"/>
                <a:gd name="connsiteX574" fmla="*/ 779338 w 1006063"/>
                <a:gd name="connsiteY574" fmla="*/ 187967 h 1271445"/>
                <a:gd name="connsiteX575" fmla="*/ 779648 w 1006063"/>
                <a:gd name="connsiteY575" fmla="*/ 185717 h 1271445"/>
                <a:gd name="connsiteX576" fmla="*/ 779881 w 1006063"/>
                <a:gd name="connsiteY576" fmla="*/ 183545 h 1271445"/>
                <a:gd name="connsiteX577" fmla="*/ 780191 w 1006063"/>
                <a:gd name="connsiteY577" fmla="*/ 180985 h 1271445"/>
                <a:gd name="connsiteX578" fmla="*/ 780734 w 1006063"/>
                <a:gd name="connsiteY578" fmla="*/ 176563 h 1271445"/>
                <a:gd name="connsiteX579" fmla="*/ 780967 w 1006063"/>
                <a:gd name="connsiteY579" fmla="*/ 174624 h 1271445"/>
                <a:gd name="connsiteX580" fmla="*/ 781355 w 1006063"/>
                <a:gd name="connsiteY580" fmla="*/ 171056 h 1271445"/>
                <a:gd name="connsiteX581" fmla="*/ 781510 w 1006063"/>
                <a:gd name="connsiteY581" fmla="*/ 171056 h 1271445"/>
                <a:gd name="connsiteX582" fmla="*/ 781898 w 1006063"/>
                <a:gd name="connsiteY582" fmla="*/ 167254 h 1271445"/>
                <a:gd name="connsiteX583" fmla="*/ 782674 w 1006063"/>
                <a:gd name="connsiteY583" fmla="*/ 161824 h 1271445"/>
                <a:gd name="connsiteX584" fmla="*/ 783527 w 1006063"/>
                <a:gd name="connsiteY584" fmla="*/ 156006 h 1271445"/>
                <a:gd name="connsiteX585" fmla="*/ 784380 w 1006063"/>
                <a:gd name="connsiteY585" fmla="*/ 150576 h 1271445"/>
                <a:gd name="connsiteX586" fmla="*/ 785001 w 1006063"/>
                <a:gd name="connsiteY586" fmla="*/ 147085 h 1271445"/>
                <a:gd name="connsiteX587" fmla="*/ 785079 w 1006063"/>
                <a:gd name="connsiteY587" fmla="*/ 146077 h 1271445"/>
                <a:gd name="connsiteX588" fmla="*/ 785466 w 1006063"/>
                <a:gd name="connsiteY588" fmla="*/ 143749 h 1271445"/>
                <a:gd name="connsiteX589" fmla="*/ 785777 w 1006063"/>
                <a:gd name="connsiteY589" fmla="*/ 142043 h 1271445"/>
                <a:gd name="connsiteX590" fmla="*/ 785622 w 1006063"/>
                <a:gd name="connsiteY590" fmla="*/ 141887 h 1271445"/>
                <a:gd name="connsiteX591" fmla="*/ 786165 w 1006063"/>
                <a:gd name="connsiteY591" fmla="*/ 140258 h 1271445"/>
                <a:gd name="connsiteX592" fmla="*/ 786552 w 1006063"/>
                <a:gd name="connsiteY592" fmla="*/ 138164 h 1271445"/>
                <a:gd name="connsiteX593" fmla="*/ 788337 w 1006063"/>
                <a:gd name="connsiteY593" fmla="*/ 132966 h 1271445"/>
                <a:gd name="connsiteX594" fmla="*/ 817582 w 1006063"/>
                <a:gd name="connsiteY594" fmla="*/ 107367 h 1271445"/>
                <a:gd name="connsiteX595" fmla="*/ 816496 w 1006063"/>
                <a:gd name="connsiteY595" fmla="*/ 89835 h 1271445"/>
                <a:gd name="connsiteX596" fmla="*/ 816263 w 1006063"/>
                <a:gd name="connsiteY596" fmla="*/ 85879 h 1271445"/>
                <a:gd name="connsiteX597" fmla="*/ 816031 w 1006063"/>
                <a:gd name="connsiteY597" fmla="*/ 82000 h 1271445"/>
                <a:gd name="connsiteX598" fmla="*/ 814867 w 1006063"/>
                <a:gd name="connsiteY598" fmla="*/ 62374 h 1271445"/>
                <a:gd name="connsiteX599" fmla="*/ 818823 w 1006063"/>
                <a:gd name="connsiteY599" fmla="*/ 52677 h 1271445"/>
                <a:gd name="connsiteX600" fmla="*/ 818823 w 1006063"/>
                <a:gd name="connsiteY600" fmla="*/ 52599 h 1271445"/>
                <a:gd name="connsiteX601" fmla="*/ 818901 w 1006063"/>
                <a:gd name="connsiteY601" fmla="*/ 52599 h 1271445"/>
                <a:gd name="connsiteX602" fmla="*/ 820297 w 1006063"/>
                <a:gd name="connsiteY602" fmla="*/ 49031 h 1271445"/>
                <a:gd name="connsiteX603" fmla="*/ 821771 w 1006063"/>
                <a:gd name="connsiteY603" fmla="*/ 45462 h 1271445"/>
                <a:gd name="connsiteX604" fmla="*/ 821771 w 1006063"/>
                <a:gd name="connsiteY604" fmla="*/ 45385 h 1271445"/>
                <a:gd name="connsiteX605" fmla="*/ 824486 w 1006063"/>
                <a:gd name="connsiteY605" fmla="*/ 38791 h 1271445"/>
                <a:gd name="connsiteX606" fmla="*/ 825495 w 1006063"/>
                <a:gd name="connsiteY606" fmla="*/ 28163 h 1271445"/>
                <a:gd name="connsiteX607" fmla="*/ 826193 w 1006063"/>
                <a:gd name="connsiteY607" fmla="*/ 22888 h 1271445"/>
                <a:gd name="connsiteX608" fmla="*/ 828055 w 1006063"/>
                <a:gd name="connsiteY608" fmla="*/ 12648 h 1271445"/>
                <a:gd name="connsiteX609" fmla="*/ 828520 w 1006063"/>
                <a:gd name="connsiteY609" fmla="*/ 10787 h 1271445"/>
                <a:gd name="connsiteX610" fmla="*/ 831313 w 1006063"/>
                <a:gd name="connsiteY610" fmla="*/ 3417 h 1271445"/>
                <a:gd name="connsiteX611" fmla="*/ 831778 w 1006063"/>
                <a:gd name="connsiteY611" fmla="*/ 2796 h 1271445"/>
                <a:gd name="connsiteX612" fmla="*/ 833485 w 1006063"/>
                <a:gd name="connsiteY612" fmla="*/ 7296 h 1271445"/>
                <a:gd name="connsiteX613" fmla="*/ 833563 w 1006063"/>
                <a:gd name="connsiteY613" fmla="*/ 7296 h 1271445"/>
                <a:gd name="connsiteX614" fmla="*/ 835347 w 1006063"/>
                <a:gd name="connsiteY614" fmla="*/ 7761 h 1271445"/>
                <a:gd name="connsiteX615" fmla="*/ 842096 w 1006063"/>
                <a:gd name="connsiteY615" fmla="*/ 8304 h 1271445"/>
                <a:gd name="connsiteX616" fmla="*/ 877315 w 1006063"/>
                <a:gd name="connsiteY616" fmla="*/ 8227 h 1271445"/>
                <a:gd name="connsiteX617" fmla="*/ 880107 w 1006063"/>
                <a:gd name="connsiteY617" fmla="*/ 8149 h 1271445"/>
                <a:gd name="connsiteX618" fmla="*/ 887865 w 1006063"/>
                <a:gd name="connsiteY618" fmla="*/ 7994 h 1271445"/>
                <a:gd name="connsiteX619" fmla="*/ 891200 w 1006063"/>
                <a:gd name="connsiteY619" fmla="*/ 7916 h 1271445"/>
                <a:gd name="connsiteX620" fmla="*/ 944572 w 1006063"/>
                <a:gd name="connsiteY620" fmla="*/ 45462 h 1271445"/>
                <a:gd name="connsiteX621" fmla="*/ 998796 w 1006063"/>
                <a:gd name="connsiteY621" fmla="*/ 86422 h 1271445"/>
                <a:gd name="connsiteX622" fmla="*/ 998796 w 1006063"/>
                <a:gd name="connsiteY622" fmla="*/ 86654 h 1271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</a:cxnLst>
              <a:rect l="l" t="t" r="r" b="b"/>
              <a:pathLst>
                <a:path w="1006063" h="1271445">
                  <a:moveTo>
                    <a:pt x="25004" y="746968"/>
                  </a:moveTo>
                  <a:cubicBezTo>
                    <a:pt x="27742" y="753692"/>
                    <a:pt x="30929" y="760223"/>
                    <a:pt x="34546" y="766517"/>
                  </a:cubicBezTo>
                  <a:cubicBezTo>
                    <a:pt x="35244" y="767836"/>
                    <a:pt x="36175" y="769232"/>
                    <a:pt x="37028" y="770628"/>
                  </a:cubicBezTo>
                  <a:lnTo>
                    <a:pt x="38036" y="772102"/>
                  </a:lnTo>
                  <a:cubicBezTo>
                    <a:pt x="38735" y="773188"/>
                    <a:pt x="39433" y="774352"/>
                    <a:pt x="40131" y="775361"/>
                  </a:cubicBezTo>
                  <a:lnTo>
                    <a:pt x="40984" y="776291"/>
                  </a:lnTo>
                  <a:lnTo>
                    <a:pt x="40984" y="776757"/>
                  </a:lnTo>
                  <a:lnTo>
                    <a:pt x="41838" y="777843"/>
                  </a:lnTo>
                  <a:cubicBezTo>
                    <a:pt x="42148" y="778231"/>
                    <a:pt x="42458" y="778619"/>
                    <a:pt x="42846" y="779162"/>
                  </a:cubicBezTo>
                  <a:lnTo>
                    <a:pt x="43777" y="780403"/>
                  </a:lnTo>
                  <a:cubicBezTo>
                    <a:pt x="45018" y="782110"/>
                    <a:pt x="46415" y="783739"/>
                    <a:pt x="47656" y="785368"/>
                  </a:cubicBezTo>
                  <a:cubicBezTo>
                    <a:pt x="66817" y="808097"/>
                    <a:pt x="82176" y="832998"/>
                    <a:pt x="93114" y="858365"/>
                  </a:cubicBezTo>
                  <a:cubicBezTo>
                    <a:pt x="103975" y="883810"/>
                    <a:pt x="110413" y="909719"/>
                    <a:pt x="111499" y="934388"/>
                  </a:cubicBezTo>
                  <a:cubicBezTo>
                    <a:pt x="112198" y="950679"/>
                    <a:pt x="114215" y="964565"/>
                    <a:pt x="115921" y="976744"/>
                  </a:cubicBezTo>
                  <a:cubicBezTo>
                    <a:pt x="119722" y="1003197"/>
                    <a:pt x="122748" y="1024064"/>
                    <a:pt x="111189" y="1051758"/>
                  </a:cubicBezTo>
                  <a:cubicBezTo>
                    <a:pt x="103432" y="1070299"/>
                    <a:pt x="94356" y="1085969"/>
                    <a:pt x="86365" y="1099777"/>
                  </a:cubicBezTo>
                  <a:cubicBezTo>
                    <a:pt x="77599" y="1114904"/>
                    <a:pt x="70075" y="1127936"/>
                    <a:pt x="68368" y="1138331"/>
                  </a:cubicBezTo>
                  <a:cubicBezTo>
                    <a:pt x="65265" y="1157880"/>
                    <a:pt x="68290" y="1165948"/>
                    <a:pt x="71393" y="1172076"/>
                  </a:cubicBezTo>
                  <a:cubicBezTo>
                    <a:pt x="74729" y="1178748"/>
                    <a:pt x="82409" y="1195349"/>
                    <a:pt x="82409" y="1195349"/>
                  </a:cubicBezTo>
                  <a:lnTo>
                    <a:pt x="82874" y="1196357"/>
                  </a:lnTo>
                  <a:lnTo>
                    <a:pt x="78841" y="1226068"/>
                  </a:lnTo>
                  <a:lnTo>
                    <a:pt x="78841" y="1226146"/>
                  </a:lnTo>
                  <a:lnTo>
                    <a:pt x="84891" y="1233826"/>
                  </a:lnTo>
                  <a:lnTo>
                    <a:pt x="102889" y="1263226"/>
                  </a:lnTo>
                  <a:lnTo>
                    <a:pt x="122593" y="1259503"/>
                  </a:lnTo>
                  <a:lnTo>
                    <a:pt x="187678" y="1223896"/>
                  </a:lnTo>
                  <a:lnTo>
                    <a:pt x="241592" y="1207295"/>
                  </a:lnTo>
                  <a:lnTo>
                    <a:pt x="345542" y="1207062"/>
                  </a:lnTo>
                  <a:lnTo>
                    <a:pt x="395112" y="1135151"/>
                  </a:lnTo>
                  <a:lnTo>
                    <a:pt x="443130" y="1081314"/>
                  </a:lnTo>
                  <a:lnTo>
                    <a:pt x="497665" y="1035002"/>
                  </a:lnTo>
                  <a:lnTo>
                    <a:pt x="546770" y="1011652"/>
                  </a:lnTo>
                  <a:lnTo>
                    <a:pt x="585247" y="965728"/>
                  </a:lnTo>
                  <a:lnTo>
                    <a:pt x="599986" y="935319"/>
                  </a:lnTo>
                  <a:lnTo>
                    <a:pt x="598357" y="926631"/>
                  </a:lnTo>
                  <a:lnTo>
                    <a:pt x="601925" y="927329"/>
                  </a:lnTo>
                  <a:cubicBezTo>
                    <a:pt x="600684" y="897695"/>
                    <a:pt x="600994" y="853168"/>
                    <a:pt x="613639" y="850297"/>
                  </a:cubicBezTo>
                  <a:cubicBezTo>
                    <a:pt x="626361" y="847582"/>
                    <a:pt x="657158" y="850142"/>
                    <a:pt x="658012" y="850220"/>
                  </a:cubicBezTo>
                  <a:lnTo>
                    <a:pt x="709211" y="849134"/>
                  </a:lnTo>
                  <a:lnTo>
                    <a:pt x="750480" y="836567"/>
                  </a:lnTo>
                  <a:lnTo>
                    <a:pt x="781898" y="841997"/>
                  </a:lnTo>
                  <a:cubicBezTo>
                    <a:pt x="795396" y="838429"/>
                    <a:pt x="829684" y="827258"/>
                    <a:pt x="838915" y="815079"/>
                  </a:cubicBezTo>
                  <a:cubicBezTo>
                    <a:pt x="848224" y="802512"/>
                    <a:pt x="848379" y="760311"/>
                    <a:pt x="847604" y="744951"/>
                  </a:cubicBezTo>
                  <a:lnTo>
                    <a:pt x="847836" y="707095"/>
                  </a:lnTo>
                  <a:lnTo>
                    <a:pt x="848690" y="706087"/>
                  </a:lnTo>
                  <a:cubicBezTo>
                    <a:pt x="874134" y="673583"/>
                    <a:pt x="939064" y="586777"/>
                    <a:pt x="944029" y="563660"/>
                  </a:cubicBezTo>
                  <a:lnTo>
                    <a:pt x="909198" y="538603"/>
                  </a:lnTo>
                  <a:lnTo>
                    <a:pt x="888097" y="514865"/>
                  </a:lnTo>
                  <a:lnTo>
                    <a:pt x="875220" y="481508"/>
                  </a:lnTo>
                  <a:lnTo>
                    <a:pt x="869402" y="458081"/>
                  </a:lnTo>
                  <a:lnTo>
                    <a:pt x="877780" y="398038"/>
                  </a:lnTo>
                  <a:lnTo>
                    <a:pt x="896475" y="339237"/>
                  </a:lnTo>
                  <a:lnTo>
                    <a:pt x="887166" y="306966"/>
                  </a:lnTo>
                  <a:lnTo>
                    <a:pt x="880262" y="227995"/>
                  </a:lnTo>
                  <a:lnTo>
                    <a:pt x="923161" y="164151"/>
                  </a:lnTo>
                  <a:lnTo>
                    <a:pt x="979480" y="120089"/>
                  </a:lnTo>
                  <a:lnTo>
                    <a:pt x="998796" y="94257"/>
                  </a:lnTo>
                  <a:lnTo>
                    <a:pt x="998796" y="86654"/>
                  </a:lnTo>
                  <a:lnTo>
                    <a:pt x="944572" y="45618"/>
                  </a:lnTo>
                  <a:lnTo>
                    <a:pt x="891200" y="8149"/>
                  </a:lnTo>
                  <a:cubicBezTo>
                    <a:pt x="890425" y="8149"/>
                    <a:pt x="889261" y="8227"/>
                    <a:pt x="887787" y="8227"/>
                  </a:cubicBezTo>
                  <a:cubicBezTo>
                    <a:pt x="885693" y="8227"/>
                    <a:pt x="882977" y="8304"/>
                    <a:pt x="879797" y="8459"/>
                  </a:cubicBezTo>
                  <a:lnTo>
                    <a:pt x="877004" y="8459"/>
                  </a:lnTo>
                  <a:cubicBezTo>
                    <a:pt x="866532" y="8615"/>
                    <a:pt x="858309" y="8770"/>
                    <a:pt x="851870" y="8770"/>
                  </a:cubicBezTo>
                  <a:cubicBezTo>
                    <a:pt x="847914" y="8770"/>
                    <a:pt x="844733" y="8692"/>
                    <a:pt x="842173" y="8615"/>
                  </a:cubicBezTo>
                  <a:cubicBezTo>
                    <a:pt x="840156" y="8537"/>
                    <a:pt x="838527" y="8459"/>
                    <a:pt x="837286" y="8304"/>
                  </a:cubicBezTo>
                  <a:cubicBezTo>
                    <a:pt x="837286" y="8382"/>
                    <a:pt x="837209" y="8382"/>
                    <a:pt x="837209" y="8459"/>
                  </a:cubicBezTo>
                  <a:cubicBezTo>
                    <a:pt x="836743" y="9545"/>
                    <a:pt x="836278" y="11175"/>
                    <a:pt x="835812" y="13269"/>
                  </a:cubicBezTo>
                  <a:cubicBezTo>
                    <a:pt x="835579" y="14355"/>
                    <a:pt x="835269" y="15596"/>
                    <a:pt x="835036" y="16915"/>
                  </a:cubicBezTo>
                  <a:cubicBezTo>
                    <a:pt x="835036" y="17148"/>
                    <a:pt x="834959" y="17458"/>
                    <a:pt x="834881" y="17691"/>
                  </a:cubicBezTo>
                  <a:cubicBezTo>
                    <a:pt x="834726" y="18544"/>
                    <a:pt x="834571" y="19475"/>
                    <a:pt x="834416" y="20406"/>
                  </a:cubicBezTo>
                  <a:cubicBezTo>
                    <a:pt x="834416" y="20561"/>
                    <a:pt x="834338" y="20794"/>
                    <a:pt x="834338" y="21026"/>
                  </a:cubicBezTo>
                  <a:cubicBezTo>
                    <a:pt x="833369" y="27332"/>
                    <a:pt x="832647" y="33671"/>
                    <a:pt x="832166" y="40032"/>
                  </a:cubicBezTo>
                  <a:lnTo>
                    <a:pt x="829141" y="47635"/>
                  </a:lnTo>
                  <a:lnTo>
                    <a:pt x="826193" y="54927"/>
                  </a:lnTo>
                  <a:lnTo>
                    <a:pt x="822702" y="63692"/>
                  </a:lnTo>
                  <a:lnTo>
                    <a:pt x="823711" y="80759"/>
                  </a:lnTo>
                  <a:lnTo>
                    <a:pt x="824176" y="87896"/>
                  </a:lnTo>
                  <a:lnTo>
                    <a:pt x="824254" y="88594"/>
                  </a:lnTo>
                  <a:lnTo>
                    <a:pt x="825572" y="110935"/>
                  </a:lnTo>
                  <a:lnTo>
                    <a:pt x="823943" y="112176"/>
                  </a:lnTo>
                  <a:cubicBezTo>
                    <a:pt x="810911" y="122649"/>
                    <a:pt x="796404" y="134906"/>
                    <a:pt x="794853" y="137155"/>
                  </a:cubicBezTo>
                  <a:cubicBezTo>
                    <a:pt x="794853" y="137155"/>
                    <a:pt x="794543" y="137776"/>
                    <a:pt x="794155" y="139560"/>
                  </a:cubicBezTo>
                  <a:cubicBezTo>
                    <a:pt x="794077" y="140181"/>
                    <a:pt x="793922" y="140957"/>
                    <a:pt x="793767" y="141810"/>
                  </a:cubicBezTo>
                  <a:lnTo>
                    <a:pt x="793534" y="143361"/>
                  </a:lnTo>
                  <a:lnTo>
                    <a:pt x="793379" y="143594"/>
                  </a:lnTo>
                  <a:lnTo>
                    <a:pt x="793146" y="145223"/>
                  </a:lnTo>
                  <a:cubicBezTo>
                    <a:pt x="792991" y="145844"/>
                    <a:pt x="792914" y="146464"/>
                    <a:pt x="792836" y="146620"/>
                  </a:cubicBezTo>
                  <a:lnTo>
                    <a:pt x="792603" y="148326"/>
                  </a:lnTo>
                  <a:cubicBezTo>
                    <a:pt x="792448" y="149567"/>
                    <a:pt x="792215" y="150886"/>
                    <a:pt x="791983" y="151895"/>
                  </a:cubicBezTo>
                  <a:cubicBezTo>
                    <a:pt x="791750" y="153679"/>
                    <a:pt x="791517" y="155463"/>
                    <a:pt x="791207" y="157170"/>
                  </a:cubicBezTo>
                  <a:lnTo>
                    <a:pt x="790431" y="163919"/>
                  </a:lnTo>
                  <a:lnTo>
                    <a:pt x="790198" y="164074"/>
                  </a:lnTo>
                  <a:cubicBezTo>
                    <a:pt x="790043" y="165625"/>
                    <a:pt x="789811" y="167099"/>
                    <a:pt x="789578" y="168340"/>
                  </a:cubicBezTo>
                  <a:cubicBezTo>
                    <a:pt x="789345" y="170823"/>
                    <a:pt x="789112" y="173150"/>
                    <a:pt x="788802" y="175477"/>
                  </a:cubicBezTo>
                  <a:lnTo>
                    <a:pt x="788492" y="177029"/>
                  </a:lnTo>
                  <a:cubicBezTo>
                    <a:pt x="788492" y="177184"/>
                    <a:pt x="788492" y="177417"/>
                    <a:pt x="788414" y="177572"/>
                  </a:cubicBezTo>
                  <a:lnTo>
                    <a:pt x="787871" y="181838"/>
                  </a:lnTo>
                  <a:cubicBezTo>
                    <a:pt x="787871" y="182614"/>
                    <a:pt x="787794" y="183312"/>
                    <a:pt x="787638" y="184010"/>
                  </a:cubicBezTo>
                  <a:cubicBezTo>
                    <a:pt x="787638" y="185019"/>
                    <a:pt x="787483" y="185872"/>
                    <a:pt x="787328" y="186803"/>
                  </a:cubicBezTo>
                  <a:lnTo>
                    <a:pt x="787018" y="188820"/>
                  </a:lnTo>
                  <a:cubicBezTo>
                    <a:pt x="786940" y="189751"/>
                    <a:pt x="786863" y="190682"/>
                    <a:pt x="786708" y="191302"/>
                  </a:cubicBezTo>
                  <a:lnTo>
                    <a:pt x="786165" y="195802"/>
                  </a:lnTo>
                  <a:cubicBezTo>
                    <a:pt x="786165" y="196345"/>
                    <a:pt x="786087" y="196733"/>
                    <a:pt x="786087" y="196888"/>
                  </a:cubicBezTo>
                  <a:lnTo>
                    <a:pt x="785932" y="199836"/>
                  </a:lnTo>
                  <a:lnTo>
                    <a:pt x="733259" y="231176"/>
                  </a:lnTo>
                  <a:cubicBezTo>
                    <a:pt x="733026" y="231253"/>
                    <a:pt x="712857" y="240252"/>
                    <a:pt x="706728" y="256387"/>
                  </a:cubicBezTo>
                  <a:cubicBezTo>
                    <a:pt x="700677" y="271902"/>
                    <a:pt x="697962" y="294244"/>
                    <a:pt x="696488" y="306268"/>
                  </a:cubicBezTo>
                  <a:lnTo>
                    <a:pt x="696023" y="309836"/>
                  </a:lnTo>
                  <a:cubicBezTo>
                    <a:pt x="695170" y="316973"/>
                    <a:pt x="704556" y="341642"/>
                    <a:pt x="710685" y="355528"/>
                  </a:cubicBezTo>
                  <a:lnTo>
                    <a:pt x="711305" y="357001"/>
                  </a:lnTo>
                  <a:lnTo>
                    <a:pt x="710762" y="358475"/>
                  </a:lnTo>
                  <a:cubicBezTo>
                    <a:pt x="700212" y="385394"/>
                    <a:pt x="695713" y="385394"/>
                    <a:pt x="693541" y="385394"/>
                  </a:cubicBezTo>
                  <a:cubicBezTo>
                    <a:pt x="690360" y="385394"/>
                    <a:pt x="633731" y="388109"/>
                    <a:pt x="604873" y="389505"/>
                  </a:cubicBezTo>
                  <a:lnTo>
                    <a:pt x="544908" y="402926"/>
                  </a:lnTo>
                  <a:lnTo>
                    <a:pt x="489520" y="428215"/>
                  </a:lnTo>
                  <a:lnTo>
                    <a:pt x="503638" y="449237"/>
                  </a:lnTo>
                  <a:lnTo>
                    <a:pt x="519696" y="481431"/>
                  </a:lnTo>
                  <a:lnTo>
                    <a:pt x="460972" y="548766"/>
                  </a:lnTo>
                  <a:cubicBezTo>
                    <a:pt x="432890" y="584683"/>
                    <a:pt x="426684" y="587863"/>
                    <a:pt x="424202" y="587863"/>
                  </a:cubicBezTo>
                  <a:cubicBezTo>
                    <a:pt x="423892" y="587863"/>
                    <a:pt x="423659" y="587863"/>
                    <a:pt x="423426" y="587785"/>
                  </a:cubicBezTo>
                  <a:cubicBezTo>
                    <a:pt x="420401" y="587785"/>
                    <a:pt x="402636" y="593293"/>
                    <a:pt x="385725" y="599034"/>
                  </a:cubicBezTo>
                  <a:lnTo>
                    <a:pt x="405584" y="640148"/>
                  </a:lnTo>
                  <a:lnTo>
                    <a:pt x="399378" y="640148"/>
                  </a:lnTo>
                  <a:cubicBezTo>
                    <a:pt x="399146" y="640148"/>
                    <a:pt x="373779" y="640148"/>
                    <a:pt x="363461" y="642786"/>
                  </a:cubicBezTo>
                  <a:cubicBezTo>
                    <a:pt x="354773" y="644880"/>
                    <a:pt x="347869" y="650466"/>
                    <a:pt x="346395" y="651707"/>
                  </a:cubicBezTo>
                  <a:lnTo>
                    <a:pt x="324829" y="682116"/>
                  </a:lnTo>
                  <a:lnTo>
                    <a:pt x="295661" y="702828"/>
                  </a:lnTo>
                  <a:lnTo>
                    <a:pt x="294498" y="702828"/>
                  </a:lnTo>
                  <a:cubicBezTo>
                    <a:pt x="289610" y="702828"/>
                    <a:pt x="273397" y="702441"/>
                    <a:pt x="268510" y="697476"/>
                  </a:cubicBezTo>
                  <a:cubicBezTo>
                    <a:pt x="264476" y="693364"/>
                    <a:pt x="259667" y="683280"/>
                    <a:pt x="258425" y="680642"/>
                  </a:cubicBezTo>
                  <a:lnTo>
                    <a:pt x="241437" y="660938"/>
                  </a:lnTo>
                  <a:lnTo>
                    <a:pt x="213665" y="635649"/>
                  </a:lnTo>
                  <a:cubicBezTo>
                    <a:pt x="211338" y="635183"/>
                    <a:pt x="203348" y="634253"/>
                    <a:pt x="187678" y="637278"/>
                  </a:cubicBezTo>
                  <a:cubicBezTo>
                    <a:pt x="168672" y="641157"/>
                    <a:pt x="154941" y="668773"/>
                    <a:pt x="152614" y="683125"/>
                  </a:cubicBezTo>
                  <a:cubicBezTo>
                    <a:pt x="152226" y="685607"/>
                    <a:pt x="151916" y="687934"/>
                    <a:pt x="151605" y="690261"/>
                  </a:cubicBezTo>
                  <a:cubicBezTo>
                    <a:pt x="149899" y="703061"/>
                    <a:pt x="148115" y="716326"/>
                    <a:pt x="129652" y="716326"/>
                  </a:cubicBezTo>
                  <a:cubicBezTo>
                    <a:pt x="127247" y="716326"/>
                    <a:pt x="123756" y="716249"/>
                    <a:pt x="119490" y="715861"/>
                  </a:cubicBezTo>
                  <a:cubicBezTo>
                    <a:pt x="117240" y="715783"/>
                    <a:pt x="114758" y="715628"/>
                    <a:pt x="112198" y="715395"/>
                  </a:cubicBezTo>
                  <a:lnTo>
                    <a:pt x="110336" y="715318"/>
                  </a:lnTo>
                  <a:cubicBezTo>
                    <a:pt x="109095" y="715163"/>
                    <a:pt x="107853" y="715085"/>
                    <a:pt x="106612" y="715008"/>
                  </a:cubicBezTo>
                  <a:lnTo>
                    <a:pt x="79849" y="712680"/>
                  </a:lnTo>
                  <a:cubicBezTo>
                    <a:pt x="66972" y="711517"/>
                    <a:pt x="54172" y="710353"/>
                    <a:pt x="45406" y="709422"/>
                  </a:cubicBezTo>
                  <a:cubicBezTo>
                    <a:pt x="44242" y="709422"/>
                    <a:pt x="43156" y="709267"/>
                    <a:pt x="42148" y="709190"/>
                  </a:cubicBezTo>
                  <a:lnTo>
                    <a:pt x="39976" y="708957"/>
                  </a:lnTo>
                  <a:cubicBezTo>
                    <a:pt x="39355" y="708879"/>
                    <a:pt x="38812" y="708802"/>
                    <a:pt x="38269" y="708802"/>
                  </a:cubicBezTo>
                  <a:lnTo>
                    <a:pt x="37028" y="708647"/>
                  </a:lnTo>
                  <a:cubicBezTo>
                    <a:pt x="36795" y="708569"/>
                    <a:pt x="36563" y="708569"/>
                    <a:pt x="36407" y="708569"/>
                  </a:cubicBezTo>
                  <a:cubicBezTo>
                    <a:pt x="36141" y="708571"/>
                    <a:pt x="35877" y="708518"/>
                    <a:pt x="35632" y="708414"/>
                  </a:cubicBezTo>
                  <a:cubicBezTo>
                    <a:pt x="35011" y="708414"/>
                    <a:pt x="34235" y="708414"/>
                    <a:pt x="34003" y="708259"/>
                  </a:cubicBezTo>
                  <a:cubicBezTo>
                    <a:pt x="33460" y="708181"/>
                    <a:pt x="33072" y="708181"/>
                    <a:pt x="32994" y="708181"/>
                  </a:cubicBezTo>
                  <a:lnTo>
                    <a:pt x="31287" y="708181"/>
                  </a:lnTo>
                  <a:lnTo>
                    <a:pt x="9334" y="684055"/>
                  </a:lnTo>
                  <a:cubicBezTo>
                    <a:pt x="9489" y="685219"/>
                    <a:pt x="9644" y="686615"/>
                    <a:pt x="9799" y="688089"/>
                  </a:cubicBezTo>
                  <a:cubicBezTo>
                    <a:pt x="9877" y="689020"/>
                    <a:pt x="9955" y="689873"/>
                    <a:pt x="10265" y="691270"/>
                  </a:cubicBezTo>
                  <a:cubicBezTo>
                    <a:pt x="10342" y="692666"/>
                    <a:pt x="10575" y="694063"/>
                    <a:pt x="10885" y="695924"/>
                  </a:cubicBezTo>
                  <a:cubicBezTo>
                    <a:pt x="11041" y="697165"/>
                    <a:pt x="11351" y="698562"/>
                    <a:pt x="11584" y="700036"/>
                  </a:cubicBezTo>
                  <a:lnTo>
                    <a:pt x="11816" y="701199"/>
                  </a:lnTo>
                  <a:cubicBezTo>
                    <a:pt x="13601" y="711594"/>
                    <a:pt x="16316" y="722455"/>
                    <a:pt x="19574" y="732384"/>
                  </a:cubicBezTo>
                  <a:lnTo>
                    <a:pt x="20349" y="734789"/>
                  </a:lnTo>
                  <a:cubicBezTo>
                    <a:pt x="20815" y="736263"/>
                    <a:pt x="21358" y="737659"/>
                    <a:pt x="21979" y="739366"/>
                  </a:cubicBezTo>
                  <a:cubicBezTo>
                    <a:pt x="22599" y="741305"/>
                    <a:pt x="23375" y="743245"/>
                    <a:pt x="24228" y="745262"/>
                  </a:cubicBezTo>
                  <a:lnTo>
                    <a:pt x="24539" y="746037"/>
                  </a:lnTo>
                  <a:lnTo>
                    <a:pt x="20893" y="747356"/>
                  </a:lnTo>
                  <a:close/>
                  <a:moveTo>
                    <a:pt x="985376" y="125131"/>
                  </a:moveTo>
                  <a:lnTo>
                    <a:pt x="929212" y="169039"/>
                  </a:lnTo>
                  <a:lnTo>
                    <a:pt x="888175" y="230012"/>
                  </a:lnTo>
                  <a:lnTo>
                    <a:pt x="894691" y="305492"/>
                  </a:lnTo>
                  <a:lnTo>
                    <a:pt x="904543" y="339392"/>
                  </a:lnTo>
                  <a:lnTo>
                    <a:pt x="885305" y="399745"/>
                  </a:lnTo>
                  <a:lnTo>
                    <a:pt x="877237" y="457693"/>
                  </a:lnTo>
                  <a:lnTo>
                    <a:pt x="882590" y="479259"/>
                  </a:lnTo>
                  <a:lnTo>
                    <a:pt x="894381" y="510289"/>
                  </a:lnTo>
                  <a:lnTo>
                    <a:pt x="914085" y="532552"/>
                  </a:lnTo>
                  <a:lnTo>
                    <a:pt x="952174" y="559936"/>
                  </a:lnTo>
                  <a:lnTo>
                    <a:pt x="952019" y="562108"/>
                  </a:lnTo>
                  <a:cubicBezTo>
                    <a:pt x="950700" y="587010"/>
                    <a:pt x="868626" y="693132"/>
                    <a:pt x="855594" y="709810"/>
                  </a:cubicBezTo>
                  <a:lnTo>
                    <a:pt x="855361" y="744796"/>
                  </a:lnTo>
                  <a:cubicBezTo>
                    <a:pt x="855439" y="745650"/>
                    <a:pt x="855826" y="753562"/>
                    <a:pt x="855594" y="764035"/>
                  </a:cubicBezTo>
                  <a:cubicBezTo>
                    <a:pt x="855594" y="765043"/>
                    <a:pt x="855594" y="766129"/>
                    <a:pt x="855516" y="767215"/>
                  </a:cubicBezTo>
                  <a:cubicBezTo>
                    <a:pt x="855361" y="774042"/>
                    <a:pt x="854973" y="781722"/>
                    <a:pt x="854042" y="789169"/>
                  </a:cubicBezTo>
                  <a:cubicBezTo>
                    <a:pt x="853809" y="791108"/>
                    <a:pt x="853577" y="793048"/>
                    <a:pt x="853266" y="794987"/>
                  </a:cubicBezTo>
                  <a:cubicBezTo>
                    <a:pt x="853034" y="796616"/>
                    <a:pt x="852723" y="798245"/>
                    <a:pt x="852413" y="799796"/>
                  </a:cubicBezTo>
                  <a:cubicBezTo>
                    <a:pt x="852180" y="801115"/>
                    <a:pt x="851870" y="802512"/>
                    <a:pt x="851560" y="803753"/>
                  </a:cubicBezTo>
                  <a:cubicBezTo>
                    <a:pt x="851017" y="806235"/>
                    <a:pt x="850319" y="808640"/>
                    <a:pt x="849543" y="810812"/>
                  </a:cubicBezTo>
                  <a:cubicBezTo>
                    <a:pt x="849000" y="812519"/>
                    <a:pt x="848302" y="814070"/>
                    <a:pt x="847604" y="815544"/>
                  </a:cubicBezTo>
                  <a:cubicBezTo>
                    <a:pt x="846828" y="817096"/>
                    <a:pt x="846052" y="818492"/>
                    <a:pt x="845121" y="819733"/>
                  </a:cubicBezTo>
                  <a:cubicBezTo>
                    <a:pt x="844888" y="820043"/>
                    <a:pt x="844578" y="820431"/>
                    <a:pt x="844268" y="820742"/>
                  </a:cubicBezTo>
                  <a:cubicBezTo>
                    <a:pt x="830304" y="837343"/>
                    <a:pt x="785001" y="849211"/>
                    <a:pt x="783062" y="849754"/>
                  </a:cubicBezTo>
                  <a:lnTo>
                    <a:pt x="782208" y="849910"/>
                  </a:lnTo>
                  <a:lnTo>
                    <a:pt x="750946" y="844557"/>
                  </a:lnTo>
                  <a:lnTo>
                    <a:pt x="710995" y="856659"/>
                  </a:lnTo>
                  <a:lnTo>
                    <a:pt x="657779" y="857977"/>
                  </a:lnTo>
                  <a:cubicBezTo>
                    <a:pt x="657469" y="857977"/>
                    <a:pt x="626904" y="855417"/>
                    <a:pt x="615501" y="857822"/>
                  </a:cubicBezTo>
                  <a:cubicBezTo>
                    <a:pt x="610614" y="860692"/>
                    <a:pt x="608054" y="894670"/>
                    <a:pt x="609838" y="931983"/>
                  </a:cubicBezTo>
                  <a:lnTo>
                    <a:pt x="610148" y="937026"/>
                  </a:lnTo>
                  <a:lnTo>
                    <a:pt x="607976" y="936560"/>
                  </a:lnTo>
                  <a:lnTo>
                    <a:pt x="592073" y="969529"/>
                  </a:lnTo>
                  <a:lnTo>
                    <a:pt x="552122" y="1017315"/>
                  </a:lnTo>
                  <a:lnTo>
                    <a:pt x="502320" y="1041286"/>
                  </a:lnTo>
                  <a:lnTo>
                    <a:pt x="448560" y="1086822"/>
                  </a:lnTo>
                  <a:lnTo>
                    <a:pt x="401163" y="1139961"/>
                  </a:lnTo>
                  <a:lnTo>
                    <a:pt x="349653" y="1214820"/>
                  </a:lnTo>
                  <a:lnTo>
                    <a:pt x="243298" y="1214820"/>
                  </a:lnTo>
                  <a:lnTo>
                    <a:pt x="191091" y="1230878"/>
                  </a:lnTo>
                  <a:lnTo>
                    <a:pt x="125773" y="1266640"/>
                  </a:lnTo>
                  <a:lnTo>
                    <a:pt x="105216" y="1270673"/>
                  </a:lnTo>
                  <a:lnTo>
                    <a:pt x="101648" y="1271294"/>
                  </a:lnTo>
                  <a:lnTo>
                    <a:pt x="99010" y="1271837"/>
                  </a:lnTo>
                  <a:lnTo>
                    <a:pt x="97226" y="1268967"/>
                  </a:lnTo>
                  <a:lnTo>
                    <a:pt x="78530" y="1238247"/>
                  </a:lnTo>
                  <a:lnTo>
                    <a:pt x="77367" y="1236773"/>
                  </a:lnTo>
                  <a:lnTo>
                    <a:pt x="74962" y="1233748"/>
                  </a:lnTo>
                  <a:lnTo>
                    <a:pt x="74807" y="1233515"/>
                  </a:lnTo>
                  <a:lnTo>
                    <a:pt x="71549" y="1229404"/>
                  </a:lnTo>
                  <a:lnTo>
                    <a:pt x="71471" y="1229171"/>
                  </a:lnTo>
                  <a:lnTo>
                    <a:pt x="70928" y="1228008"/>
                  </a:lnTo>
                  <a:lnTo>
                    <a:pt x="71549" y="1223043"/>
                  </a:lnTo>
                  <a:lnTo>
                    <a:pt x="71549" y="1222965"/>
                  </a:lnTo>
                  <a:lnTo>
                    <a:pt x="72247" y="1217613"/>
                  </a:lnTo>
                  <a:lnTo>
                    <a:pt x="74884" y="1197598"/>
                  </a:lnTo>
                  <a:cubicBezTo>
                    <a:pt x="73178" y="1193875"/>
                    <a:pt x="67204" y="1181153"/>
                    <a:pt x="64412" y="1175567"/>
                  </a:cubicBezTo>
                  <a:cubicBezTo>
                    <a:pt x="60766" y="1168430"/>
                    <a:pt x="57197" y="1158966"/>
                    <a:pt x="60766" y="1137090"/>
                  </a:cubicBezTo>
                  <a:cubicBezTo>
                    <a:pt x="62628" y="1125299"/>
                    <a:pt x="70152" y="1112266"/>
                    <a:pt x="79694" y="1095898"/>
                  </a:cubicBezTo>
                  <a:cubicBezTo>
                    <a:pt x="87529" y="1082245"/>
                    <a:pt x="96450" y="1066885"/>
                    <a:pt x="104052" y="1048811"/>
                  </a:cubicBezTo>
                  <a:cubicBezTo>
                    <a:pt x="114758" y="1023056"/>
                    <a:pt x="112042" y="1004050"/>
                    <a:pt x="108241" y="977907"/>
                  </a:cubicBezTo>
                  <a:cubicBezTo>
                    <a:pt x="106457" y="965496"/>
                    <a:pt x="104440" y="951377"/>
                    <a:pt x="103742" y="934776"/>
                  </a:cubicBezTo>
                  <a:cubicBezTo>
                    <a:pt x="101570" y="887068"/>
                    <a:pt x="78996" y="834472"/>
                    <a:pt x="41682" y="790332"/>
                  </a:cubicBezTo>
                  <a:cubicBezTo>
                    <a:pt x="41372" y="789867"/>
                    <a:pt x="40984" y="789479"/>
                    <a:pt x="40674" y="789014"/>
                  </a:cubicBezTo>
                  <a:cubicBezTo>
                    <a:pt x="39976" y="788160"/>
                    <a:pt x="39278" y="787307"/>
                    <a:pt x="38735" y="786531"/>
                  </a:cubicBezTo>
                  <a:cubicBezTo>
                    <a:pt x="38347" y="786066"/>
                    <a:pt x="37959" y="785600"/>
                    <a:pt x="37649" y="785135"/>
                  </a:cubicBezTo>
                  <a:cubicBezTo>
                    <a:pt x="37322" y="784808"/>
                    <a:pt x="37036" y="784443"/>
                    <a:pt x="36795" y="784049"/>
                  </a:cubicBezTo>
                  <a:cubicBezTo>
                    <a:pt x="36718" y="783894"/>
                    <a:pt x="36640" y="783739"/>
                    <a:pt x="36640" y="783661"/>
                  </a:cubicBezTo>
                  <a:lnTo>
                    <a:pt x="35477" y="782265"/>
                  </a:lnTo>
                  <a:cubicBezTo>
                    <a:pt x="34933" y="781566"/>
                    <a:pt x="34390" y="780868"/>
                    <a:pt x="33925" y="780170"/>
                  </a:cubicBezTo>
                  <a:lnTo>
                    <a:pt x="33149" y="779317"/>
                  </a:lnTo>
                  <a:lnTo>
                    <a:pt x="33149" y="778851"/>
                  </a:lnTo>
                  <a:cubicBezTo>
                    <a:pt x="32529" y="777998"/>
                    <a:pt x="31986" y="777145"/>
                    <a:pt x="31443" y="776291"/>
                  </a:cubicBezTo>
                  <a:lnTo>
                    <a:pt x="30589" y="774895"/>
                  </a:lnTo>
                  <a:cubicBezTo>
                    <a:pt x="29581" y="773421"/>
                    <a:pt x="28650" y="771870"/>
                    <a:pt x="27797" y="770396"/>
                  </a:cubicBezTo>
                  <a:cubicBezTo>
                    <a:pt x="25004" y="765586"/>
                    <a:pt x="22599" y="760777"/>
                    <a:pt x="20505" y="756122"/>
                  </a:cubicBezTo>
                  <a:cubicBezTo>
                    <a:pt x="19574" y="754105"/>
                    <a:pt x="18643" y="751933"/>
                    <a:pt x="18100" y="750382"/>
                  </a:cubicBezTo>
                  <a:cubicBezTo>
                    <a:pt x="17712" y="749761"/>
                    <a:pt x="17324" y="748985"/>
                    <a:pt x="17014" y="748054"/>
                  </a:cubicBezTo>
                  <a:cubicBezTo>
                    <a:pt x="16083" y="745960"/>
                    <a:pt x="15307" y="743865"/>
                    <a:pt x="14687" y="742004"/>
                  </a:cubicBezTo>
                  <a:cubicBezTo>
                    <a:pt x="14066" y="740452"/>
                    <a:pt x="13523" y="738823"/>
                    <a:pt x="12980" y="737194"/>
                  </a:cubicBezTo>
                  <a:lnTo>
                    <a:pt x="12204" y="734867"/>
                  </a:lnTo>
                  <a:cubicBezTo>
                    <a:pt x="8868" y="724472"/>
                    <a:pt x="6076" y="713301"/>
                    <a:pt x="4136" y="702596"/>
                  </a:cubicBezTo>
                  <a:lnTo>
                    <a:pt x="3904" y="701355"/>
                  </a:lnTo>
                  <a:cubicBezTo>
                    <a:pt x="3671" y="699803"/>
                    <a:pt x="3361" y="698329"/>
                    <a:pt x="3283" y="697165"/>
                  </a:cubicBezTo>
                  <a:cubicBezTo>
                    <a:pt x="2895" y="695304"/>
                    <a:pt x="2585" y="693519"/>
                    <a:pt x="2585" y="692356"/>
                  </a:cubicBezTo>
                  <a:cubicBezTo>
                    <a:pt x="2352" y="691115"/>
                    <a:pt x="2197" y="690106"/>
                    <a:pt x="2042" y="688787"/>
                  </a:cubicBezTo>
                  <a:cubicBezTo>
                    <a:pt x="1809" y="686848"/>
                    <a:pt x="1654" y="685141"/>
                    <a:pt x="1499" y="683745"/>
                  </a:cubicBezTo>
                  <a:cubicBezTo>
                    <a:pt x="1421" y="683047"/>
                    <a:pt x="1421" y="682426"/>
                    <a:pt x="1344" y="681883"/>
                  </a:cubicBezTo>
                  <a:cubicBezTo>
                    <a:pt x="1262" y="681396"/>
                    <a:pt x="1210" y="680903"/>
                    <a:pt x="1189" y="680409"/>
                  </a:cubicBezTo>
                  <a:lnTo>
                    <a:pt x="490" y="679634"/>
                  </a:lnTo>
                  <a:lnTo>
                    <a:pt x="1499" y="675445"/>
                  </a:lnTo>
                  <a:lnTo>
                    <a:pt x="1576" y="675289"/>
                  </a:lnTo>
                  <a:lnTo>
                    <a:pt x="2197" y="672652"/>
                  </a:lnTo>
                  <a:lnTo>
                    <a:pt x="2663" y="670945"/>
                  </a:lnTo>
                  <a:lnTo>
                    <a:pt x="3749" y="666368"/>
                  </a:lnTo>
                  <a:lnTo>
                    <a:pt x="5378" y="668153"/>
                  </a:lnTo>
                  <a:lnTo>
                    <a:pt x="8015" y="671100"/>
                  </a:lnTo>
                  <a:lnTo>
                    <a:pt x="10730" y="674048"/>
                  </a:lnTo>
                  <a:lnTo>
                    <a:pt x="34856" y="700579"/>
                  </a:lnTo>
                  <a:cubicBezTo>
                    <a:pt x="35089" y="700579"/>
                    <a:pt x="35321" y="700656"/>
                    <a:pt x="35632" y="700656"/>
                  </a:cubicBezTo>
                  <a:cubicBezTo>
                    <a:pt x="36097" y="700656"/>
                    <a:pt x="36407" y="700734"/>
                    <a:pt x="36407" y="700811"/>
                  </a:cubicBezTo>
                  <a:lnTo>
                    <a:pt x="37726" y="700889"/>
                  </a:lnTo>
                  <a:cubicBezTo>
                    <a:pt x="38114" y="700967"/>
                    <a:pt x="38502" y="700967"/>
                    <a:pt x="38269" y="701044"/>
                  </a:cubicBezTo>
                  <a:cubicBezTo>
                    <a:pt x="39123" y="701044"/>
                    <a:pt x="40131" y="701122"/>
                    <a:pt x="40829" y="701277"/>
                  </a:cubicBezTo>
                  <a:lnTo>
                    <a:pt x="42924" y="701432"/>
                  </a:lnTo>
                  <a:cubicBezTo>
                    <a:pt x="43855" y="701510"/>
                    <a:pt x="44863" y="701665"/>
                    <a:pt x="46027" y="701742"/>
                  </a:cubicBezTo>
                  <a:cubicBezTo>
                    <a:pt x="54948" y="702596"/>
                    <a:pt x="67670" y="703759"/>
                    <a:pt x="80547" y="704923"/>
                  </a:cubicBezTo>
                  <a:lnTo>
                    <a:pt x="107233" y="707250"/>
                  </a:lnTo>
                  <a:cubicBezTo>
                    <a:pt x="108552" y="707328"/>
                    <a:pt x="109793" y="707483"/>
                    <a:pt x="110956" y="707560"/>
                  </a:cubicBezTo>
                  <a:lnTo>
                    <a:pt x="112741" y="707716"/>
                  </a:lnTo>
                  <a:lnTo>
                    <a:pt x="119955" y="708181"/>
                  </a:lnTo>
                  <a:cubicBezTo>
                    <a:pt x="124067" y="708491"/>
                    <a:pt x="127402" y="708569"/>
                    <a:pt x="129652" y="708569"/>
                  </a:cubicBezTo>
                  <a:cubicBezTo>
                    <a:pt x="140900" y="708569"/>
                    <a:pt x="142064" y="702984"/>
                    <a:pt x="143926" y="689253"/>
                  </a:cubicBezTo>
                  <a:cubicBezTo>
                    <a:pt x="144236" y="686848"/>
                    <a:pt x="144546" y="684366"/>
                    <a:pt x="145012" y="681883"/>
                  </a:cubicBezTo>
                  <a:cubicBezTo>
                    <a:pt x="147959" y="663343"/>
                    <a:pt x="164405" y="634097"/>
                    <a:pt x="186126" y="629676"/>
                  </a:cubicBezTo>
                  <a:cubicBezTo>
                    <a:pt x="206994" y="625564"/>
                    <a:pt x="215760" y="628124"/>
                    <a:pt x="216690" y="628435"/>
                  </a:cubicBezTo>
                  <a:lnTo>
                    <a:pt x="247022" y="655508"/>
                  </a:lnTo>
                  <a:lnTo>
                    <a:pt x="264709" y="675988"/>
                  </a:lnTo>
                  <a:lnTo>
                    <a:pt x="265252" y="676919"/>
                  </a:lnTo>
                  <a:cubicBezTo>
                    <a:pt x="267347" y="681340"/>
                    <a:pt x="271458" y="689408"/>
                    <a:pt x="274018" y="692046"/>
                  </a:cubicBezTo>
                  <a:cubicBezTo>
                    <a:pt x="275569" y="693597"/>
                    <a:pt x="284413" y="694916"/>
                    <a:pt x="293256" y="695071"/>
                  </a:cubicBezTo>
                  <a:lnTo>
                    <a:pt x="318934" y="677074"/>
                  </a:lnTo>
                  <a:lnTo>
                    <a:pt x="340344" y="646897"/>
                  </a:lnTo>
                  <a:lnTo>
                    <a:pt x="340887" y="646277"/>
                  </a:lnTo>
                  <a:cubicBezTo>
                    <a:pt x="341197" y="645889"/>
                    <a:pt x="349886" y="638054"/>
                    <a:pt x="361600" y="635261"/>
                  </a:cubicBezTo>
                  <a:cubicBezTo>
                    <a:pt x="369590" y="633244"/>
                    <a:pt x="384717" y="632624"/>
                    <a:pt x="393250" y="632468"/>
                  </a:cubicBezTo>
                  <a:lnTo>
                    <a:pt x="374942" y="594534"/>
                  </a:lnTo>
                  <a:lnTo>
                    <a:pt x="379054" y="593061"/>
                  </a:lnTo>
                  <a:cubicBezTo>
                    <a:pt x="403412" y="584683"/>
                    <a:pt x="418306" y="580261"/>
                    <a:pt x="423349" y="580028"/>
                  </a:cubicBezTo>
                  <a:cubicBezTo>
                    <a:pt x="427305" y="577623"/>
                    <a:pt x="442587" y="559704"/>
                    <a:pt x="454999" y="543801"/>
                  </a:cubicBezTo>
                  <a:lnTo>
                    <a:pt x="510465" y="480267"/>
                  </a:lnTo>
                  <a:lnTo>
                    <a:pt x="496967" y="453116"/>
                  </a:lnTo>
                  <a:lnTo>
                    <a:pt x="477961" y="424957"/>
                  </a:lnTo>
                  <a:lnTo>
                    <a:pt x="542038" y="395711"/>
                  </a:lnTo>
                  <a:lnTo>
                    <a:pt x="603865" y="381825"/>
                  </a:lnTo>
                  <a:cubicBezTo>
                    <a:pt x="607200" y="381670"/>
                    <a:pt x="682680" y="378024"/>
                    <a:pt x="692687" y="377714"/>
                  </a:cubicBezTo>
                  <a:cubicBezTo>
                    <a:pt x="694859" y="375464"/>
                    <a:pt x="699436" y="365845"/>
                    <a:pt x="702927" y="357157"/>
                  </a:cubicBezTo>
                  <a:cubicBezTo>
                    <a:pt x="699591" y="349399"/>
                    <a:pt x="687024" y="319533"/>
                    <a:pt x="688343" y="308905"/>
                  </a:cubicBezTo>
                  <a:lnTo>
                    <a:pt x="688809" y="305337"/>
                  </a:lnTo>
                  <a:cubicBezTo>
                    <a:pt x="690283" y="293003"/>
                    <a:pt x="693075" y="269963"/>
                    <a:pt x="699436" y="253595"/>
                  </a:cubicBezTo>
                  <a:cubicBezTo>
                    <a:pt x="706728" y="234434"/>
                    <a:pt x="729147" y="224504"/>
                    <a:pt x="729690" y="224272"/>
                  </a:cubicBezTo>
                  <a:lnTo>
                    <a:pt x="778485" y="195336"/>
                  </a:lnTo>
                  <a:lnTo>
                    <a:pt x="779028" y="190294"/>
                  </a:lnTo>
                  <a:cubicBezTo>
                    <a:pt x="779183" y="189518"/>
                    <a:pt x="779260" y="188742"/>
                    <a:pt x="779338" y="187967"/>
                  </a:cubicBezTo>
                  <a:lnTo>
                    <a:pt x="779648" y="185717"/>
                  </a:lnTo>
                  <a:lnTo>
                    <a:pt x="779881" y="183545"/>
                  </a:lnTo>
                  <a:cubicBezTo>
                    <a:pt x="780036" y="182769"/>
                    <a:pt x="780114" y="181916"/>
                    <a:pt x="780191" y="180985"/>
                  </a:cubicBezTo>
                  <a:lnTo>
                    <a:pt x="780734" y="176563"/>
                  </a:lnTo>
                  <a:lnTo>
                    <a:pt x="780967" y="174624"/>
                  </a:lnTo>
                  <a:lnTo>
                    <a:pt x="781355" y="171056"/>
                  </a:lnTo>
                  <a:lnTo>
                    <a:pt x="781510" y="171056"/>
                  </a:lnTo>
                  <a:cubicBezTo>
                    <a:pt x="781665" y="169892"/>
                    <a:pt x="781820" y="168573"/>
                    <a:pt x="781898" y="167254"/>
                  </a:cubicBezTo>
                  <a:cubicBezTo>
                    <a:pt x="782208" y="165548"/>
                    <a:pt x="782441" y="163763"/>
                    <a:pt x="782674" y="161824"/>
                  </a:cubicBezTo>
                  <a:lnTo>
                    <a:pt x="783527" y="156006"/>
                  </a:lnTo>
                  <a:cubicBezTo>
                    <a:pt x="783837" y="154222"/>
                    <a:pt x="784070" y="152515"/>
                    <a:pt x="784380" y="150576"/>
                  </a:cubicBezTo>
                  <a:cubicBezTo>
                    <a:pt x="784613" y="149412"/>
                    <a:pt x="784768" y="148249"/>
                    <a:pt x="785001" y="147085"/>
                  </a:cubicBezTo>
                  <a:lnTo>
                    <a:pt x="785079" y="146077"/>
                  </a:lnTo>
                  <a:cubicBezTo>
                    <a:pt x="785234" y="145223"/>
                    <a:pt x="785389" y="144447"/>
                    <a:pt x="785466" y="143749"/>
                  </a:cubicBezTo>
                  <a:cubicBezTo>
                    <a:pt x="785622" y="143129"/>
                    <a:pt x="785777" y="142586"/>
                    <a:pt x="785777" y="142043"/>
                  </a:cubicBezTo>
                  <a:lnTo>
                    <a:pt x="785622" y="141887"/>
                  </a:lnTo>
                  <a:lnTo>
                    <a:pt x="786165" y="140258"/>
                  </a:lnTo>
                  <a:cubicBezTo>
                    <a:pt x="786320" y="139560"/>
                    <a:pt x="786397" y="138940"/>
                    <a:pt x="786552" y="138164"/>
                  </a:cubicBezTo>
                  <a:cubicBezTo>
                    <a:pt x="787406" y="134208"/>
                    <a:pt x="788181" y="133199"/>
                    <a:pt x="788337" y="132966"/>
                  </a:cubicBezTo>
                  <a:cubicBezTo>
                    <a:pt x="791052" y="128933"/>
                    <a:pt x="809747" y="113650"/>
                    <a:pt x="817582" y="107367"/>
                  </a:cubicBezTo>
                  <a:lnTo>
                    <a:pt x="816496" y="89835"/>
                  </a:lnTo>
                  <a:lnTo>
                    <a:pt x="816263" y="85879"/>
                  </a:lnTo>
                  <a:lnTo>
                    <a:pt x="816031" y="82000"/>
                  </a:lnTo>
                  <a:lnTo>
                    <a:pt x="814867" y="62374"/>
                  </a:lnTo>
                  <a:lnTo>
                    <a:pt x="818823" y="52677"/>
                  </a:lnTo>
                  <a:lnTo>
                    <a:pt x="818823" y="52599"/>
                  </a:lnTo>
                  <a:lnTo>
                    <a:pt x="818901" y="52599"/>
                  </a:lnTo>
                  <a:lnTo>
                    <a:pt x="820297" y="49031"/>
                  </a:lnTo>
                  <a:lnTo>
                    <a:pt x="821771" y="45462"/>
                  </a:lnTo>
                  <a:lnTo>
                    <a:pt x="821771" y="45385"/>
                  </a:lnTo>
                  <a:lnTo>
                    <a:pt x="824486" y="38791"/>
                  </a:lnTo>
                  <a:cubicBezTo>
                    <a:pt x="824719" y="35300"/>
                    <a:pt x="825107" y="31732"/>
                    <a:pt x="825495" y="28163"/>
                  </a:cubicBezTo>
                  <a:lnTo>
                    <a:pt x="826193" y="22888"/>
                  </a:lnTo>
                  <a:cubicBezTo>
                    <a:pt x="826658" y="19242"/>
                    <a:pt x="827279" y="15751"/>
                    <a:pt x="828055" y="12648"/>
                  </a:cubicBezTo>
                  <a:lnTo>
                    <a:pt x="828520" y="10787"/>
                  </a:lnTo>
                  <a:cubicBezTo>
                    <a:pt x="829296" y="7761"/>
                    <a:pt x="830227" y="5201"/>
                    <a:pt x="831313" y="3417"/>
                  </a:cubicBezTo>
                  <a:cubicBezTo>
                    <a:pt x="831468" y="3184"/>
                    <a:pt x="831546" y="2952"/>
                    <a:pt x="831778" y="2796"/>
                  </a:cubicBezTo>
                  <a:cubicBezTo>
                    <a:pt x="832166" y="2176"/>
                    <a:pt x="832554" y="1710"/>
                    <a:pt x="833020" y="1400"/>
                  </a:cubicBezTo>
                  <a:cubicBezTo>
                    <a:pt x="833640" y="935"/>
                    <a:pt x="834261" y="624"/>
                    <a:pt x="834959" y="547"/>
                  </a:cubicBezTo>
                  <a:cubicBezTo>
                    <a:pt x="834959" y="547"/>
                    <a:pt x="834959" y="469"/>
                    <a:pt x="835036" y="547"/>
                  </a:cubicBezTo>
                  <a:cubicBezTo>
                    <a:pt x="835347" y="392"/>
                    <a:pt x="835735" y="392"/>
                    <a:pt x="836122" y="392"/>
                  </a:cubicBezTo>
                  <a:cubicBezTo>
                    <a:pt x="836510" y="392"/>
                    <a:pt x="836898" y="392"/>
                    <a:pt x="837364" y="547"/>
                  </a:cubicBezTo>
                  <a:cubicBezTo>
                    <a:pt x="837674" y="624"/>
                    <a:pt x="838295" y="702"/>
                    <a:pt x="839148" y="780"/>
                  </a:cubicBezTo>
                  <a:lnTo>
                    <a:pt x="839225" y="780"/>
                  </a:lnTo>
                  <a:cubicBezTo>
                    <a:pt x="845819" y="1167"/>
                    <a:pt x="865678" y="935"/>
                    <a:pt x="876927" y="702"/>
                  </a:cubicBezTo>
                  <a:lnTo>
                    <a:pt x="879564" y="702"/>
                  </a:lnTo>
                  <a:cubicBezTo>
                    <a:pt x="882822" y="547"/>
                    <a:pt x="885693" y="469"/>
                    <a:pt x="887632" y="469"/>
                  </a:cubicBezTo>
                  <a:cubicBezTo>
                    <a:pt x="890580" y="392"/>
                    <a:pt x="892364" y="392"/>
                    <a:pt x="892364" y="392"/>
                  </a:cubicBezTo>
                  <a:lnTo>
                    <a:pt x="893605" y="392"/>
                  </a:lnTo>
                  <a:lnTo>
                    <a:pt x="949148" y="39412"/>
                  </a:lnTo>
                  <a:lnTo>
                    <a:pt x="1005700" y="82155"/>
                  </a:lnTo>
                  <a:lnTo>
                    <a:pt x="1006554" y="82776"/>
                  </a:lnTo>
                  <a:lnTo>
                    <a:pt x="1006554" y="96817"/>
                  </a:lnTo>
                  <a:close/>
                  <a:moveTo>
                    <a:pt x="27564" y="752942"/>
                  </a:moveTo>
                  <a:cubicBezTo>
                    <a:pt x="29581" y="757363"/>
                    <a:pt x="31908" y="761940"/>
                    <a:pt x="34546" y="766517"/>
                  </a:cubicBezTo>
                  <a:cubicBezTo>
                    <a:pt x="35244" y="767836"/>
                    <a:pt x="36175" y="769232"/>
                    <a:pt x="37028" y="770628"/>
                  </a:cubicBezTo>
                  <a:lnTo>
                    <a:pt x="38036" y="772102"/>
                  </a:lnTo>
                  <a:cubicBezTo>
                    <a:pt x="38735" y="773188"/>
                    <a:pt x="39433" y="774352"/>
                    <a:pt x="40131" y="775361"/>
                  </a:cubicBezTo>
                  <a:lnTo>
                    <a:pt x="40984" y="776291"/>
                  </a:lnTo>
                  <a:lnTo>
                    <a:pt x="40984" y="776757"/>
                  </a:lnTo>
                  <a:lnTo>
                    <a:pt x="41838" y="777843"/>
                  </a:lnTo>
                  <a:cubicBezTo>
                    <a:pt x="42148" y="778231"/>
                    <a:pt x="42458" y="778619"/>
                    <a:pt x="42846" y="779162"/>
                  </a:cubicBezTo>
                  <a:lnTo>
                    <a:pt x="43777" y="780403"/>
                  </a:lnTo>
                  <a:cubicBezTo>
                    <a:pt x="45018" y="782110"/>
                    <a:pt x="46415" y="783739"/>
                    <a:pt x="47656" y="785368"/>
                  </a:cubicBezTo>
                  <a:cubicBezTo>
                    <a:pt x="66817" y="808097"/>
                    <a:pt x="82176" y="832998"/>
                    <a:pt x="93114" y="858365"/>
                  </a:cubicBezTo>
                  <a:cubicBezTo>
                    <a:pt x="103975" y="883810"/>
                    <a:pt x="110413" y="909719"/>
                    <a:pt x="111499" y="934388"/>
                  </a:cubicBezTo>
                  <a:cubicBezTo>
                    <a:pt x="112198" y="950679"/>
                    <a:pt x="114215" y="964565"/>
                    <a:pt x="115921" y="976744"/>
                  </a:cubicBezTo>
                  <a:cubicBezTo>
                    <a:pt x="119722" y="1003197"/>
                    <a:pt x="122748" y="1024064"/>
                    <a:pt x="111189" y="1051758"/>
                  </a:cubicBezTo>
                  <a:cubicBezTo>
                    <a:pt x="103432" y="1070299"/>
                    <a:pt x="94356" y="1085969"/>
                    <a:pt x="86365" y="1099777"/>
                  </a:cubicBezTo>
                  <a:cubicBezTo>
                    <a:pt x="77599" y="1114904"/>
                    <a:pt x="70075" y="1127936"/>
                    <a:pt x="68368" y="1138331"/>
                  </a:cubicBezTo>
                  <a:cubicBezTo>
                    <a:pt x="65265" y="1157880"/>
                    <a:pt x="68290" y="1165948"/>
                    <a:pt x="71393" y="1172076"/>
                  </a:cubicBezTo>
                  <a:cubicBezTo>
                    <a:pt x="74729" y="1178748"/>
                    <a:pt x="82409" y="1195349"/>
                    <a:pt x="82409" y="1195349"/>
                  </a:cubicBezTo>
                  <a:lnTo>
                    <a:pt x="82874" y="1196357"/>
                  </a:lnTo>
                  <a:lnTo>
                    <a:pt x="78841" y="1226068"/>
                  </a:lnTo>
                  <a:lnTo>
                    <a:pt x="75505" y="1221802"/>
                  </a:lnTo>
                  <a:lnTo>
                    <a:pt x="75505" y="1221724"/>
                  </a:lnTo>
                  <a:lnTo>
                    <a:pt x="78918" y="1196978"/>
                  </a:lnTo>
                  <a:cubicBezTo>
                    <a:pt x="78918" y="1196978"/>
                    <a:pt x="71238" y="1180454"/>
                    <a:pt x="67903" y="1173783"/>
                  </a:cubicBezTo>
                  <a:cubicBezTo>
                    <a:pt x="64567" y="1167267"/>
                    <a:pt x="61231" y="1158423"/>
                    <a:pt x="64567" y="1137711"/>
                  </a:cubicBezTo>
                  <a:cubicBezTo>
                    <a:pt x="67903" y="1117076"/>
                    <a:pt x="90942" y="1090003"/>
                    <a:pt x="107621" y="1050284"/>
                  </a:cubicBezTo>
                  <a:cubicBezTo>
                    <a:pt x="124144" y="1010644"/>
                    <a:pt x="109793" y="985277"/>
                    <a:pt x="107621" y="934543"/>
                  </a:cubicBezTo>
                  <a:cubicBezTo>
                    <a:pt x="105294" y="883810"/>
                    <a:pt x="81090" y="830904"/>
                    <a:pt x="44708" y="787850"/>
                  </a:cubicBezTo>
                  <a:cubicBezTo>
                    <a:pt x="43312" y="786143"/>
                    <a:pt x="41915" y="784437"/>
                    <a:pt x="40674" y="782730"/>
                  </a:cubicBezTo>
                  <a:cubicBezTo>
                    <a:pt x="40209" y="782110"/>
                    <a:pt x="39898" y="781722"/>
                    <a:pt x="39510" y="781101"/>
                  </a:cubicBezTo>
                  <a:cubicBezTo>
                    <a:pt x="38642" y="780093"/>
                    <a:pt x="37838" y="779031"/>
                    <a:pt x="37106" y="777920"/>
                  </a:cubicBezTo>
                  <a:cubicBezTo>
                    <a:pt x="37106" y="777765"/>
                    <a:pt x="37028" y="777765"/>
                    <a:pt x="37028" y="777688"/>
                  </a:cubicBezTo>
                  <a:cubicBezTo>
                    <a:pt x="35864" y="776059"/>
                    <a:pt x="34856" y="774352"/>
                    <a:pt x="33770" y="772723"/>
                  </a:cubicBezTo>
                  <a:cubicBezTo>
                    <a:pt x="32917" y="771327"/>
                    <a:pt x="31986" y="769853"/>
                    <a:pt x="31132" y="768456"/>
                  </a:cubicBezTo>
                  <a:cubicBezTo>
                    <a:pt x="28495" y="763880"/>
                    <a:pt x="26090" y="759147"/>
                    <a:pt x="24073" y="754493"/>
                  </a:cubicBezTo>
                  <a:cubicBezTo>
                    <a:pt x="23142" y="752554"/>
                    <a:pt x="22211" y="750459"/>
                    <a:pt x="21436" y="748365"/>
                  </a:cubicBezTo>
                  <a:cubicBezTo>
                    <a:pt x="21203" y="747977"/>
                    <a:pt x="20970" y="747666"/>
                    <a:pt x="20893" y="747356"/>
                  </a:cubicBezTo>
                  <a:lnTo>
                    <a:pt x="25004" y="746968"/>
                  </a:lnTo>
                  <a:cubicBezTo>
                    <a:pt x="25780" y="748985"/>
                    <a:pt x="26633" y="750925"/>
                    <a:pt x="27564" y="752942"/>
                  </a:cubicBezTo>
                  <a:moveTo>
                    <a:pt x="944572" y="45618"/>
                  </a:moveTo>
                  <a:lnTo>
                    <a:pt x="891200" y="8149"/>
                  </a:lnTo>
                  <a:cubicBezTo>
                    <a:pt x="890425" y="8149"/>
                    <a:pt x="889261" y="8227"/>
                    <a:pt x="887787" y="8227"/>
                  </a:cubicBezTo>
                  <a:cubicBezTo>
                    <a:pt x="885693" y="8227"/>
                    <a:pt x="882977" y="8304"/>
                    <a:pt x="879797" y="8459"/>
                  </a:cubicBezTo>
                  <a:lnTo>
                    <a:pt x="877004" y="8459"/>
                  </a:lnTo>
                  <a:cubicBezTo>
                    <a:pt x="866532" y="8615"/>
                    <a:pt x="858309" y="8770"/>
                    <a:pt x="851870" y="8770"/>
                  </a:cubicBezTo>
                  <a:cubicBezTo>
                    <a:pt x="847914" y="8770"/>
                    <a:pt x="844733" y="8692"/>
                    <a:pt x="842173" y="8615"/>
                  </a:cubicBezTo>
                  <a:cubicBezTo>
                    <a:pt x="840156" y="8537"/>
                    <a:pt x="838527" y="8459"/>
                    <a:pt x="837286" y="8304"/>
                  </a:cubicBezTo>
                  <a:cubicBezTo>
                    <a:pt x="837286" y="8382"/>
                    <a:pt x="837209" y="8382"/>
                    <a:pt x="837209" y="8459"/>
                  </a:cubicBezTo>
                  <a:cubicBezTo>
                    <a:pt x="836743" y="9545"/>
                    <a:pt x="836278" y="11175"/>
                    <a:pt x="835812" y="13269"/>
                  </a:cubicBezTo>
                  <a:cubicBezTo>
                    <a:pt x="835579" y="14355"/>
                    <a:pt x="835269" y="15596"/>
                    <a:pt x="835036" y="16915"/>
                  </a:cubicBezTo>
                  <a:cubicBezTo>
                    <a:pt x="835036" y="17148"/>
                    <a:pt x="834959" y="17458"/>
                    <a:pt x="834881" y="17691"/>
                  </a:cubicBezTo>
                  <a:cubicBezTo>
                    <a:pt x="834726" y="18544"/>
                    <a:pt x="834571" y="19475"/>
                    <a:pt x="834416" y="20406"/>
                  </a:cubicBezTo>
                  <a:cubicBezTo>
                    <a:pt x="834416" y="20561"/>
                    <a:pt x="834338" y="20794"/>
                    <a:pt x="834338" y="21026"/>
                  </a:cubicBezTo>
                  <a:cubicBezTo>
                    <a:pt x="833369" y="27332"/>
                    <a:pt x="832647" y="33671"/>
                    <a:pt x="832166" y="40032"/>
                  </a:cubicBezTo>
                  <a:lnTo>
                    <a:pt x="829141" y="47635"/>
                  </a:lnTo>
                  <a:lnTo>
                    <a:pt x="826193" y="54927"/>
                  </a:lnTo>
                  <a:lnTo>
                    <a:pt x="822702" y="63692"/>
                  </a:lnTo>
                  <a:lnTo>
                    <a:pt x="823711" y="80759"/>
                  </a:lnTo>
                  <a:lnTo>
                    <a:pt x="824176" y="87896"/>
                  </a:lnTo>
                  <a:lnTo>
                    <a:pt x="824254" y="88594"/>
                  </a:lnTo>
                  <a:lnTo>
                    <a:pt x="825572" y="110935"/>
                  </a:lnTo>
                  <a:lnTo>
                    <a:pt x="823943" y="112176"/>
                  </a:lnTo>
                  <a:cubicBezTo>
                    <a:pt x="810911" y="122649"/>
                    <a:pt x="796404" y="134906"/>
                    <a:pt x="794853" y="137155"/>
                  </a:cubicBezTo>
                  <a:cubicBezTo>
                    <a:pt x="794853" y="137155"/>
                    <a:pt x="794543" y="137776"/>
                    <a:pt x="794155" y="139560"/>
                  </a:cubicBezTo>
                  <a:cubicBezTo>
                    <a:pt x="794077" y="140181"/>
                    <a:pt x="793922" y="140957"/>
                    <a:pt x="793767" y="141810"/>
                  </a:cubicBezTo>
                  <a:lnTo>
                    <a:pt x="793534" y="143361"/>
                  </a:lnTo>
                  <a:lnTo>
                    <a:pt x="793379" y="143594"/>
                  </a:lnTo>
                  <a:lnTo>
                    <a:pt x="793146" y="145223"/>
                  </a:lnTo>
                  <a:cubicBezTo>
                    <a:pt x="792991" y="145844"/>
                    <a:pt x="792914" y="146464"/>
                    <a:pt x="792836" y="146620"/>
                  </a:cubicBezTo>
                  <a:lnTo>
                    <a:pt x="792603" y="148326"/>
                  </a:lnTo>
                  <a:cubicBezTo>
                    <a:pt x="792448" y="149567"/>
                    <a:pt x="792215" y="150886"/>
                    <a:pt x="791983" y="151895"/>
                  </a:cubicBezTo>
                  <a:cubicBezTo>
                    <a:pt x="791750" y="153679"/>
                    <a:pt x="791517" y="155463"/>
                    <a:pt x="791207" y="157170"/>
                  </a:cubicBezTo>
                  <a:lnTo>
                    <a:pt x="790431" y="163919"/>
                  </a:lnTo>
                  <a:lnTo>
                    <a:pt x="790198" y="164074"/>
                  </a:lnTo>
                  <a:cubicBezTo>
                    <a:pt x="790043" y="165625"/>
                    <a:pt x="789811" y="167099"/>
                    <a:pt x="789578" y="168340"/>
                  </a:cubicBezTo>
                  <a:cubicBezTo>
                    <a:pt x="789345" y="170823"/>
                    <a:pt x="789112" y="173150"/>
                    <a:pt x="788802" y="175477"/>
                  </a:cubicBezTo>
                  <a:lnTo>
                    <a:pt x="788492" y="177029"/>
                  </a:lnTo>
                  <a:cubicBezTo>
                    <a:pt x="788492" y="177184"/>
                    <a:pt x="788492" y="177417"/>
                    <a:pt x="788414" y="177572"/>
                  </a:cubicBezTo>
                  <a:lnTo>
                    <a:pt x="787871" y="181838"/>
                  </a:lnTo>
                  <a:cubicBezTo>
                    <a:pt x="787871" y="182614"/>
                    <a:pt x="787794" y="183312"/>
                    <a:pt x="787638" y="184010"/>
                  </a:cubicBezTo>
                  <a:cubicBezTo>
                    <a:pt x="787638" y="185019"/>
                    <a:pt x="787483" y="185872"/>
                    <a:pt x="787328" y="186803"/>
                  </a:cubicBezTo>
                  <a:lnTo>
                    <a:pt x="787018" y="188820"/>
                  </a:lnTo>
                  <a:cubicBezTo>
                    <a:pt x="786940" y="189751"/>
                    <a:pt x="786863" y="190682"/>
                    <a:pt x="786708" y="191302"/>
                  </a:cubicBezTo>
                  <a:lnTo>
                    <a:pt x="786165" y="195802"/>
                  </a:lnTo>
                  <a:cubicBezTo>
                    <a:pt x="786165" y="196345"/>
                    <a:pt x="786087" y="196733"/>
                    <a:pt x="786087" y="196888"/>
                  </a:cubicBezTo>
                  <a:lnTo>
                    <a:pt x="785932" y="199836"/>
                  </a:lnTo>
                  <a:lnTo>
                    <a:pt x="733259" y="231176"/>
                  </a:lnTo>
                  <a:cubicBezTo>
                    <a:pt x="733026" y="231253"/>
                    <a:pt x="712857" y="240252"/>
                    <a:pt x="706728" y="256387"/>
                  </a:cubicBezTo>
                  <a:cubicBezTo>
                    <a:pt x="700677" y="271902"/>
                    <a:pt x="697962" y="294244"/>
                    <a:pt x="696488" y="306268"/>
                  </a:cubicBezTo>
                  <a:lnTo>
                    <a:pt x="696023" y="309836"/>
                  </a:lnTo>
                  <a:cubicBezTo>
                    <a:pt x="695170" y="316973"/>
                    <a:pt x="704556" y="341642"/>
                    <a:pt x="710685" y="355528"/>
                  </a:cubicBezTo>
                  <a:lnTo>
                    <a:pt x="711305" y="357001"/>
                  </a:lnTo>
                  <a:lnTo>
                    <a:pt x="710762" y="358475"/>
                  </a:lnTo>
                  <a:cubicBezTo>
                    <a:pt x="700212" y="385394"/>
                    <a:pt x="695713" y="385394"/>
                    <a:pt x="693541" y="385394"/>
                  </a:cubicBezTo>
                  <a:cubicBezTo>
                    <a:pt x="690360" y="385394"/>
                    <a:pt x="633731" y="388109"/>
                    <a:pt x="604873" y="389505"/>
                  </a:cubicBezTo>
                  <a:lnTo>
                    <a:pt x="544908" y="402926"/>
                  </a:lnTo>
                  <a:lnTo>
                    <a:pt x="489520" y="428215"/>
                  </a:lnTo>
                  <a:lnTo>
                    <a:pt x="503638" y="449237"/>
                  </a:lnTo>
                  <a:lnTo>
                    <a:pt x="519696" y="481431"/>
                  </a:lnTo>
                  <a:lnTo>
                    <a:pt x="460972" y="548766"/>
                  </a:lnTo>
                  <a:cubicBezTo>
                    <a:pt x="432890" y="584683"/>
                    <a:pt x="426684" y="587863"/>
                    <a:pt x="424202" y="587863"/>
                  </a:cubicBezTo>
                  <a:cubicBezTo>
                    <a:pt x="423892" y="587863"/>
                    <a:pt x="423659" y="587863"/>
                    <a:pt x="423426" y="587785"/>
                  </a:cubicBezTo>
                  <a:cubicBezTo>
                    <a:pt x="420401" y="587785"/>
                    <a:pt x="402636" y="593293"/>
                    <a:pt x="385725" y="599034"/>
                  </a:cubicBezTo>
                  <a:lnTo>
                    <a:pt x="405584" y="640148"/>
                  </a:lnTo>
                  <a:lnTo>
                    <a:pt x="399378" y="640148"/>
                  </a:lnTo>
                  <a:cubicBezTo>
                    <a:pt x="399146" y="640148"/>
                    <a:pt x="373779" y="640148"/>
                    <a:pt x="363461" y="642786"/>
                  </a:cubicBezTo>
                  <a:cubicBezTo>
                    <a:pt x="354773" y="644880"/>
                    <a:pt x="347869" y="650466"/>
                    <a:pt x="346395" y="651707"/>
                  </a:cubicBezTo>
                  <a:lnTo>
                    <a:pt x="324829" y="682116"/>
                  </a:lnTo>
                  <a:lnTo>
                    <a:pt x="295661" y="702828"/>
                  </a:lnTo>
                  <a:lnTo>
                    <a:pt x="294498" y="702828"/>
                  </a:lnTo>
                  <a:cubicBezTo>
                    <a:pt x="289610" y="702828"/>
                    <a:pt x="273397" y="702441"/>
                    <a:pt x="268510" y="697476"/>
                  </a:cubicBezTo>
                  <a:cubicBezTo>
                    <a:pt x="264476" y="693364"/>
                    <a:pt x="259667" y="683280"/>
                    <a:pt x="258425" y="680642"/>
                  </a:cubicBezTo>
                  <a:lnTo>
                    <a:pt x="241437" y="660938"/>
                  </a:lnTo>
                  <a:lnTo>
                    <a:pt x="213665" y="635649"/>
                  </a:lnTo>
                  <a:cubicBezTo>
                    <a:pt x="211338" y="635183"/>
                    <a:pt x="203348" y="634253"/>
                    <a:pt x="187678" y="637278"/>
                  </a:cubicBezTo>
                  <a:cubicBezTo>
                    <a:pt x="168672" y="641157"/>
                    <a:pt x="154941" y="668773"/>
                    <a:pt x="152614" y="683125"/>
                  </a:cubicBezTo>
                  <a:cubicBezTo>
                    <a:pt x="152226" y="685607"/>
                    <a:pt x="151916" y="687934"/>
                    <a:pt x="151605" y="690261"/>
                  </a:cubicBezTo>
                  <a:cubicBezTo>
                    <a:pt x="149899" y="703061"/>
                    <a:pt x="148115" y="716326"/>
                    <a:pt x="129652" y="716326"/>
                  </a:cubicBezTo>
                  <a:cubicBezTo>
                    <a:pt x="127247" y="716326"/>
                    <a:pt x="123756" y="716249"/>
                    <a:pt x="119490" y="715861"/>
                  </a:cubicBezTo>
                  <a:cubicBezTo>
                    <a:pt x="117240" y="715783"/>
                    <a:pt x="114758" y="715628"/>
                    <a:pt x="112198" y="715395"/>
                  </a:cubicBezTo>
                  <a:lnTo>
                    <a:pt x="110336" y="715318"/>
                  </a:lnTo>
                  <a:cubicBezTo>
                    <a:pt x="109095" y="715163"/>
                    <a:pt x="107853" y="715085"/>
                    <a:pt x="106612" y="715008"/>
                  </a:cubicBezTo>
                  <a:lnTo>
                    <a:pt x="79849" y="712680"/>
                  </a:lnTo>
                  <a:cubicBezTo>
                    <a:pt x="66972" y="711517"/>
                    <a:pt x="54172" y="710353"/>
                    <a:pt x="45406" y="709422"/>
                  </a:cubicBezTo>
                  <a:cubicBezTo>
                    <a:pt x="44242" y="709422"/>
                    <a:pt x="43156" y="709267"/>
                    <a:pt x="42148" y="709190"/>
                  </a:cubicBezTo>
                  <a:lnTo>
                    <a:pt x="39976" y="708957"/>
                  </a:lnTo>
                  <a:cubicBezTo>
                    <a:pt x="39355" y="708879"/>
                    <a:pt x="38812" y="708802"/>
                    <a:pt x="38269" y="708802"/>
                  </a:cubicBezTo>
                  <a:lnTo>
                    <a:pt x="37028" y="708647"/>
                  </a:lnTo>
                  <a:cubicBezTo>
                    <a:pt x="36795" y="708569"/>
                    <a:pt x="36563" y="708569"/>
                    <a:pt x="36407" y="708569"/>
                  </a:cubicBezTo>
                  <a:cubicBezTo>
                    <a:pt x="36141" y="708571"/>
                    <a:pt x="35877" y="708518"/>
                    <a:pt x="35632" y="708414"/>
                  </a:cubicBezTo>
                  <a:cubicBezTo>
                    <a:pt x="35011" y="708414"/>
                    <a:pt x="34235" y="708414"/>
                    <a:pt x="34003" y="708259"/>
                  </a:cubicBezTo>
                  <a:cubicBezTo>
                    <a:pt x="33460" y="708181"/>
                    <a:pt x="33072" y="708181"/>
                    <a:pt x="32994" y="708181"/>
                  </a:cubicBezTo>
                  <a:lnTo>
                    <a:pt x="31287" y="708181"/>
                  </a:lnTo>
                  <a:lnTo>
                    <a:pt x="9334" y="684055"/>
                  </a:lnTo>
                  <a:cubicBezTo>
                    <a:pt x="9489" y="685219"/>
                    <a:pt x="9644" y="686615"/>
                    <a:pt x="9799" y="688089"/>
                  </a:cubicBezTo>
                  <a:cubicBezTo>
                    <a:pt x="9877" y="689020"/>
                    <a:pt x="9955" y="689873"/>
                    <a:pt x="10265" y="691270"/>
                  </a:cubicBezTo>
                  <a:cubicBezTo>
                    <a:pt x="10342" y="692666"/>
                    <a:pt x="10575" y="694063"/>
                    <a:pt x="10885" y="695924"/>
                  </a:cubicBezTo>
                  <a:cubicBezTo>
                    <a:pt x="11041" y="697165"/>
                    <a:pt x="11351" y="698562"/>
                    <a:pt x="11584" y="700036"/>
                  </a:cubicBezTo>
                  <a:lnTo>
                    <a:pt x="11816" y="701199"/>
                  </a:lnTo>
                  <a:cubicBezTo>
                    <a:pt x="13601" y="711594"/>
                    <a:pt x="16316" y="722455"/>
                    <a:pt x="19574" y="732384"/>
                  </a:cubicBezTo>
                  <a:lnTo>
                    <a:pt x="20349" y="734789"/>
                  </a:lnTo>
                  <a:cubicBezTo>
                    <a:pt x="20815" y="736263"/>
                    <a:pt x="21358" y="737659"/>
                    <a:pt x="21979" y="739366"/>
                  </a:cubicBezTo>
                  <a:cubicBezTo>
                    <a:pt x="22599" y="741305"/>
                    <a:pt x="23375" y="743245"/>
                    <a:pt x="24228" y="745262"/>
                  </a:cubicBezTo>
                  <a:lnTo>
                    <a:pt x="24539" y="746037"/>
                  </a:lnTo>
                  <a:lnTo>
                    <a:pt x="20893" y="747356"/>
                  </a:lnTo>
                  <a:cubicBezTo>
                    <a:pt x="20805" y="747187"/>
                    <a:pt x="20753" y="747003"/>
                    <a:pt x="20737" y="746813"/>
                  </a:cubicBezTo>
                  <a:cubicBezTo>
                    <a:pt x="19806" y="744719"/>
                    <a:pt x="18953" y="742624"/>
                    <a:pt x="18333" y="740607"/>
                  </a:cubicBezTo>
                  <a:cubicBezTo>
                    <a:pt x="17402" y="738280"/>
                    <a:pt x="16703" y="736030"/>
                    <a:pt x="15928" y="733703"/>
                  </a:cubicBezTo>
                  <a:cubicBezTo>
                    <a:pt x="12127" y="721989"/>
                    <a:pt x="9567" y="710974"/>
                    <a:pt x="7938" y="701898"/>
                  </a:cubicBezTo>
                  <a:cubicBezTo>
                    <a:pt x="7627" y="699958"/>
                    <a:pt x="7317" y="698096"/>
                    <a:pt x="7084" y="696390"/>
                  </a:cubicBezTo>
                  <a:cubicBezTo>
                    <a:pt x="6696" y="694683"/>
                    <a:pt x="6464" y="693054"/>
                    <a:pt x="6386" y="691580"/>
                  </a:cubicBezTo>
                  <a:cubicBezTo>
                    <a:pt x="6153" y="690417"/>
                    <a:pt x="5998" y="689408"/>
                    <a:pt x="5921" y="688400"/>
                  </a:cubicBezTo>
                  <a:cubicBezTo>
                    <a:pt x="5765" y="687081"/>
                    <a:pt x="5610" y="685840"/>
                    <a:pt x="5533" y="684754"/>
                  </a:cubicBezTo>
                  <a:cubicBezTo>
                    <a:pt x="5455" y="683978"/>
                    <a:pt x="5378" y="683280"/>
                    <a:pt x="5300" y="682659"/>
                  </a:cubicBezTo>
                  <a:cubicBezTo>
                    <a:pt x="5241" y="681830"/>
                    <a:pt x="5163" y="681002"/>
                    <a:pt x="5067" y="680177"/>
                  </a:cubicBezTo>
                  <a:cubicBezTo>
                    <a:pt x="5067" y="679866"/>
                    <a:pt x="4990" y="679556"/>
                    <a:pt x="4990" y="679323"/>
                  </a:cubicBezTo>
                  <a:lnTo>
                    <a:pt x="4990" y="678703"/>
                  </a:lnTo>
                  <a:lnTo>
                    <a:pt x="1576" y="675289"/>
                  </a:lnTo>
                  <a:lnTo>
                    <a:pt x="2197" y="672652"/>
                  </a:lnTo>
                  <a:lnTo>
                    <a:pt x="2585" y="672109"/>
                  </a:lnTo>
                  <a:cubicBezTo>
                    <a:pt x="2741" y="671858"/>
                    <a:pt x="2923" y="671624"/>
                    <a:pt x="3128" y="671411"/>
                  </a:cubicBezTo>
                  <a:lnTo>
                    <a:pt x="2663" y="670945"/>
                  </a:lnTo>
                  <a:lnTo>
                    <a:pt x="3749" y="666368"/>
                  </a:lnTo>
                  <a:lnTo>
                    <a:pt x="5378" y="668153"/>
                  </a:lnTo>
                  <a:lnTo>
                    <a:pt x="8015" y="671100"/>
                  </a:lnTo>
                  <a:lnTo>
                    <a:pt x="10730" y="674048"/>
                  </a:lnTo>
                  <a:lnTo>
                    <a:pt x="34856" y="700579"/>
                  </a:lnTo>
                  <a:cubicBezTo>
                    <a:pt x="35089" y="700579"/>
                    <a:pt x="35321" y="700656"/>
                    <a:pt x="35632" y="700656"/>
                  </a:cubicBezTo>
                  <a:cubicBezTo>
                    <a:pt x="36097" y="700656"/>
                    <a:pt x="36407" y="700734"/>
                    <a:pt x="36407" y="700811"/>
                  </a:cubicBezTo>
                  <a:lnTo>
                    <a:pt x="37726" y="700889"/>
                  </a:lnTo>
                  <a:cubicBezTo>
                    <a:pt x="38114" y="700967"/>
                    <a:pt x="38502" y="700967"/>
                    <a:pt x="38269" y="701044"/>
                  </a:cubicBezTo>
                  <a:cubicBezTo>
                    <a:pt x="39123" y="701044"/>
                    <a:pt x="40131" y="701122"/>
                    <a:pt x="40829" y="701277"/>
                  </a:cubicBezTo>
                  <a:lnTo>
                    <a:pt x="42924" y="701432"/>
                  </a:lnTo>
                  <a:cubicBezTo>
                    <a:pt x="43855" y="701510"/>
                    <a:pt x="44863" y="701665"/>
                    <a:pt x="46027" y="701742"/>
                  </a:cubicBezTo>
                  <a:cubicBezTo>
                    <a:pt x="54948" y="702596"/>
                    <a:pt x="67670" y="703759"/>
                    <a:pt x="80547" y="704923"/>
                  </a:cubicBezTo>
                  <a:lnTo>
                    <a:pt x="107233" y="707250"/>
                  </a:lnTo>
                  <a:cubicBezTo>
                    <a:pt x="108552" y="707328"/>
                    <a:pt x="109793" y="707483"/>
                    <a:pt x="110956" y="707560"/>
                  </a:cubicBezTo>
                  <a:lnTo>
                    <a:pt x="112741" y="707716"/>
                  </a:lnTo>
                  <a:lnTo>
                    <a:pt x="119955" y="708181"/>
                  </a:lnTo>
                  <a:cubicBezTo>
                    <a:pt x="124067" y="708491"/>
                    <a:pt x="127402" y="708569"/>
                    <a:pt x="129652" y="708569"/>
                  </a:cubicBezTo>
                  <a:cubicBezTo>
                    <a:pt x="140900" y="708569"/>
                    <a:pt x="142064" y="702984"/>
                    <a:pt x="143926" y="689253"/>
                  </a:cubicBezTo>
                  <a:cubicBezTo>
                    <a:pt x="144236" y="686848"/>
                    <a:pt x="144546" y="684366"/>
                    <a:pt x="145012" y="681883"/>
                  </a:cubicBezTo>
                  <a:cubicBezTo>
                    <a:pt x="147959" y="663343"/>
                    <a:pt x="164405" y="634097"/>
                    <a:pt x="186126" y="629676"/>
                  </a:cubicBezTo>
                  <a:cubicBezTo>
                    <a:pt x="206994" y="625564"/>
                    <a:pt x="215760" y="628124"/>
                    <a:pt x="216690" y="628435"/>
                  </a:cubicBezTo>
                  <a:lnTo>
                    <a:pt x="247022" y="655508"/>
                  </a:lnTo>
                  <a:lnTo>
                    <a:pt x="264709" y="675988"/>
                  </a:lnTo>
                  <a:lnTo>
                    <a:pt x="265252" y="676919"/>
                  </a:lnTo>
                  <a:cubicBezTo>
                    <a:pt x="267347" y="681340"/>
                    <a:pt x="271458" y="689408"/>
                    <a:pt x="274018" y="692046"/>
                  </a:cubicBezTo>
                  <a:cubicBezTo>
                    <a:pt x="275569" y="693597"/>
                    <a:pt x="284413" y="694916"/>
                    <a:pt x="293256" y="695071"/>
                  </a:cubicBezTo>
                  <a:lnTo>
                    <a:pt x="318934" y="677074"/>
                  </a:lnTo>
                  <a:lnTo>
                    <a:pt x="340344" y="646897"/>
                  </a:lnTo>
                  <a:lnTo>
                    <a:pt x="340887" y="646277"/>
                  </a:lnTo>
                  <a:cubicBezTo>
                    <a:pt x="341197" y="645889"/>
                    <a:pt x="349886" y="638054"/>
                    <a:pt x="361600" y="635261"/>
                  </a:cubicBezTo>
                  <a:cubicBezTo>
                    <a:pt x="369590" y="633244"/>
                    <a:pt x="384717" y="632624"/>
                    <a:pt x="393250" y="632468"/>
                  </a:cubicBezTo>
                  <a:lnTo>
                    <a:pt x="374942" y="594534"/>
                  </a:lnTo>
                  <a:lnTo>
                    <a:pt x="379054" y="593061"/>
                  </a:lnTo>
                  <a:cubicBezTo>
                    <a:pt x="403412" y="584683"/>
                    <a:pt x="418306" y="580261"/>
                    <a:pt x="423349" y="580028"/>
                  </a:cubicBezTo>
                  <a:cubicBezTo>
                    <a:pt x="427305" y="577623"/>
                    <a:pt x="442587" y="559704"/>
                    <a:pt x="454999" y="543801"/>
                  </a:cubicBezTo>
                  <a:lnTo>
                    <a:pt x="510465" y="480267"/>
                  </a:lnTo>
                  <a:lnTo>
                    <a:pt x="496967" y="453116"/>
                  </a:lnTo>
                  <a:lnTo>
                    <a:pt x="477961" y="424957"/>
                  </a:lnTo>
                  <a:lnTo>
                    <a:pt x="542038" y="395711"/>
                  </a:lnTo>
                  <a:lnTo>
                    <a:pt x="603865" y="381825"/>
                  </a:lnTo>
                  <a:cubicBezTo>
                    <a:pt x="607200" y="381670"/>
                    <a:pt x="682680" y="378024"/>
                    <a:pt x="692687" y="377714"/>
                  </a:cubicBezTo>
                  <a:cubicBezTo>
                    <a:pt x="694859" y="375464"/>
                    <a:pt x="699436" y="365845"/>
                    <a:pt x="702927" y="357157"/>
                  </a:cubicBezTo>
                  <a:cubicBezTo>
                    <a:pt x="699591" y="349399"/>
                    <a:pt x="687024" y="319533"/>
                    <a:pt x="688343" y="308905"/>
                  </a:cubicBezTo>
                  <a:lnTo>
                    <a:pt x="688809" y="305337"/>
                  </a:lnTo>
                  <a:cubicBezTo>
                    <a:pt x="690283" y="293003"/>
                    <a:pt x="693075" y="269963"/>
                    <a:pt x="699436" y="253595"/>
                  </a:cubicBezTo>
                  <a:cubicBezTo>
                    <a:pt x="706728" y="234434"/>
                    <a:pt x="729147" y="224504"/>
                    <a:pt x="729690" y="224272"/>
                  </a:cubicBezTo>
                  <a:lnTo>
                    <a:pt x="778485" y="195336"/>
                  </a:lnTo>
                  <a:lnTo>
                    <a:pt x="779028" y="190294"/>
                  </a:lnTo>
                  <a:cubicBezTo>
                    <a:pt x="779183" y="189518"/>
                    <a:pt x="779260" y="188742"/>
                    <a:pt x="779338" y="187967"/>
                  </a:cubicBezTo>
                  <a:lnTo>
                    <a:pt x="779648" y="185717"/>
                  </a:lnTo>
                  <a:lnTo>
                    <a:pt x="779881" y="183545"/>
                  </a:lnTo>
                  <a:cubicBezTo>
                    <a:pt x="780036" y="182769"/>
                    <a:pt x="780114" y="181916"/>
                    <a:pt x="780191" y="180985"/>
                  </a:cubicBezTo>
                  <a:lnTo>
                    <a:pt x="780734" y="176563"/>
                  </a:lnTo>
                  <a:lnTo>
                    <a:pt x="780967" y="174624"/>
                  </a:lnTo>
                  <a:lnTo>
                    <a:pt x="781355" y="171056"/>
                  </a:lnTo>
                  <a:lnTo>
                    <a:pt x="781510" y="171056"/>
                  </a:lnTo>
                  <a:cubicBezTo>
                    <a:pt x="781665" y="169892"/>
                    <a:pt x="781820" y="168573"/>
                    <a:pt x="781898" y="167254"/>
                  </a:cubicBezTo>
                  <a:cubicBezTo>
                    <a:pt x="782208" y="165548"/>
                    <a:pt x="782441" y="163763"/>
                    <a:pt x="782674" y="161824"/>
                  </a:cubicBezTo>
                  <a:lnTo>
                    <a:pt x="783527" y="156006"/>
                  </a:lnTo>
                  <a:cubicBezTo>
                    <a:pt x="783837" y="154222"/>
                    <a:pt x="784070" y="152515"/>
                    <a:pt x="784380" y="150576"/>
                  </a:cubicBezTo>
                  <a:cubicBezTo>
                    <a:pt x="784613" y="149412"/>
                    <a:pt x="784768" y="148249"/>
                    <a:pt x="785001" y="147085"/>
                  </a:cubicBezTo>
                  <a:lnTo>
                    <a:pt x="785079" y="146077"/>
                  </a:lnTo>
                  <a:cubicBezTo>
                    <a:pt x="785234" y="145223"/>
                    <a:pt x="785389" y="144447"/>
                    <a:pt x="785466" y="143749"/>
                  </a:cubicBezTo>
                  <a:cubicBezTo>
                    <a:pt x="785622" y="143129"/>
                    <a:pt x="785777" y="142586"/>
                    <a:pt x="785777" y="142043"/>
                  </a:cubicBezTo>
                  <a:lnTo>
                    <a:pt x="785622" y="141887"/>
                  </a:lnTo>
                  <a:lnTo>
                    <a:pt x="786165" y="140258"/>
                  </a:lnTo>
                  <a:cubicBezTo>
                    <a:pt x="786320" y="139560"/>
                    <a:pt x="786397" y="138940"/>
                    <a:pt x="786552" y="138164"/>
                  </a:cubicBezTo>
                  <a:cubicBezTo>
                    <a:pt x="787406" y="134208"/>
                    <a:pt x="788181" y="133199"/>
                    <a:pt x="788337" y="132966"/>
                  </a:cubicBezTo>
                  <a:cubicBezTo>
                    <a:pt x="791052" y="128933"/>
                    <a:pt x="809747" y="113650"/>
                    <a:pt x="817582" y="107367"/>
                  </a:cubicBezTo>
                  <a:lnTo>
                    <a:pt x="816496" y="89835"/>
                  </a:lnTo>
                  <a:lnTo>
                    <a:pt x="816263" y="85879"/>
                  </a:lnTo>
                  <a:lnTo>
                    <a:pt x="816031" y="82000"/>
                  </a:lnTo>
                  <a:lnTo>
                    <a:pt x="814867" y="62374"/>
                  </a:lnTo>
                  <a:lnTo>
                    <a:pt x="818823" y="52677"/>
                  </a:lnTo>
                  <a:lnTo>
                    <a:pt x="818823" y="52599"/>
                  </a:lnTo>
                  <a:lnTo>
                    <a:pt x="818901" y="52599"/>
                  </a:lnTo>
                  <a:lnTo>
                    <a:pt x="820297" y="49031"/>
                  </a:lnTo>
                  <a:lnTo>
                    <a:pt x="821771" y="45462"/>
                  </a:lnTo>
                  <a:lnTo>
                    <a:pt x="821771" y="45385"/>
                  </a:lnTo>
                  <a:lnTo>
                    <a:pt x="824486" y="38791"/>
                  </a:lnTo>
                  <a:cubicBezTo>
                    <a:pt x="824719" y="35300"/>
                    <a:pt x="825107" y="31732"/>
                    <a:pt x="825495" y="28163"/>
                  </a:cubicBezTo>
                  <a:lnTo>
                    <a:pt x="826193" y="22888"/>
                  </a:lnTo>
                  <a:cubicBezTo>
                    <a:pt x="826658" y="19242"/>
                    <a:pt x="827279" y="15751"/>
                    <a:pt x="828055" y="12648"/>
                  </a:cubicBezTo>
                  <a:lnTo>
                    <a:pt x="828520" y="10787"/>
                  </a:lnTo>
                  <a:cubicBezTo>
                    <a:pt x="829296" y="7761"/>
                    <a:pt x="830227" y="5201"/>
                    <a:pt x="831313" y="3417"/>
                  </a:cubicBezTo>
                  <a:cubicBezTo>
                    <a:pt x="831468" y="3184"/>
                    <a:pt x="831546" y="2952"/>
                    <a:pt x="831778" y="2796"/>
                  </a:cubicBezTo>
                  <a:lnTo>
                    <a:pt x="833485" y="7296"/>
                  </a:lnTo>
                  <a:lnTo>
                    <a:pt x="833563" y="7296"/>
                  </a:lnTo>
                  <a:lnTo>
                    <a:pt x="835347" y="7761"/>
                  </a:lnTo>
                  <a:cubicBezTo>
                    <a:pt x="836433" y="8072"/>
                    <a:pt x="838682" y="8227"/>
                    <a:pt x="842096" y="8304"/>
                  </a:cubicBezTo>
                  <a:cubicBezTo>
                    <a:pt x="848922" y="8537"/>
                    <a:pt x="860481" y="8459"/>
                    <a:pt x="877315" y="8227"/>
                  </a:cubicBezTo>
                  <a:lnTo>
                    <a:pt x="880107" y="8149"/>
                  </a:lnTo>
                  <a:cubicBezTo>
                    <a:pt x="883210" y="8072"/>
                    <a:pt x="885848" y="7994"/>
                    <a:pt x="887865" y="7994"/>
                  </a:cubicBezTo>
                  <a:cubicBezTo>
                    <a:pt x="889261" y="7994"/>
                    <a:pt x="890425" y="7916"/>
                    <a:pt x="891200" y="7916"/>
                  </a:cubicBezTo>
                  <a:lnTo>
                    <a:pt x="944572" y="45462"/>
                  </a:lnTo>
                  <a:lnTo>
                    <a:pt x="998796" y="86422"/>
                  </a:lnTo>
                  <a:lnTo>
                    <a:pt x="998796" y="86654"/>
                  </a:lnTo>
                  <a:close/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B4C67F70-F83B-B1F9-C596-036794D9C534}"/>
                </a:ext>
              </a:extLst>
            </p:cNvPr>
            <p:cNvSpPr/>
            <p:nvPr/>
          </p:nvSpPr>
          <p:spPr>
            <a:xfrm flipV="1">
              <a:off x="5370521" y="2494484"/>
              <a:ext cx="1786224" cy="1412630"/>
            </a:xfrm>
            <a:custGeom>
              <a:avLst/>
              <a:gdLst>
                <a:gd name="connsiteX0" fmla="*/ 1775026 w 1786224"/>
                <a:gd name="connsiteY0" fmla="*/ 373168 h 1412630"/>
                <a:gd name="connsiteX1" fmla="*/ 1712966 w 1786224"/>
                <a:gd name="connsiteY1" fmla="*/ 228725 h 1412630"/>
                <a:gd name="connsiteX2" fmla="*/ 1711958 w 1786224"/>
                <a:gd name="connsiteY2" fmla="*/ 227406 h 1412630"/>
                <a:gd name="connsiteX3" fmla="*/ 1710019 w 1786224"/>
                <a:gd name="connsiteY3" fmla="*/ 224924 h 1412630"/>
                <a:gd name="connsiteX4" fmla="*/ 1708933 w 1786224"/>
                <a:gd name="connsiteY4" fmla="*/ 223527 h 1412630"/>
                <a:gd name="connsiteX5" fmla="*/ 1708079 w 1786224"/>
                <a:gd name="connsiteY5" fmla="*/ 222441 h 1412630"/>
                <a:gd name="connsiteX6" fmla="*/ 1707536 w 1786224"/>
                <a:gd name="connsiteY6" fmla="*/ 221666 h 1412630"/>
                <a:gd name="connsiteX7" fmla="*/ 1706760 w 1786224"/>
                <a:gd name="connsiteY7" fmla="*/ 220657 h 1412630"/>
                <a:gd name="connsiteX8" fmla="*/ 1705209 w 1786224"/>
                <a:gd name="connsiteY8" fmla="*/ 218563 h 1412630"/>
                <a:gd name="connsiteX9" fmla="*/ 1704433 w 1786224"/>
                <a:gd name="connsiteY9" fmla="*/ 217709 h 1412630"/>
                <a:gd name="connsiteX10" fmla="*/ 1704433 w 1786224"/>
                <a:gd name="connsiteY10" fmla="*/ 217244 h 1412630"/>
                <a:gd name="connsiteX11" fmla="*/ 1702727 w 1786224"/>
                <a:gd name="connsiteY11" fmla="*/ 214684 h 1412630"/>
                <a:gd name="connsiteX12" fmla="*/ 1701873 w 1786224"/>
                <a:gd name="connsiteY12" fmla="*/ 213288 h 1412630"/>
                <a:gd name="connsiteX13" fmla="*/ 1699081 w 1786224"/>
                <a:gd name="connsiteY13" fmla="*/ 208788 h 1412630"/>
                <a:gd name="connsiteX14" fmla="*/ 1691789 w 1786224"/>
                <a:gd name="connsiteY14" fmla="*/ 194515 h 1412630"/>
                <a:gd name="connsiteX15" fmla="*/ 1689384 w 1786224"/>
                <a:gd name="connsiteY15" fmla="*/ 188774 h 1412630"/>
                <a:gd name="connsiteX16" fmla="*/ 1688298 w 1786224"/>
                <a:gd name="connsiteY16" fmla="*/ 186447 h 1412630"/>
                <a:gd name="connsiteX17" fmla="*/ 1685971 w 1786224"/>
                <a:gd name="connsiteY17" fmla="*/ 180396 h 1412630"/>
                <a:gd name="connsiteX18" fmla="*/ 1684264 w 1786224"/>
                <a:gd name="connsiteY18" fmla="*/ 175586 h 1412630"/>
                <a:gd name="connsiteX19" fmla="*/ 1683488 w 1786224"/>
                <a:gd name="connsiteY19" fmla="*/ 173259 h 1412630"/>
                <a:gd name="connsiteX20" fmla="*/ 1675420 w 1786224"/>
                <a:gd name="connsiteY20" fmla="*/ 140988 h 1412630"/>
                <a:gd name="connsiteX21" fmla="*/ 1675188 w 1786224"/>
                <a:gd name="connsiteY21" fmla="*/ 139747 h 1412630"/>
                <a:gd name="connsiteX22" fmla="*/ 1674567 w 1786224"/>
                <a:gd name="connsiteY22" fmla="*/ 135558 h 1412630"/>
                <a:gd name="connsiteX23" fmla="*/ 1673869 w 1786224"/>
                <a:gd name="connsiteY23" fmla="*/ 130748 h 1412630"/>
                <a:gd name="connsiteX24" fmla="*/ 1673326 w 1786224"/>
                <a:gd name="connsiteY24" fmla="*/ 127180 h 1412630"/>
                <a:gd name="connsiteX25" fmla="*/ 1672783 w 1786224"/>
                <a:gd name="connsiteY25" fmla="*/ 122138 h 1412630"/>
                <a:gd name="connsiteX26" fmla="*/ 1672628 w 1786224"/>
                <a:gd name="connsiteY26" fmla="*/ 120276 h 1412630"/>
                <a:gd name="connsiteX27" fmla="*/ 1672473 w 1786224"/>
                <a:gd name="connsiteY27" fmla="*/ 118802 h 1412630"/>
                <a:gd name="connsiteX28" fmla="*/ 1671774 w 1786224"/>
                <a:gd name="connsiteY28" fmla="*/ 118026 h 1412630"/>
                <a:gd name="connsiteX29" fmla="*/ 1625075 w 1786224"/>
                <a:gd name="connsiteY29" fmla="*/ 71404 h 1412630"/>
                <a:gd name="connsiteX30" fmla="*/ 1592105 w 1786224"/>
                <a:gd name="connsiteY30" fmla="*/ 8103 h 1412630"/>
                <a:gd name="connsiteX31" fmla="*/ 1547190 w 1786224"/>
                <a:gd name="connsiteY31" fmla="*/ 79472 h 1412630"/>
                <a:gd name="connsiteX32" fmla="*/ 1546492 w 1786224"/>
                <a:gd name="connsiteY32" fmla="*/ 80325 h 1412630"/>
                <a:gd name="connsiteX33" fmla="*/ 1468607 w 1786224"/>
                <a:gd name="connsiteY33" fmla="*/ 150452 h 1412630"/>
                <a:gd name="connsiteX34" fmla="*/ 1466590 w 1786224"/>
                <a:gd name="connsiteY34" fmla="*/ 151849 h 1412630"/>
                <a:gd name="connsiteX35" fmla="*/ 1464340 w 1786224"/>
                <a:gd name="connsiteY35" fmla="*/ 152702 h 1412630"/>
                <a:gd name="connsiteX36" fmla="*/ 1461392 w 1786224"/>
                <a:gd name="connsiteY36" fmla="*/ 153478 h 1412630"/>
                <a:gd name="connsiteX37" fmla="*/ 1457979 w 1786224"/>
                <a:gd name="connsiteY37" fmla="*/ 154176 h 1412630"/>
                <a:gd name="connsiteX38" fmla="*/ 1451773 w 1786224"/>
                <a:gd name="connsiteY38" fmla="*/ 155107 h 1412630"/>
                <a:gd name="connsiteX39" fmla="*/ 1449368 w 1786224"/>
                <a:gd name="connsiteY39" fmla="*/ 155417 h 1412630"/>
                <a:gd name="connsiteX40" fmla="*/ 1444404 w 1786224"/>
                <a:gd name="connsiteY40" fmla="*/ 155960 h 1412630"/>
                <a:gd name="connsiteX41" fmla="*/ 1438818 w 1786224"/>
                <a:gd name="connsiteY41" fmla="*/ 156425 h 1412630"/>
                <a:gd name="connsiteX42" fmla="*/ 1433466 w 1786224"/>
                <a:gd name="connsiteY42" fmla="*/ 156813 h 1412630"/>
                <a:gd name="connsiteX43" fmla="*/ 1420899 w 1786224"/>
                <a:gd name="connsiteY43" fmla="*/ 157434 h 1412630"/>
                <a:gd name="connsiteX44" fmla="*/ 1414460 w 1786224"/>
                <a:gd name="connsiteY44" fmla="*/ 157667 h 1412630"/>
                <a:gd name="connsiteX45" fmla="*/ 1390567 w 1786224"/>
                <a:gd name="connsiteY45" fmla="*/ 157977 h 1412630"/>
                <a:gd name="connsiteX46" fmla="*/ 1374276 w 1786224"/>
                <a:gd name="connsiteY46" fmla="*/ 157822 h 1412630"/>
                <a:gd name="connsiteX47" fmla="*/ 1358529 w 1786224"/>
                <a:gd name="connsiteY47" fmla="*/ 157356 h 1412630"/>
                <a:gd name="connsiteX48" fmla="*/ 1348754 w 1786224"/>
                <a:gd name="connsiteY48" fmla="*/ 156891 h 1412630"/>
                <a:gd name="connsiteX49" fmla="*/ 1339756 w 1786224"/>
                <a:gd name="connsiteY49" fmla="*/ 156348 h 1412630"/>
                <a:gd name="connsiteX50" fmla="*/ 1319354 w 1786224"/>
                <a:gd name="connsiteY50" fmla="*/ 153943 h 1412630"/>
                <a:gd name="connsiteX51" fmla="*/ 1257139 w 1786224"/>
                <a:gd name="connsiteY51" fmla="*/ 154874 h 1412630"/>
                <a:gd name="connsiteX52" fmla="*/ 1223704 w 1786224"/>
                <a:gd name="connsiteY52" fmla="*/ 189938 h 1412630"/>
                <a:gd name="connsiteX53" fmla="*/ 1206716 w 1786224"/>
                <a:gd name="connsiteY53" fmla="*/ 157899 h 1412630"/>
                <a:gd name="connsiteX54" fmla="*/ 1170178 w 1786224"/>
                <a:gd name="connsiteY54" fmla="*/ 105381 h 1412630"/>
                <a:gd name="connsiteX55" fmla="*/ 1129607 w 1786224"/>
                <a:gd name="connsiteY55" fmla="*/ 101037 h 1412630"/>
                <a:gd name="connsiteX56" fmla="*/ 1018287 w 1786224"/>
                <a:gd name="connsiteY56" fmla="*/ 75670 h 1412630"/>
                <a:gd name="connsiteX57" fmla="*/ 1017279 w 1786224"/>
                <a:gd name="connsiteY57" fmla="*/ 75283 h 1412630"/>
                <a:gd name="connsiteX58" fmla="*/ 950720 w 1786224"/>
                <a:gd name="connsiteY58" fmla="*/ 52708 h 1412630"/>
                <a:gd name="connsiteX59" fmla="*/ 904873 w 1786224"/>
                <a:gd name="connsiteY59" fmla="*/ 75283 h 1412630"/>
                <a:gd name="connsiteX60" fmla="*/ 895176 w 1786224"/>
                <a:gd name="connsiteY60" fmla="*/ 81566 h 1412630"/>
                <a:gd name="connsiteX61" fmla="*/ 870741 w 1786224"/>
                <a:gd name="connsiteY61" fmla="*/ 96460 h 1412630"/>
                <a:gd name="connsiteX62" fmla="*/ 824273 w 1786224"/>
                <a:gd name="connsiteY62" fmla="*/ 97857 h 1412630"/>
                <a:gd name="connsiteX63" fmla="*/ 822489 w 1786224"/>
                <a:gd name="connsiteY63" fmla="*/ 97469 h 1412630"/>
                <a:gd name="connsiteX64" fmla="*/ 813723 w 1786224"/>
                <a:gd name="connsiteY64" fmla="*/ 80868 h 1412630"/>
                <a:gd name="connsiteX65" fmla="*/ 788667 w 1786224"/>
                <a:gd name="connsiteY65" fmla="*/ 76058 h 1412630"/>
                <a:gd name="connsiteX66" fmla="*/ 765860 w 1786224"/>
                <a:gd name="connsiteY66" fmla="*/ 94754 h 1412630"/>
                <a:gd name="connsiteX67" fmla="*/ 747087 w 1786224"/>
                <a:gd name="connsiteY67" fmla="*/ 102046 h 1412630"/>
                <a:gd name="connsiteX68" fmla="*/ 698060 w 1786224"/>
                <a:gd name="connsiteY68" fmla="*/ 102278 h 1412630"/>
                <a:gd name="connsiteX69" fmla="*/ 695810 w 1786224"/>
                <a:gd name="connsiteY69" fmla="*/ 105381 h 1412630"/>
                <a:gd name="connsiteX70" fmla="*/ 687122 w 1786224"/>
                <a:gd name="connsiteY70" fmla="*/ 117250 h 1412630"/>
                <a:gd name="connsiteX71" fmla="*/ 647714 w 1786224"/>
                <a:gd name="connsiteY71" fmla="*/ 147582 h 1412630"/>
                <a:gd name="connsiteX72" fmla="*/ 557495 w 1786224"/>
                <a:gd name="connsiteY72" fmla="*/ 144091 h 1412630"/>
                <a:gd name="connsiteX73" fmla="*/ 507925 w 1786224"/>
                <a:gd name="connsiteY73" fmla="*/ 134006 h 1412630"/>
                <a:gd name="connsiteX74" fmla="*/ 479377 w 1786224"/>
                <a:gd name="connsiteY74" fmla="*/ 107709 h 1412630"/>
                <a:gd name="connsiteX75" fmla="*/ 472784 w 1786224"/>
                <a:gd name="connsiteY75" fmla="*/ 107321 h 1412630"/>
                <a:gd name="connsiteX76" fmla="*/ 457501 w 1786224"/>
                <a:gd name="connsiteY76" fmla="*/ 106855 h 1412630"/>
                <a:gd name="connsiteX77" fmla="*/ 453157 w 1786224"/>
                <a:gd name="connsiteY77" fmla="*/ 106778 h 1412630"/>
                <a:gd name="connsiteX78" fmla="*/ 443305 w 1786224"/>
                <a:gd name="connsiteY78" fmla="*/ 107476 h 1412630"/>
                <a:gd name="connsiteX79" fmla="*/ 438651 w 1786224"/>
                <a:gd name="connsiteY79" fmla="*/ 196221 h 1412630"/>
                <a:gd name="connsiteX80" fmla="*/ 438651 w 1786224"/>
                <a:gd name="connsiteY80" fmla="*/ 370919 h 1412630"/>
                <a:gd name="connsiteX81" fmla="*/ 438573 w 1786224"/>
                <a:gd name="connsiteY81" fmla="*/ 372082 h 1412630"/>
                <a:gd name="connsiteX82" fmla="*/ 393813 w 1786224"/>
                <a:gd name="connsiteY82" fmla="*/ 433677 h 1412630"/>
                <a:gd name="connsiteX83" fmla="*/ 354948 w 1786224"/>
                <a:gd name="connsiteY83" fmla="*/ 465172 h 1412630"/>
                <a:gd name="connsiteX84" fmla="*/ 354405 w 1786224"/>
                <a:gd name="connsiteY84" fmla="*/ 512647 h 1412630"/>
                <a:gd name="connsiteX85" fmla="*/ 354870 w 1786224"/>
                <a:gd name="connsiteY85" fmla="*/ 542436 h 1412630"/>
                <a:gd name="connsiteX86" fmla="*/ 354948 w 1786224"/>
                <a:gd name="connsiteY86" fmla="*/ 543212 h 1412630"/>
                <a:gd name="connsiteX87" fmla="*/ 344087 w 1786224"/>
                <a:gd name="connsiteY87" fmla="*/ 574397 h 1412630"/>
                <a:gd name="connsiteX88" fmla="*/ 302508 w 1786224"/>
                <a:gd name="connsiteY88" fmla="*/ 590144 h 1412630"/>
                <a:gd name="connsiteX89" fmla="*/ 235871 w 1786224"/>
                <a:gd name="connsiteY89" fmla="*/ 662521 h 1412630"/>
                <a:gd name="connsiteX90" fmla="*/ 205617 w 1786224"/>
                <a:gd name="connsiteY90" fmla="*/ 682148 h 1412630"/>
                <a:gd name="connsiteX91" fmla="*/ 204686 w 1786224"/>
                <a:gd name="connsiteY91" fmla="*/ 682303 h 1412630"/>
                <a:gd name="connsiteX92" fmla="*/ 145031 w 1786224"/>
                <a:gd name="connsiteY92" fmla="*/ 680286 h 1412630"/>
                <a:gd name="connsiteX93" fmla="*/ 143170 w 1786224"/>
                <a:gd name="connsiteY93" fmla="*/ 676485 h 1412630"/>
                <a:gd name="connsiteX94" fmla="*/ 56597 w 1786224"/>
                <a:gd name="connsiteY94" fmla="*/ 669425 h 1412630"/>
                <a:gd name="connsiteX95" fmla="*/ 5630 w 1786224"/>
                <a:gd name="connsiteY95" fmla="*/ 839779 h 1412630"/>
                <a:gd name="connsiteX96" fmla="*/ 21455 w 1786224"/>
                <a:gd name="connsiteY96" fmla="*/ 947297 h 1412630"/>
                <a:gd name="connsiteX97" fmla="*/ 36427 w 1786224"/>
                <a:gd name="connsiteY97" fmla="*/ 965294 h 1412630"/>
                <a:gd name="connsiteX98" fmla="*/ 57140 w 1786224"/>
                <a:gd name="connsiteY98" fmla="*/ 1012382 h 1412630"/>
                <a:gd name="connsiteX99" fmla="*/ 59777 w 1786224"/>
                <a:gd name="connsiteY99" fmla="*/ 1022622 h 1412630"/>
                <a:gd name="connsiteX100" fmla="*/ 61639 w 1786224"/>
                <a:gd name="connsiteY100" fmla="*/ 1027587 h 1412630"/>
                <a:gd name="connsiteX101" fmla="*/ 63889 w 1786224"/>
                <a:gd name="connsiteY101" fmla="*/ 1032474 h 1412630"/>
                <a:gd name="connsiteX102" fmla="*/ 68853 w 1786224"/>
                <a:gd name="connsiteY102" fmla="*/ 1041628 h 1412630"/>
                <a:gd name="connsiteX103" fmla="*/ 71568 w 1786224"/>
                <a:gd name="connsiteY103" fmla="*/ 1045817 h 1412630"/>
                <a:gd name="connsiteX104" fmla="*/ 72887 w 1786224"/>
                <a:gd name="connsiteY104" fmla="*/ 1047834 h 1412630"/>
                <a:gd name="connsiteX105" fmla="*/ 74594 w 1786224"/>
                <a:gd name="connsiteY105" fmla="*/ 1050238 h 1412630"/>
                <a:gd name="connsiteX106" fmla="*/ 79326 w 1786224"/>
                <a:gd name="connsiteY106" fmla="*/ 1056677 h 1412630"/>
                <a:gd name="connsiteX107" fmla="*/ 81110 w 1786224"/>
                <a:gd name="connsiteY107" fmla="*/ 1058849 h 1412630"/>
                <a:gd name="connsiteX108" fmla="*/ 82739 w 1786224"/>
                <a:gd name="connsiteY108" fmla="*/ 1060866 h 1412630"/>
                <a:gd name="connsiteX109" fmla="*/ 84601 w 1786224"/>
                <a:gd name="connsiteY109" fmla="*/ 1063038 h 1412630"/>
                <a:gd name="connsiteX110" fmla="*/ 87859 w 1786224"/>
                <a:gd name="connsiteY110" fmla="*/ 1066684 h 1412630"/>
                <a:gd name="connsiteX111" fmla="*/ 119742 w 1786224"/>
                <a:gd name="connsiteY111" fmla="*/ 1089336 h 1412630"/>
                <a:gd name="connsiteX112" fmla="*/ 120208 w 1786224"/>
                <a:gd name="connsiteY112" fmla="*/ 1090422 h 1412630"/>
                <a:gd name="connsiteX113" fmla="*/ 138515 w 1786224"/>
                <a:gd name="connsiteY113" fmla="*/ 1123624 h 1412630"/>
                <a:gd name="connsiteX114" fmla="*/ 149764 w 1786224"/>
                <a:gd name="connsiteY114" fmla="*/ 1170168 h 1412630"/>
                <a:gd name="connsiteX115" fmla="*/ 149764 w 1786224"/>
                <a:gd name="connsiteY115" fmla="*/ 1170944 h 1412630"/>
                <a:gd name="connsiteX116" fmla="*/ 137196 w 1786224"/>
                <a:gd name="connsiteY116" fmla="*/ 1207016 h 1412630"/>
                <a:gd name="connsiteX117" fmla="*/ 145574 w 1786224"/>
                <a:gd name="connsiteY117" fmla="*/ 1231297 h 1412630"/>
                <a:gd name="connsiteX118" fmla="*/ 179087 w 1786224"/>
                <a:gd name="connsiteY118" fmla="*/ 1262249 h 1412630"/>
                <a:gd name="connsiteX119" fmla="*/ 222528 w 1786224"/>
                <a:gd name="connsiteY119" fmla="*/ 1277299 h 1412630"/>
                <a:gd name="connsiteX120" fmla="*/ 282649 w 1786224"/>
                <a:gd name="connsiteY120" fmla="*/ 1325473 h 1412630"/>
                <a:gd name="connsiteX121" fmla="*/ 307240 w 1786224"/>
                <a:gd name="connsiteY121" fmla="*/ 1344478 h 1412630"/>
                <a:gd name="connsiteX122" fmla="*/ 317712 w 1786224"/>
                <a:gd name="connsiteY122" fmla="*/ 1372172 h 1412630"/>
                <a:gd name="connsiteX123" fmla="*/ 485273 w 1786224"/>
                <a:gd name="connsiteY123" fmla="*/ 1372172 h 1412630"/>
                <a:gd name="connsiteX124" fmla="*/ 505830 w 1786224"/>
                <a:gd name="connsiteY124" fmla="*/ 1363717 h 1412630"/>
                <a:gd name="connsiteX125" fmla="*/ 524681 w 1786224"/>
                <a:gd name="connsiteY125" fmla="*/ 1330127 h 1412630"/>
                <a:gd name="connsiteX126" fmla="*/ 534766 w 1786224"/>
                <a:gd name="connsiteY126" fmla="*/ 1313061 h 1412630"/>
                <a:gd name="connsiteX127" fmla="*/ 566959 w 1786224"/>
                <a:gd name="connsiteY127" fmla="*/ 1276135 h 1412630"/>
                <a:gd name="connsiteX128" fmla="*/ 570838 w 1786224"/>
                <a:gd name="connsiteY128" fmla="*/ 1271403 h 1412630"/>
                <a:gd name="connsiteX129" fmla="*/ 573475 w 1786224"/>
                <a:gd name="connsiteY129" fmla="*/ 1276911 h 1412630"/>
                <a:gd name="connsiteX130" fmla="*/ 590697 w 1786224"/>
                <a:gd name="connsiteY130" fmla="*/ 1302743 h 1412630"/>
                <a:gd name="connsiteX131" fmla="*/ 628786 w 1786224"/>
                <a:gd name="connsiteY131" fmla="*/ 1327489 h 1412630"/>
                <a:gd name="connsiteX132" fmla="*/ 654773 w 1786224"/>
                <a:gd name="connsiteY132" fmla="*/ 1342927 h 1412630"/>
                <a:gd name="connsiteX133" fmla="*/ 741502 w 1786224"/>
                <a:gd name="connsiteY133" fmla="*/ 1343935 h 1412630"/>
                <a:gd name="connsiteX134" fmla="*/ 896185 w 1786224"/>
                <a:gd name="connsiteY134" fmla="*/ 1341841 h 1412630"/>
                <a:gd name="connsiteX135" fmla="*/ 896806 w 1786224"/>
                <a:gd name="connsiteY135" fmla="*/ 1342074 h 1412630"/>
                <a:gd name="connsiteX136" fmla="*/ 916277 w 1786224"/>
                <a:gd name="connsiteY136" fmla="*/ 1345564 h 1412630"/>
                <a:gd name="connsiteX137" fmla="*/ 957003 w 1786224"/>
                <a:gd name="connsiteY137" fmla="*/ 1327257 h 1412630"/>
                <a:gd name="connsiteX138" fmla="*/ 958012 w 1786224"/>
                <a:gd name="connsiteY138" fmla="*/ 1326869 h 1412630"/>
                <a:gd name="connsiteX139" fmla="*/ 959098 w 1786224"/>
                <a:gd name="connsiteY139" fmla="*/ 1327024 h 1412630"/>
                <a:gd name="connsiteX140" fmla="*/ 1016503 w 1786224"/>
                <a:gd name="connsiteY140" fmla="*/ 1334626 h 1412630"/>
                <a:gd name="connsiteX141" fmla="*/ 1021313 w 1786224"/>
                <a:gd name="connsiteY141" fmla="*/ 1335557 h 1412630"/>
                <a:gd name="connsiteX142" fmla="*/ 1049007 w 1786224"/>
                <a:gd name="connsiteY142" fmla="*/ 1334626 h 1412630"/>
                <a:gd name="connsiteX143" fmla="*/ 1111532 w 1786224"/>
                <a:gd name="connsiteY143" fmla="*/ 1297468 h 1412630"/>
                <a:gd name="connsiteX144" fmla="*/ 1167385 w 1786224"/>
                <a:gd name="connsiteY144" fmla="*/ 1340367 h 1412630"/>
                <a:gd name="connsiteX145" fmla="*/ 1220989 w 1786224"/>
                <a:gd name="connsiteY145" fmla="*/ 1361622 h 1412630"/>
                <a:gd name="connsiteX146" fmla="*/ 1296624 w 1786224"/>
                <a:gd name="connsiteY146" fmla="*/ 1390015 h 1412630"/>
                <a:gd name="connsiteX147" fmla="*/ 1298098 w 1786224"/>
                <a:gd name="connsiteY147" fmla="*/ 1390945 h 1412630"/>
                <a:gd name="connsiteX148" fmla="*/ 1303839 w 1786224"/>
                <a:gd name="connsiteY148" fmla="*/ 1394669 h 1412630"/>
                <a:gd name="connsiteX149" fmla="*/ 1305468 w 1786224"/>
                <a:gd name="connsiteY149" fmla="*/ 1395755 h 1412630"/>
                <a:gd name="connsiteX150" fmla="*/ 1313070 w 1786224"/>
                <a:gd name="connsiteY150" fmla="*/ 1402349 h 1412630"/>
                <a:gd name="connsiteX151" fmla="*/ 1315242 w 1786224"/>
                <a:gd name="connsiteY151" fmla="*/ 1405064 h 1412630"/>
                <a:gd name="connsiteX152" fmla="*/ 1315397 w 1786224"/>
                <a:gd name="connsiteY152" fmla="*/ 1405219 h 1412630"/>
                <a:gd name="connsiteX153" fmla="*/ 1339988 w 1786224"/>
                <a:gd name="connsiteY153" fmla="*/ 1381016 h 1412630"/>
                <a:gd name="connsiteX154" fmla="*/ 1360235 w 1786224"/>
                <a:gd name="connsiteY154" fmla="*/ 1353011 h 1412630"/>
                <a:gd name="connsiteX155" fmla="*/ 1352866 w 1786224"/>
                <a:gd name="connsiteY155" fmla="*/ 1329972 h 1412630"/>
                <a:gd name="connsiteX156" fmla="*/ 1326801 w 1786224"/>
                <a:gd name="connsiteY156" fmla="*/ 1297779 h 1412630"/>
                <a:gd name="connsiteX157" fmla="*/ 1315009 w 1786224"/>
                <a:gd name="connsiteY157" fmla="*/ 1249915 h 1412630"/>
                <a:gd name="connsiteX158" fmla="*/ 1299029 w 1786224"/>
                <a:gd name="connsiteY158" fmla="*/ 1223928 h 1412630"/>
                <a:gd name="connsiteX159" fmla="*/ 1298564 w 1786224"/>
                <a:gd name="connsiteY159" fmla="*/ 1222919 h 1412630"/>
                <a:gd name="connsiteX160" fmla="*/ 1274516 w 1786224"/>
                <a:gd name="connsiteY160" fmla="*/ 1149456 h 1412630"/>
                <a:gd name="connsiteX161" fmla="*/ 1222541 w 1786224"/>
                <a:gd name="connsiteY161" fmla="*/ 1089336 h 1412630"/>
                <a:gd name="connsiteX162" fmla="*/ 1270094 w 1786224"/>
                <a:gd name="connsiteY162" fmla="*/ 1014477 h 1412630"/>
                <a:gd name="connsiteX163" fmla="*/ 1329283 w 1786224"/>
                <a:gd name="connsiteY163" fmla="*/ 965449 h 1412630"/>
                <a:gd name="connsiteX164" fmla="*/ 1360235 w 1786224"/>
                <a:gd name="connsiteY164" fmla="*/ 893848 h 1412630"/>
                <a:gd name="connsiteX165" fmla="*/ 1533537 w 1786224"/>
                <a:gd name="connsiteY165" fmla="*/ 787183 h 1412630"/>
                <a:gd name="connsiteX166" fmla="*/ 1574108 w 1786224"/>
                <a:gd name="connsiteY166" fmla="*/ 717754 h 1412630"/>
                <a:gd name="connsiteX167" fmla="*/ 1567282 w 1786224"/>
                <a:gd name="connsiteY167" fmla="*/ 676252 h 1412630"/>
                <a:gd name="connsiteX168" fmla="*/ 1534080 w 1786224"/>
                <a:gd name="connsiteY168" fmla="*/ 647006 h 1412630"/>
                <a:gd name="connsiteX169" fmla="*/ 1540674 w 1786224"/>
                <a:gd name="connsiteY169" fmla="*/ 611788 h 1412630"/>
                <a:gd name="connsiteX170" fmla="*/ 1554404 w 1786224"/>
                <a:gd name="connsiteY170" fmla="*/ 570518 h 1412630"/>
                <a:gd name="connsiteX171" fmla="*/ 1588615 w 1786224"/>
                <a:gd name="connsiteY171" fmla="*/ 588903 h 1412630"/>
                <a:gd name="connsiteX172" fmla="*/ 1644778 w 1786224"/>
                <a:gd name="connsiteY172" fmla="*/ 608685 h 1412630"/>
                <a:gd name="connsiteX173" fmla="*/ 1645477 w 1786224"/>
                <a:gd name="connsiteY173" fmla="*/ 609615 h 1412630"/>
                <a:gd name="connsiteX174" fmla="*/ 1676351 w 1786224"/>
                <a:gd name="connsiteY174" fmla="*/ 643515 h 1412630"/>
                <a:gd name="connsiteX175" fmla="*/ 1730653 w 1786224"/>
                <a:gd name="connsiteY175" fmla="*/ 642817 h 1412630"/>
                <a:gd name="connsiteX176" fmla="*/ 1732981 w 1786224"/>
                <a:gd name="connsiteY176" fmla="*/ 642352 h 1412630"/>
                <a:gd name="connsiteX177" fmla="*/ 1743453 w 1786224"/>
                <a:gd name="connsiteY177" fmla="*/ 655850 h 1412630"/>
                <a:gd name="connsiteX178" fmla="*/ 1746168 w 1786224"/>
                <a:gd name="connsiteY178" fmla="*/ 635991 h 1412630"/>
                <a:gd name="connsiteX179" fmla="*/ 1735696 w 1786224"/>
                <a:gd name="connsiteY179" fmla="*/ 613960 h 1412630"/>
                <a:gd name="connsiteX180" fmla="*/ 1732050 w 1786224"/>
                <a:gd name="connsiteY180" fmla="*/ 575483 h 1412630"/>
                <a:gd name="connsiteX181" fmla="*/ 1750978 w 1786224"/>
                <a:gd name="connsiteY181" fmla="*/ 534291 h 1412630"/>
                <a:gd name="connsiteX182" fmla="*/ 1775336 w 1786224"/>
                <a:gd name="connsiteY182" fmla="*/ 487203 h 1412630"/>
                <a:gd name="connsiteX183" fmla="*/ 1779525 w 1786224"/>
                <a:gd name="connsiteY183" fmla="*/ 416300 h 1412630"/>
                <a:gd name="connsiteX184" fmla="*/ 1775026 w 1786224"/>
                <a:gd name="connsiteY184" fmla="*/ 373168 h 1412630"/>
                <a:gd name="connsiteX185" fmla="*/ 1778905 w 1786224"/>
                <a:gd name="connsiteY185" fmla="*/ 488677 h 1412630"/>
                <a:gd name="connsiteX186" fmla="*/ 1735851 w 1786224"/>
                <a:gd name="connsiteY186" fmla="*/ 576103 h 1412630"/>
                <a:gd name="connsiteX187" fmla="*/ 1739187 w 1786224"/>
                <a:gd name="connsiteY187" fmla="*/ 612175 h 1412630"/>
                <a:gd name="connsiteX188" fmla="*/ 1750202 w 1786224"/>
                <a:gd name="connsiteY188" fmla="*/ 635370 h 1412630"/>
                <a:gd name="connsiteX189" fmla="*/ 1746789 w 1786224"/>
                <a:gd name="connsiteY189" fmla="*/ 660116 h 1412630"/>
                <a:gd name="connsiteX190" fmla="*/ 1746789 w 1786224"/>
                <a:gd name="connsiteY190" fmla="*/ 660194 h 1412630"/>
                <a:gd name="connsiteX191" fmla="*/ 1746091 w 1786224"/>
                <a:gd name="connsiteY191" fmla="*/ 665547 h 1412630"/>
                <a:gd name="connsiteX192" fmla="*/ 1742833 w 1786224"/>
                <a:gd name="connsiteY192" fmla="*/ 661435 h 1412630"/>
                <a:gd name="connsiteX193" fmla="*/ 1742833 w 1786224"/>
                <a:gd name="connsiteY193" fmla="*/ 661358 h 1412630"/>
                <a:gd name="connsiteX194" fmla="*/ 1731352 w 1786224"/>
                <a:gd name="connsiteY194" fmla="*/ 646618 h 1412630"/>
                <a:gd name="connsiteX195" fmla="*/ 1674102 w 1786224"/>
                <a:gd name="connsiteY195" fmla="*/ 646618 h 1412630"/>
                <a:gd name="connsiteX196" fmla="*/ 1642374 w 1786224"/>
                <a:gd name="connsiteY196" fmla="*/ 611943 h 1412630"/>
                <a:gd name="connsiteX197" fmla="*/ 1628178 w 1786224"/>
                <a:gd name="connsiteY197" fmla="*/ 606900 h 1412630"/>
                <a:gd name="connsiteX198" fmla="*/ 1587296 w 1786224"/>
                <a:gd name="connsiteY198" fmla="*/ 592549 h 1412630"/>
                <a:gd name="connsiteX199" fmla="*/ 1556654 w 1786224"/>
                <a:gd name="connsiteY199" fmla="*/ 576103 h 1412630"/>
                <a:gd name="connsiteX200" fmla="*/ 1544397 w 1786224"/>
                <a:gd name="connsiteY200" fmla="*/ 612951 h 1412630"/>
                <a:gd name="connsiteX201" fmla="*/ 1538269 w 1786224"/>
                <a:gd name="connsiteY201" fmla="*/ 645610 h 1412630"/>
                <a:gd name="connsiteX202" fmla="*/ 1570928 w 1786224"/>
                <a:gd name="connsiteY202" fmla="*/ 674313 h 1412630"/>
                <a:gd name="connsiteX203" fmla="*/ 1578142 w 1786224"/>
                <a:gd name="connsiteY203" fmla="*/ 718142 h 1412630"/>
                <a:gd name="connsiteX204" fmla="*/ 1535166 w 1786224"/>
                <a:gd name="connsiteY204" fmla="*/ 790674 h 1412630"/>
                <a:gd name="connsiteX205" fmla="*/ 1362563 w 1786224"/>
                <a:gd name="connsiteY205" fmla="*/ 896951 h 1412630"/>
                <a:gd name="connsiteX206" fmla="*/ 1332929 w 1786224"/>
                <a:gd name="connsiteY206" fmla="*/ 967466 h 1412630"/>
                <a:gd name="connsiteX207" fmla="*/ 1272576 w 1786224"/>
                <a:gd name="connsiteY207" fmla="*/ 1017502 h 1412630"/>
                <a:gd name="connsiteX208" fmla="*/ 1225644 w 1786224"/>
                <a:gd name="connsiteY208" fmla="*/ 1087009 h 1412630"/>
                <a:gd name="connsiteX209" fmla="*/ 1276688 w 1786224"/>
                <a:gd name="connsiteY209" fmla="*/ 1146276 h 1412630"/>
                <a:gd name="connsiteX210" fmla="*/ 1302287 w 1786224"/>
                <a:gd name="connsiteY210" fmla="*/ 1221911 h 1412630"/>
                <a:gd name="connsiteX211" fmla="*/ 1318578 w 1786224"/>
                <a:gd name="connsiteY211" fmla="*/ 1248441 h 1412630"/>
                <a:gd name="connsiteX212" fmla="*/ 1329826 w 1786224"/>
                <a:gd name="connsiteY212" fmla="*/ 1295374 h 1412630"/>
                <a:gd name="connsiteX213" fmla="*/ 1356357 w 1786224"/>
                <a:gd name="connsiteY213" fmla="*/ 1328110 h 1412630"/>
                <a:gd name="connsiteX214" fmla="*/ 1364502 w 1786224"/>
                <a:gd name="connsiteY214" fmla="*/ 1353710 h 1412630"/>
                <a:gd name="connsiteX215" fmla="*/ 1343169 w 1786224"/>
                <a:gd name="connsiteY215" fmla="*/ 1383266 h 1412630"/>
                <a:gd name="connsiteX216" fmla="*/ 1317026 w 1786224"/>
                <a:gd name="connsiteY216" fmla="*/ 1409020 h 1412630"/>
                <a:gd name="connsiteX217" fmla="*/ 1313070 w 1786224"/>
                <a:gd name="connsiteY217" fmla="*/ 1412899 h 1412630"/>
                <a:gd name="connsiteX218" fmla="*/ 1312605 w 1786224"/>
                <a:gd name="connsiteY218" fmla="*/ 1408322 h 1412630"/>
                <a:gd name="connsiteX219" fmla="*/ 1294530 w 1786224"/>
                <a:gd name="connsiteY219" fmla="*/ 1393273 h 1412630"/>
                <a:gd name="connsiteX220" fmla="*/ 1220136 w 1786224"/>
                <a:gd name="connsiteY220" fmla="*/ 1365346 h 1412630"/>
                <a:gd name="connsiteX221" fmla="*/ 1165291 w 1786224"/>
                <a:gd name="connsiteY221" fmla="*/ 1343703 h 1412630"/>
                <a:gd name="connsiteX222" fmla="*/ 1111532 w 1786224"/>
                <a:gd name="connsiteY222" fmla="*/ 1301347 h 1412630"/>
                <a:gd name="connsiteX223" fmla="*/ 1051644 w 1786224"/>
                <a:gd name="connsiteY223" fmla="*/ 1337497 h 1412630"/>
                <a:gd name="connsiteX224" fmla="*/ 1016503 w 1786224"/>
                <a:gd name="connsiteY224" fmla="*/ 1338505 h 1412630"/>
                <a:gd name="connsiteX225" fmla="*/ 958555 w 1786224"/>
                <a:gd name="connsiteY225" fmla="*/ 1330825 h 1412630"/>
                <a:gd name="connsiteX226" fmla="*/ 918216 w 1786224"/>
                <a:gd name="connsiteY226" fmla="*/ 1348822 h 1412630"/>
                <a:gd name="connsiteX227" fmla="*/ 895487 w 1786224"/>
                <a:gd name="connsiteY227" fmla="*/ 1345720 h 1412630"/>
                <a:gd name="connsiteX228" fmla="*/ 741579 w 1786224"/>
                <a:gd name="connsiteY228" fmla="*/ 1347814 h 1412630"/>
                <a:gd name="connsiteX229" fmla="*/ 653687 w 1786224"/>
                <a:gd name="connsiteY229" fmla="*/ 1346806 h 1412630"/>
                <a:gd name="connsiteX230" fmla="*/ 626769 w 1786224"/>
                <a:gd name="connsiteY230" fmla="*/ 1330825 h 1412630"/>
                <a:gd name="connsiteX231" fmla="*/ 589611 w 1786224"/>
                <a:gd name="connsiteY231" fmla="*/ 1306467 h 1412630"/>
                <a:gd name="connsiteX232" fmla="*/ 569984 w 1786224"/>
                <a:gd name="connsiteY232" fmla="*/ 1278618 h 1412630"/>
                <a:gd name="connsiteX233" fmla="*/ 535929 w 1786224"/>
                <a:gd name="connsiteY233" fmla="*/ 1316862 h 1412630"/>
                <a:gd name="connsiteX234" fmla="*/ 506994 w 1786224"/>
                <a:gd name="connsiteY234" fmla="*/ 1367440 h 1412630"/>
                <a:gd name="connsiteX235" fmla="*/ 486204 w 1786224"/>
                <a:gd name="connsiteY235" fmla="*/ 1376051 h 1412630"/>
                <a:gd name="connsiteX236" fmla="*/ 315075 w 1786224"/>
                <a:gd name="connsiteY236" fmla="*/ 1376051 h 1412630"/>
                <a:gd name="connsiteX237" fmla="*/ 313601 w 1786224"/>
                <a:gd name="connsiteY237" fmla="*/ 1372172 h 1412630"/>
                <a:gd name="connsiteX238" fmla="*/ 304059 w 1786224"/>
                <a:gd name="connsiteY238" fmla="*/ 1346883 h 1412630"/>
                <a:gd name="connsiteX239" fmla="*/ 280244 w 1786224"/>
                <a:gd name="connsiteY239" fmla="*/ 1328576 h 1412630"/>
                <a:gd name="connsiteX240" fmla="*/ 223537 w 1786224"/>
                <a:gd name="connsiteY240" fmla="*/ 1281022 h 1412630"/>
                <a:gd name="connsiteX241" fmla="*/ 176992 w 1786224"/>
                <a:gd name="connsiteY241" fmla="*/ 1265508 h 1412630"/>
                <a:gd name="connsiteX242" fmla="*/ 142161 w 1786224"/>
                <a:gd name="connsiteY242" fmla="*/ 1233469 h 1412630"/>
                <a:gd name="connsiteX243" fmla="*/ 133085 w 1786224"/>
                <a:gd name="connsiteY243" fmla="*/ 1207016 h 1412630"/>
                <a:gd name="connsiteX244" fmla="*/ 145885 w 1786224"/>
                <a:gd name="connsiteY244" fmla="*/ 1170401 h 1412630"/>
                <a:gd name="connsiteX245" fmla="*/ 135878 w 1786224"/>
                <a:gd name="connsiteY245" fmla="*/ 1126494 h 1412630"/>
                <a:gd name="connsiteX246" fmla="*/ 116562 w 1786224"/>
                <a:gd name="connsiteY246" fmla="*/ 1091818 h 1412630"/>
                <a:gd name="connsiteX247" fmla="*/ 85609 w 1786224"/>
                <a:gd name="connsiteY247" fmla="*/ 1069787 h 1412630"/>
                <a:gd name="connsiteX248" fmla="*/ 53338 w 1786224"/>
                <a:gd name="connsiteY248" fmla="*/ 1013003 h 1412630"/>
                <a:gd name="connsiteX249" fmla="*/ 33635 w 1786224"/>
                <a:gd name="connsiteY249" fmla="*/ 968009 h 1412630"/>
                <a:gd name="connsiteX250" fmla="*/ 17732 w 1786224"/>
                <a:gd name="connsiteY250" fmla="*/ 948926 h 1412630"/>
                <a:gd name="connsiteX251" fmla="*/ 16801 w 1786224"/>
                <a:gd name="connsiteY251" fmla="*/ 941712 h 1412630"/>
                <a:gd name="connsiteX252" fmla="*/ 1829 w 1786224"/>
                <a:gd name="connsiteY252" fmla="*/ 840477 h 1412630"/>
                <a:gd name="connsiteX253" fmla="*/ 55510 w 1786224"/>
                <a:gd name="connsiteY253" fmla="*/ 665702 h 1412630"/>
                <a:gd name="connsiteX254" fmla="*/ 147048 w 1786224"/>
                <a:gd name="connsiteY254" fmla="*/ 676097 h 1412630"/>
                <a:gd name="connsiteX255" fmla="*/ 204298 w 1786224"/>
                <a:gd name="connsiteY255" fmla="*/ 678424 h 1412630"/>
                <a:gd name="connsiteX256" fmla="*/ 233001 w 1786224"/>
                <a:gd name="connsiteY256" fmla="*/ 659961 h 1412630"/>
                <a:gd name="connsiteX257" fmla="*/ 297620 w 1786224"/>
                <a:gd name="connsiteY257" fmla="*/ 589679 h 1412630"/>
                <a:gd name="connsiteX258" fmla="*/ 300258 w 1786224"/>
                <a:gd name="connsiteY258" fmla="*/ 586809 h 1412630"/>
                <a:gd name="connsiteX259" fmla="*/ 340985 w 1786224"/>
                <a:gd name="connsiteY259" fmla="*/ 571449 h 1412630"/>
                <a:gd name="connsiteX260" fmla="*/ 350992 w 1786224"/>
                <a:gd name="connsiteY260" fmla="*/ 542746 h 1412630"/>
                <a:gd name="connsiteX261" fmla="*/ 350992 w 1786224"/>
                <a:gd name="connsiteY261" fmla="*/ 510786 h 1412630"/>
                <a:gd name="connsiteX262" fmla="*/ 350992 w 1786224"/>
                <a:gd name="connsiteY262" fmla="*/ 463388 h 1412630"/>
                <a:gd name="connsiteX263" fmla="*/ 390710 w 1786224"/>
                <a:gd name="connsiteY263" fmla="*/ 431427 h 1412630"/>
                <a:gd name="connsiteX264" fmla="*/ 434772 w 1786224"/>
                <a:gd name="connsiteY264" fmla="*/ 370764 h 1412630"/>
                <a:gd name="connsiteX265" fmla="*/ 434772 w 1786224"/>
                <a:gd name="connsiteY265" fmla="*/ 196531 h 1412630"/>
                <a:gd name="connsiteX266" fmla="*/ 433298 w 1786224"/>
                <a:gd name="connsiteY266" fmla="*/ 152624 h 1412630"/>
                <a:gd name="connsiteX267" fmla="*/ 433531 w 1786224"/>
                <a:gd name="connsiteY267" fmla="*/ 146341 h 1412630"/>
                <a:gd name="connsiteX268" fmla="*/ 433919 w 1786224"/>
                <a:gd name="connsiteY268" fmla="*/ 139437 h 1412630"/>
                <a:gd name="connsiteX269" fmla="*/ 434307 w 1786224"/>
                <a:gd name="connsiteY269" fmla="*/ 133851 h 1412630"/>
                <a:gd name="connsiteX270" fmla="*/ 437022 w 1786224"/>
                <a:gd name="connsiteY270" fmla="*/ 114225 h 1412630"/>
                <a:gd name="connsiteX271" fmla="*/ 437642 w 1786224"/>
                <a:gd name="connsiteY271" fmla="*/ 111665 h 1412630"/>
                <a:gd name="connsiteX272" fmla="*/ 438340 w 1786224"/>
                <a:gd name="connsiteY272" fmla="*/ 109338 h 1412630"/>
                <a:gd name="connsiteX273" fmla="*/ 441443 w 1786224"/>
                <a:gd name="connsiteY273" fmla="*/ 103908 h 1412630"/>
                <a:gd name="connsiteX274" fmla="*/ 445322 w 1786224"/>
                <a:gd name="connsiteY274" fmla="*/ 103287 h 1412630"/>
                <a:gd name="connsiteX275" fmla="*/ 481006 w 1786224"/>
                <a:gd name="connsiteY275" fmla="*/ 103908 h 1412630"/>
                <a:gd name="connsiteX276" fmla="*/ 509709 w 1786224"/>
                <a:gd name="connsiteY276" fmla="*/ 130438 h 1412630"/>
                <a:gd name="connsiteX277" fmla="*/ 558271 w 1786224"/>
                <a:gd name="connsiteY277" fmla="*/ 140290 h 1412630"/>
                <a:gd name="connsiteX278" fmla="*/ 615753 w 1786224"/>
                <a:gd name="connsiteY278" fmla="*/ 142462 h 1412630"/>
                <a:gd name="connsiteX279" fmla="*/ 646473 w 1786224"/>
                <a:gd name="connsiteY279" fmla="*/ 143626 h 1412630"/>
                <a:gd name="connsiteX280" fmla="*/ 683941 w 1786224"/>
                <a:gd name="connsiteY280" fmla="*/ 114923 h 1412630"/>
                <a:gd name="connsiteX281" fmla="*/ 691000 w 1786224"/>
                <a:gd name="connsiteY281" fmla="*/ 105381 h 1412630"/>
                <a:gd name="connsiteX282" fmla="*/ 696120 w 1786224"/>
                <a:gd name="connsiteY282" fmla="*/ 98400 h 1412630"/>
                <a:gd name="connsiteX283" fmla="*/ 745690 w 1786224"/>
                <a:gd name="connsiteY283" fmla="*/ 98400 h 1412630"/>
                <a:gd name="connsiteX284" fmla="*/ 763377 w 1786224"/>
                <a:gd name="connsiteY284" fmla="*/ 91728 h 1412630"/>
                <a:gd name="connsiteX285" fmla="*/ 787581 w 1786224"/>
                <a:gd name="connsiteY285" fmla="*/ 71869 h 1412630"/>
                <a:gd name="connsiteX286" fmla="*/ 816283 w 1786224"/>
                <a:gd name="connsiteY286" fmla="*/ 77377 h 1412630"/>
                <a:gd name="connsiteX287" fmla="*/ 825049 w 1786224"/>
                <a:gd name="connsiteY287" fmla="*/ 94056 h 1412630"/>
                <a:gd name="connsiteX288" fmla="*/ 869267 w 1786224"/>
                <a:gd name="connsiteY288" fmla="*/ 92892 h 1412630"/>
                <a:gd name="connsiteX289" fmla="*/ 872292 w 1786224"/>
                <a:gd name="connsiteY289" fmla="*/ 91418 h 1412630"/>
                <a:gd name="connsiteX290" fmla="*/ 893004 w 1786224"/>
                <a:gd name="connsiteY290" fmla="*/ 78386 h 1412630"/>
                <a:gd name="connsiteX291" fmla="*/ 895720 w 1786224"/>
                <a:gd name="connsiteY291" fmla="*/ 76601 h 1412630"/>
                <a:gd name="connsiteX292" fmla="*/ 899443 w 1786224"/>
                <a:gd name="connsiteY292" fmla="*/ 74197 h 1412630"/>
                <a:gd name="connsiteX293" fmla="*/ 904873 w 1786224"/>
                <a:gd name="connsiteY293" fmla="*/ 70628 h 1412630"/>
                <a:gd name="connsiteX294" fmla="*/ 913019 w 1786224"/>
                <a:gd name="connsiteY294" fmla="*/ 65508 h 1412630"/>
                <a:gd name="connsiteX295" fmla="*/ 923336 w 1786224"/>
                <a:gd name="connsiteY295" fmla="*/ 59457 h 1412630"/>
                <a:gd name="connsiteX296" fmla="*/ 929309 w 1786224"/>
                <a:gd name="connsiteY296" fmla="*/ 56277 h 1412630"/>
                <a:gd name="connsiteX297" fmla="*/ 932257 w 1786224"/>
                <a:gd name="connsiteY297" fmla="*/ 54803 h 1412630"/>
                <a:gd name="connsiteX298" fmla="*/ 935127 w 1786224"/>
                <a:gd name="connsiteY298" fmla="*/ 53484 h 1412630"/>
                <a:gd name="connsiteX299" fmla="*/ 943195 w 1786224"/>
                <a:gd name="connsiteY299" fmla="*/ 50381 h 1412630"/>
                <a:gd name="connsiteX300" fmla="*/ 950409 w 1786224"/>
                <a:gd name="connsiteY300" fmla="*/ 48830 h 1412630"/>
                <a:gd name="connsiteX301" fmla="*/ 1019140 w 1786224"/>
                <a:gd name="connsiteY301" fmla="*/ 71869 h 1412630"/>
                <a:gd name="connsiteX302" fmla="*/ 1130460 w 1786224"/>
                <a:gd name="connsiteY302" fmla="*/ 97236 h 1412630"/>
                <a:gd name="connsiteX303" fmla="*/ 1172350 w 1786224"/>
                <a:gd name="connsiteY303" fmla="*/ 101735 h 1412630"/>
                <a:gd name="connsiteX304" fmla="*/ 1209896 w 1786224"/>
                <a:gd name="connsiteY304" fmla="*/ 155650 h 1412630"/>
                <a:gd name="connsiteX305" fmla="*/ 1224635 w 1786224"/>
                <a:gd name="connsiteY305" fmla="*/ 183344 h 1412630"/>
                <a:gd name="connsiteX306" fmla="*/ 1255122 w 1786224"/>
                <a:gd name="connsiteY306" fmla="*/ 151306 h 1412630"/>
                <a:gd name="connsiteX307" fmla="*/ 1320129 w 1786224"/>
                <a:gd name="connsiteY307" fmla="*/ 150142 h 1412630"/>
                <a:gd name="connsiteX308" fmla="*/ 1465659 w 1786224"/>
                <a:gd name="connsiteY308" fmla="*/ 147970 h 1412630"/>
                <a:gd name="connsiteX309" fmla="*/ 1543932 w 1786224"/>
                <a:gd name="connsiteY309" fmla="*/ 77377 h 1412630"/>
                <a:gd name="connsiteX310" fmla="*/ 1552310 w 1786224"/>
                <a:gd name="connsiteY310" fmla="*/ 64112 h 1412630"/>
                <a:gd name="connsiteX311" fmla="*/ 1590088 w 1786224"/>
                <a:gd name="connsiteY311" fmla="*/ 4069 h 1412630"/>
                <a:gd name="connsiteX312" fmla="*/ 1592493 w 1786224"/>
                <a:gd name="connsiteY312" fmla="*/ 268 h 1412630"/>
                <a:gd name="connsiteX313" fmla="*/ 1594355 w 1786224"/>
                <a:gd name="connsiteY313" fmla="*/ 3914 h 1412630"/>
                <a:gd name="connsiteX314" fmla="*/ 1627867 w 1786224"/>
                <a:gd name="connsiteY314" fmla="*/ 68689 h 1412630"/>
                <a:gd name="connsiteX315" fmla="*/ 1672162 w 1786224"/>
                <a:gd name="connsiteY315" fmla="*/ 112984 h 1412630"/>
                <a:gd name="connsiteX316" fmla="*/ 1676274 w 1786224"/>
                <a:gd name="connsiteY316" fmla="*/ 117095 h 1412630"/>
                <a:gd name="connsiteX317" fmla="*/ 1676274 w 1786224"/>
                <a:gd name="connsiteY317" fmla="*/ 117716 h 1412630"/>
                <a:gd name="connsiteX318" fmla="*/ 1676351 w 1786224"/>
                <a:gd name="connsiteY318" fmla="*/ 118569 h 1412630"/>
                <a:gd name="connsiteX319" fmla="*/ 1676584 w 1786224"/>
                <a:gd name="connsiteY319" fmla="*/ 121051 h 1412630"/>
                <a:gd name="connsiteX320" fmla="*/ 1676817 w 1786224"/>
                <a:gd name="connsiteY320" fmla="*/ 123146 h 1412630"/>
                <a:gd name="connsiteX321" fmla="*/ 1677205 w 1786224"/>
                <a:gd name="connsiteY321" fmla="*/ 126792 h 1412630"/>
                <a:gd name="connsiteX322" fmla="*/ 1677670 w 1786224"/>
                <a:gd name="connsiteY322" fmla="*/ 129973 h 1412630"/>
                <a:gd name="connsiteX323" fmla="*/ 1678368 w 1786224"/>
                <a:gd name="connsiteY323" fmla="*/ 134782 h 1412630"/>
                <a:gd name="connsiteX324" fmla="*/ 1679222 w 1786224"/>
                <a:gd name="connsiteY324" fmla="*/ 140290 h 1412630"/>
                <a:gd name="connsiteX325" fmla="*/ 1687212 w 1786224"/>
                <a:gd name="connsiteY325" fmla="*/ 172095 h 1412630"/>
                <a:gd name="connsiteX326" fmla="*/ 1689617 w 1786224"/>
                <a:gd name="connsiteY326" fmla="*/ 179000 h 1412630"/>
                <a:gd name="connsiteX327" fmla="*/ 1692021 w 1786224"/>
                <a:gd name="connsiteY327" fmla="*/ 185206 h 1412630"/>
                <a:gd name="connsiteX328" fmla="*/ 1692176 w 1786224"/>
                <a:gd name="connsiteY328" fmla="*/ 185749 h 1412630"/>
                <a:gd name="connsiteX329" fmla="*/ 1692720 w 1786224"/>
                <a:gd name="connsiteY329" fmla="*/ 186757 h 1412630"/>
                <a:gd name="connsiteX330" fmla="*/ 1695357 w 1786224"/>
                <a:gd name="connsiteY330" fmla="*/ 192885 h 1412630"/>
                <a:gd name="connsiteX331" fmla="*/ 1702416 w 1786224"/>
                <a:gd name="connsiteY331" fmla="*/ 206849 h 1412630"/>
                <a:gd name="connsiteX332" fmla="*/ 1705054 w 1786224"/>
                <a:gd name="connsiteY332" fmla="*/ 211115 h 1412630"/>
                <a:gd name="connsiteX333" fmla="*/ 1708312 w 1786224"/>
                <a:gd name="connsiteY333" fmla="*/ 216080 h 1412630"/>
                <a:gd name="connsiteX334" fmla="*/ 1708390 w 1786224"/>
                <a:gd name="connsiteY334" fmla="*/ 216313 h 1412630"/>
                <a:gd name="connsiteX335" fmla="*/ 1710794 w 1786224"/>
                <a:gd name="connsiteY335" fmla="*/ 219493 h 1412630"/>
                <a:gd name="connsiteX336" fmla="*/ 1711958 w 1786224"/>
                <a:gd name="connsiteY336" fmla="*/ 221123 h 1412630"/>
                <a:gd name="connsiteX337" fmla="*/ 1715992 w 1786224"/>
                <a:gd name="connsiteY337" fmla="*/ 226242 h 1412630"/>
                <a:gd name="connsiteX338" fmla="*/ 1778905 w 1786224"/>
                <a:gd name="connsiteY338" fmla="*/ 372936 h 1412630"/>
                <a:gd name="connsiteX339" fmla="*/ 1778905 w 1786224"/>
                <a:gd name="connsiteY339" fmla="*/ 488677 h 141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</a:cxnLst>
              <a:rect l="l" t="t" r="r" b="b"/>
              <a:pathLst>
                <a:path w="1786224" h="1412630">
                  <a:moveTo>
                    <a:pt x="1775026" y="373168"/>
                  </a:moveTo>
                  <a:cubicBezTo>
                    <a:pt x="1772854" y="325460"/>
                    <a:pt x="1750280" y="272865"/>
                    <a:pt x="1712966" y="228725"/>
                  </a:cubicBezTo>
                  <a:cubicBezTo>
                    <a:pt x="1712656" y="228259"/>
                    <a:pt x="1712268" y="227872"/>
                    <a:pt x="1711958" y="227406"/>
                  </a:cubicBezTo>
                  <a:cubicBezTo>
                    <a:pt x="1711260" y="226553"/>
                    <a:pt x="1710562" y="225699"/>
                    <a:pt x="1710019" y="224924"/>
                  </a:cubicBezTo>
                  <a:cubicBezTo>
                    <a:pt x="1709631" y="224458"/>
                    <a:pt x="1709243" y="223993"/>
                    <a:pt x="1708933" y="223527"/>
                  </a:cubicBezTo>
                  <a:cubicBezTo>
                    <a:pt x="1708606" y="223200"/>
                    <a:pt x="1708320" y="222835"/>
                    <a:pt x="1708079" y="222441"/>
                  </a:cubicBezTo>
                  <a:cubicBezTo>
                    <a:pt x="1707855" y="222216"/>
                    <a:pt x="1707672" y="221953"/>
                    <a:pt x="1707536" y="221666"/>
                  </a:cubicBezTo>
                  <a:cubicBezTo>
                    <a:pt x="1707236" y="221364"/>
                    <a:pt x="1706975" y="221025"/>
                    <a:pt x="1706760" y="220657"/>
                  </a:cubicBezTo>
                  <a:cubicBezTo>
                    <a:pt x="1706217" y="219959"/>
                    <a:pt x="1705674" y="219261"/>
                    <a:pt x="1705209" y="218563"/>
                  </a:cubicBezTo>
                  <a:lnTo>
                    <a:pt x="1704433" y="217709"/>
                  </a:lnTo>
                  <a:lnTo>
                    <a:pt x="1704433" y="217244"/>
                  </a:lnTo>
                  <a:cubicBezTo>
                    <a:pt x="1703813" y="216391"/>
                    <a:pt x="1703270" y="215537"/>
                    <a:pt x="1702727" y="214684"/>
                  </a:cubicBezTo>
                  <a:lnTo>
                    <a:pt x="1701873" y="213288"/>
                  </a:lnTo>
                  <a:cubicBezTo>
                    <a:pt x="1700865" y="211814"/>
                    <a:pt x="1699934" y="210262"/>
                    <a:pt x="1699081" y="208788"/>
                  </a:cubicBezTo>
                  <a:cubicBezTo>
                    <a:pt x="1696288" y="203979"/>
                    <a:pt x="1693883" y="199169"/>
                    <a:pt x="1691789" y="194515"/>
                  </a:cubicBezTo>
                  <a:cubicBezTo>
                    <a:pt x="1690858" y="192498"/>
                    <a:pt x="1689927" y="190325"/>
                    <a:pt x="1689384" y="188774"/>
                  </a:cubicBezTo>
                  <a:cubicBezTo>
                    <a:pt x="1688996" y="188153"/>
                    <a:pt x="1688608" y="187378"/>
                    <a:pt x="1688298" y="186447"/>
                  </a:cubicBezTo>
                  <a:cubicBezTo>
                    <a:pt x="1687367" y="184352"/>
                    <a:pt x="1686591" y="182258"/>
                    <a:pt x="1685971" y="180396"/>
                  </a:cubicBezTo>
                  <a:cubicBezTo>
                    <a:pt x="1685350" y="178844"/>
                    <a:pt x="1684807" y="177215"/>
                    <a:pt x="1684264" y="175586"/>
                  </a:cubicBezTo>
                  <a:lnTo>
                    <a:pt x="1683488" y="173259"/>
                  </a:lnTo>
                  <a:cubicBezTo>
                    <a:pt x="1680152" y="162864"/>
                    <a:pt x="1677360" y="151693"/>
                    <a:pt x="1675420" y="140988"/>
                  </a:cubicBezTo>
                  <a:lnTo>
                    <a:pt x="1675188" y="139747"/>
                  </a:lnTo>
                  <a:cubicBezTo>
                    <a:pt x="1674955" y="138195"/>
                    <a:pt x="1674645" y="136722"/>
                    <a:pt x="1674567" y="135558"/>
                  </a:cubicBezTo>
                  <a:cubicBezTo>
                    <a:pt x="1674179" y="133696"/>
                    <a:pt x="1673869" y="131912"/>
                    <a:pt x="1673869" y="130748"/>
                  </a:cubicBezTo>
                  <a:cubicBezTo>
                    <a:pt x="1673636" y="129507"/>
                    <a:pt x="1673481" y="128499"/>
                    <a:pt x="1673326" y="127180"/>
                  </a:cubicBezTo>
                  <a:cubicBezTo>
                    <a:pt x="1673093" y="125241"/>
                    <a:pt x="1672938" y="123534"/>
                    <a:pt x="1672783" y="122138"/>
                  </a:cubicBezTo>
                  <a:cubicBezTo>
                    <a:pt x="1672705" y="121439"/>
                    <a:pt x="1672705" y="120819"/>
                    <a:pt x="1672628" y="120276"/>
                  </a:cubicBezTo>
                  <a:cubicBezTo>
                    <a:pt x="1672550" y="119733"/>
                    <a:pt x="1672473" y="119190"/>
                    <a:pt x="1672473" y="118802"/>
                  </a:cubicBezTo>
                  <a:lnTo>
                    <a:pt x="1671774" y="118026"/>
                  </a:lnTo>
                  <a:lnTo>
                    <a:pt x="1625075" y="71404"/>
                  </a:lnTo>
                  <a:lnTo>
                    <a:pt x="1592105" y="8103"/>
                  </a:lnTo>
                  <a:lnTo>
                    <a:pt x="1547190" y="79472"/>
                  </a:lnTo>
                  <a:lnTo>
                    <a:pt x="1546492" y="80325"/>
                  </a:lnTo>
                  <a:cubicBezTo>
                    <a:pt x="1526322" y="98089"/>
                    <a:pt x="1472951" y="145332"/>
                    <a:pt x="1468607" y="150452"/>
                  </a:cubicBezTo>
                  <a:cubicBezTo>
                    <a:pt x="1468219" y="150918"/>
                    <a:pt x="1467521" y="151383"/>
                    <a:pt x="1466590" y="151849"/>
                  </a:cubicBezTo>
                  <a:cubicBezTo>
                    <a:pt x="1465892" y="152159"/>
                    <a:pt x="1465194" y="152469"/>
                    <a:pt x="1464340" y="152702"/>
                  </a:cubicBezTo>
                  <a:cubicBezTo>
                    <a:pt x="1463487" y="153012"/>
                    <a:pt x="1462479" y="153245"/>
                    <a:pt x="1461392" y="153478"/>
                  </a:cubicBezTo>
                  <a:cubicBezTo>
                    <a:pt x="1460306" y="153710"/>
                    <a:pt x="1459220" y="153943"/>
                    <a:pt x="1457979" y="154176"/>
                  </a:cubicBezTo>
                  <a:cubicBezTo>
                    <a:pt x="1456117" y="154564"/>
                    <a:pt x="1454023" y="154874"/>
                    <a:pt x="1451773" y="155107"/>
                  </a:cubicBezTo>
                  <a:cubicBezTo>
                    <a:pt x="1450997" y="155262"/>
                    <a:pt x="1450144" y="155339"/>
                    <a:pt x="1449368" y="155417"/>
                  </a:cubicBezTo>
                  <a:cubicBezTo>
                    <a:pt x="1447739" y="155650"/>
                    <a:pt x="1446110" y="155805"/>
                    <a:pt x="1444404" y="155960"/>
                  </a:cubicBezTo>
                  <a:lnTo>
                    <a:pt x="1438818" y="156425"/>
                  </a:lnTo>
                  <a:cubicBezTo>
                    <a:pt x="1437112" y="156503"/>
                    <a:pt x="1435327" y="156658"/>
                    <a:pt x="1433466" y="156813"/>
                  </a:cubicBezTo>
                  <a:cubicBezTo>
                    <a:pt x="1429509" y="157046"/>
                    <a:pt x="1425243" y="157279"/>
                    <a:pt x="1420899" y="157434"/>
                  </a:cubicBezTo>
                  <a:lnTo>
                    <a:pt x="1414460" y="157667"/>
                  </a:lnTo>
                  <a:cubicBezTo>
                    <a:pt x="1406702" y="157899"/>
                    <a:pt x="1398635" y="157977"/>
                    <a:pt x="1390567" y="157977"/>
                  </a:cubicBezTo>
                  <a:cubicBezTo>
                    <a:pt x="1385059" y="157977"/>
                    <a:pt x="1379629" y="157899"/>
                    <a:pt x="1374276" y="157822"/>
                  </a:cubicBezTo>
                  <a:cubicBezTo>
                    <a:pt x="1368846" y="157744"/>
                    <a:pt x="1363571" y="157589"/>
                    <a:pt x="1358529" y="157356"/>
                  </a:cubicBezTo>
                  <a:lnTo>
                    <a:pt x="1348754" y="156891"/>
                  </a:lnTo>
                  <a:cubicBezTo>
                    <a:pt x="1345574" y="156736"/>
                    <a:pt x="1342626" y="156503"/>
                    <a:pt x="1339756" y="156348"/>
                  </a:cubicBezTo>
                  <a:cubicBezTo>
                    <a:pt x="1331223" y="155727"/>
                    <a:pt x="1324163" y="154952"/>
                    <a:pt x="1319354" y="153943"/>
                  </a:cubicBezTo>
                  <a:cubicBezTo>
                    <a:pt x="1290884" y="148358"/>
                    <a:pt x="1262957" y="153633"/>
                    <a:pt x="1257139" y="154874"/>
                  </a:cubicBezTo>
                  <a:lnTo>
                    <a:pt x="1223704" y="189938"/>
                  </a:lnTo>
                  <a:lnTo>
                    <a:pt x="1206716" y="157899"/>
                  </a:lnTo>
                  <a:lnTo>
                    <a:pt x="1170178" y="105381"/>
                  </a:lnTo>
                  <a:lnTo>
                    <a:pt x="1129607" y="101037"/>
                  </a:lnTo>
                  <a:lnTo>
                    <a:pt x="1018287" y="75670"/>
                  </a:lnTo>
                  <a:lnTo>
                    <a:pt x="1017279" y="75283"/>
                  </a:lnTo>
                  <a:cubicBezTo>
                    <a:pt x="1016813" y="75050"/>
                    <a:pt x="971975" y="50536"/>
                    <a:pt x="950720" y="52708"/>
                  </a:cubicBezTo>
                  <a:cubicBezTo>
                    <a:pt x="939394" y="53794"/>
                    <a:pt x="920854" y="64810"/>
                    <a:pt x="904873" y="75283"/>
                  </a:cubicBezTo>
                  <a:cubicBezTo>
                    <a:pt x="901538" y="77377"/>
                    <a:pt x="898279" y="79549"/>
                    <a:pt x="895176" y="81566"/>
                  </a:cubicBezTo>
                  <a:cubicBezTo>
                    <a:pt x="885092" y="88238"/>
                    <a:pt x="876403" y="94056"/>
                    <a:pt x="870741" y="96460"/>
                  </a:cubicBezTo>
                  <a:cubicBezTo>
                    <a:pt x="854372" y="103520"/>
                    <a:pt x="825515" y="98089"/>
                    <a:pt x="824273" y="97857"/>
                  </a:cubicBezTo>
                  <a:lnTo>
                    <a:pt x="822489" y="97469"/>
                  </a:lnTo>
                  <a:lnTo>
                    <a:pt x="813723" y="80868"/>
                  </a:lnTo>
                  <a:lnTo>
                    <a:pt x="788667" y="76058"/>
                  </a:lnTo>
                  <a:lnTo>
                    <a:pt x="765860" y="94754"/>
                  </a:lnTo>
                  <a:lnTo>
                    <a:pt x="747087" y="102046"/>
                  </a:lnTo>
                  <a:lnTo>
                    <a:pt x="698060" y="102278"/>
                  </a:lnTo>
                  <a:lnTo>
                    <a:pt x="695810" y="105381"/>
                  </a:lnTo>
                  <a:lnTo>
                    <a:pt x="687122" y="117250"/>
                  </a:lnTo>
                  <a:lnTo>
                    <a:pt x="647714" y="147582"/>
                  </a:lnTo>
                  <a:lnTo>
                    <a:pt x="557495" y="144091"/>
                  </a:lnTo>
                  <a:lnTo>
                    <a:pt x="507925" y="134006"/>
                  </a:lnTo>
                  <a:lnTo>
                    <a:pt x="479377" y="107709"/>
                  </a:lnTo>
                  <a:cubicBezTo>
                    <a:pt x="477205" y="107554"/>
                    <a:pt x="475033" y="107476"/>
                    <a:pt x="472784" y="107321"/>
                  </a:cubicBezTo>
                  <a:cubicBezTo>
                    <a:pt x="467508" y="107088"/>
                    <a:pt x="462156" y="106933"/>
                    <a:pt x="457501" y="106855"/>
                  </a:cubicBezTo>
                  <a:cubicBezTo>
                    <a:pt x="456027" y="106778"/>
                    <a:pt x="454554" y="106778"/>
                    <a:pt x="453157" y="106778"/>
                  </a:cubicBezTo>
                  <a:cubicBezTo>
                    <a:pt x="448503" y="106778"/>
                    <a:pt x="444857" y="107011"/>
                    <a:pt x="443305" y="107476"/>
                  </a:cubicBezTo>
                  <a:cubicBezTo>
                    <a:pt x="439892" y="112518"/>
                    <a:pt x="434384" y="147737"/>
                    <a:pt x="438651" y="196221"/>
                  </a:cubicBezTo>
                  <a:cubicBezTo>
                    <a:pt x="442995" y="245481"/>
                    <a:pt x="438728" y="369678"/>
                    <a:pt x="438651" y="370919"/>
                  </a:cubicBezTo>
                  <a:lnTo>
                    <a:pt x="438573" y="372082"/>
                  </a:lnTo>
                  <a:lnTo>
                    <a:pt x="393813" y="433677"/>
                  </a:lnTo>
                  <a:lnTo>
                    <a:pt x="354948" y="465172"/>
                  </a:lnTo>
                  <a:cubicBezTo>
                    <a:pt x="357043" y="508691"/>
                    <a:pt x="354948" y="511872"/>
                    <a:pt x="354405" y="512647"/>
                  </a:cubicBezTo>
                  <a:cubicBezTo>
                    <a:pt x="353474" y="515207"/>
                    <a:pt x="353939" y="530102"/>
                    <a:pt x="354870" y="542436"/>
                  </a:cubicBezTo>
                  <a:lnTo>
                    <a:pt x="354948" y="543212"/>
                  </a:lnTo>
                  <a:lnTo>
                    <a:pt x="344087" y="574397"/>
                  </a:lnTo>
                  <a:lnTo>
                    <a:pt x="302508" y="590144"/>
                  </a:lnTo>
                  <a:lnTo>
                    <a:pt x="235871" y="662521"/>
                  </a:lnTo>
                  <a:lnTo>
                    <a:pt x="205617" y="682148"/>
                  </a:lnTo>
                  <a:lnTo>
                    <a:pt x="204686" y="682303"/>
                  </a:lnTo>
                  <a:cubicBezTo>
                    <a:pt x="189016" y="683777"/>
                    <a:pt x="151936" y="686569"/>
                    <a:pt x="145031" y="680286"/>
                  </a:cubicBezTo>
                  <a:cubicBezTo>
                    <a:pt x="143907" y="679336"/>
                    <a:pt x="143232" y="677957"/>
                    <a:pt x="143170" y="676485"/>
                  </a:cubicBezTo>
                  <a:cubicBezTo>
                    <a:pt x="141230" y="671675"/>
                    <a:pt x="106322" y="655152"/>
                    <a:pt x="56597" y="669425"/>
                  </a:cubicBezTo>
                  <a:cubicBezTo>
                    <a:pt x="9431" y="682846"/>
                    <a:pt x="433" y="810068"/>
                    <a:pt x="5630" y="839779"/>
                  </a:cubicBezTo>
                  <a:cubicBezTo>
                    <a:pt x="10207" y="865378"/>
                    <a:pt x="20137" y="937523"/>
                    <a:pt x="21455" y="947297"/>
                  </a:cubicBezTo>
                  <a:lnTo>
                    <a:pt x="36427" y="965294"/>
                  </a:lnTo>
                  <a:cubicBezTo>
                    <a:pt x="37048" y="965992"/>
                    <a:pt x="52330" y="982128"/>
                    <a:pt x="57140" y="1012382"/>
                  </a:cubicBezTo>
                  <a:cubicBezTo>
                    <a:pt x="57714" y="1015866"/>
                    <a:pt x="58598" y="1019292"/>
                    <a:pt x="59777" y="1022622"/>
                  </a:cubicBezTo>
                  <a:cubicBezTo>
                    <a:pt x="60320" y="1024251"/>
                    <a:pt x="61018" y="1025958"/>
                    <a:pt x="61639" y="1027587"/>
                  </a:cubicBezTo>
                  <a:cubicBezTo>
                    <a:pt x="62337" y="1029216"/>
                    <a:pt x="63113" y="1030845"/>
                    <a:pt x="63889" y="1032474"/>
                  </a:cubicBezTo>
                  <a:cubicBezTo>
                    <a:pt x="65440" y="1035654"/>
                    <a:pt x="67147" y="1038680"/>
                    <a:pt x="68853" y="1041628"/>
                  </a:cubicBezTo>
                  <a:cubicBezTo>
                    <a:pt x="69784" y="1043024"/>
                    <a:pt x="70637" y="1044498"/>
                    <a:pt x="71568" y="1045817"/>
                  </a:cubicBezTo>
                  <a:lnTo>
                    <a:pt x="72887" y="1047834"/>
                  </a:lnTo>
                  <a:cubicBezTo>
                    <a:pt x="73430" y="1048687"/>
                    <a:pt x="74051" y="1049463"/>
                    <a:pt x="74594" y="1050238"/>
                  </a:cubicBezTo>
                  <a:cubicBezTo>
                    <a:pt x="76223" y="1052643"/>
                    <a:pt x="77852" y="1054738"/>
                    <a:pt x="79326" y="1056677"/>
                  </a:cubicBezTo>
                  <a:cubicBezTo>
                    <a:pt x="79947" y="1057453"/>
                    <a:pt x="80567" y="1058229"/>
                    <a:pt x="81110" y="1058849"/>
                  </a:cubicBezTo>
                  <a:cubicBezTo>
                    <a:pt x="81731" y="1059625"/>
                    <a:pt x="82196" y="1060246"/>
                    <a:pt x="82739" y="1060866"/>
                  </a:cubicBezTo>
                  <a:cubicBezTo>
                    <a:pt x="83437" y="1061642"/>
                    <a:pt x="84058" y="1062418"/>
                    <a:pt x="84601" y="1063038"/>
                  </a:cubicBezTo>
                  <a:cubicBezTo>
                    <a:pt x="86618" y="1065365"/>
                    <a:pt x="87859" y="1066684"/>
                    <a:pt x="87859" y="1066684"/>
                  </a:cubicBezTo>
                  <a:lnTo>
                    <a:pt x="119742" y="1089336"/>
                  </a:lnTo>
                  <a:lnTo>
                    <a:pt x="120208" y="1090422"/>
                  </a:lnTo>
                  <a:cubicBezTo>
                    <a:pt x="123155" y="1097792"/>
                    <a:pt x="132232" y="1118116"/>
                    <a:pt x="138515" y="1123624"/>
                  </a:cubicBezTo>
                  <a:cubicBezTo>
                    <a:pt x="147359" y="1131692"/>
                    <a:pt x="149453" y="1163807"/>
                    <a:pt x="149764" y="1170168"/>
                  </a:cubicBezTo>
                  <a:lnTo>
                    <a:pt x="149764" y="1170944"/>
                  </a:lnTo>
                  <a:lnTo>
                    <a:pt x="137196" y="1207016"/>
                  </a:lnTo>
                  <a:lnTo>
                    <a:pt x="145574" y="1231297"/>
                  </a:lnTo>
                  <a:lnTo>
                    <a:pt x="179087" y="1262249"/>
                  </a:lnTo>
                  <a:cubicBezTo>
                    <a:pt x="197084" y="1269929"/>
                    <a:pt x="218572" y="1277842"/>
                    <a:pt x="222528" y="1277299"/>
                  </a:cubicBezTo>
                  <a:cubicBezTo>
                    <a:pt x="224623" y="1276678"/>
                    <a:pt x="231062" y="1274816"/>
                    <a:pt x="282649" y="1325473"/>
                  </a:cubicBezTo>
                  <a:lnTo>
                    <a:pt x="307240" y="1344478"/>
                  </a:lnTo>
                  <a:lnTo>
                    <a:pt x="317712" y="1372172"/>
                  </a:lnTo>
                  <a:lnTo>
                    <a:pt x="485273" y="1372172"/>
                  </a:lnTo>
                  <a:cubicBezTo>
                    <a:pt x="487988" y="1370776"/>
                    <a:pt x="496909" y="1366432"/>
                    <a:pt x="505830" y="1363717"/>
                  </a:cubicBezTo>
                  <a:cubicBezTo>
                    <a:pt x="510640" y="1362320"/>
                    <a:pt x="520492" y="1339746"/>
                    <a:pt x="524681" y="1330127"/>
                  </a:cubicBezTo>
                  <a:cubicBezTo>
                    <a:pt x="530266" y="1317405"/>
                    <a:pt x="531895" y="1313681"/>
                    <a:pt x="534766" y="1313061"/>
                  </a:cubicBezTo>
                  <a:cubicBezTo>
                    <a:pt x="538412" y="1310346"/>
                    <a:pt x="553771" y="1292503"/>
                    <a:pt x="566959" y="1276135"/>
                  </a:cubicBezTo>
                  <a:lnTo>
                    <a:pt x="570838" y="1271403"/>
                  </a:lnTo>
                  <a:lnTo>
                    <a:pt x="573475" y="1276911"/>
                  </a:lnTo>
                  <a:cubicBezTo>
                    <a:pt x="579681" y="1289866"/>
                    <a:pt x="587749" y="1301890"/>
                    <a:pt x="590697" y="1302743"/>
                  </a:cubicBezTo>
                  <a:cubicBezTo>
                    <a:pt x="598221" y="1304915"/>
                    <a:pt x="624054" y="1323921"/>
                    <a:pt x="628786" y="1327489"/>
                  </a:cubicBezTo>
                  <a:lnTo>
                    <a:pt x="654773" y="1342927"/>
                  </a:lnTo>
                  <a:lnTo>
                    <a:pt x="741502" y="1343935"/>
                  </a:lnTo>
                  <a:lnTo>
                    <a:pt x="896185" y="1341841"/>
                  </a:lnTo>
                  <a:lnTo>
                    <a:pt x="896806" y="1342074"/>
                  </a:lnTo>
                  <a:cubicBezTo>
                    <a:pt x="905106" y="1345021"/>
                    <a:pt x="914337" y="1346650"/>
                    <a:pt x="916277" y="1345564"/>
                  </a:cubicBezTo>
                  <a:cubicBezTo>
                    <a:pt x="921474" y="1342384"/>
                    <a:pt x="953357" y="1328808"/>
                    <a:pt x="957003" y="1327257"/>
                  </a:cubicBezTo>
                  <a:lnTo>
                    <a:pt x="958012" y="1326869"/>
                  </a:lnTo>
                  <a:lnTo>
                    <a:pt x="959098" y="1327024"/>
                  </a:lnTo>
                  <a:cubicBezTo>
                    <a:pt x="979888" y="1329894"/>
                    <a:pt x="1013865" y="1334549"/>
                    <a:pt x="1016503" y="1334626"/>
                  </a:cubicBezTo>
                  <a:cubicBezTo>
                    <a:pt x="1017511" y="1334626"/>
                    <a:pt x="1018753" y="1334937"/>
                    <a:pt x="1021313" y="1335557"/>
                  </a:cubicBezTo>
                  <a:cubicBezTo>
                    <a:pt x="1028139" y="1337186"/>
                    <a:pt x="1042335" y="1340677"/>
                    <a:pt x="1049007" y="1334626"/>
                  </a:cubicBezTo>
                  <a:cubicBezTo>
                    <a:pt x="1058393" y="1326171"/>
                    <a:pt x="1103464" y="1297468"/>
                    <a:pt x="1111532" y="1297468"/>
                  </a:cubicBezTo>
                  <a:cubicBezTo>
                    <a:pt x="1117815" y="1297468"/>
                    <a:pt x="1145277" y="1320663"/>
                    <a:pt x="1167385" y="1340367"/>
                  </a:cubicBezTo>
                  <a:cubicBezTo>
                    <a:pt x="1180340" y="1345952"/>
                    <a:pt x="1213620" y="1359993"/>
                    <a:pt x="1220989" y="1361622"/>
                  </a:cubicBezTo>
                  <a:cubicBezTo>
                    <a:pt x="1230608" y="1363717"/>
                    <a:pt x="1293056" y="1387610"/>
                    <a:pt x="1296624" y="1390015"/>
                  </a:cubicBezTo>
                  <a:lnTo>
                    <a:pt x="1298098" y="1390945"/>
                  </a:lnTo>
                  <a:cubicBezTo>
                    <a:pt x="1299727" y="1391954"/>
                    <a:pt x="1301744" y="1393195"/>
                    <a:pt x="1303839" y="1394669"/>
                  </a:cubicBezTo>
                  <a:cubicBezTo>
                    <a:pt x="1304382" y="1394979"/>
                    <a:pt x="1304925" y="1395367"/>
                    <a:pt x="1305468" y="1395755"/>
                  </a:cubicBezTo>
                  <a:cubicBezTo>
                    <a:pt x="1308183" y="1397694"/>
                    <a:pt x="1310976" y="1399944"/>
                    <a:pt x="1313070" y="1402349"/>
                  </a:cubicBezTo>
                  <a:cubicBezTo>
                    <a:pt x="1313923" y="1403280"/>
                    <a:pt x="1314622" y="1404133"/>
                    <a:pt x="1315242" y="1405064"/>
                  </a:cubicBezTo>
                  <a:cubicBezTo>
                    <a:pt x="1315320" y="1405142"/>
                    <a:pt x="1315397" y="1405142"/>
                    <a:pt x="1315397" y="1405219"/>
                  </a:cubicBezTo>
                  <a:lnTo>
                    <a:pt x="1339988" y="1381016"/>
                  </a:lnTo>
                  <a:lnTo>
                    <a:pt x="1360235" y="1353011"/>
                  </a:lnTo>
                  <a:lnTo>
                    <a:pt x="1352866" y="1329972"/>
                  </a:lnTo>
                  <a:lnTo>
                    <a:pt x="1326801" y="1297779"/>
                  </a:lnTo>
                  <a:lnTo>
                    <a:pt x="1315009" y="1249915"/>
                  </a:lnTo>
                  <a:lnTo>
                    <a:pt x="1299029" y="1223928"/>
                  </a:lnTo>
                  <a:lnTo>
                    <a:pt x="1298564" y="1222919"/>
                  </a:lnTo>
                  <a:cubicBezTo>
                    <a:pt x="1289487" y="1189717"/>
                    <a:pt x="1278006" y="1153102"/>
                    <a:pt x="1274516" y="1149456"/>
                  </a:cubicBezTo>
                  <a:cubicBezTo>
                    <a:pt x="1267689" y="1144802"/>
                    <a:pt x="1230841" y="1100429"/>
                    <a:pt x="1222541" y="1089336"/>
                  </a:cubicBezTo>
                  <a:cubicBezTo>
                    <a:pt x="1212456" y="1075838"/>
                    <a:pt x="1252252" y="1032707"/>
                    <a:pt x="1270094" y="1014477"/>
                  </a:cubicBezTo>
                  <a:lnTo>
                    <a:pt x="1329283" y="965449"/>
                  </a:lnTo>
                  <a:cubicBezTo>
                    <a:pt x="1330524" y="956218"/>
                    <a:pt x="1337739" y="910449"/>
                    <a:pt x="1360235" y="893848"/>
                  </a:cubicBezTo>
                  <a:cubicBezTo>
                    <a:pt x="1383120" y="876937"/>
                    <a:pt x="1512669" y="797190"/>
                    <a:pt x="1533537" y="787183"/>
                  </a:cubicBezTo>
                  <a:cubicBezTo>
                    <a:pt x="1548043" y="780279"/>
                    <a:pt x="1567359" y="735674"/>
                    <a:pt x="1574108" y="717754"/>
                  </a:cubicBezTo>
                  <a:lnTo>
                    <a:pt x="1567282" y="676252"/>
                  </a:lnTo>
                  <a:lnTo>
                    <a:pt x="1534080" y="647006"/>
                  </a:lnTo>
                  <a:lnTo>
                    <a:pt x="1540674" y="611788"/>
                  </a:lnTo>
                  <a:lnTo>
                    <a:pt x="1554404" y="570518"/>
                  </a:lnTo>
                  <a:lnTo>
                    <a:pt x="1588615" y="588903"/>
                  </a:lnTo>
                  <a:lnTo>
                    <a:pt x="1644778" y="608685"/>
                  </a:lnTo>
                  <a:lnTo>
                    <a:pt x="1645477" y="609615"/>
                  </a:lnTo>
                  <a:cubicBezTo>
                    <a:pt x="1645709" y="609848"/>
                    <a:pt x="1665724" y="635758"/>
                    <a:pt x="1676351" y="643515"/>
                  </a:cubicBezTo>
                  <a:cubicBezTo>
                    <a:pt x="1683566" y="648791"/>
                    <a:pt x="1713509" y="645843"/>
                    <a:pt x="1730653" y="642817"/>
                  </a:cubicBezTo>
                  <a:lnTo>
                    <a:pt x="1732981" y="642352"/>
                  </a:lnTo>
                  <a:lnTo>
                    <a:pt x="1743453" y="655850"/>
                  </a:lnTo>
                  <a:lnTo>
                    <a:pt x="1746168" y="635991"/>
                  </a:lnTo>
                  <a:cubicBezTo>
                    <a:pt x="1744462" y="632267"/>
                    <a:pt x="1738488" y="619545"/>
                    <a:pt x="1735696" y="613960"/>
                  </a:cubicBezTo>
                  <a:cubicBezTo>
                    <a:pt x="1732050" y="606823"/>
                    <a:pt x="1728481" y="597359"/>
                    <a:pt x="1732050" y="575483"/>
                  </a:cubicBezTo>
                  <a:cubicBezTo>
                    <a:pt x="1733912" y="563691"/>
                    <a:pt x="1741436" y="550659"/>
                    <a:pt x="1750978" y="534291"/>
                  </a:cubicBezTo>
                  <a:cubicBezTo>
                    <a:pt x="1758813" y="520638"/>
                    <a:pt x="1767734" y="505278"/>
                    <a:pt x="1775336" y="487203"/>
                  </a:cubicBezTo>
                  <a:cubicBezTo>
                    <a:pt x="1786042" y="461448"/>
                    <a:pt x="1783326" y="442442"/>
                    <a:pt x="1779525" y="416300"/>
                  </a:cubicBezTo>
                  <a:cubicBezTo>
                    <a:pt x="1777741" y="403888"/>
                    <a:pt x="1775724" y="389769"/>
                    <a:pt x="1775026" y="373168"/>
                  </a:cubicBezTo>
                  <a:moveTo>
                    <a:pt x="1778905" y="488677"/>
                  </a:moveTo>
                  <a:cubicBezTo>
                    <a:pt x="1762226" y="528395"/>
                    <a:pt x="1739187" y="555468"/>
                    <a:pt x="1735851" y="576103"/>
                  </a:cubicBezTo>
                  <a:cubicBezTo>
                    <a:pt x="1732515" y="596816"/>
                    <a:pt x="1735851" y="605659"/>
                    <a:pt x="1739187" y="612175"/>
                  </a:cubicBezTo>
                  <a:cubicBezTo>
                    <a:pt x="1742522" y="618847"/>
                    <a:pt x="1750202" y="635370"/>
                    <a:pt x="1750202" y="635370"/>
                  </a:cubicBezTo>
                  <a:lnTo>
                    <a:pt x="1746789" y="660116"/>
                  </a:lnTo>
                  <a:lnTo>
                    <a:pt x="1746789" y="660194"/>
                  </a:lnTo>
                  <a:lnTo>
                    <a:pt x="1746091" y="665547"/>
                  </a:lnTo>
                  <a:lnTo>
                    <a:pt x="1742833" y="661435"/>
                  </a:lnTo>
                  <a:lnTo>
                    <a:pt x="1742833" y="661358"/>
                  </a:lnTo>
                  <a:lnTo>
                    <a:pt x="1731352" y="646618"/>
                  </a:lnTo>
                  <a:cubicBezTo>
                    <a:pt x="1731352" y="646618"/>
                    <a:pt x="1685350" y="654841"/>
                    <a:pt x="1674102" y="646618"/>
                  </a:cubicBezTo>
                  <a:cubicBezTo>
                    <a:pt x="1662853" y="638473"/>
                    <a:pt x="1642374" y="611943"/>
                    <a:pt x="1642374" y="611943"/>
                  </a:cubicBezTo>
                  <a:lnTo>
                    <a:pt x="1628178" y="606900"/>
                  </a:lnTo>
                  <a:lnTo>
                    <a:pt x="1587296" y="592549"/>
                  </a:lnTo>
                  <a:lnTo>
                    <a:pt x="1556654" y="576103"/>
                  </a:lnTo>
                  <a:lnTo>
                    <a:pt x="1544397" y="612951"/>
                  </a:lnTo>
                  <a:lnTo>
                    <a:pt x="1538269" y="645610"/>
                  </a:lnTo>
                  <a:lnTo>
                    <a:pt x="1570928" y="674313"/>
                  </a:lnTo>
                  <a:lnTo>
                    <a:pt x="1578142" y="718142"/>
                  </a:lnTo>
                  <a:cubicBezTo>
                    <a:pt x="1578142" y="718142"/>
                    <a:pt x="1554637" y="781443"/>
                    <a:pt x="1535166" y="790674"/>
                  </a:cubicBezTo>
                  <a:cubicBezTo>
                    <a:pt x="1515772" y="799983"/>
                    <a:pt x="1385990" y="879652"/>
                    <a:pt x="1362563" y="896951"/>
                  </a:cubicBezTo>
                  <a:cubicBezTo>
                    <a:pt x="1339058" y="914250"/>
                    <a:pt x="1332929" y="967466"/>
                    <a:pt x="1332929" y="967466"/>
                  </a:cubicBezTo>
                  <a:lnTo>
                    <a:pt x="1272576" y="1017502"/>
                  </a:lnTo>
                  <a:cubicBezTo>
                    <a:pt x="1272576" y="1017502"/>
                    <a:pt x="1216412" y="1074752"/>
                    <a:pt x="1225644" y="1087009"/>
                  </a:cubicBezTo>
                  <a:cubicBezTo>
                    <a:pt x="1234797" y="1099188"/>
                    <a:pt x="1270637" y="1142164"/>
                    <a:pt x="1276688" y="1146276"/>
                  </a:cubicBezTo>
                  <a:cubicBezTo>
                    <a:pt x="1282816" y="1150309"/>
                    <a:pt x="1302287" y="1221911"/>
                    <a:pt x="1302287" y="1221911"/>
                  </a:cubicBezTo>
                  <a:lnTo>
                    <a:pt x="1318578" y="1248441"/>
                  </a:lnTo>
                  <a:lnTo>
                    <a:pt x="1329826" y="1295374"/>
                  </a:lnTo>
                  <a:lnTo>
                    <a:pt x="1356357" y="1328110"/>
                  </a:lnTo>
                  <a:lnTo>
                    <a:pt x="1364502" y="1353710"/>
                  </a:lnTo>
                  <a:lnTo>
                    <a:pt x="1343169" y="1383266"/>
                  </a:lnTo>
                  <a:lnTo>
                    <a:pt x="1317026" y="1409020"/>
                  </a:lnTo>
                  <a:lnTo>
                    <a:pt x="1313070" y="1412899"/>
                  </a:lnTo>
                  <a:cubicBezTo>
                    <a:pt x="1313691" y="1411503"/>
                    <a:pt x="1313458" y="1409874"/>
                    <a:pt x="1312605" y="1408322"/>
                  </a:cubicBezTo>
                  <a:cubicBezTo>
                    <a:pt x="1309424" y="1401883"/>
                    <a:pt x="1297012" y="1394979"/>
                    <a:pt x="1294530" y="1393273"/>
                  </a:cubicBezTo>
                  <a:cubicBezTo>
                    <a:pt x="1291427" y="1391178"/>
                    <a:pt x="1229445" y="1367440"/>
                    <a:pt x="1220136" y="1365346"/>
                  </a:cubicBezTo>
                  <a:cubicBezTo>
                    <a:pt x="1210672" y="1363329"/>
                    <a:pt x="1165291" y="1343703"/>
                    <a:pt x="1165291" y="1343703"/>
                  </a:cubicBezTo>
                  <a:cubicBezTo>
                    <a:pt x="1165291" y="1343703"/>
                    <a:pt x="1117738" y="1301347"/>
                    <a:pt x="1111532" y="1301347"/>
                  </a:cubicBezTo>
                  <a:cubicBezTo>
                    <a:pt x="1105326" y="1301347"/>
                    <a:pt x="1061962" y="1328188"/>
                    <a:pt x="1051644" y="1337497"/>
                  </a:cubicBezTo>
                  <a:cubicBezTo>
                    <a:pt x="1041327" y="1346806"/>
                    <a:pt x="1019606" y="1338505"/>
                    <a:pt x="1016503" y="1338505"/>
                  </a:cubicBezTo>
                  <a:cubicBezTo>
                    <a:pt x="1013400" y="1338505"/>
                    <a:pt x="958555" y="1330825"/>
                    <a:pt x="958555" y="1330825"/>
                  </a:cubicBezTo>
                  <a:cubicBezTo>
                    <a:pt x="958555" y="1330825"/>
                    <a:pt x="923414" y="1345720"/>
                    <a:pt x="918216" y="1348822"/>
                  </a:cubicBezTo>
                  <a:cubicBezTo>
                    <a:pt x="913096" y="1351925"/>
                    <a:pt x="895487" y="1345720"/>
                    <a:pt x="895487" y="1345720"/>
                  </a:cubicBezTo>
                  <a:lnTo>
                    <a:pt x="741579" y="1347814"/>
                  </a:lnTo>
                  <a:lnTo>
                    <a:pt x="653687" y="1346806"/>
                  </a:lnTo>
                  <a:lnTo>
                    <a:pt x="626769" y="1330825"/>
                  </a:lnTo>
                  <a:cubicBezTo>
                    <a:pt x="626769" y="1330825"/>
                    <a:pt x="596825" y="1308561"/>
                    <a:pt x="589611" y="1306467"/>
                  </a:cubicBezTo>
                  <a:cubicBezTo>
                    <a:pt x="582396" y="1304450"/>
                    <a:pt x="569984" y="1278618"/>
                    <a:pt x="569984" y="1278618"/>
                  </a:cubicBezTo>
                  <a:cubicBezTo>
                    <a:pt x="569984" y="1278618"/>
                    <a:pt x="539032" y="1316862"/>
                    <a:pt x="535929" y="1316862"/>
                  </a:cubicBezTo>
                  <a:cubicBezTo>
                    <a:pt x="532826" y="1316862"/>
                    <a:pt x="517311" y="1364337"/>
                    <a:pt x="506994" y="1367440"/>
                  </a:cubicBezTo>
                  <a:cubicBezTo>
                    <a:pt x="496677" y="1370543"/>
                    <a:pt x="486204" y="1376051"/>
                    <a:pt x="486204" y="1376051"/>
                  </a:cubicBezTo>
                  <a:lnTo>
                    <a:pt x="315075" y="1376051"/>
                  </a:lnTo>
                  <a:lnTo>
                    <a:pt x="313601" y="1372172"/>
                  </a:lnTo>
                  <a:lnTo>
                    <a:pt x="304059" y="1346883"/>
                  </a:lnTo>
                  <a:lnTo>
                    <a:pt x="280244" y="1328576"/>
                  </a:lnTo>
                  <a:cubicBezTo>
                    <a:pt x="280244" y="1328576"/>
                    <a:pt x="229975" y="1279161"/>
                    <a:pt x="223537" y="1281022"/>
                  </a:cubicBezTo>
                  <a:cubicBezTo>
                    <a:pt x="217176" y="1282884"/>
                    <a:pt x="176992" y="1265508"/>
                    <a:pt x="176992" y="1265508"/>
                  </a:cubicBezTo>
                  <a:lnTo>
                    <a:pt x="142161" y="1233469"/>
                  </a:lnTo>
                  <a:lnTo>
                    <a:pt x="133085" y="1207016"/>
                  </a:lnTo>
                  <a:lnTo>
                    <a:pt x="145885" y="1170401"/>
                  </a:lnTo>
                  <a:cubicBezTo>
                    <a:pt x="145885" y="1170401"/>
                    <a:pt x="144023" y="1133864"/>
                    <a:pt x="135878" y="1126494"/>
                  </a:cubicBezTo>
                  <a:cubicBezTo>
                    <a:pt x="127577" y="1119202"/>
                    <a:pt x="116562" y="1091818"/>
                    <a:pt x="116562" y="1091818"/>
                  </a:cubicBezTo>
                  <a:lnTo>
                    <a:pt x="85609" y="1069787"/>
                  </a:lnTo>
                  <a:cubicBezTo>
                    <a:pt x="85609" y="1069787"/>
                    <a:pt x="58148" y="1042248"/>
                    <a:pt x="53338" y="1013003"/>
                  </a:cubicBezTo>
                  <a:cubicBezTo>
                    <a:pt x="48606" y="983602"/>
                    <a:pt x="33635" y="968009"/>
                    <a:pt x="33635" y="968009"/>
                  </a:cubicBezTo>
                  <a:lnTo>
                    <a:pt x="17732" y="948926"/>
                  </a:lnTo>
                  <a:cubicBezTo>
                    <a:pt x="17732" y="948926"/>
                    <a:pt x="17344" y="946289"/>
                    <a:pt x="16801" y="941712"/>
                  </a:cubicBezTo>
                  <a:cubicBezTo>
                    <a:pt x="13931" y="921310"/>
                    <a:pt x="5863" y="862974"/>
                    <a:pt x="1829" y="840477"/>
                  </a:cubicBezTo>
                  <a:cubicBezTo>
                    <a:pt x="-2981" y="812938"/>
                    <a:pt x="3613" y="680441"/>
                    <a:pt x="55510" y="665702"/>
                  </a:cubicBezTo>
                  <a:cubicBezTo>
                    <a:pt x="107330" y="650885"/>
                    <a:pt x="147048" y="668417"/>
                    <a:pt x="147048" y="676097"/>
                  </a:cubicBezTo>
                  <a:cubicBezTo>
                    <a:pt x="147048" y="683932"/>
                    <a:pt x="204298" y="678424"/>
                    <a:pt x="204298" y="678424"/>
                  </a:cubicBezTo>
                  <a:lnTo>
                    <a:pt x="233001" y="659961"/>
                  </a:lnTo>
                  <a:lnTo>
                    <a:pt x="297620" y="589679"/>
                  </a:lnTo>
                  <a:lnTo>
                    <a:pt x="300258" y="586809"/>
                  </a:lnTo>
                  <a:lnTo>
                    <a:pt x="340985" y="571449"/>
                  </a:lnTo>
                  <a:lnTo>
                    <a:pt x="350992" y="542746"/>
                  </a:lnTo>
                  <a:cubicBezTo>
                    <a:pt x="350992" y="542746"/>
                    <a:pt x="348820" y="514044"/>
                    <a:pt x="350992" y="510786"/>
                  </a:cubicBezTo>
                  <a:cubicBezTo>
                    <a:pt x="353164" y="507527"/>
                    <a:pt x="350992" y="463388"/>
                    <a:pt x="350992" y="463388"/>
                  </a:cubicBezTo>
                  <a:lnTo>
                    <a:pt x="390710" y="431427"/>
                  </a:lnTo>
                  <a:lnTo>
                    <a:pt x="434772" y="370764"/>
                  </a:lnTo>
                  <a:cubicBezTo>
                    <a:pt x="434772" y="370764"/>
                    <a:pt x="439116" y="246102"/>
                    <a:pt x="434772" y="196531"/>
                  </a:cubicBezTo>
                  <a:cubicBezTo>
                    <a:pt x="433376" y="180706"/>
                    <a:pt x="432988" y="165734"/>
                    <a:pt x="433298" y="152624"/>
                  </a:cubicBezTo>
                  <a:lnTo>
                    <a:pt x="433531" y="146341"/>
                  </a:lnTo>
                  <a:cubicBezTo>
                    <a:pt x="433608" y="143936"/>
                    <a:pt x="433764" y="141609"/>
                    <a:pt x="433919" y="139437"/>
                  </a:cubicBezTo>
                  <a:cubicBezTo>
                    <a:pt x="433996" y="137497"/>
                    <a:pt x="434151" y="135635"/>
                    <a:pt x="434307" y="133851"/>
                  </a:cubicBezTo>
                  <a:cubicBezTo>
                    <a:pt x="435005" y="125939"/>
                    <a:pt x="435936" y="119267"/>
                    <a:pt x="437022" y="114225"/>
                  </a:cubicBezTo>
                  <a:cubicBezTo>
                    <a:pt x="437254" y="113294"/>
                    <a:pt x="437410" y="112441"/>
                    <a:pt x="437642" y="111665"/>
                  </a:cubicBezTo>
                  <a:cubicBezTo>
                    <a:pt x="437875" y="110812"/>
                    <a:pt x="438108" y="110036"/>
                    <a:pt x="438340" y="109338"/>
                  </a:cubicBezTo>
                  <a:cubicBezTo>
                    <a:pt x="439271" y="106235"/>
                    <a:pt x="440357" y="104295"/>
                    <a:pt x="441443" y="103908"/>
                  </a:cubicBezTo>
                  <a:cubicBezTo>
                    <a:pt x="442219" y="103597"/>
                    <a:pt x="443538" y="103365"/>
                    <a:pt x="445322" y="103287"/>
                  </a:cubicBezTo>
                  <a:cubicBezTo>
                    <a:pt x="455872" y="102278"/>
                    <a:pt x="481006" y="103908"/>
                    <a:pt x="481006" y="103908"/>
                  </a:cubicBezTo>
                  <a:lnTo>
                    <a:pt x="509709" y="130438"/>
                  </a:lnTo>
                  <a:lnTo>
                    <a:pt x="558271" y="140290"/>
                  </a:lnTo>
                  <a:lnTo>
                    <a:pt x="615753" y="142462"/>
                  </a:lnTo>
                  <a:lnTo>
                    <a:pt x="646473" y="143626"/>
                  </a:lnTo>
                  <a:lnTo>
                    <a:pt x="683941" y="114923"/>
                  </a:lnTo>
                  <a:lnTo>
                    <a:pt x="691000" y="105381"/>
                  </a:lnTo>
                  <a:lnTo>
                    <a:pt x="696120" y="98400"/>
                  </a:lnTo>
                  <a:lnTo>
                    <a:pt x="745690" y="98400"/>
                  </a:lnTo>
                  <a:lnTo>
                    <a:pt x="763377" y="91728"/>
                  </a:lnTo>
                  <a:lnTo>
                    <a:pt x="787581" y="71869"/>
                  </a:lnTo>
                  <a:lnTo>
                    <a:pt x="816283" y="77377"/>
                  </a:lnTo>
                  <a:lnTo>
                    <a:pt x="825049" y="94056"/>
                  </a:lnTo>
                  <a:cubicBezTo>
                    <a:pt x="825049" y="94056"/>
                    <a:pt x="853752" y="99563"/>
                    <a:pt x="869267" y="92892"/>
                  </a:cubicBezTo>
                  <a:cubicBezTo>
                    <a:pt x="870198" y="92504"/>
                    <a:pt x="871206" y="91961"/>
                    <a:pt x="872292" y="91418"/>
                  </a:cubicBezTo>
                  <a:cubicBezTo>
                    <a:pt x="877567" y="88625"/>
                    <a:pt x="884859" y="83816"/>
                    <a:pt x="893004" y="78386"/>
                  </a:cubicBezTo>
                  <a:lnTo>
                    <a:pt x="895720" y="76601"/>
                  </a:lnTo>
                  <a:cubicBezTo>
                    <a:pt x="896883" y="75826"/>
                    <a:pt x="898202" y="74972"/>
                    <a:pt x="899443" y="74197"/>
                  </a:cubicBezTo>
                  <a:cubicBezTo>
                    <a:pt x="901227" y="72955"/>
                    <a:pt x="903089" y="71792"/>
                    <a:pt x="904873" y="70628"/>
                  </a:cubicBezTo>
                  <a:lnTo>
                    <a:pt x="913019" y="65508"/>
                  </a:lnTo>
                  <a:cubicBezTo>
                    <a:pt x="916432" y="63414"/>
                    <a:pt x="919923" y="61397"/>
                    <a:pt x="923336" y="59457"/>
                  </a:cubicBezTo>
                  <a:cubicBezTo>
                    <a:pt x="925353" y="58294"/>
                    <a:pt x="927370" y="57208"/>
                    <a:pt x="929309" y="56277"/>
                  </a:cubicBezTo>
                  <a:cubicBezTo>
                    <a:pt x="930318" y="55811"/>
                    <a:pt x="931249" y="55268"/>
                    <a:pt x="932257" y="54803"/>
                  </a:cubicBezTo>
                  <a:cubicBezTo>
                    <a:pt x="933188" y="54337"/>
                    <a:pt x="934196" y="53872"/>
                    <a:pt x="935127" y="53484"/>
                  </a:cubicBezTo>
                  <a:cubicBezTo>
                    <a:pt x="937920" y="52243"/>
                    <a:pt x="940635" y="51157"/>
                    <a:pt x="943195" y="50381"/>
                  </a:cubicBezTo>
                  <a:cubicBezTo>
                    <a:pt x="945755" y="49605"/>
                    <a:pt x="948160" y="49062"/>
                    <a:pt x="950409" y="48830"/>
                  </a:cubicBezTo>
                  <a:cubicBezTo>
                    <a:pt x="972906" y="46502"/>
                    <a:pt x="1019140" y="71869"/>
                    <a:pt x="1019140" y="71869"/>
                  </a:cubicBezTo>
                  <a:lnTo>
                    <a:pt x="1130460" y="97236"/>
                  </a:lnTo>
                  <a:lnTo>
                    <a:pt x="1172350" y="101735"/>
                  </a:lnTo>
                  <a:lnTo>
                    <a:pt x="1209896" y="155650"/>
                  </a:lnTo>
                  <a:lnTo>
                    <a:pt x="1224635" y="183344"/>
                  </a:lnTo>
                  <a:lnTo>
                    <a:pt x="1255122" y="151306"/>
                  </a:lnTo>
                  <a:cubicBezTo>
                    <a:pt x="1255122" y="151306"/>
                    <a:pt x="1287005" y="143626"/>
                    <a:pt x="1320129" y="150142"/>
                  </a:cubicBezTo>
                  <a:cubicBezTo>
                    <a:pt x="1353254" y="156813"/>
                    <a:pt x="1460151" y="154641"/>
                    <a:pt x="1465659" y="147970"/>
                  </a:cubicBezTo>
                  <a:cubicBezTo>
                    <a:pt x="1471167" y="141454"/>
                    <a:pt x="1543932" y="77377"/>
                    <a:pt x="1543932" y="77377"/>
                  </a:cubicBezTo>
                  <a:lnTo>
                    <a:pt x="1552310" y="64112"/>
                  </a:lnTo>
                  <a:lnTo>
                    <a:pt x="1590088" y="4069"/>
                  </a:lnTo>
                  <a:lnTo>
                    <a:pt x="1592493" y="268"/>
                  </a:lnTo>
                  <a:lnTo>
                    <a:pt x="1594355" y="3914"/>
                  </a:lnTo>
                  <a:lnTo>
                    <a:pt x="1627867" y="68689"/>
                  </a:lnTo>
                  <a:lnTo>
                    <a:pt x="1672162" y="112984"/>
                  </a:lnTo>
                  <a:lnTo>
                    <a:pt x="1676274" y="117095"/>
                  </a:lnTo>
                  <a:lnTo>
                    <a:pt x="1676274" y="117716"/>
                  </a:lnTo>
                  <a:cubicBezTo>
                    <a:pt x="1676274" y="117949"/>
                    <a:pt x="1676351" y="118259"/>
                    <a:pt x="1676351" y="118569"/>
                  </a:cubicBezTo>
                  <a:cubicBezTo>
                    <a:pt x="1676429" y="119190"/>
                    <a:pt x="1676506" y="120043"/>
                    <a:pt x="1676584" y="121051"/>
                  </a:cubicBezTo>
                  <a:cubicBezTo>
                    <a:pt x="1676662" y="121672"/>
                    <a:pt x="1676739" y="122370"/>
                    <a:pt x="1676817" y="123146"/>
                  </a:cubicBezTo>
                  <a:cubicBezTo>
                    <a:pt x="1676894" y="124232"/>
                    <a:pt x="1677049" y="125473"/>
                    <a:pt x="1677205" y="126792"/>
                  </a:cubicBezTo>
                  <a:cubicBezTo>
                    <a:pt x="1677282" y="127800"/>
                    <a:pt x="1677437" y="128809"/>
                    <a:pt x="1677670" y="129973"/>
                  </a:cubicBezTo>
                  <a:cubicBezTo>
                    <a:pt x="1677748" y="131446"/>
                    <a:pt x="1677980" y="133076"/>
                    <a:pt x="1678368" y="134782"/>
                  </a:cubicBezTo>
                  <a:cubicBezTo>
                    <a:pt x="1678601" y="136489"/>
                    <a:pt x="1678911" y="138351"/>
                    <a:pt x="1679222" y="140290"/>
                  </a:cubicBezTo>
                  <a:cubicBezTo>
                    <a:pt x="1680851" y="149366"/>
                    <a:pt x="1683411" y="160382"/>
                    <a:pt x="1687212" y="172095"/>
                  </a:cubicBezTo>
                  <a:cubicBezTo>
                    <a:pt x="1687987" y="174423"/>
                    <a:pt x="1688686" y="176672"/>
                    <a:pt x="1689617" y="179000"/>
                  </a:cubicBezTo>
                  <a:cubicBezTo>
                    <a:pt x="1690237" y="181017"/>
                    <a:pt x="1691090" y="183111"/>
                    <a:pt x="1692021" y="185206"/>
                  </a:cubicBezTo>
                  <a:cubicBezTo>
                    <a:pt x="1692021" y="185361"/>
                    <a:pt x="1692099" y="185593"/>
                    <a:pt x="1692176" y="185749"/>
                  </a:cubicBezTo>
                  <a:cubicBezTo>
                    <a:pt x="1692254" y="186059"/>
                    <a:pt x="1692487" y="186369"/>
                    <a:pt x="1692720" y="186757"/>
                  </a:cubicBezTo>
                  <a:cubicBezTo>
                    <a:pt x="1693495" y="188852"/>
                    <a:pt x="1694426" y="190946"/>
                    <a:pt x="1695357" y="192885"/>
                  </a:cubicBezTo>
                  <a:cubicBezTo>
                    <a:pt x="1697374" y="197540"/>
                    <a:pt x="1699779" y="202272"/>
                    <a:pt x="1702416" y="206849"/>
                  </a:cubicBezTo>
                  <a:cubicBezTo>
                    <a:pt x="1703270" y="208245"/>
                    <a:pt x="1704201" y="209719"/>
                    <a:pt x="1705054" y="211115"/>
                  </a:cubicBezTo>
                  <a:cubicBezTo>
                    <a:pt x="1706140" y="212745"/>
                    <a:pt x="1707148" y="214451"/>
                    <a:pt x="1708312" y="216080"/>
                  </a:cubicBezTo>
                  <a:cubicBezTo>
                    <a:pt x="1708312" y="216158"/>
                    <a:pt x="1708390" y="216158"/>
                    <a:pt x="1708390" y="216313"/>
                  </a:cubicBezTo>
                  <a:cubicBezTo>
                    <a:pt x="1709088" y="217399"/>
                    <a:pt x="1709941" y="218485"/>
                    <a:pt x="1710794" y="219493"/>
                  </a:cubicBezTo>
                  <a:cubicBezTo>
                    <a:pt x="1711027" y="220114"/>
                    <a:pt x="1711493" y="220657"/>
                    <a:pt x="1711958" y="221123"/>
                  </a:cubicBezTo>
                  <a:cubicBezTo>
                    <a:pt x="1713199" y="222829"/>
                    <a:pt x="1714596" y="224536"/>
                    <a:pt x="1715992" y="226242"/>
                  </a:cubicBezTo>
                  <a:cubicBezTo>
                    <a:pt x="1752374" y="269296"/>
                    <a:pt x="1776577" y="322202"/>
                    <a:pt x="1778905" y="372936"/>
                  </a:cubicBezTo>
                  <a:cubicBezTo>
                    <a:pt x="1781077" y="423669"/>
                    <a:pt x="1795428" y="449036"/>
                    <a:pt x="1778905" y="488677"/>
                  </a:cubicBezTo>
                </a:path>
              </a:pathLst>
            </a:custGeom>
            <a:solidFill>
              <a:srgbClr val="FFFFFF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0CBA904D-066B-348B-AE96-84521E53F289}"/>
                </a:ext>
              </a:extLst>
            </p:cNvPr>
            <p:cNvSpPr/>
            <p:nvPr/>
          </p:nvSpPr>
          <p:spPr>
            <a:xfrm flipV="1">
              <a:off x="5366676" y="2477875"/>
              <a:ext cx="1793930" cy="1437066"/>
            </a:xfrm>
            <a:custGeom>
              <a:avLst/>
              <a:gdLst>
                <a:gd name="connsiteX0" fmla="*/ 1782750 w 1793930"/>
                <a:gd name="connsiteY0" fmla="*/ 496526 h 1437066"/>
                <a:gd name="connsiteX1" fmla="*/ 1739696 w 1793930"/>
                <a:gd name="connsiteY1" fmla="*/ 583952 h 1437066"/>
                <a:gd name="connsiteX2" fmla="*/ 1743032 w 1793930"/>
                <a:gd name="connsiteY2" fmla="*/ 620024 h 1437066"/>
                <a:gd name="connsiteX3" fmla="*/ 1754047 w 1793930"/>
                <a:gd name="connsiteY3" fmla="*/ 643219 h 1437066"/>
                <a:gd name="connsiteX4" fmla="*/ 1750634 w 1793930"/>
                <a:gd name="connsiteY4" fmla="*/ 667965 h 1437066"/>
                <a:gd name="connsiteX5" fmla="*/ 1747376 w 1793930"/>
                <a:gd name="connsiteY5" fmla="*/ 663854 h 1437066"/>
                <a:gd name="connsiteX6" fmla="*/ 1746678 w 1793930"/>
                <a:gd name="connsiteY6" fmla="*/ 669207 h 1437066"/>
                <a:gd name="connsiteX7" fmla="*/ 1735197 w 1793930"/>
                <a:gd name="connsiteY7" fmla="*/ 654467 h 1437066"/>
                <a:gd name="connsiteX8" fmla="*/ 1677947 w 1793930"/>
                <a:gd name="connsiteY8" fmla="*/ 654467 h 1437066"/>
                <a:gd name="connsiteX9" fmla="*/ 1646219 w 1793930"/>
                <a:gd name="connsiteY9" fmla="*/ 619792 h 1437066"/>
                <a:gd name="connsiteX10" fmla="*/ 1632023 w 1793930"/>
                <a:gd name="connsiteY10" fmla="*/ 614749 h 1437066"/>
                <a:gd name="connsiteX11" fmla="*/ 1591141 w 1793930"/>
                <a:gd name="connsiteY11" fmla="*/ 600398 h 1437066"/>
                <a:gd name="connsiteX12" fmla="*/ 1560499 w 1793930"/>
                <a:gd name="connsiteY12" fmla="*/ 583952 h 1437066"/>
                <a:gd name="connsiteX13" fmla="*/ 1548242 w 1793930"/>
                <a:gd name="connsiteY13" fmla="*/ 620800 h 1437066"/>
                <a:gd name="connsiteX14" fmla="*/ 1542114 w 1793930"/>
                <a:gd name="connsiteY14" fmla="*/ 653459 h 1437066"/>
                <a:gd name="connsiteX15" fmla="*/ 1574773 w 1793930"/>
                <a:gd name="connsiteY15" fmla="*/ 682161 h 1437066"/>
                <a:gd name="connsiteX16" fmla="*/ 1581987 w 1793930"/>
                <a:gd name="connsiteY16" fmla="*/ 725991 h 1437066"/>
                <a:gd name="connsiteX17" fmla="*/ 1539011 w 1793930"/>
                <a:gd name="connsiteY17" fmla="*/ 798523 h 1437066"/>
                <a:gd name="connsiteX18" fmla="*/ 1366408 w 1793930"/>
                <a:gd name="connsiteY18" fmla="*/ 904800 h 1437066"/>
                <a:gd name="connsiteX19" fmla="*/ 1336774 w 1793930"/>
                <a:gd name="connsiteY19" fmla="*/ 975315 h 1437066"/>
                <a:gd name="connsiteX20" fmla="*/ 1276421 w 1793930"/>
                <a:gd name="connsiteY20" fmla="*/ 1025351 h 1437066"/>
                <a:gd name="connsiteX21" fmla="*/ 1229489 w 1793930"/>
                <a:gd name="connsiteY21" fmla="*/ 1094858 h 1437066"/>
                <a:gd name="connsiteX22" fmla="*/ 1280533 w 1793930"/>
                <a:gd name="connsiteY22" fmla="*/ 1154124 h 1437066"/>
                <a:gd name="connsiteX23" fmla="*/ 1306132 w 1793930"/>
                <a:gd name="connsiteY23" fmla="*/ 1229760 h 1437066"/>
                <a:gd name="connsiteX24" fmla="*/ 1322423 w 1793930"/>
                <a:gd name="connsiteY24" fmla="*/ 1256290 h 1437066"/>
                <a:gd name="connsiteX25" fmla="*/ 1333671 w 1793930"/>
                <a:gd name="connsiteY25" fmla="*/ 1303223 h 1437066"/>
                <a:gd name="connsiteX26" fmla="*/ 1360202 w 1793930"/>
                <a:gd name="connsiteY26" fmla="*/ 1335959 h 1437066"/>
                <a:gd name="connsiteX27" fmla="*/ 1368347 w 1793930"/>
                <a:gd name="connsiteY27" fmla="*/ 1361559 h 1437066"/>
                <a:gd name="connsiteX28" fmla="*/ 1347014 w 1793930"/>
                <a:gd name="connsiteY28" fmla="*/ 1391114 h 1437066"/>
                <a:gd name="connsiteX29" fmla="*/ 1320871 w 1793930"/>
                <a:gd name="connsiteY29" fmla="*/ 1416869 h 1437066"/>
                <a:gd name="connsiteX30" fmla="*/ 1320639 w 1793930"/>
                <a:gd name="connsiteY30" fmla="*/ 1416093 h 1437066"/>
                <a:gd name="connsiteX31" fmla="*/ 1320406 w 1793930"/>
                <a:gd name="connsiteY31" fmla="*/ 1415395 h 1437066"/>
                <a:gd name="connsiteX32" fmla="*/ 1320328 w 1793930"/>
                <a:gd name="connsiteY32" fmla="*/ 1415240 h 1437066"/>
                <a:gd name="connsiteX33" fmla="*/ 1319320 w 1793930"/>
                <a:gd name="connsiteY33" fmla="*/ 1413301 h 1437066"/>
                <a:gd name="connsiteX34" fmla="*/ 1319242 w 1793930"/>
                <a:gd name="connsiteY34" fmla="*/ 1413068 h 1437066"/>
                <a:gd name="connsiteX35" fmla="*/ 1343833 w 1793930"/>
                <a:gd name="connsiteY35" fmla="*/ 1388865 h 1437066"/>
                <a:gd name="connsiteX36" fmla="*/ 1364080 w 1793930"/>
                <a:gd name="connsiteY36" fmla="*/ 1360860 h 1437066"/>
                <a:gd name="connsiteX37" fmla="*/ 1356711 w 1793930"/>
                <a:gd name="connsiteY37" fmla="*/ 1337821 h 1437066"/>
                <a:gd name="connsiteX38" fmla="*/ 1330646 w 1793930"/>
                <a:gd name="connsiteY38" fmla="*/ 1305627 h 1437066"/>
                <a:gd name="connsiteX39" fmla="*/ 1318855 w 1793930"/>
                <a:gd name="connsiteY39" fmla="*/ 1257764 h 1437066"/>
                <a:gd name="connsiteX40" fmla="*/ 1302874 w 1793930"/>
                <a:gd name="connsiteY40" fmla="*/ 1231777 h 1437066"/>
                <a:gd name="connsiteX41" fmla="*/ 1302409 w 1793930"/>
                <a:gd name="connsiteY41" fmla="*/ 1230768 h 1437066"/>
                <a:gd name="connsiteX42" fmla="*/ 1278361 w 1793930"/>
                <a:gd name="connsiteY42" fmla="*/ 1157305 h 1437066"/>
                <a:gd name="connsiteX43" fmla="*/ 1226386 w 1793930"/>
                <a:gd name="connsiteY43" fmla="*/ 1097185 h 1437066"/>
                <a:gd name="connsiteX44" fmla="*/ 1273939 w 1793930"/>
                <a:gd name="connsiteY44" fmla="*/ 1022325 h 1437066"/>
                <a:gd name="connsiteX45" fmla="*/ 1333128 w 1793930"/>
                <a:gd name="connsiteY45" fmla="*/ 973298 h 1437066"/>
                <a:gd name="connsiteX46" fmla="*/ 1364080 w 1793930"/>
                <a:gd name="connsiteY46" fmla="*/ 901697 h 1437066"/>
                <a:gd name="connsiteX47" fmla="*/ 1537382 w 1793930"/>
                <a:gd name="connsiteY47" fmla="*/ 795032 h 1437066"/>
                <a:gd name="connsiteX48" fmla="*/ 1577953 w 1793930"/>
                <a:gd name="connsiteY48" fmla="*/ 725603 h 1437066"/>
                <a:gd name="connsiteX49" fmla="*/ 1571127 w 1793930"/>
                <a:gd name="connsiteY49" fmla="*/ 684101 h 1437066"/>
                <a:gd name="connsiteX50" fmla="*/ 1537925 w 1793930"/>
                <a:gd name="connsiteY50" fmla="*/ 654855 h 1437066"/>
                <a:gd name="connsiteX51" fmla="*/ 1544519 w 1793930"/>
                <a:gd name="connsiteY51" fmla="*/ 619636 h 1437066"/>
                <a:gd name="connsiteX52" fmla="*/ 1558249 w 1793930"/>
                <a:gd name="connsiteY52" fmla="*/ 578367 h 1437066"/>
                <a:gd name="connsiteX53" fmla="*/ 1592460 w 1793930"/>
                <a:gd name="connsiteY53" fmla="*/ 596752 h 1437066"/>
                <a:gd name="connsiteX54" fmla="*/ 1648624 w 1793930"/>
                <a:gd name="connsiteY54" fmla="*/ 616533 h 1437066"/>
                <a:gd name="connsiteX55" fmla="*/ 1649322 w 1793930"/>
                <a:gd name="connsiteY55" fmla="*/ 617464 h 1437066"/>
                <a:gd name="connsiteX56" fmla="*/ 1680196 w 1793930"/>
                <a:gd name="connsiteY56" fmla="*/ 651364 h 1437066"/>
                <a:gd name="connsiteX57" fmla="*/ 1734498 w 1793930"/>
                <a:gd name="connsiteY57" fmla="*/ 650666 h 1437066"/>
                <a:gd name="connsiteX58" fmla="*/ 1736826 w 1793930"/>
                <a:gd name="connsiteY58" fmla="*/ 650201 h 1437066"/>
                <a:gd name="connsiteX59" fmla="*/ 1747298 w 1793930"/>
                <a:gd name="connsiteY59" fmla="*/ 663699 h 1437066"/>
                <a:gd name="connsiteX60" fmla="*/ 1750013 w 1793930"/>
                <a:gd name="connsiteY60" fmla="*/ 643840 h 1437066"/>
                <a:gd name="connsiteX61" fmla="*/ 1739541 w 1793930"/>
                <a:gd name="connsiteY61" fmla="*/ 621809 h 1437066"/>
                <a:gd name="connsiteX62" fmla="*/ 1735895 w 1793930"/>
                <a:gd name="connsiteY62" fmla="*/ 583332 h 1437066"/>
                <a:gd name="connsiteX63" fmla="*/ 1754823 w 1793930"/>
                <a:gd name="connsiteY63" fmla="*/ 542140 h 1437066"/>
                <a:gd name="connsiteX64" fmla="*/ 1779181 w 1793930"/>
                <a:gd name="connsiteY64" fmla="*/ 495052 h 1437066"/>
                <a:gd name="connsiteX65" fmla="*/ 1783370 w 1793930"/>
                <a:gd name="connsiteY65" fmla="*/ 424149 h 1437066"/>
                <a:gd name="connsiteX66" fmla="*/ 1778871 w 1793930"/>
                <a:gd name="connsiteY66" fmla="*/ 381017 h 1437066"/>
                <a:gd name="connsiteX67" fmla="*/ 1716811 w 1793930"/>
                <a:gd name="connsiteY67" fmla="*/ 236574 h 1437066"/>
                <a:gd name="connsiteX68" fmla="*/ 1715803 w 1793930"/>
                <a:gd name="connsiteY68" fmla="*/ 235255 h 1437066"/>
                <a:gd name="connsiteX69" fmla="*/ 1713864 w 1793930"/>
                <a:gd name="connsiteY69" fmla="*/ 232773 h 1437066"/>
                <a:gd name="connsiteX70" fmla="*/ 1713088 w 1793930"/>
                <a:gd name="connsiteY70" fmla="*/ 231687 h 1437066"/>
                <a:gd name="connsiteX71" fmla="*/ 1712778 w 1793930"/>
                <a:gd name="connsiteY71" fmla="*/ 231376 h 1437066"/>
                <a:gd name="connsiteX72" fmla="*/ 1711924 w 1793930"/>
                <a:gd name="connsiteY72" fmla="*/ 230290 h 1437066"/>
                <a:gd name="connsiteX73" fmla="*/ 1711381 w 1793930"/>
                <a:gd name="connsiteY73" fmla="*/ 229514 h 1437066"/>
                <a:gd name="connsiteX74" fmla="*/ 1710606 w 1793930"/>
                <a:gd name="connsiteY74" fmla="*/ 228506 h 1437066"/>
                <a:gd name="connsiteX75" fmla="*/ 1709054 w 1793930"/>
                <a:gd name="connsiteY75" fmla="*/ 226411 h 1437066"/>
                <a:gd name="connsiteX76" fmla="*/ 1708278 w 1793930"/>
                <a:gd name="connsiteY76" fmla="*/ 225558 h 1437066"/>
                <a:gd name="connsiteX77" fmla="*/ 1708278 w 1793930"/>
                <a:gd name="connsiteY77" fmla="*/ 225093 h 1437066"/>
                <a:gd name="connsiteX78" fmla="*/ 1706572 w 1793930"/>
                <a:gd name="connsiteY78" fmla="*/ 222533 h 1437066"/>
                <a:gd name="connsiteX79" fmla="*/ 1705718 w 1793930"/>
                <a:gd name="connsiteY79" fmla="*/ 221136 h 1437066"/>
                <a:gd name="connsiteX80" fmla="*/ 1702926 w 1793930"/>
                <a:gd name="connsiteY80" fmla="*/ 216637 h 1437066"/>
                <a:gd name="connsiteX81" fmla="*/ 1695634 w 1793930"/>
                <a:gd name="connsiteY81" fmla="*/ 202363 h 1437066"/>
                <a:gd name="connsiteX82" fmla="*/ 1693229 w 1793930"/>
                <a:gd name="connsiteY82" fmla="*/ 196623 h 1437066"/>
                <a:gd name="connsiteX83" fmla="*/ 1692143 w 1793930"/>
                <a:gd name="connsiteY83" fmla="*/ 194296 h 1437066"/>
                <a:gd name="connsiteX84" fmla="*/ 1689816 w 1793930"/>
                <a:gd name="connsiteY84" fmla="*/ 188245 h 1437066"/>
                <a:gd name="connsiteX85" fmla="*/ 1688109 w 1793930"/>
                <a:gd name="connsiteY85" fmla="*/ 183435 h 1437066"/>
                <a:gd name="connsiteX86" fmla="*/ 1687333 w 1793930"/>
                <a:gd name="connsiteY86" fmla="*/ 181108 h 1437066"/>
                <a:gd name="connsiteX87" fmla="*/ 1679265 w 1793930"/>
                <a:gd name="connsiteY87" fmla="*/ 148837 h 1437066"/>
                <a:gd name="connsiteX88" fmla="*/ 1679033 w 1793930"/>
                <a:gd name="connsiteY88" fmla="*/ 147596 h 1437066"/>
                <a:gd name="connsiteX89" fmla="*/ 1678412 w 1793930"/>
                <a:gd name="connsiteY89" fmla="*/ 143407 h 1437066"/>
                <a:gd name="connsiteX90" fmla="*/ 1677714 w 1793930"/>
                <a:gd name="connsiteY90" fmla="*/ 138597 h 1437066"/>
                <a:gd name="connsiteX91" fmla="*/ 1677171 w 1793930"/>
                <a:gd name="connsiteY91" fmla="*/ 135029 h 1437066"/>
                <a:gd name="connsiteX92" fmla="*/ 1676628 w 1793930"/>
                <a:gd name="connsiteY92" fmla="*/ 129986 h 1437066"/>
                <a:gd name="connsiteX93" fmla="*/ 1676473 w 1793930"/>
                <a:gd name="connsiteY93" fmla="*/ 128125 h 1437066"/>
                <a:gd name="connsiteX94" fmla="*/ 1676395 w 1793930"/>
                <a:gd name="connsiteY94" fmla="*/ 126728 h 1437066"/>
                <a:gd name="connsiteX95" fmla="*/ 1676395 w 1793930"/>
                <a:gd name="connsiteY95" fmla="*/ 126651 h 1437066"/>
                <a:gd name="connsiteX96" fmla="*/ 1676318 w 1793930"/>
                <a:gd name="connsiteY96" fmla="*/ 126651 h 1437066"/>
                <a:gd name="connsiteX97" fmla="*/ 1675619 w 1793930"/>
                <a:gd name="connsiteY97" fmla="*/ 125875 h 1437066"/>
                <a:gd name="connsiteX98" fmla="*/ 1628920 w 1793930"/>
                <a:gd name="connsiteY98" fmla="*/ 79253 h 1437066"/>
                <a:gd name="connsiteX99" fmla="*/ 1595950 w 1793930"/>
                <a:gd name="connsiteY99" fmla="*/ 15952 h 1437066"/>
                <a:gd name="connsiteX100" fmla="*/ 1551035 w 1793930"/>
                <a:gd name="connsiteY100" fmla="*/ 87320 h 1437066"/>
                <a:gd name="connsiteX101" fmla="*/ 1550337 w 1793930"/>
                <a:gd name="connsiteY101" fmla="*/ 88174 h 1437066"/>
                <a:gd name="connsiteX102" fmla="*/ 1472452 w 1793930"/>
                <a:gd name="connsiteY102" fmla="*/ 158301 h 1437066"/>
                <a:gd name="connsiteX103" fmla="*/ 1470435 w 1793930"/>
                <a:gd name="connsiteY103" fmla="*/ 159697 h 1437066"/>
                <a:gd name="connsiteX104" fmla="*/ 1468185 w 1793930"/>
                <a:gd name="connsiteY104" fmla="*/ 160551 h 1437066"/>
                <a:gd name="connsiteX105" fmla="*/ 1465238 w 1793930"/>
                <a:gd name="connsiteY105" fmla="*/ 161327 h 1437066"/>
                <a:gd name="connsiteX106" fmla="*/ 1461824 w 1793930"/>
                <a:gd name="connsiteY106" fmla="*/ 162025 h 1437066"/>
                <a:gd name="connsiteX107" fmla="*/ 1455618 w 1793930"/>
                <a:gd name="connsiteY107" fmla="*/ 162956 h 1437066"/>
                <a:gd name="connsiteX108" fmla="*/ 1453213 w 1793930"/>
                <a:gd name="connsiteY108" fmla="*/ 163266 h 1437066"/>
                <a:gd name="connsiteX109" fmla="*/ 1448249 w 1793930"/>
                <a:gd name="connsiteY109" fmla="*/ 163809 h 1437066"/>
                <a:gd name="connsiteX110" fmla="*/ 1442663 w 1793930"/>
                <a:gd name="connsiteY110" fmla="*/ 164274 h 1437066"/>
                <a:gd name="connsiteX111" fmla="*/ 1437311 w 1793930"/>
                <a:gd name="connsiteY111" fmla="*/ 164662 h 1437066"/>
                <a:gd name="connsiteX112" fmla="*/ 1424744 w 1793930"/>
                <a:gd name="connsiteY112" fmla="*/ 165283 h 1437066"/>
                <a:gd name="connsiteX113" fmla="*/ 1418305 w 1793930"/>
                <a:gd name="connsiteY113" fmla="*/ 165516 h 1437066"/>
                <a:gd name="connsiteX114" fmla="*/ 1394412 w 1793930"/>
                <a:gd name="connsiteY114" fmla="*/ 165826 h 1437066"/>
                <a:gd name="connsiteX115" fmla="*/ 1378121 w 1793930"/>
                <a:gd name="connsiteY115" fmla="*/ 165671 h 1437066"/>
                <a:gd name="connsiteX116" fmla="*/ 1362374 w 1793930"/>
                <a:gd name="connsiteY116" fmla="*/ 165205 h 1437066"/>
                <a:gd name="connsiteX117" fmla="*/ 1352599 w 1793930"/>
                <a:gd name="connsiteY117" fmla="*/ 164740 h 1437066"/>
                <a:gd name="connsiteX118" fmla="*/ 1343601 w 1793930"/>
                <a:gd name="connsiteY118" fmla="*/ 164197 h 1437066"/>
                <a:gd name="connsiteX119" fmla="*/ 1323199 w 1793930"/>
                <a:gd name="connsiteY119" fmla="*/ 161792 h 1437066"/>
                <a:gd name="connsiteX120" fmla="*/ 1260984 w 1793930"/>
                <a:gd name="connsiteY120" fmla="*/ 162723 h 1437066"/>
                <a:gd name="connsiteX121" fmla="*/ 1227549 w 1793930"/>
                <a:gd name="connsiteY121" fmla="*/ 197787 h 1437066"/>
                <a:gd name="connsiteX122" fmla="*/ 1210561 w 1793930"/>
                <a:gd name="connsiteY122" fmla="*/ 165748 h 1437066"/>
                <a:gd name="connsiteX123" fmla="*/ 1174023 w 1793930"/>
                <a:gd name="connsiteY123" fmla="*/ 113230 h 1437066"/>
                <a:gd name="connsiteX124" fmla="*/ 1133452 w 1793930"/>
                <a:gd name="connsiteY124" fmla="*/ 108886 h 1437066"/>
                <a:gd name="connsiteX125" fmla="*/ 1022132 w 1793930"/>
                <a:gd name="connsiteY125" fmla="*/ 83519 h 1437066"/>
                <a:gd name="connsiteX126" fmla="*/ 1021124 w 1793930"/>
                <a:gd name="connsiteY126" fmla="*/ 83131 h 1437066"/>
                <a:gd name="connsiteX127" fmla="*/ 954565 w 1793930"/>
                <a:gd name="connsiteY127" fmla="*/ 60557 h 1437066"/>
                <a:gd name="connsiteX128" fmla="*/ 908718 w 1793930"/>
                <a:gd name="connsiteY128" fmla="*/ 83131 h 1437066"/>
                <a:gd name="connsiteX129" fmla="*/ 899022 w 1793930"/>
                <a:gd name="connsiteY129" fmla="*/ 89415 h 1437066"/>
                <a:gd name="connsiteX130" fmla="*/ 874586 w 1793930"/>
                <a:gd name="connsiteY130" fmla="*/ 104309 h 1437066"/>
                <a:gd name="connsiteX131" fmla="*/ 828118 w 1793930"/>
                <a:gd name="connsiteY131" fmla="*/ 105706 h 1437066"/>
                <a:gd name="connsiteX132" fmla="*/ 826334 w 1793930"/>
                <a:gd name="connsiteY132" fmla="*/ 105318 h 1437066"/>
                <a:gd name="connsiteX133" fmla="*/ 817568 w 1793930"/>
                <a:gd name="connsiteY133" fmla="*/ 88717 h 1437066"/>
                <a:gd name="connsiteX134" fmla="*/ 792512 w 1793930"/>
                <a:gd name="connsiteY134" fmla="*/ 83907 h 1437066"/>
                <a:gd name="connsiteX135" fmla="*/ 769705 w 1793930"/>
                <a:gd name="connsiteY135" fmla="*/ 102603 h 1437066"/>
                <a:gd name="connsiteX136" fmla="*/ 750932 w 1793930"/>
                <a:gd name="connsiteY136" fmla="*/ 109895 h 1437066"/>
                <a:gd name="connsiteX137" fmla="*/ 701905 w 1793930"/>
                <a:gd name="connsiteY137" fmla="*/ 110127 h 1437066"/>
                <a:gd name="connsiteX138" fmla="*/ 699655 w 1793930"/>
                <a:gd name="connsiteY138" fmla="*/ 113230 h 1437066"/>
                <a:gd name="connsiteX139" fmla="*/ 690967 w 1793930"/>
                <a:gd name="connsiteY139" fmla="*/ 125099 h 1437066"/>
                <a:gd name="connsiteX140" fmla="*/ 651559 w 1793930"/>
                <a:gd name="connsiteY140" fmla="*/ 155431 h 1437066"/>
                <a:gd name="connsiteX141" fmla="*/ 561340 w 1793930"/>
                <a:gd name="connsiteY141" fmla="*/ 151940 h 1437066"/>
                <a:gd name="connsiteX142" fmla="*/ 511770 w 1793930"/>
                <a:gd name="connsiteY142" fmla="*/ 141855 h 1437066"/>
                <a:gd name="connsiteX143" fmla="*/ 483222 w 1793930"/>
                <a:gd name="connsiteY143" fmla="*/ 115558 h 1437066"/>
                <a:gd name="connsiteX144" fmla="*/ 476629 w 1793930"/>
                <a:gd name="connsiteY144" fmla="*/ 115170 h 1437066"/>
                <a:gd name="connsiteX145" fmla="*/ 461346 w 1793930"/>
                <a:gd name="connsiteY145" fmla="*/ 114704 h 1437066"/>
                <a:gd name="connsiteX146" fmla="*/ 457002 w 1793930"/>
                <a:gd name="connsiteY146" fmla="*/ 114627 h 1437066"/>
                <a:gd name="connsiteX147" fmla="*/ 447305 w 1793930"/>
                <a:gd name="connsiteY147" fmla="*/ 115015 h 1437066"/>
                <a:gd name="connsiteX148" fmla="*/ 449788 w 1793930"/>
                <a:gd name="connsiteY148" fmla="*/ 114006 h 1437066"/>
                <a:gd name="connsiteX149" fmla="*/ 449167 w 1793930"/>
                <a:gd name="connsiteY149" fmla="*/ 111756 h 1437066"/>
                <a:gd name="connsiteX150" fmla="*/ 449167 w 1793930"/>
                <a:gd name="connsiteY150" fmla="*/ 107335 h 1437066"/>
                <a:gd name="connsiteX151" fmla="*/ 449710 w 1793930"/>
                <a:gd name="connsiteY151" fmla="*/ 107257 h 1437066"/>
                <a:gd name="connsiteX152" fmla="*/ 485162 w 1793930"/>
                <a:gd name="connsiteY152" fmla="*/ 107878 h 1437066"/>
                <a:gd name="connsiteX153" fmla="*/ 486480 w 1793930"/>
                <a:gd name="connsiteY153" fmla="*/ 107955 h 1437066"/>
                <a:gd name="connsiteX154" fmla="*/ 515416 w 1793930"/>
                <a:gd name="connsiteY154" fmla="*/ 134718 h 1437066"/>
                <a:gd name="connsiteX155" fmla="*/ 562271 w 1793930"/>
                <a:gd name="connsiteY155" fmla="*/ 144260 h 1437066"/>
                <a:gd name="connsiteX156" fmla="*/ 648999 w 1793930"/>
                <a:gd name="connsiteY156" fmla="*/ 147518 h 1437066"/>
                <a:gd name="connsiteX157" fmla="*/ 684994 w 1793930"/>
                <a:gd name="connsiteY157" fmla="*/ 120057 h 1437066"/>
                <a:gd name="connsiteX158" fmla="*/ 690036 w 1793930"/>
                <a:gd name="connsiteY158" fmla="*/ 113230 h 1437066"/>
                <a:gd name="connsiteX159" fmla="*/ 698026 w 1793930"/>
                <a:gd name="connsiteY159" fmla="*/ 102370 h 1437066"/>
                <a:gd name="connsiteX160" fmla="*/ 748837 w 1793930"/>
                <a:gd name="connsiteY160" fmla="*/ 102370 h 1437066"/>
                <a:gd name="connsiteX161" fmla="*/ 765283 w 1793930"/>
                <a:gd name="connsiteY161" fmla="*/ 96164 h 1437066"/>
                <a:gd name="connsiteX162" fmla="*/ 790417 w 1793930"/>
                <a:gd name="connsiteY162" fmla="*/ 75607 h 1437066"/>
                <a:gd name="connsiteX163" fmla="*/ 822766 w 1793930"/>
                <a:gd name="connsiteY163" fmla="*/ 81813 h 1437066"/>
                <a:gd name="connsiteX164" fmla="*/ 831454 w 1793930"/>
                <a:gd name="connsiteY164" fmla="*/ 98414 h 1437066"/>
                <a:gd name="connsiteX165" fmla="*/ 871560 w 1793930"/>
                <a:gd name="connsiteY165" fmla="*/ 97172 h 1437066"/>
                <a:gd name="connsiteX166" fmla="*/ 894755 w 1793930"/>
                <a:gd name="connsiteY166" fmla="*/ 82976 h 1437066"/>
                <a:gd name="connsiteX167" fmla="*/ 908718 w 1793930"/>
                <a:gd name="connsiteY167" fmla="*/ 73900 h 1437066"/>
                <a:gd name="connsiteX168" fmla="*/ 953867 w 1793930"/>
                <a:gd name="connsiteY168" fmla="*/ 52800 h 1437066"/>
                <a:gd name="connsiteX169" fmla="*/ 1024382 w 1793930"/>
                <a:gd name="connsiteY169" fmla="*/ 76072 h 1437066"/>
                <a:gd name="connsiteX170" fmla="*/ 1134693 w 1793930"/>
                <a:gd name="connsiteY170" fmla="*/ 101284 h 1437066"/>
                <a:gd name="connsiteX171" fmla="*/ 1178367 w 1793930"/>
                <a:gd name="connsiteY171" fmla="*/ 105938 h 1437066"/>
                <a:gd name="connsiteX172" fmla="*/ 1217154 w 1793930"/>
                <a:gd name="connsiteY172" fmla="*/ 161714 h 1437066"/>
                <a:gd name="connsiteX173" fmla="*/ 1229334 w 1793930"/>
                <a:gd name="connsiteY173" fmla="*/ 184599 h 1437066"/>
                <a:gd name="connsiteX174" fmla="*/ 1256950 w 1793930"/>
                <a:gd name="connsiteY174" fmla="*/ 155664 h 1437066"/>
                <a:gd name="connsiteX175" fmla="*/ 1258036 w 1793930"/>
                <a:gd name="connsiteY175" fmla="*/ 155431 h 1437066"/>
                <a:gd name="connsiteX176" fmla="*/ 1324750 w 1793930"/>
                <a:gd name="connsiteY176" fmla="*/ 154190 h 1437066"/>
                <a:gd name="connsiteX177" fmla="*/ 1466556 w 1793930"/>
                <a:gd name="connsiteY177" fmla="*/ 153336 h 1437066"/>
                <a:gd name="connsiteX178" fmla="*/ 1544751 w 1793930"/>
                <a:gd name="connsiteY178" fmla="*/ 82744 h 1437066"/>
                <a:gd name="connsiteX179" fmla="*/ 1592615 w 1793930"/>
                <a:gd name="connsiteY179" fmla="*/ 6721 h 1437066"/>
                <a:gd name="connsiteX180" fmla="*/ 1596649 w 1793930"/>
                <a:gd name="connsiteY180" fmla="*/ 282 h 1437066"/>
                <a:gd name="connsiteX181" fmla="*/ 1597347 w 1793930"/>
                <a:gd name="connsiteY181" fmla="*/ 1601 h 1437066"/>
                <a:gd name="connsiteX182" fmla="*/ 1600295 w 1793930"/>
                <a:gd name="connsiteY182" fmla="*/ 7419 h 1437066"/>
                <a:gd name="connsiteX183" fmla="*/ 1600372 w 1793930"/>
                <a:gd name="connsiteY183" fmla="*/ 7419 h 1437066"/>
                <a:gd name="connsiteX184" fmla="*/ 1634815 w 1793930"/>
                <a:gd name="connsiteY184" fmla="*/ 74210 h 1437066"/>
                <a:gd name="connsiteX185" fmla="*/ 1677792 w 1793930"/>
                <a:gd name="connsiteY185" fmla="*/ 117187 h 1437066"/>
                <a:gd name="connsiteX186" fmla="*/ 1678257 w 1793930"/>
                <a:gd name="connsiteY186" fmla="*/ 117652 h 1437066"/>
                <a:gd name="connsiteX187" fmla="*/ 1677714 w 1793930"/>
                <a:gd name="connsiteY187" fmla="*/ 118350 h 1437066"/>
                <a:gd name="connsiteX188" fmla="*/ 1677326 w 1793930"/>
                <a:gd name="connsiteY188" fmla="*/ 118893 h 1437066"/>
                <a:gd name="connsiteX189" fmla="*/ 1676705 w 1793930"/>
                <a:gd name="connsiteY189" fmla="*/ 121531 h 1437066"/>
                <a:gd name="connsiteX190" fmla="*/ 1680119 w 1793930"/>
                <a:gd name="connsiteY190" fmla="*/ 124944 h 1437066"/>
                <a:gd name="connsiteX191" fmla="*/ 1680119 w 1793930"/>
                <a:gd name="connsiteY191" fmla="*/ 125565 h 1437066"/>
                <a:gd name="connsiteX192" fmla="*/ 1680196 w 1793930"/>
                <a:gd name="connsiteY192" fmla="*/ 126418 h 1437066"/>
                <a:gd name="connsiteX193" fmla="*/ 1680429 w 1793930"/>
                <a:gd name="connsiteY193" fmla="*/ 128900 h 1437066"/>
                <a:gd name="connsiteX194" fmla="*/ 1680662 w 1793930"/>
                <a:gd name="connsiteY194" fmla="*/ 130995 h 1437066"/>
                <a:gd name="connsiteX195" fmla="*/ 1681050 w 1793930"/>
                <a:gd name="connsiteY195" fmla="*/ 134641 h 1437066"/>
                <a:gd name="connsiteX196" fmla="*/ 1681515 w 1793930"/>
                <a:gd name="connsiteY196" fmla="*/ 137821 h 1437066"/>
                <a:gd name="connsiteX197" fmla="*/ 1682213 w 1793930"/>
                <a:gd name="connsiteY197" fmla="*/ 142631 h 1437066"/>
                <a:gd name="connsiteX198" fmla="*/ 1683067 w 1793930"/>
                <a:gd name="connsiteY198" fmla="*/ 148139 h 1437066"/>
                <a:gd name="connsiteX199" fmla="*/ 1691057 w 1793930"/>
                <a:gd name="connsiteY199" fmla="*/ 179944 h 1437066"/>
                <a:gd name="connsiteX200" fmla="*/ 1693462 w 1793930"/>
                <a:gd name="connsiteY200" fmla="*/ 186849 h 1437066"/>
                <a:gd name="connsiteX201" fmla="*/ 1695866 w 1793930"/>
                <a:gd name="connsiteY201" fmla="*/ 193054 h 1437066"/>
                <a:gd name="connsiteX202" fmla="*/ 1696022 w 1793930"/>
                <a:gd name="connsiteY202" fmla="*/ 193597 h 1437066"/>
                <a:gd name="connsiteX203" fmla="*/ 1696565 w 1793930"/>
                <a:gd name="connsiteY203" fmla="*/ 194606 h 1437066"/>
                <a:gd name="connsiteX204" fmla="*/ 1699202 w 1793930"/>
                <a:gd name="connsiteY204" fmla="*/ 200734 h 1437066"/>
                <a:gd name="connsiteX205" fmla="*/ 1706261 w 1793930"/>
                <a:gd name="connsiteY205" fmla="*/ 214698 h 1437066"/>
                <a:gd name="connsiteX206" fmla="*/ 1708899 w 1793930"/>
                <a:gd name="connsiteY206" fmla="*/ 218964 h 1437066"/>
                <a:gd name="connsiteX207" fmla="*/ 1712157 w 1793930"/>
                <a:gd name="connsiteY207" fmla="*/ 223929 h 1437066"/>
                <a:gd name="connsiteX208" fmla="*/ 1712235 w 1793930"/>
                <a:gd name="connsiteY208" fmla="*/ 224162 h 1437066"/>
                <a:gd name="connsiteX209" fmla="*/ 1714639 w 1793930"/>
                <a:gd name="connsiteY209" fmla="*/ 227342 h 1437066"/>
                <a:gd name="connsiteX210" fmla="*/ 1715803 w 1793930"/>
                <a:gd name="connsiteY210" fmla="*/ 228971 h 1437066"/>
                <a:gd name="connsiteX211" fmla="*/ 1719837 w 1793930"/>
                <a:gd name="connsiteY211" fmla="*/ 234091 h 1437066"/>
                <a:gd name="connsiteX212" fmla="*/ 1782750 w 1793930"/>
                <a:gd name="connsiteY212" fmla="*/ 380785 h 1437066"/>
                <a:gd name="connsiteX213" fmla="*/ 1782750 w 1793930"/>
                <a:gd name="connsiteY213" fmla="*/ 496526 h 1437066"/>
                <a:gd name="connsiteX214" fmla="*/ 1782750 w 1793930"/>
                <a:gd name="connsiteY214" fmla="*/ 496526 h 1437066"/>
                <a:gd name="connsiteX215" fmla="*/ 1739696 w 1793930"/>
                <a:gd name="connsiteY215" fmla="*/ 583952 h 1437066"/>
                <a:gd name="connsiteX216" fmla="*/ 1743032 w 1793930"/>
                <a:gd name="connsiteY216" fmla="*/ 620024 h 1437066"/>
                <a:gd name="connsiteX217" fmla="*/ 1754047 w 1793930"/>
                <a:gd name="connsiteY217" fmla="*/ 643219 h 1437066"/>
                <a:gd name="connsiteX218" fmla="*/ 1750634 w 1793930"/>
                <a:gd name="connsiteY218" fmla="*/ 667965 h 1437066"/>
                <a:gd name="connsiteX219" fmla="*/ 1747376 w 1793930"/>
                <a:gd name="connsiteY219" fmla="*/ 663854 h 1437066"/>
                <a:gd name="connsiteX220" fmla="*/ 1746678 w 1793930"/>
                <a:gd name="connsiteY220" fmla="*/ 669207 h 1437066"/>
                <a:gd name="connsiteX221" fmla="*/ 1735197 w 1793930"/>
                <a:gd name="connsiteY221" fmla="*/ 654467 h 1437066"/>
                <a:gd name="connsiteX222" fmla="*/ 1677947 w 1793930"/>
                <a:gd name="connsiteY222" fmla="*/ 654467 h 1437066"/>
                <a:gd name="connsiteX223" fmla="*/ 1646219 w 1793930"/>
                <a:gd name="connsiteY223" fmla="*/ 619792 h 1437066"/>
                <a:gd name="connsiteX224" fmla="*/ 1632023 w 1793930"/>
                <a:gd name="connsiteY224" fmla="*/ 614749 h 1437066"/>
                <a:gd name="connsiteX225" fmla="*/ 1591141 w 1793930"/>
                <a:gd name="connsiteY225" fmla="*/ 600398 h 1437066"/>
                <a:gd name="connsiteX226" fmla="*/ 1560499 w 1793930"/>
                <a:gd name="connsiteY226" fmla="*/ 583952 h 1437066"/>
                <a:gd name="connsiteX227" fmla="*/ 1548242 w 1793930"/>
                <a:gd name="connsiteY227" fmla="*/ 620800 h 1437066"/>
                <a:gd name="connsiteX228" fmla="*/ 1542114 w 1793930"/>
                <a:gd name="connsiteY228" fmla="*/ 653459 h 1437066"/>
                <a:gd name="connsiteX229" fmla="*/ 1574773 w 1793930"/>
                <a:gd name="connsiteY229" fmla="*/ 682161 h 1437066"/>
                <a:gd name="connsiteX230" fmla="*/ 1581987 w 1793930"/>
                <a:gd name="connsiteY230" fmla="*/ 725991 h 1437066"/>
                <a:gd name="connsiteX231" fmla="*/ 1539011 w 1793930"/>
                <a:gd name="connsiteY231" fmla="*/ 798523 h 1437066"/>
                <a:gd name="connsiteX232" fmla="*/ 1366408 w 1793930"/>
                <a:gd name="connsiteY232" fmla="*/ 904800 h 1437066"/>
                <a:gd name="connsiteX233" fmla="*/ 1336774 w 1793930"/>
                <a:gd name="connsiteY233" fmla="*/ 975315 h 1437066"/>
                <a:gd name="connsiteX234" fmla="*/ 1276421 w 1793930"/>
                <a:gd name="connsiteY234" fmla="*/ 1025351 h 1437066"/>
                <a:gd name="connsiteX235" fmla="*/ 1229489 w 1793930"/>
                <a:gd name="connsiteY235" fmla="*/ 1094858 h 1437066"/>
                <a:gd name="connsiteX236" fmla="*/ 1280533 w 1793930"/>
                <a:gd name="connsiteY236" fmla="*/ 1154124 h 1437066"/>
                <a:gd name="connsiteX237" fmla="*/ 1306132 w 1793930"/>
                <a:gd name="connsiteY237" fmla="*/ 1229760 h 1437066"/>
                <a:gd name="connsiteX238" fmla="*/ 1322423 w 1793930"/>
                <a:gd name="connsiteY238" fmla="*/ 1256290 h 1437066"/>
                <a:gd name="connsiteX239" fmla="*/ 1333671 w 1793930"/>
                <a:gd name="connsiteY239" fmla="*/ 1303223 h 1437066"/>
                <a:gd name="connsiteX240" fmla="*/ 1360202 w 1793930"/>
                <a:gd name="connsiteY240" fmla="*/ 1335959 h 1437066"/>
                <a:gd name="connsiteX241" fmla="*/ 1368347 w 1793930"/>
                <a:gd name="connsiteY241" fmla="*/ 1361559 h 1437066"/>
                <a:gd name="connsiteX242" fmla="*/ 1347014 w 1793930"/>
                <a:gd name="connsiteY242" fmla="*/ 1391114 h 1437066"/>
                <a:gd name="connsiteX243" fmla="*/ 1320871 w 1793930"/>
                <a:gd name="connsiteY243" fmla="*/ 1416869 h 1437066"/>
                <a:gd name="connsiteX244" fmla="*/ 1320639 w 1793930"/>
                <a:gd name="connsiteY244" fmla="*/ 1416093 h 1437066"/>
                <a:gd name="connsiteX245" fmla="*/ 1320406 w 1793930"/>
                <a:gd name="connsiteY245" fmla="*/ 1415395 h 1437066"/>
                <a:gd name="connsiteX246" fmla="*/ 1320328 w 1793930"/>
                <a:gd name="connsiteY246" fmla="*/ 1415240 h 1437066"/>
                <a:gd name="connsiteX247" fmla="*/ 1319320 w 1793930"/>
                <a:gd name="connsiteY247" fmla="*/ 1413301 h 1437066"/>
                <a:gd name="connsiteX248" fmla="*/ 1319242 w 1793930"/>
                <a:gd name="connsiteY248" fmla="*/ 1413068 h 1437066"/>
                <a:gd name="connsiteX249" fmla="*/ 1343833 w 1793930"/>
                <a:gd name="connsiteY249" fmla="*/ 1388865 h 1437066"/>
                <a:gd name="connsiteX250" fmla="*/ 1364080 w 1793930"/>
                <a:gd name="connsiteY250" fmla="*/ 1360860 h 1437066"/>
                <a:gd name="connsiteX251" fmla="*/ 1356711 w 1793930"/>
                <a:gd name="connsiteY251" fmla="*/ 1337821 h 1437066"/>
                <a:gd name="connsiteX252" fmla="*/ 1330646 w 1793930"/>
                <a:gd name="connsiteY252" fmla="*/ 1305627 h 1437066"/>
                <a:gd name="connsiteX253" fmla="*/ 1318855 w 1793930"/>
                <a:gd name="connsiteY253" fmla="*/ 1257764 h 1437066"/>
                <a:gd name="connsiteX254" fmla="*/ 1302874 w 1793930"/>
                <a:gd name="connsiteY254" fmla="*/ 1231777 h 1437066"/>
                <a:gd name="connsiteX255" fmla="*/ 1302409 w 1793930"/>
                <a:gd name="connsiteY255" fmla="*/ 1230768 h 1437066"/>
                <a:gd name="connsiteX256" fmla="*/ 1278361 w 1793930"/>
                <a:gd name="connsiteY256" fmla="*/ 1157305 h 1437066"/>
                <a:gd name="connsiteX257" fmla="*/ 1226386 w 1793930"/>
                <a:gd name="connsiteY257" fmla="*/ 1097185 h 1437066"/>
                <a:gd name="connsiteX258" fmla="*/ 1273939 w 1793930"/>
                <a:gd name="connsiteY258" fmla="*/ 1022325 h 1437066"/>
                <a:gd name="connsiteX259" fmla="*/ 1333128 w 1793930"/>
                <a:gd name="connsiteY259" fmla="*/ 973298 h 1437066"/>
                <a:gd name="connsiteX260" fmla="*/ 1364080 w 1793930"/>
                <a:gd name="connsiteY260" fmla="*/ 901697 h 1437066"/>
                <a:gd name="connsiteX261" fmla="*/ 1537382 w 1793930"/>
                <a:gd name="connsiteY261" fmla="*/ 795032 h 1437066"/>
                <a:gd name="connsiteX262" fmla="*/ 1577953 w 1793930"/>
                <a:gd name="connsiteY262" fmla="*/ 725603 h 1437066"/>
                <a:gd name="connsiteX263" fmla="*/ 1571127 w 1793930"/>
                <a:gd name="connsiteY263" fmla="*/ 684101 h 1437066"/>
                <a:gd name="connsiteX264" fmla="*/ 1537925 w 1793930"/>
                <a:gd name="connsiteY264" fmla="*/ 654855 h 1437066"/>
                <a:gd name="connsiteX265" fmla="*/ 1544519 w 1793930"/>
                <a:gd name="connsiteY265" fmla="*/ 619636 h 1437066"/>
                <a:gd name="connsiteX266" fmla="*/ 1558249 w 1793930"/>
                <a:gd name="connsiteY266" fmla="*/ 578367 h 1437066"/>
                <a:gd name="connsiteX267" fmla="*/ 1592460 w 1793930"/>
                <a:gd name="connsiteY267" fmla="*/ 596752 h 1437066"/>
                <a:gd name="connsiteX268" fmla="*/ 1648624 w 1793930"/>
                <a:gd name="connsiteY268" fmla="*/ 616533 h 1437066"/>
                <a:gd name="connsiteX269" fmla="*/ 1649322 w 1793930"/>
                <a:gd name="connsiteY269" fmla="*/ 617464 h 1437066"/>
                <a:gd name="connsiteX270" fmla="*/ 1680196 w 1793930"/>
                <a:gd name="connsiteY270" fmla="*/ 651364 h 1437066"/>
                <a:gd name="connsiteX271" fmla="*/ 1734498 w 1793930"/>
                <a:gd name="connsiteY271" fmla="*/ 650666 h 1437066"/>
                <a:gd name="connsiteX272" fmla="*/ 1736826 w 1793930"/>
                <a:gd name="connsiteY272" fmla="*/ 650201 h 1437066"/>
                <a:gd name="connsiteX273" fmla="*/ 1747298 w 1793930"/>
                <a:gd name="connsiteY273" fmla="*/ 663699 h 1437066"/>
                <a:gd name="connsiteX274" fmla="*/ 1750013 w 1793930"/>
                <a:gd name="connsiteY274" fmla="*/ 643840 h 1437066"/>
                <a:gd name="connsiteX275" fmla="*/ 1739541 w 1793930"/>
                <a:gd name="connsiteY275" fmla="*/ 621809 h 1437066"/>
                <a:gd name="connsiteX276" fmla="*/ 1735895 w 1793930"/>
                <a:gd name="connsiteY276" fmla="*/ 583332 h 1437066"/>
                <a:gd name="connsiteX277" fmla="*/ 1754823 w 1793930"/>
                <a:gd name="connsiteY277" fmla="*/ 542140 h 1437066"/>
                <a:gd name="connsiteX278" fmla="*/ 1779181 w 1793930"/>
                <a:gd name="connsiteY278" fmla="*/ 495052 h 1437066"/>
                <a:gd name="connsiteX279" fmla="*/ 1783370 w 1793930"/>
                <a:gd name="connsiteY279" fmla="*/ 424149 h 1437066"/>
                <a:gd name="connsiteX280" fmla="*/ 1778871 w 1793930"/>
                <a:gd name="connsiteY280" fmla="*/ 381017 h 1437066"/>
                <a:gd name="connsiteX281" fmla="*/ 1716811 w 1793930"/>
                <a:gd name="connsiteY281" fmla="*/ 236574 h 1437066"/>
                <a:gd name="connsiteX282" fmla="*/ 1715803 w 1793930"/>
                <a:gd name="connsiteY282" fmla="*/ 235255 h 1437066"/>
                <a:gd name="connsiteX283" fmla="*/ 1713864 w 1793930"/>
                <a:gd name="connsiteY283" fmla="*/ 232773 h 1437066"/>
                <a:gd name="connsiteX284" fmla="*/ 1713088 w 1793930"/>
                <a:gd name="connsiteY284" fmla="*/ 231687 h 1437066"/>
                <a:gd name="connsiteX285" fmla="*/ 1712778 w 1793930"/>
                <a:gd name="connsiteY285" fmla="*/ 231376 h 1437066"/>
                <a:gd name="connsiteX286" fmla="*/ 1711924 w 1793930"/>
                <a:gd name="connsiteY286" fmla="*/ 230290 h 1437066"/>
                <a:gd name="connsiteX287" fmla="*/ 1711381 w 1793930"/>
                <a:gd name="connsiteY287" fmla="*/ 229514 h 1437066"/>
                <a:gd name="connsiteX288" fmla="*/ 1710606 w 1793930"/>
                <a:gd name="connsiteY288" fmla="*/ 228506 h 1437066"/>
                <a:gd name="connsiteX289" fmla="*/ 1709054 w 1793930"/>
                <a:gd name="connsiteY289" fmla="*/ 226411 h 1437066"/>
                <a:gd name="connsiteX290" fmla="*/ 1708278 w 1793930"/>
                <a:gd name="connsiteY290" fmla="*/ 225558 h 1437066"/>
                <a:gd name="connsiteX291" fmla="*/ 1708278 w 1793930"/>
                <a:gd name="connsiteY291" fmla="*/ 225093 h 1437066"/>
                <a:gd name="connsiteX292" fmla="*/ 1706572 w 1793930"/>
                <a:gd name="connsiteY292" fmla="*/ 222533 h 1437066"/>
                <a:gd name="connsiteX293" fmla="*/ 1705718 w 1793930"/>
                <a:gd name="connsiteY293" fmla="*/ 221136 h 1437066"/>
                <a:gd name="connsiteX294" fmla="*/ 1702926 w 1793930"/>
                <a:gd name="connsiteY294" fmla="*/ 216637 h 1437066"/>
                <a:gd name="connsiteX295" fmla="*/ 1695634 w 1793930"/>
                <a:gd name="connsiteY295" fmla="*/ 202363 h 1437066"/>
                <a:gd name="connsiteX296" fmla="*/ 1693229 w 1793930"/>
                <a:gd name="connsiteY296" fmla="*/ 196623 h 1437066"/>
                <a:gd name="connsiteX297" fmla="*/ 1692143 w 1793930"/>
                <a:gd name="connsiteY297" fmla="*/ 194296 h 1437066"/>
                <a:gd name="connsiteX298" fmla="*/ 1689816 w 1793930"/>
                <a:gd name="connsiteY298" fmla="*/ 188245 h 1437066"/>
                <a:gd name="connsiteX299" fmla="*/ 1688109 w 1793930"/>
                <a:gd name="connsiteY299" fmla="*/ 183435 h 1437066"/>
                <a:gd name="connsiteX300" fmla="*/ 1687333 w 1793930"/>
                <a:gd name="connsiteY300" fmla="*/ 181108 h 1437066"/>
                <a:gd name="connsiteX301" fmla="*/ 1679265 w 1793930"/>
                <a:gd name="connsiteY301" fmla="*/ 148837 h 1437066"/>
                <a:gd name="connsiteX302" fmla="*/ 1679033 w 1793930"/>
                <a:gd name="connsiteY302" fmla="*/ 147596 h 1437066"/>
                <a:gd name="connsiteX303" fmla="*/ 1678412 w 1793930"/>
                <a:gd name="connsiteY303" fmla="*/ 143407 h 1437066"/>
                <a:gd name="connsiteX304" fmla="*/ 1677714 w 1793930"/>
                <a:gd name="connsiteY304" fmla="*/ 138597 h 1437066"/>
                <a:gd name="connsiteX305" fmla="*/ 1677171 w 1793930"/>
                <a:gd name="connsiteY305" fmla="*/ 135029 h 1437066"/>
                <a:gd name="connsiteX306" fmla="*/ 1676628 w 1793930"/>
                <a:gd name="connsiteY306" fmla="*/ 129986 h 1437066"/>
                <a:gd name="connsiteX307" fmla="*/ 1676473 w 1793930"/>
                <a:gd name="connsiteY307" fmla="*/ 128125 h 1437066"/>
                <a:gd name="connsiteX308" fmla="*/ 1676395 w 1793930"/>
                <a:gd name="connsiteY308" fmla="*/ 126728 h 1437066"/>
                <a:gd name="connsiteX309" fmla="*/ 1676395 w 1793930"/>
                <a:gd name="connsiteY309" fmla="*/ 126651 h 1437066"/>
                <a:gd name="connsiteX310" fmla="*/ 1676318 w 1793930"/>
                <a:gd name="connsiteY310" fmla="*/ 126651 h 1437066"/>
                <a:gd name="connsiteX311" fmla="*/ 1675619 w 1793930"/>
                <a:gd name="connsiteY311" fmla="*/ 125875 h 1437066"/>
                <a:gd name="connsiteX312" fmla="*/ 1628920 w 1793930"/>
                <a:gd name="connsiteY312" fmla="*/ 79253 h 1437066"/>
                <a:gd name="connsiteX313" fmla="*/ 1595950 w 1793930"/>
                <a:gd name="connsiteY313" fmla="*/ 15952 h 1437066"/>
                <a:gd name="connsiteX314" fmla="*/ 1551035 w 1793930"/>
                <a:gd name="connsiteY314" fmla="*/ 87320 h 1437066"/>
                <a:gd name="connsiteX315" fmla="*/ 1550337 w 1793930"/>
                <a:gd name="connsiteY315" fmla="*/ 88174 h 1437066"/>
                <a:gd name="connsiteX316" fmla="*/ 1472452 w 1793930"/>
                <a:gd name="connsiteY316" fmla="*/ 158301 h 1437066"/>
                <a:gd name="connsiteX317" fmla="*/ 1470435 w 1793930"/>
                <a:gd name="connsiteY317" fmla="*/ 159697 h 1437066"/>
                <a:gd name="connsiteX318" fmla="*/ 1468185 w 1793930"/>
                <a:gd name="connsiteY318" fmla="*/ 160551 h 1437066"/>
                <a:gd name="connsiteX319" fmla="*/ 1465238 w 1793930"/>
                <a:gd name="connsiteY319" fmla="*/ 161327 h 1437066"/>
                <a:gd name="connsiteX320" fmla="*/ 1461824 w 1793930"/>
                <a:gd name="connsiteY320" fmla="*/ 162025 h 1437066"/>
                <a:gd name="connsiteX321" fmla="*/ 1455618 w 1793930"/>
                <a:gd name="connsiteY321" fmla="*/ 162956 h 1437066"/>
                <a:gd name="connsiteX322" fmla="*/ 1453213 w 1793930"/>
                <a:gd name="connsiteY322" fmla="*/ 163266 h 1437066"/>
                <a:gd name="connsiteX323" fmla="*/ 1448249 w 1793930"/>
                <a:gd name="connsiteY323" fmla="*/ 163809 h 1437066"/>
                <a:gd name="connsiteX324" fmla="*/ 1442663 w 1793930"/>
                <a:gd name="connsiteY324" fmla="*/ 164274 h 1437066"/>
                <a:gd name="connsiteX325" fmla="*/ 1437311 w 1793930"/>
                <a:gd name="connsiteY325" fmla="*/ 164662 h 1437066"/>
                <a:gd name="connsiteX326" fmla="*/ 1424744 w 1793930"/>
                <a:gd name="connsiteY326" fmla="*/ 165283 h 1437066"/>
                <a:gd name="connsiteX327" fmla="*/ 1418305 w 1793930"/>
                <a:gd name="connsiteY327" fmla="*/ 165516 h 1437066"/>
                <a:gd name="connsiteX328" fmla="*/ 1394412 w 1793930"/>
                <a:gd name="connsiteY328" fmla="*/ 165826 h 1437066"/>
                <a:gd name="connsiteX329" fmla="*/ 1378121 w 1793930"/>
                <a:gd name="connsiteY329" fmla="*/ 165671 h 1437066"/>
                <a:gd name="connsiteX330" fmla="*/ 1362374 w 1793930"/>
                <a:gd name="connsiteY330" fmla="*/ 165205 h 1437066"/>
                <a:gd name="connsiteX331" fmla="*/ 1352599 w 1793930"/>
                <a:gd name="connsiteY331" fmla="*/ 164740 h 1437066"/>
                <a:gd name="connsiteX332" fmla="*/ 1343601 w 1793930"/>
                <a:gd name="connsiteY332" fmla="*/ 164197 h 1437066"/>
                <a:gd name="connsiteX333" fmla="*/ 1323199 w 1793930"/>
                <a:gd name="connsiteY333" fmla="*/ 161792 h 1437066"/>
                <a:gd name="connsiteX334" fmla="*/ 1260984 w 1793930"/>
                <a:gd name="connsiteY334" fmla="*/ 162723 h 1437066"/>
                <a:gd name="connsiteX335" fmla="*/ 1227549 w 1793930"/>
                <a:gd name="connsiteY335" fmla="*/ 197787 h 1437066"/>
                <a:gd name="connsiteX336" fmla="*/ 1210561 w 1793930"/>
                <a:gd name="connsiteY336" fmla="*/ 165748 h 1437066"/>
                <a:gd name="connsiteX337" fmla="*/ 1174023 w 1793930"/>
                <a:gd name="connsiteY337" fmla="*/ 113230 h 1437066"/>
                <a:gd name="connsiteX338" fmla="*/ 1133452 w 1793930"/>
                <a:gd name="connsiteY338" fmla="*/ 108886 h 1437066"/>
                <a:gd name="connsiteX339" fmla="*/ 1022132 w 1793930"/>
                <a:gd name="connsiteY339" fmla="*/ 83519 h 1437066"/>
                <a:gd name="connsiteX340" fmla="*/ 1021124 w 1793930"/>
                <a:gd name="connsiteY340" fmla="*/ 83131 h 1437066"/>
                <a:gd name="connsiteX341" fmla="*/ 954565 w 1793930"/>
                <a:gd name="connsiteY341" fmla="*/ 60557 h 1437066"/>
                <a:gd name="connsiteX342" fmla="*/ 908718 w 1793930"/>
                <a:gd name="connsiteY342" fmla="*/ 83131 h 1437066"/>
                <a:gd name="connsiteX343" fmla="*/ 899022 w 1793930"/>
                <a:gd name="connsiteY343" fmla="*/ 89415 h 1437066"/>
                <a:gd name="connsiteX344" fmla="*/ 874586 w 1793930"/>
                <a:gd name="connsiteY344" fmla="*/ 104309 h 1437066"/>
                <a:gd name="connsiteX345" fmla="*/ 828118 w 1793930"/>
                <a:gd name="connsiteY345" fmla="*/ 105706 h 1437066"/>
                <a:gd name="connsiteX346" fmla="*/ 826334 w 1793930"/>
                <a:gd name="connsiteY346" fmla="*/ 105318 h 1437066"/>
                <a:gd name="connsiteX347" fmla="*/ 817568 w 1793930"/>
                <a:gd name="connsiteY347" fmla="*/ 88717 h 1437066"/>
                <a:gd name="connsiteX348" fmla="*/ 792512 w 1793930"/>
                <a:gd name="connsiteY348" fmla="*/ 83907 h 1437066"/>
                <a:gd name="connsiteX349" fmla="*/ 769705 w 1793930"/>
                <a:gd name="connsiteY349" fmla="*/ 102603 h 1437066"/>
                <a:gd name="connsiteX350" fmla="*/ 750932 w 1793930"/>
                <a:gd name="connsiteY350" fmla="*/ 109895 h 1437066"/>
                <a:gd name="connsiteX351" fmla="*/ 701905 w 1793930"/>
                <a:gd name="connsiteY351" fmla="*/ 110127 h 1437066"/>
                <a:gd name="connsiteX352" fmla="*/ 699655 w 1793930"/>
                <a:gd name="connsiteY352" fmla="*/ 113230 h 1437066"/>
                <a:gd name="connsiteX353" fmla="*/ 690967 w 1793930"/>
                <a:gd name="connsiteY353" fmla="*/ 125099 h 1437066"/>
                <a:gd name="connsiteX354" fmla="*/ 651559 w 1793930"/>
                <a:gd name="connsiteY354" fmla="*/ 155431 h 1437066"/>
                <a:gd name="connsiteX355" fmla="*/ 561340 w 1793930"/>
                <a:gd name="connsiteY355" fmla="*/ 151940 h 1437066"/>
                <a:gd name="connsiteX356" fmla="*/ 511770 w 1793930"/>
                <a:gd name="connsiteY356" fmla="*/ 141855 h 1437066"/>
                <a:gd name="connsiteX357" fmla="*/ 483222 w 1793930"/>
                <a:gd name="connsiteY357" fmla="*/ 115558 h 1437066"/>
                <a:gd name="connsiteX358" fmla="*/ 476629 w 1793930"/>
                <a:gd name="connsiteY358" fmla="*/ 115170 h 1437066"/>
                <a:gd name="connsiteX359" fmla="*/ 461346 w 1793930"/>
                <a:gd name="connsiteY359" fmla="*/ 114704 h 1437066"/>
                <a:gd name="connsiteX360" fmla="*/ 457002 w 1793930"/>
                <a:gd name="connsiteY360" fmla="*/ 114627 h 1437066"/>
                <a:gd name="connsiteX361" fmla="*/ 447305 w 1793930"/>
                <a:gd name="connsiteY361" fmla="*/ 115015 h 1437066"/>
                <a:gd name="connsiteX362" fmla="*/ 449788 w 1793930"/>
                <a:gd name="connsiteY362" fmla="*/ 114006 h 1437066"/>
                <a:gd name="connsiteX363" fmla="*/ 449167 w 1793930"/>
                <a:gd name="connsiteY363" fmla="*/ 111756 h 1437066"/>
                <a:gd name="connsiteX364" fmla="*/ 449167 w 1793930"/>
                <a:gd name="connsiteY364" fmla="*/ 107335 h 1437066"/>
                <a:gd name="connsiteX365" fmla="*/ 449710 w 1793930"/>
                <a:gd name="connsiteY365" fmla="*/ 107257 h 1437066"/>
                <a:gd name="connsiteX366" fmla="*/ 485162 w 1793930"/>
                <a:gd name="connsiteY366" fmla="*/ 107878 h 1437066"/>
                <a:gd name="connsiteX367" fmla="*/ 486480 w 1793930"/>
                <a:gd name="connsiteY367" fmla="*/ 107955 h 1437066"/>
                <a:gd name="connsiteX368" fmla="*/ 515416 w 1793930"/>
                <a:gd name="connsiteY368" fmla="*/ 134718 h 1437066"/>
                <a:gd name="connsiteX369" fmla="*/ 562271 w 1793930"/>
                <a:gd name="connsiteY369" fmla="*/ 144260 h 1437066"/>
                <a:gd name="connsiteX370" fmla="*/ 648999 w 1793930"/>
                <a:gd name="connsiteY370" fmla="*/ 147518 h 1437066"/>
                <a:gd name="connsiteX371" fmla="*/ 684994 w 1793930"/>
                <a:gd name="connsiteY371" fmla="*/ 120057 h 1437066"/>
                <a:gd name="connsiteX372" fmla="*/ 690036 w 1793930"/>
                <a:gd name="connsiteY372" fmla="*/ 113230 h 1437066"/>
                <a:gd name="connsiteX373" fmla="*/ 698026 w 1793930"/>
                <a:gd name="connsiteY373" fmla="*/ 102370 h 1437066"/>
                <a:gd name="connsiteX374" fmla="*/ 748837 w 1793930"/>
                <a:gd name="connsiteY374" fmla="*/ 102370 h 1437066"/>
                <a:gd name="connsiteX375" fmla="*/ 765283 w 1793930"/>
                <a:gd name="connsiteY375" fmla="*/ 96164 h 1437066"/>
                <a:gd name="connsiteX376" fmla="*/ 790417 w 1793930"/>
                <a:gd name="connsiteY376" fmla="*/ 75607 h 1437066"/>
                <a:gd name="connsiteX377" fmla="*/ 822766 w 1793930"/>
                <a:gd name="connsiteY377" fmla="*/ 81813 h 1437066"/>
                <a:gd name="connsiteX378" fmla="*/ 831454 w 1793930"/>
                <a:gd name="connsiteY378" fmla="*/ 98414 h 1437066"/>
                <a:gd name="connsiteX379" fmla="*/ 871560 w 1793930"/>
                <a:gd name="connsiteY379" fmla="*/ 97172 h 1437066"/>
                <a:gd name="connsiteX380" fmla="*/ 894755 w 1793930"/>
                <a:gd name="connsiteY380" fmla="*/ 82976 h 1437066"/>
                <a:gd name="connsiteX381" fmla="*/ 908718 w 1793930"/>
                <a:gd name="connsiteY381" fmla="*/ 73900 h 1437066"/>
                <a:gd name="connsiteX382" fmla="*/ 953867 w 1793930"/>
                <a:gd name="connsiteY382" fmla="*/ 52800 h 1437066"/>
                <a:gd name="connsiteX383" fmla="*/ 1024382 w 1793930"/>
                <a:gd name="connsiteY383" fmla="*/ 76072 h 1437066"/>
                <a:gd name="connsiteX384" fmla="*/ 1134693 w 1793930"/>
                <a:gd name="connsiteY384" fmla="*/ 101284 h 1437066"/>
                <a:gd name="connsiteX385" fmla="*/ 1178367 w 1793930"/>
                <a:gd name="connsiteY385" fmla="*/ 105938 h 1437066"/>
                <a:gd name="connsiteX386" fmla="*/ 1217154 w 1793930"/>
                <a:gd name="connsiteY386" fmla="*/ 161714 h 1437066"/>
                <a:gd name="connsiteX387" fmla="*/ 1229334 w 1793930"/>
                <a:gd name="connsiteY387" fmla="*/ 184599 h 1437066"/>
                <a:gd name="connsiteX388" fmla="*/ 1256950 w 1793930"/>
                <a:gd name="connsiteY388" fmla="*/ 155664 h 1437066"/>
                <a:gd name="connsiteX389" fmla="*/ 1258036 w 1793930"/>
                <a:gd name="connsiteY389" fmla="*/ 155431 h 1437066"/>
                <a:gd name="connsiteX390" fmla="*/ 1324750 w 1793930"/>
                <a:gd name="connsiteY390" fmla="*/ 154190 h 1437066"/>
                <a:gd name="connsiteX391" fmla="*/ 1466556 w 1793930"/>
                <a:gd name="connsiteY391" fmla="*/ 153336 h 1437066"/>
                <a:gd name="connsiteX392" fmla="*/ 1544751 w 1793930"/>
                <a:gd name="connsiteY392" fmla="*/ 82744 h 1437066"/>
                <a:gd name="connsiteX393" fmla="*/ 1592615 w 1793930"/>
                <a:gd name="connsiteY393" fmla="*/ 6721 h 1437066"/>
                <a:gd name="connsiteX394" fmla="*/ 1596649 w 1793930"/>
                <a:gd name="connsiteY394" fmla="*/ 282 h 1437066"/>
                <a:gd name="connsiteX395" fmla="*/ 1597347 w 1793930"/>
                <a:gd name="connsiteY395" fmla="*/ 1601 h 1437066"/>
                <a:gd name="connsiteX396" fmla="*/ 1600295 w 1793930"/>
                <a:gd name="connsiteY396" fmla="*/ 7419 h 1437066"/>
                <a:gd name="connsiteX397" fmla="*/ 1600372 w 1793930"/>
                <a:gd name="connsiteY397" fmla="*/ 7419 h 1437066"/>
                <a:gd name="connsiteX398" fmla="*/ 1634815 w 1793930"/>
                <a:gd name="connsiteY398" fmla="*/ 74210 h 1437066"/>
                <a:gd name="connsiteX399" fmla="*/ 1677792 w 1793930"/>
                <a:gd name="connsiteY399" fmla="*/ 117187 h 1437066"/>
                <a:gd name="connsiteX400" fmla="*/ 1678257 w 1793930"/>
                <a:gd name="connsiteY400" fmla="*/ 117652 h 1437066"/>
                <a:gd name="connsiteX401" fmla="*/ 1677714 w 1793930"/>
                <a:gd name="connsiteY401" fmla="*/ 118350 h 1437066"/>
                <a:gd name="connsiteX402" fmla="*/ 1677326 w 1793930"/>
                <a:gd name="connsiteY402" fmla="*/ 118893 h 1437066"/>
                <a:gd name="connsiteX403" fmla="*/ 1676705 w 1793930"/>
                <a:gd name="connsiteY403" fmla="*/ 121531 h 1437066"/>
                <a:gd name="connsiteX404" fmla="*/ 1680119 w 1793930"/>
                <a:gd name="connsiteY404" fmla="*/ 124944 h 1437066"/>
                <a:gd name="connsiteX405" fmla="*/ 1680119 w 1793930"/>
                <a:gd name="connsiteY405" fmla="*/ 125565 h 1437066"/>
                <a:gd name="connsiteX406" fmla="*/ 1680196 w 1793930"/>
                <a:gd name="connsiteY406" fmla="*/ 126418 h 1437066"/>
                <a:gd name="connsiteX407" fmla="*/ 1680429 w 1793930"/>
                <a:gd name="connsiteY407" fmla="*/ 128900 h 1437066"/>
                <a:gd name="connsiteX408" fmla="*/ 1680662 w 1793930"/>
                <a:gd name="connsiteY408" fmla="*/ 130995 h 1437066"/>
                <a:gd name="connsiteX409" fmla="*/ 1681050 w 1793930"/>
                <a:gd name="connsiteY409" fmla="*/ 134641 h 1437066"/>
                <a:gd name="connsiteX410" fmla="*/ 1681515 w 1793930"/>
                <a:gd name="connsiteY410" fmla="*/ 137821 h 1437066"/>
                <a:gd name="connsiteX411" fmla="*/ 1682213 w 1793930"/>
                <a:gd name="connsiteY411" fmla="*/ 142631 h 1437066"/>
                <a:gd name="connsiteX412" fmla="*/ 1683067 w 1793930"/>
                <a:gd name="connsiteY412" fmla="*/ 148139 h 1437066"/>
                <a:gd name="connsiteX413" fmla="*/ 1691057 w 1793930"/>
                <a:gd name="connsiteY413" fmla="*/ 179944 h 1437066"/>
                <a:gd name="connsiteX414" fmla="*/ 1693462 w 1793930"/>
                <a:gd name="connsiteY414" fmla="*/ 186849 h 1437066"/>
                <a:gd name="connsiteX415" fmla="*/ 1695866 w 1793930"/>
                <a:gd name="connsiteY415" fmla="*/ 193054 h 1437066"/>
                <a:gd name="connsiteX416" fmla="*/ 1696022 w 1793930"/>
                <a:gd name="connsiteY416" fmla="*/ 193597 h 1437066"/>
                <a:gd name="connsiteX417" fmla="*/ 1696565 w 1793930"/>
                <a:gd name="connsiteY417" fmla="*/ 194606 h 1437066"/>
                <a:gd name="connsiteX418" fmla="*/ 1699202 w 1793930"/>
                <a:gd name="connsiteY418" fmla="*/ 200734 h 1437066"/>
                <a:gd name="connsiteX419" fmla="*/ 1706261 w 1793930"/>
                <a:gd name="connsiteY419" fmla="*/ 214698 h 1437066"/>
                <a:gd name="connsiteX420" fmla="*/ 1708899 w 1793930"/>
                <a:gd name="connsiteY420" fmla="*/ 218964 h 1437066"/>
                <a:gd name="connsiteX421" fmla="*/ 1712157 w 1793930"/>
                <a:gd name="connsiteY421" fmla="*/ 223929 h 1437066"/>
                <a:gd name="connsiteX422" fmla="*/ 1712235 w 1793930"/>
                <a:gd name="connsiteY422" fmla="*/ 224162 h 1437066"/>
                <a:gd name="connsiteX423" fmla="*/ 1714639 w 1793930"/>
                <a:gd name="connsiteY423" fmla="*/ 227342 h 1437066"/>
                <a:gd name="connsiteX424" fmla="*/ 1715803 w 1793930"/>
                <a:gd name="connsiteY424" fmla="*/ 228971 h 1437066"/>
                <a:gd name="connsiteX425" fmla="*/ 1719837 w 1793930"/>
                <a:gd name="connsiteY425" fmla="*/ 234091 h 1437066"/>
                <a:gd name="connsiteX426" fmla="*/ 1782750 w 1793930"/>
                <a:gd name="connsiteY426" fmla="*/ 380785 h 1437066"/>
                <a:gd name="connsiteX427" fmla="*/ 1782750 w 1793930"/>
                <a:gd name="connsiteY427" fmla="*/ 496526 h 1437066"/>
                <a:gd name="connsiteX428" fmla="*/ 1695634 w 1793930"/>
                <a:gd name="connsiteY428" fmla="*/ 202363 h 1437066"/>
                <a:gd name="connsiteX429" fmla="*/ 1693229 w 1793930"/>
                <a:gd name="connsiteY429" fmla="*/ 196623 h 1437066"/>
                <a:gd name="connsiteX430" fmla="*/ 1692143 w 1793930"/>
                <a:gd name="connsiteY430" fmla="*/ 194296 h 1437066"/>
                <a:gd name="connsiteX431" fmla="*/ 1689816 w 1793930"/>
                <a:gd name="connsiteY431" fmla="*/ 188245 h 1437066"/>
                <a:gd name="connsiteX432" fmla="*/ 1688109 w 1793930"/>
                <a:gd name="connsiteY432" fmla="*/ 183435 h 1437066"/>
                <a:gd name="connsiteX433" fmla="*/ 1687333 w 1793930"/>
                <a:gd name="connsiteY433" fmla="*/ 181108 h 1437066"/>
                <a:gd name="connsiteX434" fmla="*/ 1679265 w 1793930"/>
                <a:gd name="connsiteY434" fmla="*/ 148837 h 1437066"/>
                <a:gd name="connsiteX435" fmla="*/ 1679033 w 1793930"/>
                <a:gd name="connsiteY435" fmla="*/ 147596 h 1437066"/>
                <a:gd name="connsiteX436" fmla="*/ 1678412 w 1793930"/>
                <a:gd name="connsiteY436" fmla="*/ 143407 h 1437066"/>
                <a:gd name="connsiteX437" fmla="*/ 1677714 w 1793930"/>
                <a:gd name="connsiteY437" fmla="*/ 138597 h 1437066"/>
                <a:gd name="connsiteX438" fmla="*/ 1677171 w 1793930"/>
                <a:gd name="connsiteY438" fmla="*/ 135029 h 1437066"/>
                <a:gd name="connsiteX439" fmla="*/ 1676628 w 1793930"/>
                <a:gd name="connsiteY439" fmla="*/ 129986 h 1437066"/>
                <a:gd name="connsiteX440" fmla="*/ 1676473 w 1793930"/>
                <a:gd name="connsiteY440" fmla="*/ 128125 h 1437066"/>
                <a:gd name="connsiteX441" fmla="*/ 1676395 w 1793930"/>
                <a:gd name="connsiteY441" fmla="*/ 126728 h 1437066"/>
                <a:gd name="connsiteX442" fmla="*/ 1676395 w 1793930"/>
                <a:gd name="connsiteY442" fmla="*/ 126651 h 1437066"/>
                <a:gd name="connsiteX443" fmla="*/ 1676318 w 1793930"/>
                <a:gd name="connsiteY443" fmla="*/ 126651 h 1437066"/>
                <a:gd name="connsiteX444" fmla="*/ 1675619 w 1793930"/>
                <a:gd name="connsiteY444" fmla="*/ 125875 h 1437066"/>
                <a:gd name="connsiteX445" fmla="*/ 1628920 w 1793930"/>
                <a:gd name="connsiteY445" fmla="*/ 79253 h 1437066"/>
                <a:gd name="connsiteX446" fmla="*/ 1595950 w 1793930"/>
                <a:gd name="connsiteY446" fmla="*/ 15952 h 1437066"/>
                <a:gd name="connsiteX447" fmla="*/ 1551035 w 1793930"/>
                <a:gd name="connsiteY447" fmla="*/ 87320 h 1437066"/>
                <a:gd name="connsiteX448" fmla="*/ 1550337 w 1793930"/>
                <a:gd name="connsiteY448" fmla="*/ 88174 h 1437066"/>
                <a:gd name="connsiteX449" fmla="*/ 1472452 w 1793930"/>
                <a:gd name="connsiteY449" fmla="*/ 158301 h 1437066"/>
                <a:gd name="connsiteX450" fmla="*/ 1470435 w 1793930"/>
                <a:gd name="connsiteY450" fmla="*/ 159697 h 1437066"/>
                <a:gd name="connsiteX451" fmla="*/ 1468185 w 1793930"/>
                <a:gd name="connsiteY451" fmla="*/ 160551 h 1437066"/>
                <a:gd name="connsiteX452" fmla="*/ 1465238 w 1793930"/>
                <a:gd name="connsiteY452" fmla="*/ 161327 h 1437066"/>
                <a:gd name="connsiteX453" fmla="*/ 1461824 w 1793930"/>
                <a:gd name="connsiteY453" fmla="*/ 162025 h 1437066"/>
                <a:gd name="connsiteX454" fmla="*/ 1455618 w 1793930"/>
                <a:gd name="connsiteY454" fmla="*/ 162956 h 1437066"/>
                <a:gd name="connsiteX455" fmla="*/ 1453213 w 1793930"/>
                <a:gd name="connsiteY455" fmla="*/ 163266 h 1437066"/>
                <a:gd name="connsiteX456" fmla="*/ 1448249 w 1793930"/>
                <a:gd name="connsiteY456" fmla="*/ 163809 h 1437066"/>
                <a:gd name="connsiteX457" fmla="*/ 1442663 w 1793930"/>
                <a:gd name="connsiteY457" fmla="*/ 164274 h 1437066"/>
                <a:gd name="connsiteX458" fmla="*/ 1437311 w 1793930"/>
                <a:gd name="connsiteY458" fmla="*/ 164662 h 1437066"/>
                <a:gd name="connsiteX459" fmla="*/ 1424744 w 1793930"/>
                <a:gd name="connsiteY459" fmla="*/ 165283 h 1437066"/>
                <a:gd name="connsiteX460" fmla="*/ 1418305 w 1793930"/>
                <a:gd name="connsiteY460" fmla="*/ 165516 h 1437066"/>
                <a:gd name="connsiteX461" fmla="*/ 1394412 w 1793930"/>
                <a:gd name="connsiteY461" fmla="*/ 165826 h 1437066"/>
                <a:gd name="connsiteX462" fmla="*/ 1378121 w 1793930"/>
                <a:gd name="connsiteY462" fmla="*/ 165671 h 1437066"/>
                <a:gd name="connsiteX463" fmla="*/ 1362374 w 1793930"/>
                <a:gd name="connsiteY463" fmla="*/ 165205 h 1437066"/>
                <a:gd name="connsiteX464" fmla="*/ 1352599 w 1793930"/>
                <a:gd name="connsiteY464" fmla="*/ 164740 h 1437066"/>
                <a:gd name="connsiteX465" fmla="*/ 1343601 w 1793930"/>
                <a:gd name="connsiteY465" fmla="*/ 164197 h 1437066"/>
                <a:gd name="connsiteX466" fmla="*/ 1323199 w 1793930"/>
                <a:gd name="connsiteY466" fmla="*/ 161792 h 1437066"/>
                <a:gd name="connsiteX467" fmla="*/ 1260984 w 1793930"/>
                <a:gd name="connsiteY467" fmla="*/ 162723 h 1437066"/>
                <a:gd name="connsiteX468" fmla="*/ 1227549 w 1793930"/>
                <a:gd name="connsiteY468" fmla="*/ 197787 h 1437066"/>
                <a:gd name="connsiteX469" fmla="*/ 1210561 w 1793930"/>
                <a:gd name="connsiteY469" fmla="*/ 165748 h 1437066"/>
                <a:gd name="connsiteX470" fmla="*/ 1174023 w 1793930"/>
                <a:gd name="connsiteY470" fmla="*/ 113230 h 1437066"/>
                <a:gd name="connsiteX471" fmla="*/ 1133452 w 1793930"/>
                <a:gd name="connsiteY471" fmla="*/ 108886 h 1437066"/>
                <a:gd name="connsiteX472" fmla="*/ 1022132 w 1793930"/>
                <a:gd name="connsiteY472" fmla="*/ 83519 h 1437066"/>
                <a:gd name="connsiteX473" fmla="*/ 1021124 w 1793930"/>
                <a:gd name="connsiteY473" fmla="*/ 83131 h 1437066"/>
                <a:gd name="connsiteX474" fmla="*/ 954565 w 1793930"/>
                <a:gd name="connsiteY474" fmla="*/ 60557 h 1437066"/>
                <a:gd name="connsiteX475" fmla="*/ 908718 w 1793930"/>
                <a:gd name="connsiteY475" fmla="*/ 83131 h 1437066"/>
                <a:gd name="connsiteX476" fmla="*/ 899022 w 1793930"/>
                <a:gd name="connsiteY476" fmla="*/ 89415 h 1437066"/>
                <a:gd name="connsiteX477" fmla="*/ 874586 w 1793930"/>
                <a:gd name="connsiteY477" fmla="*/ 104309 h 1437066"/>
                <a:gd name="connsiteX478" fmla="*/ 828118 w 1793930"/>
                <a:gd name="connsiteY478" fmla="*/ 105706 h 1437066"/>
                <a:gd name="connsiteX479" fmla="*/ 826334 w 1793930"/>
                <a:gd name="connsiteY479" fmla="*/ 105318 h 1437066"/>
                <a:gd name="connsiteX480" fmla="*/ 817568 w 1793930"/>
                <a:gd name="connsiteY480" fmla="*/ 88717 h 1437066"/>
                <a:gd name="connsiteX481" fmla="*/ 792512 w 1793930"/>
                <a:gd name="connsiteY481" fmla="*/ 83907 h 1437066"/>
                <a:gd name="connsiteX482" fmla="*/ 769705 w 1793930"/>
                <a:gd name="connsiteY482" fmla="*/ 102603 h 1437066"/>
                <a:gd name="connsiteX483" fmla="*/ 750932 w 1793930"/>
                <a:gd name="connsiteY483" fmla="*/ 109895 h 1437066"/>
                <a:gd name="connsiteX484" fmla="*/ 701905 w 1793930"/>
                <a:gd name="connsiteY484" fmla="*/ 110127 h 1437066"/>
                <a:gd name="connsiteX485" fmla="*/ 699655 w 1793930"/>
                <a:gd name="connsiteY485" fmla="*/ 113230 h 1437066"/>
                <a:gd name="connsiteX486" fmla="*/ 690967 w 1793930"/>
                <a:gd name="connsiteY486" fmla="*/ 125099 h 1437066"/>
                <a:gd name="connsiteX487" fmla="*/ 651559 w 1793930"/>
                <a:gd name="connsiteY487" fmla="*/ 155431 h 1437066"/>
                <a:gd name="connsiteX488" fmla="*/ 561340 w 1793930"/>
                <a:gd name="connsiteY488" fmla="*/ 151940 h 1437066"/>
                <a:gd name="connsiteX489" fmla="*/ 511770 w 1793930"/>
                <a:gd name="connsiteY489" fmla="*/ 141855 h 1437066"/>
                <a:gd name="connsiteX490" fmla="*/ 483222 w 1793930"/>
                <a:gd name="connsiteY490" fmla="*/ 115558 h 1437066"/>
                <a:gd name="connsiteX491" fmla="*/ 476629 w 1793930"/>
                <a:gd name="connsiteY491" fmla="*/ 115170 h 1437066"/>
                <a:gd name="connsiteX492" fmla="*/ 461346 w 1793930"/>
                <a:gd name="connsiteY492" fmla="*/ 114704 h 1437066"/>
                <a:gd name="connsiteX493" fmla="*/ 457002 w 1793930"/>
                <a:gd name="connsiteY493" fmla="*/ 114627 h 1437066"/>
                <a:gd name="connsiteX494" fmla="*/ 447305 w 1793930"/>
                <a:gd name="connsiteY494" fmla="*/ 115015 h 1437066"/>
                <a:gd name="connsiteX495" fmla="*/ 447150 w 1793930"/>
                <a:gd name="connsiteY495" fmla="*/ 115325 h 1437066"/>
                <a:gd name="connsiteX496" fmla="*/ 442496 w 1793930"/>
                <a:gd name="connsiteY496" fmla="*/ 204070 h 1437066"/>
                <a:gd name="connsiteX497" fmla="*/ 442496 w 1793930"/>
                <a:gd name="connsiteY497" fmla="*/ 378768 h 1437066"/>
                <a:gd name="connsiteX498" fmla="*/ 442418 w 1793930"/>
                <a:gd name="connsiteY498" fmla="*/ 379931 h 1437066"/>
                <a:gd name="connsiteX499" fmla="*/ 397658 w 1793930"/>
                <a:gd name="connsiteY499" fmla="*/ 441525 h 1437066"/>
                <a:gd name="connsiteX500" fmla="*/ 358793 w 1793930"/>
                <a:gd name="connsiteY500" fmla="*/ 473021 h 1437066"/>
                <a:gd name="connsiteX501" fmla="*/ 358250 w 1793930"/>
                <a:gd name="connsiteY501" fmla="*/ 520496 h 1437066"/>
                <a:gd name="connsiteX502" fmla="*/ 358715 w 1793930"/>
                <a:gd name="connsiteY502" fmla="*/ 550285 h 1437066"/>
                <a:gd name="connsiteX503" fmla="*/ 358793 w 1793930"/>
                <a:gd name="connsiteY503" fmla="*/ 551061 h 1437066"/>
                <a:gd name="connsiteX504" fmla="*/ 347933 w 1793930"/>
                <a:gd name="connsiteY504" fmla="*/ 582246 h 1437066"/>
                <a:gd name="connsiteX505" fmla="*/ 306353 w 1793930"/>
                <a:gd name="connsiteY505" fmla="*/ 597993 h 1437066"/>
                <a:gd name="connsiteX506" fmla="*/ 239716 w 1793930"/>
                <a:gd name="connsiteY506" fmla="*/ 670370 h 1437066"/>
                <a:gd name="connsiteX507" fmla="*/ 209462 w 1793930"/>
                <a:gd name="connsiteY507" fmla="*/ 689996 h 1437066"/>
                <a:gd name="connsiteX508" fmla="*/ 208531 w 1793930"/>
                <a:gd name="connsiteY508" fmla="*/ 690152 h 1437066"/>
                <a:gd name="connsiteX509" fmla="*/ 148877 w 1793930"/>
                <a:gd name="connsiteY509" fmla="*/ 688135 h 1437066"/>
                <a:gd name="connsiteX510" fmla="*/ 147015 w 1793930"/>
                <a:gd name="connsiteY510" fmla="*/ 684334 h 1437066"/>
                <a:gd name="connsiteX511" fmla="*/ 60442 w 1793930"/>
                <a:gd name="connsiteY511" fmla="*/ 677274 h 1437066"/>
                <a:gd name="connsiteX512" fmla="*/ 9475 w 1793930"/>
                <a:gd name="connsiteY512" fmla="*/ 847628 h 1437066"/>
                <a:gd name="connsiteX513" fmla="*/ 25300 w 1793930"/>
                <a:gd name="connsiteY513" fmla="*/ 955146 h 1437066"/>
                <a:gd name="connsiteX514" fmla="*/ 40272 w 1793930"/>
                <a:gd name="connsiteY514" fmla="*/ 973143 h 1437066"/>
                <a:gd name="connsiteX515" fmla="*/ 60985 w 1793930"/>
                <a:gd name="connsiteY515" fmla="*/ 1020231 h 1437066"/>
                <a:gd name="connsiteX516" fmla="*/ 63622 w 1793930"/>
                <a:gd name="connsiteY516" fmla="*/ 1030471 h 1437066"/>
                <a:gd name="connsiteX517" fmla="*/ 65484 w 1793930"/>
                <a:gd name="connsiteY517" fmla="*/ 1035436 h 1437066"/>
                <a:gd name="connsiteX518" fmla="*/ 67734 w 1793930"/>
                <a:gd name="connsiteY518" fmla="*/ 1040323 h 1437066"/>
                <a:gd name="connsiteX519" fmla="*/ 72698 w 1793930"/>
                <a:gd name="connsiteY519" fmla="*/ 1049477 h 1437066"/>
                <a:gd name="connsiteX520" fmla="*/ 75414 w 1793930"/>
                <a:gd name="connsiteY520" fmla="*/ 1053666 h 1437066"/>
                <a:gd name="connsiteX521" fmla="*/ 76732 w 1793930"/>
                <a:gd name="connsiteY521" fmla="*/ 1055683 h 1437066"/>
                <a:gd name="connsiteX522" fmla="*/ 78439 w 1793930"/>
                <a:gd name="connsiteY522" fmla="*/ 1058087 h 1437066"/>
                <a:gd name="connsiteX523" fmla="*/ 83171 w 1793930"/>
                <a:gd name="connsiteY523" fmla="*/ 1064526 h 1437066"/>
                <a:gd name="connsiteX524" fmla="*/ 84955 w 1793930"/>
                <a:gd name="connsiteY524" fmla="*/ 1066698 h 1437066"/>
                <a:gd name="connsiteX525" fmla="*/ 86584 w 1793930"/>
                <a:gd name="connsiteY525" fmla="*/ 1068715 h 1437066"/>
                <a:gd name="connsiteX526" fmla="*/ 88446 w 1793930"/>
                <a:gd name="connsiteY526" fmla="*/ 1070887 h 1437066"/>
                <a:gd name="connsiteX527" fmla="*/ 91704 w 1793930"/>
                <a:gd name="connsiteY527" fmla="*/ 1074533 h 1437066"/>
                <a:gd name="connsiteX528" fmla="*/ 123587 w 1793930"/>
                <a:gd name="connsiteY528" fmla="*/ 1097185 h 1437066"/>
                <a:gd name="connsiteX529" fmla="*/ 124053 w 1793930"/>
                <a:gd name="connsiteY529" fmla="*/ 1098271 h 1437066"/>
                <a:gd name="connsiteX530" fmla="*/ 142360 w 1793930"/>
                <a:gd name="connsiteY530" fmla="*/ 1131473 h 1437066"/>
                <a:gd name="connsiteX531" fmla="*/ 153609 w 1793930"/>
                <a:gd name="connsiteY531" fmla="*/ 1178017 h 1437066"/>
                <a:gd name="connsiteX532" fmla="*/ 153609 w 1793930"/>
                <a:gd name="connsiteY532" fmla="*/ 1178793 h 1437066"/>
                <a:gd name="connsiteX533" fmla="*/ 141041 w 1793930"/>
                <a:gd name="connsiteY533" fmla="*/ 1214865 h 1437066"/>
                <a:gd name="connsiteX534" fmla="*/ 149419 w 1793930"/>
                <a:gd name="connsiteY534" fmla="*/ 1239146 h 1437066"/>
                <a:gd name="connsiteX535" fmla="*/ 182932 w 1793930"/>
                <a:gd name="connsiteY535" fmla="*/ 1270098 h 1437066"/>
                <a:gd name="connsiteX536" fmla="*/ 226373 w 1793930"/>
                <a:gd name="connsiteY536" fmla="*/ 1285148 h 1437066"/>
                <a:gd name="connsiteX537" fmla="*/ 286494 w 1793930"/>
                <a:gd name="connsiteY537" fmla="*/ 1333321 h 1437066"/>
                <a:gd name="connsiteX538" fmla="*/ 311085 w 1793930"/>
                <a:gd name="connsiteY538" fmla="*/ 1352327 h 1437066"/>
                <a:gd name="connsiteX539" fmla="*/ 321557 w 1793930"/>
                <a:gd name="connsiteY539" fmla="*/ 1380021 h 1437066"/>
                <a:gd name="connsiteX540" fmla="*/ 489118 w 1793930"/>
                <a:gd name="connsiteY540" fmla="*/ 1380021 h 1437066"/>
                <a:gd name="connsiteX541" fmla="*/ 509675 w 1793930"/>
                <a:gd name="connsiteY541" fmla="*/ 1371566 h 1437066"/>
                <a:gd name="connsiteX542" fmla="*/ 528526 w 1793930"/>
                <a:gd name="connsiteY542" fmla="*/ 1337976 h 1437066"/>
                <a:gd name="connsiteX543" fmla="*/ 538611 w 1793930"/>
                <a:gd name="connsiteY543" fmla="*/ 1320910 h 1437066"/>
                <a:gd name="connsiteX544" fmla="*/ 570804 w 1793930"/>
                <a:gd name="connsiteY544" fmla="*/ 1283984 h 1437066"/>
                <a:gd name="connsiteX545" fmla="*/ 574683 w 1793930"/>
                <a:gd name="connsiteY545" fmla="*/ 1279252 h 1437066"/>
                <a:gd name="connsiteX546" fmla="*/ 577320 w 1793930"/>
                <a:gd name="connsiteY546" fmla="*/ 1284760 h 1437066"/>
                <a:gd name="connsiteX547" fmla="*/ 594542 w 1793930"/>
                <a:gd name="connsiteY547" fmla="*/ 1310592 h 1437066"/>
                <a:gd name="connsiteX548" fmla="*/ 632631 w 1793930"/>
                <a:gd name="connsiteY548" fmla="*/ 1335338 h 1437066"/>
                <a:gd name="connsiteX549" fmla="*/ 658618 w 1793930"/>
                <a:gd name="connsiteY549" fmla="*/ 1350776 h 1437066"/>
                <a:gd name="connsiteX550" fmla="*/ 745347 w 1793930"/>
                <a:gd name="connsiteY550" fmla="*/ 1351784 h 1437066"/>
                <a:gd name="connsiteX551" fmla="*/ 900030 w 1793930"/>
                <a:gd name="connsiteY551" fmla="*/ 1349690 h 1437066"/>
                <a:gd name="connsiteX552" fmla="*/ 900651 w 1793930"/>
                <a:gd name="connsiteY552" fmla="*/ 1349922 h 1437066"/>
                <a:gd name="connsiteX553" fmla="*/ 920122 w 1793930"/>
                <a:gd name="connsiteY553" fmla="*/ 1353413 h 1437066"/>
                <a:gd name="connsiteX554" fmla="*/ 960848 w 1793930"/>
                <a:gd name="connsiteY554" fmla="*/ 1335106 h 1437066"/>
                <a:gd name="connsiteX555" fmla="*/ 961857 w 1793930"/>
                <a:gd name="connsiteY555" fmla="*/ 1334718 h 1437066"/>
                <a:gd name="connsiteX556" fmla="*/ 962943 w 1793930"/>
                <a:gd name="connsiteY556" fmla="*/ 1334873 h 1437066"/>
                <a:gd name="connsiteX557" fmla="*/ 1020348 w 1793930"/>
                <a:gd name="connsiteY557" fmla="*/ 1342475 h 1437066"/>
                <a:gd name="connsiteX558" fmla="*/ 1025158 w 1793930"/>
                <a:gd name="connsiteY558" fmla="*/ 1343406 h 1437066"/>
                <a:gd name="connsiteX559" fmla="*/ 1052852 w 1793930"/>
                <a:gd name="connsiteY559" fmla="*/ 1342475 h 1437066"/>
                <a:gd name="connsiteX560" fmla="*/ 1115377 w 1793930"/>
                <a:gd name="connsiteY560" fmla="*/ 1305317 h 1437066"/>
                <a:gd name="connsiteX561" fmla="*/ 1171230 w 1793930"/>
                <a:gd name="connsiteY561" fmla="*/ 1348216 h 1437066"/>
                <a:gd name="connsiteX562" fmla="*/ 1224834 w 1793930"/>
                <a:gd name="connsiteY562" fmla="*/ 1369471 h 1437066"/>
                <a:gd name="connsiteX563" fmla="*/ 1300469 w 1793930"/>
                <a:gd name="connsiteY563" fmla="*/ 1397863 h 1437066"/>
                <a:gd name="connsiteX564" fmla="*/ 1301943 w 1793930"/>
                <a:gd name="connsiteY564" fmla="*/ 1398794 h 1437066"/>
                <a:gd name="connsiteX565" fmla="*/ 1307684 w 1793930"/>
                <a:gd name="connsiteY565" fmla="*/ 1402518 h 1437066"/>
                <a:gd name="connsiteX566" fmla="*/ 1309313 w 1793930"/>
                <a:gd name="connsiteY566" fmla="*/ 1403604 h 1437066"/>
                <a:gd name="connsiteX567" fmla="*/ 1316915 w 1793930"/>
                <a:gd name="connsiteY567" fmla="*/ 1410198 h 1437066"/>
                <a:gd name="connsiteX568" fmla="*/ 1319087 w 1793930"/>
                <a:gd name="connsiteY568" fmla="*/ 1412913 h 1437066"/>
                <a:gd name="connsiteX569" fmla="*/ 1319242 w 1793930"/>
                <a:gd name="connsiteY569" fmla="*/ 1413068 h 1437066"/>
                <a:gd name="connsiteX570" fmla="*/ 1343833 w 1793930"/>
                <a:gd name="connsiteY570" fmla="*/ 1388865 h 1437066"/>
                <a:gd name="connsiteX571" fmla="*/ 1364080 w 1793930"/>
                <a:gd name="connsiteY571" fmla="*/ 1360860 h 1437066"/>
                <a:gd name="connsiteX572" fmla="*/ 1356711 w 1793930"/>
                <a:gd name="connsiteY572" fmla="*/ 1337821 h 1437066"/>
                <a:gd name="connsiteX573" fmla="*/ 1330646 w 1793930"/>
                <a:gd name="connsiteY573" fmla="*/ 1305627 h 1437066"/>
                <a:gd name="connsiteX574" fmla="*/ 1318855 w 1793930"/>
                <a:gd name="connsiteY574" fmla="*/ 1257764 h 1437066"/>
                <a:gd name="connsiteX575" fmla="*/ 1302874 w 1793930"/>
                <a:gd name="connsiteY575" fmla="*/ 1231777 h 1437066"/>
                <a:gd name="connsiteX576" fmla="*/ 1302409 w 1793930"/>
                <a:gd name="connsiteY576" fmla="*/ 1230768 h 1437066"/>
                <a:gd name="connsiteX577" fmla="*/ 1278361 w 1793930"/>
                <a:gd name="connsiteY577" fmla="*/ 1157305 h 1437066"/>
                <a:gd name="connsiteX578" fmla="*/ 1226386 w 1793930"/>
                <a:gd name="connsiteY578" fmla="*/ 1097185 h 1437066"/>
                <a:gd name="connsiteX579" fmla="*/ 1273939 w 1793930"/>
                <a:gd name="connsiteY579" fmla="*/ 1022325 h 1437066"/>
                <a:gd name="connsiteX580" fmla="*/ 1333128 w 1793930"/>
                <a:gd name="connsiteY580" fmla="*/ 973298 h 1437066"/>
                <a:gd name="connsiteX581" fmla="*/ 1364080 w 1793930"/>
                <a:gd name="connsiteY581" fmla="*/ 901697 h 1437066"/>
                <a:gd name="connsiteX582" fmla="*/ 1537382 w 1793930"/>
                <a:gd name="connsiteY582" fmla="*/ 795032 h 1437066"/>
                <a:gd name="connsiteX583" fmla="*/ 1577953 w 1793930"/>
                <a:gd name="connsiteY583" fmla="*/ 725603 h 1437066"/>
                <a:gd name="connsiteX584" fmla="*/ 1571127 w 1793930"/>
                <a:gd name="connsiteY584" fmla="*/ 684101 h 1437066"/>
                <a:gd name="connsiteX585" fmla="*/ 1537925 w 1793930"/>
                <a:gd name="connsiteY585" fmla="*/ 654855 h 1437066"/>
                <a:gd name="connsiteX586" fmla="*/ 1544519 w 1793930"/>
                <a:gd name="connsiteY586" fmla="*/ 619636 h 1437066"/>
                <a:gd name="connsiteX587" fmla="*/ 1558249 w 1793930"/>
                <a:gd name="connsiteY587" fmla="*/ 578367 h 1437066"/>
                <a:gd name="connsiteX588" fmla="*/ 1592460 w 1793930"/>
                <a:gd name="connsiteY588" fmla="*/ 596752 h 1437066"/>
                <a:gd name="connsiteX589" fmla="*/ 1648624 w 1793930"/>
                <a:gd name="connsiteY589" fmla="*/ 616533 h 1437066"/>
                <a:gd name="connsiteX590" fmla="*/ 1649322 w 1793930"/>
                <a:gd name="connsiteY590" fmla="*/ 617464 h 1437066"/>
                <a:gd name="connsiteX591" fmla="*/ 1680196 w 1793930"/>
                <a:gd name="connsiteY591" fmla="*/ 651364 h 1437066"/>
                <a:gd name="connsiteX592" fmla="*/ 1734498 w 1793930"/>
                <a:gd name="connsiteY592" fmla="*/ 650666 h 1437066"/>
                <a:gd name="connsiteX593" fmla="*/ 1736826 w 1793930"/>
                <a:gd name="connsiteY593" fmla="*/ 650201 h 1437066"/>
                <a:gd name="connsiteX594" fmla="*/ 1747298 w 1793930"/>
                <a:gd name="connsiteY594" fmla="*/ 663699 h 1437066"/>
                <a:gd name="connsiteX595" fmla="*/ 1750013 w 1793930"/>
                <a:gd name="connsiteY595" fmla="*/ 643840 h 1437066"/>
                <a:gd name="connsiteX596" fmla="*/ 1739541 w 1793930"/>
                <a:gd name="connsiteY596" fmla="*/ 621809 h 1437066"/>
                <a:gd name="connsiteX597" fmla="*/ 1735895 w 1793930"/>
                <a:gd name="connsiteY597" fmla="*/ 583332 h 1437066"/>
                <a:gd name="connsiteX598" fmla="*/ 1754823 w 1793930"/>
                <a:gd name="connsiteY598" fmla="*/ 542140 h 1437066"/>
                <a:gd name="connsiteX599" fmla="*/ 1779181 w 1793930"/>
                <a:gd name="connsiteY599" fmla="*/ 495052 h 1437066"/>
                <a:gd name="connsiteX600" fmla="*/ 1783370 w 1793930"/>
                <a:gd name="connsiteY600" fmla="*/ 424149 h 1437066"/>
                <a:gd name="connsiteX601" fmla="*/ 1778871 w 1793930"/>
                <a:gd name="connsiteY601" fmla="*/ 381017 h 1437066"/>
                <a:gd name="connsiteX602" fmla="*/ 1716811 w 1793930"/>
                <a:gd name="connsiteY602" fmla="*/ 236574 h 1437066"/>
                <a:gd name="connsiteX603" fmla="*/ 1715803 w 1793930"/>
                <a:gd name="connsiteY603" fmla="*/ 235255 h 1437066"/>
                <a:gd name="connsiteX604" fmla="*/ 1713864 w 1793930"/>
                <a:gd name="connsiteY604" fmla="*/ 232773 h 1437066"/>
                <a:gd name="connsiteX605" fmla="*/ 1713088 w 1793930"/>
                <a:gd name="connsiteY605" fmla="*/ 231687 h 1437066"/>
                <a:gd name="connsiteX606" fmla="*/ 1712778 w 1793930"/>
                <a:gd name="connsiteY606" fmla="*/ 231376 h 1437066"/>
                <a:gd name="connsiteX607" fmla="*/ 1711924 w 1793930"/>
                <a:gd name="connsiteY607" fmla="*/ 230290 h 1437066"/>
                <a:gd name="connsiteX608" fmla="*/ 1711381 w 1793930"/>
                <a:gd name="connsiteY608" fmla="*/ 229514 h 1437066"/>
                <a:gd name="connsiteX609" fmla="*/ 1710606 w 1793930"/>
                <a:gd name="connsiteY609" fmla="*/ 228506 h 1437066"/>
                <a:gd name="connsiteX610" fmla="*/ 1709054 w 1793930"/>
                <a:gd name="connsiteY610" fmla="*/ 226411 h 1437066"/>
                <a:gd name="connsiteX611" fmla="*/ 1708278 w 1793930"/>
                <a:gd name="connsiteY611" fmla="*/ 225558 h 1437066"/>
                <a:gd name="connsiteX612" fmla="*/ 1708278 w 1793930"/>
                <a:gd name="connsiteY612" fmla="*/ 225093 h 1437066"/>
                <a:gd name="connsiteX613" fmla="*/ 1706572 w 1793930"/>
                <a:gd name="connsiteY613" fmla="*/ 222533 h 1437066"/>
                <a:gd name="connsiteX614" fmla="*/ 1705718 w 1793930"/>
                <a:gd name="connsiteY614" fmla="*/ 221136 h 1437066"/>
                <a:gd name="connsiteX615" fmla="*/ 1702926 w 1793930"/>
                <a:gd name="connsiteY615" fmla="*/ 216637 h 1437066"/>
                <a:gd name="connsiteX616" fmla="*/ 1695634 w 1793930"/>
                <a:gd name="connsiteY616" fmla="*/ 202363 h 1437066"/>
                <a:gd name="connsiteX617" fmla="*/ 1786318 w 1793930"/>
                <a:gd name="connsiteY617" fmla="*/ 498000 h 1437066"/>
                <a:gd name="connsiteX618" fmla="*/ 1761494 w 1793930"/>
                <a:gd name="connsiteY618" fmla="*/ 546018 h 1437066"/>
                <a:gd name="connsiteX619" fmla="*/ 1743497 w 1793930"/>
                <a:gd name="connsiteY619" fmla="*/ 584573 h 1437066"/>
                <a:gd name="connsiteX620" fmla="*/ 1746523 w 1793930"/>
                <a:gd name="connsiteY620" fmla="*/ 618318 h 1437066"/>
                <a:gd name="connsiteX621" fmla="*/ 1757538 w 1793930"/>
                <a:gd name="connsiteY621" fmla="*/ 641590 h 1437066"/>
                <a:gd name="connsiteX622" fmla="*/ 1758004 w 1793930"/>
                <a:gd name="connsiteY622" fmla="*/ 642598 h 1437066"/>
                <a:gd name="connsiteX623" fmla="*/ 1753970 w 1793930"/>
                <a:gd name="connsiteY623" fmla="*/ 672309 h 1437066"/>
                <a:gd name="connsiteX624" fmla="*/ 1753970 w 1793930"/>
                <a:gd name="connsiteY624" fmla="*/ 672387 h 1437066"/>
                <a:gd name="connsiteX625" fmla="*/ 1753194 w 1793930"/>
                <a:gd name="connsiteY625" fmla="*/ 677740 h 1437066"/>
                <a:gd name="connsiteX626" fmla="*/ 1752496 w 1793930"/>
                <a:gd name="connsiteY626" fmla="*/ 683015 h 1437066"/>
                <a:gd name="connsiteX627" fmla="*/ 1750091 w 1793930"/>
                <a:gd name="connsiteY627" fmla="*/ 679989 h 1437066"/>
                <a:gd name="connsiteX628" fmla="*/ 1749936 w 1793930"/>
                <a:gd name="connsiteY628" fmla="*/ 679757 h 1437066"/>
                <a:gd name="connsiteX629" fmla="*/ 1746678 w 1793930"/>
                <a:gd name="connsiteY629" fmla="*/ 675645 h 1437066"/>
                <a:gd name="connsiteX630" fmla="*/ 1746600 w 1793930"/>
                <a:gd name="connsiteY630" fmla="*/ 675412 h 1437066"/>
                <a:gd name="connsiteX631" fmla="*/ 1733568 w 1793930"/>
                <a:gd name="connsiteY631" fmla="*/ 658656 h 1437066"/>
                <a:gd name="connsiteX632" fmla="*/ 1675697 w 1793930"/>
                <a:gd name="connsiteY632" fmla="*/ 657570 h 1437066"/>
                <a:gd name="connsiteX633" fmla="*/ 1643892 w 1793930"/>
                <a:gd name="connsiteY633" fmla="*/ 623050 h 1437066"/>
                <a:gd name="connsiteX634" fmla="*/ 1589357 w 1793930"/>
                <a:gd name="connsiteY634" fmla="*/ 603811 h 1437066"/>
                <a:gd name="connsiteX635" fmla="*/ 1562749 w 1793930"/>
                <a:gd name="connsiteY635" fmla="*/ 589538 h 1437066"/>
                <a:gd name="connsiteX636" fmla="*/ 1552043 w 1793930"/>
                <a:gd name="connsiteY636" fmla="*/ 621576 h 1437066"/>
                <a:gd name="connsiteX637" fmla="*/ 1546380 w 1793930"/>
                <a:gd name="connsiteY637" fmla="*/ 651985 h 1437066"/>
                <a:gd name="connsiteX638" fmla="*/ 1578341 w 1793930"/>
                <a:gd name="connsiteY638" fmla="*/ 680145 h 1437066"/>
                <a:gd name="connsiteX639" fmla="*/ 1585943 w 1793930"/>
                <a:gd name="connsiteY639" fmla="*/ 726379 h 1437066"/>
                <a:gd name="connsiteX640" fmla="*/ 1585633 w 1793930"/>
                <a:gd name="connsiteY640" fmla="*/ 727310 h 1437066"/>
                <a:gd name="connsiteX641" fmla="*/ 1540717 w 1793930"/>
                <a:gd name="connsiteY641" fmla="*/ 802014 h 1437066"/>
                <a:gd name="connsiteX642" fmla="*/ 1368735 w 1793930"/>
                <a:gd name="connsiteY642" fmla="*/ 907903 h 1437066"/>
                <a:gd name="connsiteX643" fmla="*/ 1340653 w 1793930"/>
                <a:gd name="connsiteY643" fmla="*/ 975703 h 1437066"/>
                <a:gd name="connsiteX644" fmla="*/ 1340498 w 1793930"/>
                <a:gd name="connsiteY644" fmla="*/ 977255 h 1437066"/>
                <a:gd name="connsiteX645" fmla="*/ 1279214 w 1793930"/>
                <a:gd name="connsiteY645" fmla="*/ 1028066 h 1437066"/>
                <a:gd name="connsiteX646" fmla="*/ 1265018 w 1793930"/>
                <a:gd name="connsiteY646" fmla="*/ 1043193 h 1437066"/>
                <a:gd name="connsiteX647" fmla="*/ 1260674 w 1793930"/>
                <a:gd name="connsiteY647" fmla="*/ 1048158 h 1437066"/>
                <a:gd name="connsiteX648" fmla="*/ 1256562 w 1793930"/>
                <a:gd name="connsiteY648" fmla="*/ 1052967 h 1437066"/>
                <a:gd name="connsiteX649" fmla="*/ 1255554 w 1793930"/>
                <a:gd name="connsiteY649" fmla="*/ 1054131 h 1437066"/>
                <a:gd name="connsiteX650" fmla="*/ 1242754 w 1793930"/>
                <a:gd name="connsiteY650" fmla="*/ 1070654 h 1437066"/>
                <a:gd name="connsiteX651" fmla="*/ 1232592 w 1793930"/>
                <a:gd name="connsiteY651" fmla="*/ 1092530 h 1437066"/>
                <a:gd name="connsiteX652" fmla="*/ 1282705 w 1793930"/>
                <a:gd name="connsiteY652" fmla="*/ 1150866 h 1437066"/>
                <a:gd name="connsiteX653" fmla="*/ 1309778 w 1793930"/>
                <a:gd name="connsiteY653" fmla="*/ 1228208 h 1437066"/>
                <a:gd name="connsiteX654" fmla="*/ 1325759 w 1793930"/>
                <a:gd name="connsiteY654" fmla="*/ 1254273 h 1437066"/>
                <a:gd name="connsiteX655" fmla="*/ 1337240 w 1793930"/>
                <a:gd name="connsiteY655" fmla="*/ 1301438 h 1437066"/>
                <a:gd name="connsiteX656" fmla="*/ 1363227 w 1793930"/>
                <a:gd name="connsiteY656" fmla="*/ 1333477 h 1437066"/>
                <a:gd name="connsiteX657" fmla="*/ 1372614 w 1793930"/>
                <a:gd name="connsiteY657" fmla="*/ 1362179 h 1437066"/>
                <a:gd name="connsiteX658" fmla="*/ 1349729 w 1793930"/>
                <a:gd name="connsiteY658" fmla="*/ 1393907 h 1437066"/>
                <a:gd name="connsiteX659" fmla="*/ 1320251 w 1793930"/>
                <a:gd name="connsiteY659" fmla="*/ 1422920 h 1437066"/>
                <a:gd name="connsiteX660" fmla="*/ 1314666 w 1793930"/>
                <a:gd name="connsiteY660" fmla="*/ 1428428 h 1437066"/>
                <a:gd name="connsiteX661" fmla="*/ 1310632 w 1793930"/>
                <a:gd name="connsiteY661" fmla="*/ 1432384 h 1437066"/>
                <a:gd name="connsiteX662" fmla="*/ 1305589 w 1793930"/>
                <a:gd name="connsiteY662" fmla="*/ 1437349 h 1437066"/>
                <a:gd name="connsiteX663" fmla="*/ 1313347 w 1793930"/>
                <a:gd name="connsiteY663" fmla="*/ 1419196 h 1437066"/>
                <a:gd name="connsiteX664" fmla="*/ 1297909 w 1793930"/>
                <a:gd name="connsiteY664" fmla="*/ 1405388 h 1437066"/>
                <a:gd name="connsiteX665" fmla="*/ 1296280 w 1793930"/>
                <a:gd name="connsiteY665" fmla="*/ 1404380 h 1437066"/>
                <a:gd name="connsiteX666" fmla="*/ 1223128 w 1793930"/>
                <a:gd name="connsiteY666" fmla="*/ 1376996 h 1437066"/>
                <a:gd name="connsiteX667" fmla="*/ 1167584 w 1793930"/>
                <a:gd name="connsiteY667" fmla="*/ 1355120 h 1437066"/>
                <a:gd name="connsiteX668" fmla="*/ 1166498 w 1793930"/>
                <a:gd name="connsiteY668" fmla="*/ 1354422 h 1437066"/>
                <a:gd name="connsiteX669" fmla="*/ 1115532 w 1793930"/>
                <a:gd name="connsiteY669" fmla="*/ 1313075 h 1437066"/>
                <a:gd name="connsiteX670" fmla="*/ 1058049 w 1793930"/>
                <a:gd name="connsiteY670" fmla="*/ 1348216 h 1437066"/>
                <a:gd name="connsiteX671" fmla="*/ 1023296 w 1793930"/>
                <a:gd name="connsiteY671" fmla="*/ 1350931 h 1437066"/>
                <a:gd name="connsiteX672" fmla="*/ 1020348 w 1793930"/>
                <a:gd name="connsiteY672" fmla="*/ 1350233 h 1437066"/>
                <a:gd name="connsiteX673" fmla="*/ 962943 w 1793930"/>
                <a:gd name="connsiteY673" fmla="*/ 1342708 h 1437066"/>
                <a:gd name="connsiteX674" fmla="*/ 924078 w 1793930"/>
                <a:gd name="connsiteY674" fmla="*/ 1360007 h 1437066"/>
                <a:gd name="connsiteX675" fmla="*/ 898711 w 1793930"/>
                <a:gd name="connsiteY675" fmla="*/ 1357525 h 1437066"/>
                <a:gd name="connsiteX676" fmla="*/ 745424 w 1793930"/>
                <a:gd name="connsiteY676" fmla="*/ 1359542 h 1437066"/>
                <a:gd name="connsiteX677" fmla="*/ 656446 w 1793930"/>
                <a:gd name="connsiteY677" fmla="*/ 1358533 h 1437066"/>
                <a:gd name="connsiteX678" fmla="*/ 628364 w 1793930"/>
                <a:gd name="connsiteY678" fmla="*/ 1341777 h 1437066"/>
                <a:gd name="connsiteX679" fmla="*/ 592370 w 1793930"/>
                <a:gd name="connsiteY679" fmla="*/ 1318117 h 1437066"/>
                <a:gd name="connsiteX680" fmla="*/ 573054 w 1793930"/>
                <a:gd name="connsiteY680" fmla="*/ 1293526 h 1437066"/>
                <a:gd name="connsiteX681" fmla="*/ 541791 w 1793930"/>
                <a:gd name="connsiteY681" fmla="*/ 1328046 h 1437066"/>
                <a:gd name="connsiteX682" fmla="*/ 535663 w 1793930"/>
                <a:gd name="connsiteY682" fmla="*/ 1341079 h 1437066"/>
                <a:gd name="connsiteX683" fmla="*/ 511925 w 1793930"/>
                <a:gd name="connsiteY683" fmla="*/ 1379013 h 1437066"/>
                <a:gd name="connsiteX684" fmla="*/ 491833 w 1793930"/>
                <a:gd name="connsiteY684" fmla="*/ 1387313 h 1437066"/>
                <a:gd name="connsiteX685" fmla="*/ 490980 w 1793930"/>
                <a:gd name="connsiteY685" fmla="*/ 1387779 h 1437066"/>
                <a:gd name="connsiteX686" fmla="*/ 316205 w 1793930"/>
                <a:gd name="connsiteY686" fmla="*/ 1387779 h 1437066"/>
                <a:gd name="connsiteX687" fmla="*/ 315041 w 1793930"/>
                <a:gd name="connsiteY687" fmla="*/ 1384676 h 1437066"/>
                <a:gd name="connsiteX688" fmla="*/ 315041 w 1793930"/>
                <a:gd name="connsiteY688" fmla="*/ 1384365 h 1437066"/>
                <a:gd name="connsiteX689" fmla="*/ 304646 w 1793930"/>
                <a:gd name="connsiteY689" fmla="*/ 1357137 h 1437066"/>
                <a:gd name="connsiteX690" fmla="*/ 281374 w 1793930"/>
                <a:gd name="connsiteY690" fmla="*/ 1339140 h 1437066"/>
                <a:gd name="connsiteX691" fmla="*/ 227770 w 1793930"/>
                <a:gd name="connsiteY691" fmla="*/ 1292750 h 1437066"/>
                <a:gd name="connsiteX692" fmla="*/ 223503 w 1793930"/>
                <a:gd name="connsiteY692" fmla="*/ 1292517 h 1437066"/>
                <a:gd name="connsiteX693" fmla="*/ 221719 w 1793930"/>
                <a:gd name="connsiteY693" fmla="*/ 1292207 h 1437066"/>
                <a:gd name="connsiteX694" fmla="*/ 219702 w 1793930"/>
                <a:gd name="connsiteY694" fmla="*/ 1291819 h 1437066"/>
                <a:gd name="connsiteX695" fmla="*/ 215435 w 1793930"/>
                <a:gd name="connsiteY695" fmla="*/ 1290578 h 1437066"/>
                <a:gd name="connsiteX696" fmla="*/ 210626 w 1793930"/>
                <a:gd name="connsiteY696" fmla="*/ 1289104 h 1437066"/>
                <a:gd name="connsiteX697" fmla="*/ 207212 w 1793930"/>
                <a:gd name="connsiteY697" fmla="*/ 1287940 h 1437066"/>
                <a:gd name="connsiteX698" fmla="*/ 203334 w 1793930"/>
                <a:gd name="connsiteY698" fmla="*/ 1286544 h 1437066"/>
                <a:gd name="connsiteX699" fmla="*/ 197516 w 1793930"/>
                <a:gd name="connsiteY699" fmla="*/ 1284372 h 1437066"/>
                <a:gd name="connsiteX700" fmla="*/ 191853 w 1793930"/>
                <a:gd name="connsiteY700" fmla="*/ 1282122 h 1437066"/>
                <a:gd name="connsiteX701" fmla="*/ 179286 w 1793930"/>
                <a:gd name="connsiteY701" fmla="*/ 1276925 h 1437066"/>
                <a:gd name="connsiteX702" fmla="*/ 142671 w 1793930"/>
                <a:gd name="connsiteY702" fmla="*/ 1243568 h 1437066"/>
                <a:gd name="connsiteX703" fmla="*/ 132896 w 1793930"/>
                <a:gd name="connsiteY703" fmla="*/ 1214788 h 1437066"/>
                <a:gd name="connsiteX704" fmla="*/ 145773 w 1793930"/>
                <a:gd name="connsiteY704" fmla="*/ 1177630 h 1437066"/>
                <a:gd name="connsiteX705" fmla="*/ 137163 w 1793930"/>
                <a:gd name="connsiteY705" fmla="*/ 1137291 h 1437066"/>
                <a:gd name="connsiteX706" fmla="*/ 117304 w 1793930"/>
                <a:gd name="connsiteY706" fmla="*/ 1102227 h 1437066"/>
                <a:gd name="connsiteX707" fmla="*/ 86662 w 1793930"/>
                <a:gd name="connsiteY707" fmla="*/ 1080429 h 1437066"/>
                <a:gd name="connsiteX708" fmla="*/ 53382 w 1793930"/>
                <a:gd name="connsiteY708" fmla="*/ 1021472 h 1437066"/>
                <a:gd name="connsiteX709" fmla="*/ 34454 w 1793930"/>
                <a:gd name="connsiteY709" fmla="*/ 978341 h 1437066"/>
                <a:gd name="connsiteX710" fmla="*/ 17931 w 1793930"/>
                <a:gd name="connsiteY710" fmla="*/ 958404 h 1437066"/>
                <a:gd name="connsiteX711" fmla="*/ 17776 w 1793930"/>
                <a:gd name="connsiteY711" fmla="*/ 957318 h 1437066"/>
                <a:gd name="connsiteX712" fmla="*/ 16922 w 1793930"/>
                <a:gd name="connsiteY712" fmla="*/ 951112 h 1437066"/>
                <a:gd name="connsiteX713" fmla="*/ 15293 w 1793930"/>
                <a:gd name="connsiteY713" fmla="*/ 939554 h 1437066"/>
                <a:gd name="connsiteX714" fmla="*/ 1795 w 1793930"/>
                <a:gd name="connsiteY714" fmla="*/ 849024 h 1437066"/>
                <a:gd name="connsiteX715" fmla="*/ 58270 w 1793930"/>
                <a:gd name="connsiteY715" fmla="*/ 669750 h 1437066"/>
                <a:gd name="connsiteX716" fmla="*/ 149652 w 1793930"/>
                <a:gd name="connsiteY716" fmla="*/ 676111 h 1437066"/>
                <a:gd name="connsiteX717" fmla="*/ 154617 w 1793930"/>
                <a:gd name="connsiteY717" fmla="*/ 682704 h 1437066"/>
                <a:gd name="connsiteX718" fmla="*/ 206825 w 1793930"/>
                <a:gd name="connsiteY718" fmla="*/ 682472 h 1437066"/>
                <a:gd name="connsiteX719" fmla="*/ 234286 w 1793930"/>
                <a:gd name="connsiteY719" fmla="*/ 664785 h 1437066"/>
                <a:gd name="connsiteX720" fmla="*/ 298673 w 1793930"/>
                <a:gd name="connsiteY720" fmla="*/ 594813 h 1437066"/>
                <a:gd name="connsiteX721" fmla="*/ 301310 w 1793930"/>
                <a:gd name="connsiteY721" fmla="*/ 591942 h 1437066"/>
                <a:gd name="connsiteX722" fmla="*/ 301853 w 1793930"/>
                <a:gd name="connsiteY722" fmla="*/ 591322 h 1437066"/>
                <a:gd name="connsiteX723" fmla="*/ 305034 w 1793930"/>
                <a:gd name="connsiteY723" fmla="*/ 590158 h 1437066"/>
                <a:gd name="connsiteX724" fmla="*/ 341804 w 1793930"/>
                <a:gd name="connsiteY724" fmla="*/ 576272 h 1437066"/>
                <a:gd name="connsiteX725" fmla="*/ 350880 w 1793930"/>
                <a:gd name="connsiteY725" fmla="*/ 550052 h 1437066"/>
                <a:gd name="connsiteX726" fmla="*/ 351346 w 1793930"/>
                <a:gd name="connsiteY726" fmla="*/ 517005 h 1437066"/>
                <a:gd name="connsiteX727" fmla="*/ 350958 w 1793930"/>
                <a:gd name="connsiteY727" fmla="*/ 471469 h 1437066"/>
                <a:gd name="connsiteX728" fmla="*/ 350880 w 1793930"/>
                <a:gd name="connsiteY728" fmla="*/ 469452 h 1437066"/>
                <a:gd name="connsiteX729" fmla="*/ 391685 w 1793930"/>
                <a:gd name="connsiteY729" fmla="*/ 436561 h 1437066"/>
                <a:gd name="connsiteX730" fmla="*/ 434816 w 1793930"/>
                <a:gd name="connsiteY730" fmla="*/ 377294 h 1437066"/>
                <a:gd name="connsiteX731" fmla="*/ 434738 w 1793930"/>
                <a:gd name="connsiteY731" fmla="*/ 204768 h 1437066"/>
                <a:gd name="connsiteX732" fmla="*/ 433342 w 1793930"/>
                <a:gd name="connsiteY732" fmla="*/ 159310 h 1437066"/>
                <a:gd name="connsiteX733" fmla="*/ 433497 w 1793930"/>
                <a:gd name="connsiteY733" fmla="*/ 154500 h 1437066"/>
                <a:gd name="connsiteX734" fmla="*/ 434040 w 1793930"/>
                <a:gd name="connsiteY734" fmla="*/ 143795 h 1437066"/>
                <a:gd name="connsiteX735" fmla="*/ 437066 w 1793930"/>
                <a:gd name="connsiteY735" fmla="*/ 121841 h 1437066"/>
                <a:gd name="connsiteX736" fmla="*/ 438617 w 1793930"/>
                <a:gd name="connsiteY736" fmla="*/ 116178 h 1437066"/>
                <a:gd name="connsiteX737" fmla="*/ 439393 w 1793930"/>
                <a:gd name="connsiteY737" fmla="*/ 114006 h 1437066"/>
                <a:gd name="connsiteX738" fmla="*/ 441410 w 1793930"/>
                <a:gd name="connsiteY738" fmla="*/ 110283 h 1437066"/>
                <a:gd name="connsiteX739" fmla="*/ 443815 w 1793930"/>
                <a:gd name="connsiteY739" fmla="*/ 108188 h 1437066"/>
                <a:gd name="connsiteX740" fmla="*/ 445288 w 1793930"/>
                <a:gd name="connsiteY740" fmla="*/ 107800 h 1437066"/>
                <a:gd name="connsiteX741" fmla="*/ 449167 w 1793930"/>
                <a:gd name="connsiteY741" fmla="*/ 107335 h 1437066"/>
                <a:gd name="connsiteX742" fmla="*/ 449710 w 1793930"/>
                <a:gd name="connsiteY742" fmla="*/ 107257 h 1437066"/>
                <a:gd name="connsiteX743" fmla="*/ 485162 w 1793930"/>
                <a:gd name="connsiteY743" fmla="*/ 107878 h 1437066"/>
                <a:gd name="connsiteX744" fmla="*/ 486480 w 1793930"/>
                <a:gd name="connsiteY744" fmla="*/ 107955 h 1437066"/>
                <a:gd name="connsiteX745" fmla="*/ 515416 w 1793930"/>
                <a:gd name="connsiteY745" fmla="*/ 134718 h 1437066"/>
                <a:gd name="connsiteX746" fmla="*/ 562271 w 1793930"/>
                <a:gd name="connsiteY746" fmla="*/ 144260 h 1437066"/>
                <a:gd name="connsiteX747" fmla="*/ 648999 w 1793930"/>
                <a:gd name="connsiteY747" fmla="*/ 147518 h 1437066"/>
                <a:gd name="connsiteX748" fmla="*/ 684994 w 1793930"/>
                <a:gd name="connsiteY748" fmla="*/ 120057 h 1437066"/>
                <a:gd name="connsiteX749" fmla="*/ 690036 w 1793930"/>
                <a:gd name="connsiteY749" fmla="*/ 113230 h 1437066"/>
                <a:gd name="connsiteX750" fmla="*/ 698026 w 1793930"/>
                <a:gd name="connsiteY750" fmla="*/ 102370 h 1437066"/>
                <a:gd name="connsiteX751" fmla="*/ 748837 w 1793930"/>
                <a:gd name="connsiteY751" fmla="*/ 102370 h 1437066"/>
                <a:gd name="connsiteX752" fmla="*/ 765283 w 1793930"/>
                <a:gd name="connsiteY752" fmla="*/ 96164 h 1437066"/>
                <a:gd name="connsiteX753" fmla="*/ 790417 w 1793930"/>
                <a:gd name="connsiteY753" fmla="*/ 75607 h 1437066"/>
                <a:gd name="connsiteX754" fmla="*/ 822766 w 1793930"/>
                <a:gd name="connsiteY754" fmla="*/ 81813 h 1437066"/>
                <a:gd name="connsiteX755" fmla="*/ 831454 w 1793930"/>
                <a:gd name="connsiteY755" fmla="*/ 98414 h 1437066"/>
                <a:gd name="connsiteX756" fmla="*/ 871560 w 1793930"/>
                <a:gd name="connsiteY756" fmla="*/ 97172 h 1437066"/>
                <a:gd name="connsiteX757" fmla="*/ 894755 w 1793930"/>
                <a:gd name="connsiteY757" fmla="*/ 82976 h 1437066"/>
                <a:gd name="connsiteX758" fmla="*/ 908718 w 1793930"/>
                <a:gd name="connsiteY758" fmla="*/ 73900 h 1437066"/>
                <a:gd name="connsiteX759" fmla="*/ 953867 w 1793930"/>
                <a:gd name="connsiteY759" fmla="*/ 52800 h 1437066"/>
                <a:gd name="connsiteX760" fmla="*/ 1024382 w 1793930"/>
                <a:gd name="connsiteY760" fmla="*/ 76072 h 1437066"/>
                <a:gd name="connsiteX761" fmla="*/ 1134693 w 1793930"/>
                <a:gd name="connsiteY761" fmla="*/ 101284 h 1437066"/>
                <a:gd name="connsiteX762" fmla="*/ 1178367 w 1793930"/>
                <a:gd name="connsiteY762" fmla="*/ 105938 h 1437066"/>
                <a:gd name="connsiteX763" fmla="*/ 1217154 w 1793930"/>
                <a:gd name="connsiteY763" fmla="*/ 161714 h 1437066"/>
                <a:gd name="connsiteX764" fmla="*/ 1229334 w 1793930"/>
                <a:gd name="connsiteY764" fmla="*/ 184599 h 1437066"/>
                <a:gd name="connsiteX765" fmla="*/ 1256950 w 1793930"/>
                <a:gd name="connsiteY765" fmla="*/ 155664 h 1437066"/>
                <a:gd name="connsiteX766" fmla="*/ 1258036 w 1793930"/>
                <a:gd name="connsiteY766" fmla="*/ 155431 h 1437066"/>
                <a:gd name="connsiteX767" fmla="*/ 1324750 w 1793930"/>
                <a:gd name="connsiteY767" fmla="*/ 154190 h 1437066"/>
                <a:gd name="connsiteX768" fmla="*/ 1466556 w 1793930"/>
                <a:gd name="connsiteY768" fmla="*/ 153336 h 1437066"/>
                <a:gd name="connsiteX769" fmla="*/ 1544751 w 1793930"/>
                <a:gd name="connsiteY769" fmla="*/ 82744 h 1437066"/>
                <a:gd name="connsiteX770" fmla="*/ 1592615 w 1793930"/>
                <a:gd name="connsiteY770" fmla="*/ 6721 h 1437066"/>
                <a:gd name="connsiteX771" fmla="*/ 1596649 w 1793930"/>
                <a:gd name="connsiteY771" fmla="*/ 282 h 1437066"/>
                <a:gd name="connsiteX772" fmla="*/ 1597347 w 1793930"/>
                <a:gd name="connsiteY772" fmla="*/ 1601 h 1437066"/>
                <a:gd name="connsiteX773" fmla="*/ 1600295 w 1793930"/>
                <a:gd name="connsiteY773" fmla="*/ 7419 h 1437066"/>
                <a:gd name="connsiteX774" fmla="*/ 1600372 w 1793930"/>
                <a:gd name="connsiteY774" fmla="*/ 7419 h 1437066"/>
                <a:gd name="connsiteX775" fmla="*/ 1634815 w 1793930"/>
                <a:gd name="connsiteY775" fmla="*/ 74210 h 1437066"/>
                <a:gd name="connsiteX776" fmla="*/ 1677792 w 1793930"/>
                <a:gd name="connsiteY776" fmla="*/ 117187 h 1437066"/>
                <a:gd name="connsiteX777" fmla="*/ 1678257 w 1793930"/>
                <a:gd name="connsiteY777" fmla="*/ 117652 h 1437066"/>
                <a:gd name="connsiteX778" fmla="*/ 1683920 w 1793930"/>
                <a:gd name="connsiteY778" fmla="*/ 123315 h 1437066"/>
                <a:gd name="connsiteX779" fmla="*/ 1683920 w 1793930"/>
                <a:gd name="connsiteY779" fmla="*/ 123936 h 1437066"/>
                <a:gd name="connsiteX780" fmla="*/ 1683997 w 1793930"/>
                <a:gd name="connsiteY780" fmla="*/ 124401 h 1437066"/>
                <a:gd name="connsiteX781" fmla="*/ 1683997 w 1793930"/>
                <a:gd name="connsiteY781" fmla="*/ 124711 h 1437066"/>
                <a:gd name="connsiteX782" fmla="*/ 1684463 w 1793930"/>
                <a:gd name="connsiteY782" fmla="*/ 130297 h 1437066"/>
                <a:gd name="connsiteX783" fmla="*/ 1684928 w 1793930"/>
                <a:gd name="connsiteY783" fmla="*/ 134331 h 1437066"/>
                <a:gd name="connsiteX784" fmla="*/ 1685394 w 1793930"/>
                <a:gd name="connsiteY784" fmla="*/ 137511 h 1437066"/>
                <a:gd name="connsiteX785" fmla="*/ 1686014 w 1793930"/>
                <a:gd name="connsiteY785" fmla="*/ 142166 h 1437066"/>
                <a:gd name="connsiteX786" fmla="*/ 1686713 w 1793930"/>
                <a:gd name="connsiteY786" fmla="*/ 146277 h 1437066"/>
                <a:gd name="connsiteX787" fmla="*/ 1686945 w 1793930"/>
                <a:gd name="connsiteY787" fmla="*/ 147441 h 1437066"/>
                <a:gd name="connsiteX788" fmla="*/ 1694703 w 1793930"/>
                <a:gd name="connsiteY788" fmla="*/ 178626 h 1437066"/>
                <a:gd name="connsiteX789" fmla="*/ 1695479 w 1793930"/>
                <a:gd name="connsiteY789" fmla="*/ 181030 h 1437066"/>
                <a:gd name="connsiteX790" fmla="*/ 1697108 w 1793930"/>
                <a:gd name="connsiteY790" fmla="*/ 185607 h 1437066"/>
                <a:gd name="connsiteX791" fmla="*/ 1699357 w 1793930"/>
                <a:gd name="connsiteY791" fmla="*/ 191503 h 1437066"/>
                <a:gd name="connsiteX792" fmla="*/ 1699668 w 1793930"/>
                <a:gd name="connsiteY792" fmla="*/ 192279 h 1437066"/>
                <a:gd name="connsiteX793" fmla="*/ 1696022 w 1793930"/>
                <a:gd name="connsiteY793" fmla="*/ 193597 h 1437066"/>
                <a:gd name="connsiteX794" fmla="*/ 1700133 w 1793930"/>
                <a:gd name="connsiteY794" fmla="*/ 193210 h 1437066"/>
                <a:gd name="connsiteX795" fmla="*/ 1709675 w 1793930"/>
                <a:gd name="connsiteY795" fmla="*/ 212758 h 1437066"/>
                <a:gd name="connsiteX796" fmla="*/ 1712157 w 1793930"/>
                <a:gd name="connsiteY796" fmla="*/ 216870 h 1437066"/>
                <a:gd name="connsiteX797" fmla="*/ 1713165 w 1793930"/>
                <a:gd name="connsiteY797" fmla="*/ 218344 h 1437066"/>
                <a:gd name="connsiteX798" fmla="*/ 1715260 w 1793930"/>
                <a:gd name="connsiteY798" fmla="*/ 221602 h 1437066"/>
                <a:gd name="connsiteX799" fmla="*/ 1716113 w 1793930"/>
                <a:gd name="connsiteY799" fmla="*/ 222533 h 1437066"/>
                <a:gd name="connsiteX800" fmla="*/ 1716113 w 1793930"/>
                <a:gd name="connsiteY800" fmla="*/ 222998 h 1437066"/>
                <a:gd name="connsiteX801" fmla="*/ 1716967 w 1793930"/>
                <a:gd name="connsiteY801" fmla="*/ 224084 h 1437066"/>
                <a:gd name="connsiteX802" fmla="*/ 1717587 w 1793930"/>
                <a:gd name="connsiteY802" fmla="*/ 224782 h 1437066"/>
                <a:gd name="connsiteX803" fmla="*/ 1717975 w 1793930"/>
                <a:gd name="connsiteY803" fmla="*/ 225403 h 1437066"/>
                <a:gd name="connsiteX804" fmla="*/ 1718906 w 1793930"/>
                <a:gd name="connsiteY804" fmla="*/ 226644 h 1437066"/>
                <a:gd name="connsiteX805" fmla="*/ 1722785 w 1793930"/>
                <a:gd name="connsiteY805" fmla="*/ 231609 h 1437066"/>
                <a:gd name="connsiteX806" fmla="*/ 1768243 w 1793930"/>
                <a:gd name="connsiteY806" fmla="*/ 304607 h 1437066"/>
                <a:gd name="connsiteX807" fmla="*/ 1786629 w 1793930"/>
                <a:gd name="connsiteY807" fmla="*/ 380630 h 1437066"/>
                <a:gd name="connsiteX808" fmla="*/ 1791050 w 1793930"/>
                <a:gd name="connsiteY808" fmla="*/ 422985 h 1437066"/>
                <a:gd name="connsiteX809" fmla="*/ 1786318 w 1793930"/>
                <a:gd name="connsiteY809" fmla="*/ 498000 h 1437066"/>
                <a:gd name="connsiteX810" fmla="*/ 1782750 w 1793930"/>
                <a:gd name="connsiteY810" fmla="*/ 496526 h 1437066"/>
                <a:gd name="connsiteX811" fmla="*/ 1739696 w 1793930"/>
                <a:gd name="connsiteY811" fmla="*/ 583952 h 1437066"/>
                <a:gd name="connsiteX812" fmla="*/ 1743032 w 1793930"/>
                <a:gd name="connsiteY812" fmla="*/ 620024 h 1437066"/>
                <a:gd name="connsiteX813" fmla="*/ 1754047 w 1793930"/>
                <a:gd name="connsiteY813" fmla="*/ 643219 h 1437066"/>
                <a:gd name="connsiteX814" fmla="*/ 1750634 w 1793930"/>
                <a:gd name="connsiteY814" fmla="*/ 667965 h 1437066"/>
                <a:gd name="connsiteX815" fmla="*/ 1747376 w 1793930"/>
                <a:gd name="connsiteY815" fmla="*/ 663854 h 1437066"/>
                <a:gd name="connsiteX816" fmla="*/ 1746678 w 1793930"/>
                <a:gd name="connsiteY816" fmla="*/ 669207 h 1437066"/>
                <a:gd name="connsiteX817" fmla="*/ 1735197 w 1793930"/>
                <a:gd name="connsiteY817" fmla="*/ 654467 h 1437066"/>
                <a:gd name="connsiteX818" fmla="*/ 1677947 w 1793930"/>
                <a:gd name="connsiteY818" fmla="*/ 654467 h 1437066"/>
                <a:gd name="connsiteX819" fmla="*/ 1646219 w 1793930"/>
                <a:gd name="connsiteY819" fmla="*/ 619792 h 1437066"/>
                <a:gd name="connsiteX820" fmla="*/ 1632023 w 1793930"/>
                <a:gd name="connsiteY820" fmla="*/ 614749 h 1437066"/>
                <a:gd name="connsiteX821" fmla="*/ 1591141 w 1793930"/>
                <a:gd name="connsiteY821" fmla="*/ 600398 h 1437066"/>
                <a:gd name="connsiteX822" fmla="*/ 1560499 w 1793930"/>
                <a:gd name="connsiteY822" fmla="*/ 583952 h 1437066"/>
                <a:gd name="connsiteX823" fmla="*/ 1548242 w 1793930"/>
                <a:gd name="connsiteY823" fmla="*/ 620800 h 1437066"/>
                <a:gd name="connsiteX824" fmla="*/ 1542114 w 1793930"/>
                <a:gd name="connsiteY824" fmla="*/ 653459 h 1437066"/>
                <a:gd name="connsiteX825" fmla="*/ 1574773 w 1793930"/>
                <a:gd name="connsiteY825" fmla="*/ 682161 h 1437066"/>
                <a:gd name="connsiteX826" fmla="*/ 1581987 w 1793930"/>
                <a:gd name="connsiteY826" fmla="*/ 725991 h 1437066"/>
                <a:gd name="connsiteX827" fmla="*/ 1539011 w 1793930"/>
                <a:gd name="connsiteY827" fmla="*/ 798523 h 1437066"/>
                <a:gd name="connsiteX828" fmla="*/ 1366408 w 1793930"/>
                <a:gd name="connsiteY828" fmla="*/ 904800 h 1437066"/>
                <a:gd name="connsiteX829" fmla="*/ 1336774 w 1793930"/>
                <a:gd name="connsiteY829" fmla="*/ 975315 h 1437066"/>
                <a:gd name="connsiteX830" fmla="*/ 1276421 w 1793930"/>
                <a:gd name="connsiteY830" fmla="*/ 1025351 h 1437066"/>
                <a:gd name="connsiteX831" fmla="*/ 1229489 w 1793930"/>
                <a:gd name="connsiteY831" fmla="*/ 1094858 h 1437066"/>
                <a:gd name="connsiteX832" fmla="*/ 1280533 w 1793930"/>
                <a:gd name="connsiteY832" fmla="*/ 1154124 h 1437066"/>
                <a:gd name="connsiteX833" fmla="*/ 1306132 w 1793930"/>
                <a:gd name="connsiteY833" fmla="*/ 1229760 h 1437066"/>
                <a:gd name="connsiteX834" fmla="*/ 1322423 w 1793930"/>
                <a:gd name="connsiteY834" fmla="*/ 1256290 h 1437066"/>
                <a:gd name="connsiteX835" fmla="*/ 1333671 w 1793930"/>
                <a:gd name="connsiteY835" fmla="*/ 1303223 h 1437066"/>
                <a:gd name="connsiteX836" fmla="*/ 1360202 w 1793930"/>
                <a:gd name="connsiteY836" fmla="*/ 1335959 h 1437066"/>
                <a:gd name="connsiteX837" fmla="*/ 1368347 w 1793930"/>
                <a:gd name="connsiteY837" fmla="*/ 1361559 h 1437066"/>
                <a:gd name="connsiteX838" fmla="*/ 1347014 w 1793930"/>
                <a:gd name="connsiteY838" fmla="*/ 1391114 h 1437066"/>
                <a:gd name="connsiteX839" fmla="*/ 1320871 w 1793930"/>
                <a:gd name="connsiteY839" fmla="*/ 1416869 h 1437066"/>
                <a:gd name="connsiteX840" fmla="*/ 1320639 w 1793930"/>
                <a:gd name="connsiteY840" fmla="*/ 1416093 h 1437066"/>
                <a:gd name="connsiteX841" fmla="*/ 1320406 w 1793930"/>
                <a:gd name="connsiteY841" fmla="*/ 1415395 h 1437066"/>
                <a:gd name="connsiteX842" fmla="*/ 1320328 w 1793930"/>
                <a:gd name="connsiteY842" fmla="*/ 1415240 h 1437066"/>
                <a:gd name="connsiteX843" fmla="*/ 1319320 w 1793930"/>
                <a:gd name="connsiteY843" fmla="*/ 1413301 h 1437066"/>
                <a:gd name="connsiteX844" fmla="*/ 1319242 w 1793930"/>
                <a:gd name="connsiteY844" fmla="*/ 1413068 h 1437066"/>
                <a:gd name="connsiteX845" fmla="*/ 1343833 w 1793930"/>
                <a:gd name="connsiteY845" fmla="*/ 1388865 h 1437066"/>
                <a:gd name="connsiteX846" fmla="*/ 1364080 w 1793930"/>
                <a:gd name="connsiteY846" fmla="*/ 1360860 h 1437066"/>
                <a:gd name="connsiteX847" fmla="*/ 1356711 w 1793930"/>
                <a:gd name="connsiteY847" fmla="*/ 1337821 h 1437066"/>
                <a:gd name="connsiteX848" fmla="*/ 1330646 w 1793930"/>
                <a:gd name="connsiteY848" fmla="*/ 1305627 h 1437066"/>
                <a:gd name="connsiteX849" fmla="*/ 1318855 w 1793930"/>
                <a:gd name="connsiteY849" fmla="*/ 1257764 h 1437066"/>
                <a:gd name="connsiteX850" fmla="*/ 1302874 w 1793930"/>
                <a:gd name="connsiteY850" fmla="*/ 1231777 h 1437066"/>
                <a:gd name="connsiteX851" fmla="*/ 1302409 w 1793930"/>
                <a:gd name="connsiteY851" fmla="*/ 1230768 h 1437066"/>
                <a:gd name="connsiteX852" fmla="*/ 1278361 w 1793930"/>
                <a:gd name="connsiteY852" fmla="*/ 1157305 h 1437066"/>
                <a:gd name="connsiteX853" fmla="*/ 1226386 w 1793930"/>
                <a:gd name="connsiteY853" fmla="*/ 1097185 h 1437066"/>
                <a:gd name="connsiteX854" fmla="*/ 1273939 w 1793930"/>
                <a:gd name="connsiteY854" fmla="*/ 1022325 h 1437066"/>
                <a:gd name="connsiteX855" fmla="*/ 1333128 w 1793930"/>
                <a:gd name="connsiteY855" fmla="*/ 973298 h 1437066"/>
                <a:gd name="connsiteX856" fmla="*/ 1364080 w 1793930"/>
                <a:gd name="connsiteY856" fmla="*/ 901697 h 1437066"/>
                <a:gd name="connsiteX857" fmla="*/ 1537382 w 1793930"/>
                <a:gd name="connsiteY857" fmla="*/ 795032 h 1437066"/>
                <a:gd name="connsiteX858" fmla="*/ 1577953 w 1793930"/>
                <a:gd name="connsiteY858" fmla="*/ 725603 h 1437066"/>
                <a:gd name="connsiteX859" fmla="*/ 1571127 w 1793930"/>
                <a:gd name="connsiteY859" fmla="*/ 684101 h 1437066"/>
                <a:gd name="connsiteX860" fmla="*/ 1537925 w 1793930"/>
                <a:gd name="connsiteY860" fmla="*/ 654855 h 1437066"/>
                <a:gd name="connsiteX861" fmla="*/ 1544519 w 1793930"/>
                <a:gd name="connsiteY861" fmla="*/ 619636 h 1437066"/>
                <a:gd name="connsiteX862" fmla="*/ 1558249 w 1793930"/>
                <a:gd name="connsiteY862" fmla="*/ 578367 h 1437066"/>
                <a:gd name="connsiteX863" fmla="*/ 1592460 w 1793930"/>
                <a:gd name="connsiteY863" fmla="*/ 596752 h 1437066"/>
                <a:gd name="connsiteX864" fmla="*/ 1648624 w 1793930"/>
                <a:gd name="connsiteY864" fmla="*/ 616533 h 1437066"/>
                <a:gd name="connsiteX865" fmla="*/ 1649322 w 1793930"/>
                <a:gd name="connsiteY865" fmla="*/ 617464 h 1437066"/>
                <a:gd name="connsiteX866" fmla="*/ 1680196 w 1793930"/>
                <a:gd name="connsiteY866" fmla="*/ 651364 h 1437066"/>
                <a:gd name="connsiteX867" fmla="*/ 1734498 w 1793930"/>
                <a:gd name="connsiteY867" fmla="*/ 650666 h 1437066"/>
                <a:gd name="connsiteX868" fmla="*/ 1736826 w 1793930"/>
                <a:gd name="connsiteY868" fmla="*/ 650201 h 1437066"/>
                <a:gd name="connsiteX869" fmla="*/ 1747298 w 1793930"/>
                <a:gd name="connsiteY869" fmla="*/ 663699 h 1437066"/>
                <a:gd name="connsiteX870" fmla="*/ 1750013 w 1793930"/>
                <a:gd name="connsiteY870" fmla="*/ 643840 h 1437066"/>
                <a:gd name="connsiteX871" fmla="*/ 1739541 w 1793930"/>
                <a:gd name="connsiteY871" fmla="*/ 621809 h 1437066"/>
                <a:gd name="connsiteX872" fmla="*/ 1735895 w 1793930"/>
                <a:gd name="connsiteY872" fmla="*/ 583332 h 1437066"/>
                <a:gd name="connsiteX873" fmla="*/ 1754823 w 1793930"/>
                <a:gd name="connsiteY873" fmla="*/ 542140 h 1437066"/>
                <a:gd name="connsiteX874" fmla="*/ 1779181 w 1793930"/>
                <a:gd name="connsiteY874" fmla="*/ 495052 h 1437066"/>
                <a:gd name="connsiteX875" fmla="*/ 1783370 w 1793930"/>
                <a:gd name="connsiteY875" fmla="*/ 424149 h 1437066"/>
                <a:gd name="connsiteX876" fmla="*/ 1778871 w 1793930"/>
                <a:gd name="connsiteY876" fmla="*/ 381017 h 1437066"/>
                <a:gd name="connsiteX877" fmla="*/ 1716811 w 1793930"/>
                <a:gd name="connsiteY877" fmla="*/ 236574 h 1437066"/>
                <a:gd name="connsiteX878" fmla="*/ 1715803 w 1793930"/>
                <a:gd name="connsiteY878" fmla="*/ 235255 h 1437066"/>
                <a:gd name="connsiteX879" fmla="*/ 1713864 w 1793930"/>
                <a:gd name="connsiteY879" fmla="*/ 232773 h 1437066"/>
                <a:gd name="connsiteX880" fmla="*/ 1713088 w 1793930"/>
                <a:gd name="connsiteY880" fmla="*/ 231687 h 1437066"/>
                <a:gd name="connsiteX881" fmla="*/ 1712778 w 1793930"/>
                <a:gd name="connsiteY881" fmla="*/ 231376 h 1437066"/>
                <a:gd name="connsiteX882" fmla="*/ 1711924 w 1793930"/>
                <a:gd name="connsiteY882" fmla="*/ 230290 h 1437066"/>
                <a:gd name="connsiteX883" fmla="*/ 1711381 w 1793930"/>
                <a:gd name="connsiteY883" fmla="*/ 229514 h 1437066"/>
                <a:gd name="connsiteX884" fmla="*/ 1710606 w 1793930"/>
                <a:gd name="connsiteY884" fmla="*/ 228506 h 1437066"/>
                <a:gd name="connsiteX885" fmla="*/ 1709054 w 1793930"/>
                <a:gd name="connsiteY885" fmla="*/ 226411 h 1437066"/>
                <a:gd name="connsiteX886" fmla="*/ 1708278 w 1793930"/>
                <a:gd name="connsiteY886" fmla="*/ 225558 h 1437066"/>
                <a:gd name="connsiteX887" fmla="*/ 1708278 w 1793930"/>
                <a:gd name="connsiteY887" fmla="*/ 225093 h 1437066"/>
                <a:gd name="connsiteX888" fmla="*/ 1706572 w 1793930"/>
                <a:gd name="connsiteY888" fmla="*/ 222533 h 1437066"/>
                <a:gd name="connsiteX889" fmla="*/ 1705718 w 1793930"/>
                <a:gd name="connsiteY889" fmla="*/ 221136 h 1437066"/>
                <a:gd name="connsiteX890" fmla="*/ 1702926 w 1793930"/>
                <a:gd name="connsiteY890" fmla="*/ 216637 h 1437066"/>
                <a:gd name="connsiteX891" fmla="*/ 1695634 w 1793930"/>
                <a:gd name="connsiteY891" fmla="*/ 202363 h 1437066"/>
                <a:gd name="connsiteX892" fmla="*/ 1693229 w 1793930"/>
                <a:gd name="connsiteY892" fmla="*/ 196623 h 1437066"/>
                <a:gd name="connsiteX893" fmla="*/ 1692143 w 1793930"/>
                <a:gd name="connsiteY893" fmla="*/ 194296 h 1437066"/>
                <a:gd name="connsiteX894" fmla="*/ 1689816 w 1793930"/>
                <a:gd name="connsiteY894" fmla="*/ 188245 h 1437066"/>
                <a:gd name="connsiteX895" fmla="*/ 1688109 w 1793930"/>
                <a:gd name="connsiteY895" fmla="*/ 183435 h 1437066"/>
                <a:gd name="connsiteX896" fmla="*/ 1687333 w 1793930"/>
                <a:gd name="connsiteY896" fmla="*/ 181108 h 1437066"/>
                <a:gd name="connsiteX897" fmla="*/ 1679265 w 1793930"/>
                <a:gd name="connsiteY897" fmla="*/ 148837 h 1437066"/>
                <a:gd name="connsiteX898" fmla="*/ 1679033 w 1793930"/>
                <a:gd name="connsiteY898" fmla="*/ 147596 h 1437066"/>
                <a:gd name="connsiteX899" fmla="*/ 1678412 w 1793930"/>
                <a:gd name="connsiteY899" fmla="*/ 143407 h 1437066"/>
                <a:gd name="connsiteX900" fmla="*/ 1677714 w 1793930"/>
                <a:gd name="connsiteY900" fmla="*/ 138597 h 1437066"/>
                <a:gd name="connsiteX901" fmla="*/ 1677171 w 1793930"/>
                <a:gd name="connsiteY901" fmla="*/ 135029 h 1437066"/>
                <a:gd name="connsiteX902" fmla="*/ 1676628 w 1793930"/>
                <a:gd name="connsiteY902" fmla="*/ 129986 h 1437066"/>
                <a:gd name="connsiteX903" fmla="*/ 1676473 w 1793930"/>
                <a:gd name="connsiteY903" fmla="*/ 128125 h 1437066"/>
                <a:gd name="connsiteX904" fmla="*/ 1676395 w 1793930"/>
                <a:gd name="connsiteY904" fmla="*/ 126728 h 1437066"/>
                <a:gd name="connsiteX905" fmla="*/ 1676395 w 1793930"/>
                <a:gd name="connsiteY905" fmla="*/ 126651 h 1437066"/>
                <a:gd name="connsiteX906" fmla="*/ 1676318 w 1793930"/>
                <a:gd name="connsiteY906" fmla="*/ 126651 h 1437066"/>
                <a:gd name="connsiteX907" fmla="*/ 1675619 w 1793930"/>
                <a:gd name="connsiteY907" fmla="*/ 125875 h 1437066"/>
                <a:gd name="connsiteX908" fmla="*/ 1628920 w 1793930"/>
                <a:gd name="connsiteY908" fmla="*/ 79253 h 1437066"/>
                <a:gd name="connsiteX909" fmla="*/ 1595950 w 1793930"/>
                <a:gd name="connsiteY909" fmla="*/ 15952 h 1437066"/>
                <a:gd name="connsiteX910" fmla="*/ 1551035 w 1793930"/>
                <a:gd name="connsiteY910" fmla="*/ 87320 h 1437066"/>
                <a:gd name="connsiteX911" fmla="*/ 1550337 w 1793930"/>
                <a:gd name="connsiteY911" fmla="*/ 88174 h 1437066"/>
                <a:gd name="connsiteX912" fmla="*/ 1472452 w 1793930"/>
                <a:gd name="connsiteY912" fmla="*/ 158301 h 1437066"/>
                <a:gd name="connsiteX913" fmla="*/ 1470435 w 1793930"/>
                <a:gd name="connsiteY913" fmla="*/ 159697 h 1437066"/>
                <a:gd name="connsiteX914" fmla="*/ 1468185 w 1793930"/>
                <a:gd name="connsiteY914" fmla="*/ 160551 h 1437066"/>
                <a:gd name="connsiteX915" fmla="*/ 1465238 w 1793930"/>
                <a:gd name="connsiteY915" fmla="*/ 161327 h 1437066"/>
                <a:gd name="connsiteX916" fmla="*/ 1461824 w 1793930"/>
                <a:gd name="connsiteY916" fmla="*/ 162025 h 1437066"/>
                <a:gd name="connsiteX917" fmla="*/ 1455618 w 1793930"/>
                <a:gd name="connsiteY917" fmla="*/ 162956 h 1437066"/>
                <a:gd name="connsiteX918" fmla="*/ 1453213 w 1793930"/>
                <a:gd name="connsiteY918" fmla="*/ 163266 h 1437066"/>
                <a:gd name="connsiteX919" fmla="*/ 1448249 w 1793930"/>
                <a:gd name="connsiteY919" fmla="*/ 163809 h 1437066"/>
                <a:gd name="connsiteX920" fmla="*/ 1442663 w 1793930"/>
                <a:gd name="connsiteY920" fmla="*/ 164274 h 1437066"/>
                <a:gd name="connsiteX921" fmla="*/ 1437311 w 1793930"/>
                <a:gd name="connsiteY921" fmla="*/ 164662 h 1437066"/>
                <a:gd name="connsiteX922" fmla="*/ 1424744 w 1793930"/>
                <a:gd name="connsiteY922" fmla="*/ 165283 h 1437066"/>
                <a:gd name="connsiteX923" fmla="*/ 1418305 w 1793930"/>
                <a:gd name="connsiteY923" fmla="*/ 165516 h 1437066"/>
                <a:gd name="connsiteX924" fmla="*/ 1394412 w 1793930"/>
                <a:gd name="connsiteY924" fmla="*/ 165826 h 1437066"/>
                <a:gd name="connsiteX925" fmla="*/ 1378121 w 1793930"/>
                <a:gd name="connsiteY925" fmla="*/ 165671 h 1437066"/>
                <a:gd name="connsiteX926" fmla="*/ 1362374 w 1793930"/>
                <a:gd name="connsiteY926" fmla="*/ 165205 h 1437066"/>
                <a:gd name="connsiteX927" fmla="*/ 1352599 w 1793930"/>
                <a:gd name="connsiteY927" fmla="*/ 164740 h 1437066"/>
                <a:gd name="connsiteX928" fmla="*/ 1343601 w 1793930"/>
                <a:gd name="connsiteY928" fmla="*/ 164197 h 1437066"/>
                <a:gd name="connsiteX929" fmla="*/ 1323199 w 1793930"/>
                <a:gd name="connsiteY929" fmla="*/ 161792 h 1437066"/>
                <a:gd name="connsiteX930" fmla="*/ 1260984 w 1793930"/>
                <a:gd name="connsiteY930" fmla="*/ 162723 h 1437066"/>
                <a:gd name="connsiteX931" fmla="*/ 1227549 w 1793930"/>
                <a:gd name="connsiteY931" fmla="*/ 197787 h 1437066"/>
                <a:gd name="connsiteX932" fmla="*/ 1210561 w 1793930"/>
                <a:gd name="connsiteY932" fmla="*/ 165748 h 1437066"/>
                <a:gd name="connsiteX933" fmla="*/ 1174023 w 1793930"/>
                <a:gd name="connsiteY933" fmla="*/ 113230 h 1437066"/>
                <a:gd name="connsiteX934" fmla="*/ 1133452 w 1793930"/>
                <a:gd name="connsiteY934" fmla="*/ 108886 h 1437066"/>
                <a:gd name="connsiteX935" fmla="*/ 1022132 w 1793930"/>
                <a:gd name="connsiteY935" fmla="*/ 83519 h 1437066"/>
                <a:gd name="connsiteX936" fmla="*/ 1021124 w 1793930"/>
                <a:gd name="connsiteY936" fmla="*/ 83131 h 1437066"/>
                <a:gd name="connsiteX937" fmla="*/ 954565 w 1793930"/>
                <a:gd name="connsiteY937" fmla="*/ 60557 h 1437066"/>
                <a:gd name="connsiteX938" fmla="*/ 908718 w 1793930"/>
                <a:gd name="connsiteY938" fmla="*/ 83131 h 1437066"/>
                <a:gd name="connsiteX939" fmla="*/ 899022 w 1793930"/>
                <a:gd name="connsiteY939" fmla="*/ 89415 h 1437066"/>
                <a:gd name="connsiteX940" fmla="*/ 874586 w 1793930"/>
                <a:gd name="connsiteY940" fmla="*/ 104309 h 1437066"/>
                <a:gd name="connsiteX941" fmla="*/ 828118 w 1793930"/>
                <a:gd name="connsiteY941" fmla="*/ 105706 h 1437066"/>
                <a:gd name="connsiteX942" fmla="*/ 826334 w 1793930"/>
                <a:gd name="connsiteY942" fmla="*/ 105318 h 1437066"/>
                <a:gd name="connsiteX943" fmla="*/ 817568 w 1793930"/>
                <a:gd name="connsiteY943" fmla="*/ 88717 h 1437066"/>
                <a:gd name="connsiteX944" fmla="*/ 792512 w 1793930"/>
                <a:gd name="connsiteY944" fmla="*/ 83907 h 1437066"/>
                <a:gd name="connsiteX945" fmla="*/ 769705 w 1793930"/>
                <a:gd name="connsiteY945" fmla="*/ 102603 h 1437066"/>
                <a:gd name="connsiteX946" fmla="*/ 750932 w 1793930"/>
                <a:gd name="connsiteY946" fmla="*/ 109895 h 1437066"/>
                <a:gd name="connsiteX947" fmla="*/ 701905 w 1793930"/>
                <a:gd name="connsiteY947" fmla="*/ 110127 h 1437066"/>
                <a:gd name="connsiteX948" fmla="*/ 699655 w 1793930"/>
                <a:gd name="connsiteY948" fmla="*/ 113230 h 1437066"/>
                <a:gd name="connsiteX949" fmla="*/ 690967 w 1793930"/>
                <a:gd name="connsiteY949" fmla="*/ 125099 h 1437066"/>
                <a:gd name="connsiteX950" fmla="*/ 651559 w 1793930"/>
                <a:gd name="connsiteY950" fmla="*/ 155431 h 1437066"/>
                <a:gd name="connsiteX951" fmla="*/ 561340 w 1793930"/>
                <a:gd name="connsiteY951" fmla="*/ 151940 h 1437066"/>
                <a:gd name="connsiteX952" fmla="*/ 511770 w 1793930"/>
                <a:gd name="connsiteY952" fmla="*/ 141855 h 1437066"/>
                <a:gd name="connsiteX953" fmla="*/ 483222 w 1793930"/>
                <a:gd name="connsiteY953" fmla="*/ 115558 h 1437066"/>
                <a:gd name="connsiteX954" fmla="*/ 476629 w 1793930"/>
                <a:gd name="connsiteY954" fmla="*/ 115170 h 1437066"/>
                <a:gd name="connsiteX955" fmla="*/ 461346 w 1793930"/>
                <a:gd name="connsiteY955" fmla="*/ 114704 h 1437066"/>
                <a:gd name="connsiteX956" fmla="*/ 457002 w 1793930"/>
                <a:gd name="connsiteY956" fmla="*/ 114627 h 1437066"/>
                <a:gd name="connsiteX957" fmla="*/ 447305 w 1793930"/>
                <a:gd name="connsiteY957" fmla="*/ 115015 h 1437066"/>
                <a:gd name="connsiteX958" fmla="*/ 449788 w 1793930"/>
                <a:gd name="connsiteY958" fmla="*/ 114006 h 1437066"/>
                <a:gd name="connsiteX959" fmla="*/ 449167 w 1793930"/>
                <a:gd name="connsiteY959" fmla="*/ 111756 h 1437066"/>
                <a:gd name="connsiteX960" fmla="*/ 449167 w 1793930"/>
                <a:gd name="connsiteY960" fmla="*/ 107335 h 1437066"/>
                <a:gd name="connsiteX961" fmla="*/ 449710 w 1793930"/>
                <a:gd name="connsiteY961" fmla="*/ 107257 h 1437066"/>
                <a:gd name="connsiteX962" fmla="*/ 485162 w 1793930"/>
                <a:gd name="connsiteY962" fmla="*/ 107878 h 1437066"/>
                <a:gd name="connsiteX963" fmla="*/ 486480 w 1793930"/>
                <a:gd name="connsiteY963" fmla="*/ 107955 h 1437066"/>
                <a:gd name="connsiteX964" fmla="*/ 515416 w 1793930"/>
                <a:gd name="connsiteY964" fmla="*/ 134718 h 1437066"/>
                <a:gd name="connsiteX965" fmla="*/ 562271 w 1793930"/>
                <a:gd name="connsiteY965" fmla="*/ 144260 h 1437066"/>
                <a:gd name="connsiteX966" fmla="*/ 648999 w 1793930"/>
                <a:gd name="connsiteY966" fmla="*/ 147518 h 1437066"/>
                <a:gd name="connsiteX967" fmla="*/ 684994 w 1793930"/>
                <a:gd name="connsiteY967" fmla="*/ 120057 h 1437066"/>
                <a:gd name="connsiteX968" fmla="*/ 690036 w 1793930"/>
                <a:gd name="connsiteY968" fmla="*/ 113230 h 1437066"/>
                <a:gd name="connsiteX969" fmla="*/ 698026 w 1793930"/>
                <a:gd name="connsiteY969" fmla="*/ 102370 h 1437066"/>
                <a:gd name="connsiteX970" fmla="*/ 748837 w 1793930"/>
                <a:gd name="connsiteY970" fmla="*/ 102370 h 1437066"/>
                <a:gd name="connsiteX971" fmla="*/ 765283 w 1793930"/>
                <a:gd name="connsiteY971" fmla="*/ 96164 h 1437066"/>
                <a:gd name="connsiteX972" fmla="*/ 790417 w 1793930"/>
                <a:gd name="connsiteY972" fmla="*/ 75607 h 1437066"/>
                <a:gd name="connsiteX973" fmla="*/ 822766 w 1793930"/>
                <a:gd name="connsiteY973" fmla="*/ 81813 h 1437066"/>
                <a:gd name="connsiteX974" fmla="*/ 831454 w 1793930"/>
                <a:gd name="connsiteY974" fmla="*/ 98414 h 1437066"/>
                <a:gd name="connsiteX975" fmla="*/ 871560 w 1793930"/>
                <a:gd name="connsiteY975" fmla="*/ 97172 h 1437066"/>
                <a:gd name="connsiteX976" fmla="*/ 894755 w 1793930"/>
                <a:gd name="connsiteY976" fmla="*/ 82976 h 1437066"/>
                <a:gd name="connsiteX977" fmla="*/ 908718 w 1793930"/>
                <a:gd name="connsiteY977" fmla="*/ 73900 h 1437066"/>
                <a:gd name="connsiteX978" fmla="*/ 953867 w 1793930"/>
                <a:gd name="connsiteY978" fmla="*/ 52800 h 1437066"/>
                <a:gd name="connsiteX979" fmla="*/ 1024382 w 1793930"/>
                <a:gd name="connsiteY979" fmla="*/ 76072 h 1437066"/>
                <a:gd name="connsiteX980" fmla="*/ 1134693 w 1793930"/>
                <a:gd name="connsiteY980" fmla="*/ 101284 h 1437066"/>
                <a:gd name="connsiteX981" fmla="*/ 1178367 w 1793930"/>
                <a:gd name="connsiteY981" fmla="*/ 105938 h 1437066"/>
                <a:gd name="connsiteX982" fmla="*/ 1217154 w 1793930"/>
                <a:gd name="connsiteY982" fmla="*/ 161714 h 1437066"/>
                <a:gd name="connsiteX983" fmla="*/ 1229334 w 1793930"/>
                <a:gd name="connsiteY983" fmla="*/ 184599 h 1437066"/>
                <a:gd name="connsiteX984" fmla="*/ 1256950 w 1793930"/>
                <a:gd name="connsiteY984" fmla="*/ 155664 h 1437066"/>
                <a:gd name="connsiteX985" fmla="*/ 1258036 w 1793930"/>
                <a:gd name="connsiteY985" fmla="*/ 155431 h 1437066"/>
                <a:gd name="connsiteX986" fmla="*/ 1324750 w 1793930"/>
                <a:gd name="connsiteY986" fmla="*/ 154190 h 1437066"/>
                <a:gd name="connsiteX987" fmla="*/ 1466556 w 1793930"/>
                <a:gd name="connsiteY987" fmla="*/ 153336 h 1437066"/>
                <a:gd name="connsiteX988" fmla="*/ 1544751 w 1793930"/>
                <a:gd name="connsiteY988" fmla="*/ 82744 h 1437066"/>
                <a:gd name="connsiteX989" fmla="*/ 1592615 w 1793930"/>
                <a:gd name="connsiteY989" fmla="*/ 6721 h 1437066"/>
                <a:gd name="connsiteX990" fmla="*/ 1596649 w 1793930"/>
                <a:gd name="connsiteY990" fmla="*/ 282 h 1437066"/>
                <a:gd name="connsiteX991" fmla="*/ 1597347 w 1793930"/>
                <a:gd name="connsiteY991" fmla="*/ 1601 h 1437066"/>
                <a:gd name="connsiteX992" fmla="*/ 1600295 w 1793930"/>
                <a:gd name="connsiteY992" fmla="*/ 7419 h 1437066"/>
                <a:gd name="connsiteX993" fmla="*/ 1600372 w 1793930"/>
                <a:gd name="connsiteY993" fmla="*/ 7419 h 1437066"/>
                <a:gd name="connsiteX994" fmla="*/ 1634815 w 1793930"/>
                <a:gd name="connsiteY994" fmla="*/ 74210 h 1437066"/>
                <a:gd name="connsiteX995" fmla="*/ 1677792 w 1793930"/>
                <a:gd name="connsiteY995" fmla="*/ 117187 h 1437066"/>
                <a:gd name="connsiteX996" fmla="*/ 1678257 w 1793930"/>
                <a:gd name="connsiteY996" fmla="*/ 117652 h 1437066"/>
                <a:gd name="connsiteX997" fmla="*/ 1677714 w 1793930"/>
                <a:gd name="connsiteY997" fmla="*/ 118350 h 1437066"/>
                <a:gd name="connsiteX998" fmla="*/ 1677326 w 1793930"/>
                <a:gd name="connsiteY998" fmla="*/ 118893 h 1437066"/>
                <a:gd name="connsiteX999" fmla="*/ 1676705 w 1793930"/>
                <a:gd name="connsiteY999" fmla="*/ 121531 h 1437066"/>
                <a:gd name="connsiteX1000" fmla="*/ 1680119 w 1793930"/>
                <a:gd name="connsiteY1000" fmla="*/ 124944 h 1437066"/>
                <a:gd name="connsiteX1001" fmla="*/ 1680119 w 1793930"/>
                <a:gd name="connsiteY1001" fmla="*/ 125565 h 1437066"/>
                <a:gd name="connsiteX1002" fmla="*/ 1680196 w 1793930"/>
                <a:gd name="connsiteY1002" fmla="*/ 126418 h 1437066"/>
                <a:gd name="connsiteX1003" fmla="*/ 1680429 w 1793930"/>
                <a:gd name="connsiteY1003" fmla="*/ 128900 h 1437066"/>
                <a:gd name="connsiteX1004" fmla="*/ 1680662 w 1793930"/>
                <a:gd name="connsiteY1004" fmla="*/ 130995 h 1437066"/>
                <a:gd name="connsiteX1005" fmla="*/ 1681050 w 1793930"/>
                <a:gd name="connsiteY1005" fmla="*/ 134641 h 1437066"/>
                <a:gd name="connsiteX1006" fmla="*/ 1681515 w 1793930"/>
                <a:gd name="connsiteY1006" fmla="*/ 137821 h 1437066"/>
                <a:gd name="connsiteX1007" fmla="*/ 1682213 w 1793930"/>
                <a:gd name="connsiteY1007" fmla="*/ 142631 h 1437066"/>
                <a:gd name="connsiteX1008" fmla="*/ 1683067 w 1793930"/>
                <a:gd name="connsiteY1008" fmla="*/ 148139 h 1437066"/>
                <a:gd name="connsiteX1009" fmla="*/ 1691057 w 1793930"/>
                <a:gd name="connsiteY1009" fmla="*/ 179944 h 1437066"/>
                <a:gd name="connsiteX1010" fmla="*/ 1693462 w 1793930"/>
                <a:gd name="connsiteY1010" fmla="*/ 186849 h 1437066"/>
                <a:gd name="connsiteX1011" fmla="*/ 1695866 w 1793930"/>
                <a:gd name="connsiteY1011" fmla="*/ 193054 h 1437066"/>
                <a:gd name="connsiteX1012" fmla="*/ 1696022 w 1793930"/>
                <a:gd name="connsiteY1012" fmla="*/ 193597 h 1437066"/>
                <a:gd name="connsiteX1013" fmla="*/ 1696565 w 1793930"/>
                <a:gd name="connsiteY1013" fmla="*/ 194606 h 1437066"/>
                <a:gd name="connsiteX1014" fmla="*/ 1699202 w 1793930"/>
                <a:gd name="connsiteY1014" fmla="*/ 200734 h 1437066"/>
                <a:gd name="connsiteX1015" fmla="*/ 1706261 w 1793930"/>
                <a:gd name="connsiteY1015" fmla="*/ 214698 h 1437066"/>
                <a:gd name="connsiteX1016" fmla="*/ 1708899 w 1793930"/>
                <a:gd name="connsiteY1016" fmla="*/ 218964 h 1437066"/>
                <a:gd name="connsiteX1017" fmla="*/ 1712157 w 1793930"/>
                <a:gd name="connsiteY1017" fmla="*/ 223929 h 1437066"/>
                <a:gd name="connsiteX1018" fmla="*/ 1712235 w 1793930"/>
                <a:gd name="connsiteY1018" fmla="*/ 224162 h 1437066"/>
                <a:gd name="connsiteX1019" fmla="*/ 1714639 w 1793930"/>
                <a:gd name="connsiteY1019" fmla="*/ 227342 h 1437066"/>
                <a:gd name="connsiteX1020" fmla="*/ 1715803 w 1793930"/>
                <a:gd name="connsiteY1020" fmla="*/ 228971 h 1437066"/>
                <a:gd name="connsiteX1021" fmla="*/ 1719837 w 1793930"/>
                <a:gd name="connsiteY1021" fmla="*/ 234091 h 1437066"/>
                <a:gd name="connsiteX1022" fmla="*/ 1782750 w 1793930"/>
                <a:gd name="connsiteY1022" fmla="*/ 380785 h 1437066"/>
                <a:gd name="connsiteX1023" fmla="*/ 1782750 w 1793930"/>
                <a:gd name="connsiteY1023" fmla="*/ 496526 h 1437066"/>
                <a:gd name="connsiteX1024" fmla="*/ 1782750 w 1793930"/>
                <a:gd name="connsiteY1024" fmla="*/ 496526 h 1437066"/>
                <a:gd name="connsiteX1025" fmla="*/ 1739696 w 1793930"/>
                <a:gd name="connsiteY1025" fmla="*/ 583952 h 1437066"/>
                <a:gd name="connsiteX1026" fmla="*/ 1743032 w 1793930"/>
                <a:gd name="connsiteY1026" fmla="*/ 620024 h 1437066"/>
                <a:gd name="connsiteX1027" fmla="*/ 1754047 w 1793930"/>
                <a:gd name="connsiteY1027" fmla="*/ 643219 h 1437066"/>
                <a:gd name="connsiteX1028" fmla="*/ 1750634 w 1793930"/>
                <a:gd name="connsiteY1028" fmla="*/ 667965 h 1437066"/>
                <a:gd name="connsiteX1029" fmla="*/ 1747376 w 1793930"/>
                <a:gd name="connsiteY1029" fmla="*/ 663854 h 1437066"/>
                <a:gd name="connsiteX1030" fmla="*/ 1746678 w 1793930"/>
                <a:gd name="connsiteY1030" fmla="*/ 669207 h 1437066"/>
                <a:gd name="connsiteX1031" fmla="*/ 1735197 w 1793930"/>
                <a:gd name="connsiteY1031" fmla="*/ 654467 h 1437066"/>
                <a:gd name="connsiteX1032" fmla="*/ 1677947 w 1793930"/>
                <a:gd name="connsiteY1032" fmla="*/ 654467 h 1437066"/>
                <a:gd name="connsiteX1033" fmla="*/ 1646219 w 1793930"/>
                <a:gd name="connsiteY1033" fmla="*/ 619792 h 1437066"/>
                <a:gd name="connsiteX1034" fmla="*/ 1632023 w 1793930"/>
                <a:gd name="connsiteY1034" fmla="*/ 614749 h 1437066"/>
                <a:gd name="connsiteX1035" fmla="*/ 1591141 w 1793930"/>
                <a:gd name="connsiteY1035" fmla="*/ 600398 h 1437066"/>
                <a:gd name="connsiteX1036" fmla="*/ 1560499 w 1793930"/>
                <a:gd name="connsiteY1036" fmla="*/ 583952 h 1437066"/>
                <a:gd name="connsiteX1037" fmla="*/ 1548242 w 1793930"/>
                <a:gd name="connsiteY1037" fmla="*/ 620800 h 1437066"/>
                <a:gd name="connsiteX1038" fmla="*/ 1542114 w 1793930"/>
                <a:gd name="connsiteY1038" fmla="*/ 653459 h 1437066"/>
                <a:gd name="connsiteX1039" fmla="*/ 1574773 w 1793930"/>
                <a:gd name="connsiteY1039" fmla="*/ 682161 h 1437066"/>
                <a:gd name="connsiteX1040" fmla="*/ 1581987 w 1793930"/>
                <a:gd name="connsiteY1040" fmla="*/ 725991 h 1437066"/>
                <a:gd name="connsiteX1041" fmla="*/ 1539011 w 1793930"/>
                <a:gd name="connsiteY1041" fmla="*/ 798523 h 1437066"/>
                <a:gd name="connsiteX1042" fmla="*/ 1366408 w 1793930"/>
                <a:gd name="connsiteY1042" fmla="*/ 904800 h 1437066"/>
                <a:gd name="connsiteX1043" fmla="*/ 1336774 w 1793930"/>
                <a:gd name="connsiteY1043" fmla="*/ 975315 h 1437066"/>
                <a:gd name="connsiteX1044" fmla="*/ 1276421 w 1793930"/>
                <a:gd name="connsiteY1044" fmla="*/ 1025351 h 1437066"/>
                <a:gd name="connsiteX1045" fmla="*/ 1229489 w 1793930"/>
                <a:gd name="connsiteY1045" fmla="*/ 1094858 h 1437066"/>
                <a:gd name="connsiteX1046" fmla="*/ 1280533 w 1793930"/>
                <a:gd name="connsiteY1046" fmla="*/ 1154124 h 1437066"/>
                <a:gd name="connsiteX1047" fmla="*/ 1306132 w 1793930"/>
                <a:gd name="connsiteY1047" fmla="*/ 1229760 h 1437066"/>
                <a:gd name="connsiteX1048" fmla="*/ 1322423 w 1793930"/>
                <a:gd name="connsiteY1048" fmla="*/ 1256290 h 1437066"/>
                <a:gd name="connsiteX1049" fmla="*/ 1333671 w 1793930"/>
                <a:gd name="connsiteY1049" fmla="*/ 1303223 h 1437066"/>
                <a:gd name="connsiteX1050" fmla="*/ 1360202 w 1793930"/>
                <a:gd name="connsiteY1050" fmla="*/ 1335959 h 1437066"/>
                <a:gd name="connsiteX1051" fmla="*/ 1368347 w 1793930"/>
                <a:gd name="connsiteY1051" fmla="*/ 1361559 h 1437066"/>
                <a:gd name="connsiteX1052" fmla="*/ 1347014 w 1793930"/>
                <a:gd name="connsiteY1052" fmla="*/ 1391114 h 1437066"/>
                <a:gd name="connsiteX1053" fmla="*/ 1320871 w 1793930"/>
                <a:gd name="connsiteY1053" fmla="*/ 1416869 h 1437066"/>
                <a:gd name="connsiteX1054" fmla="*/ 1320639 w 1793930"/>
                <a:gd name="connsiteY1054" fmla="*/ 1416093 h 1437066"/>
                <a:gd name="connsiteX1055" fmla="*/ 1320406 w 1793930"/>
                <a:gd name="connsiteY1055" fmla="*/ 1415395 h 1437066"/>
                <a:gd name="connsiteX1056" fmla="*/ 1320328 w 1793930"/>
                <a:gd name="connsiteY1056" fmla="*/ 1415240 h 1437066"/>
                <a:gd name="connsiteX1057" fmla="*/ 1319320 w 1793930"/>
                <a:gd name="connsiteY1057" fmla="*/ 1413301 h 1437066"/>
                <a:gd name="connsiteX1058" fmla="*/ 1319242 w 1793930"/>
                <a:gd name="connsiteY1058" fmla="*/ 1413068 h 1437066"/>
                <a:gd name="connsiteX1059" fmla="*/ 1343833 w 1793930"/>
                <a:gd name="connsiteY1059" fmla="*/ 1388865 h 1437066"/>
                <a:gd name="connsiteX1060" fmla="*/ 1364080 w 1793930"/>
                <a:gd name="connsiteY1060" fmla="*/ 1360860 h 1437066"/>
                <a:gd name="connsiteX1061" fmla="*/ 1356711 w 1793930"/>
                <a:gd name="connsiteY1061" fmla="*/ 1337821 h 1437066"/>
                <a:gd name="connsiteX1062" fmla="*/ 1330646 w 1793930"/>
                <a:gd name="connsiteY1062" fmla="*/ 1305627 h 1437066"/>
                <a:gd name="connsiteX1063" fmla="*/ 1318855 w 1793930"/>
                <a:gd name="connsiteY1063" fmla="*/ 1257764 h 1437066"/>
                <a:gd name="connsiteX1064" fmla="*/ 1302874 w 1793930"/>
                <a:gd name="connsiteY1064" fmla="*/ 1231777 h 1437066"/>
                <a:gd name="connsiteX1065" fmla="*/ 1302409 w 1793930"/>
                <a:gd name="connsiteY1065" fmla="*/ 1230768 h 1437066"/>
                <a:gd name="connsiteX1066" fmla="*/ 1278361 w 1793930"/>
                <a:gd name="connsiteY1066" fmla="*/ 1157305 h 1437066"/>
                <a:gd name="connsiteX1067" fmla="*/ 1226386 w 1793930"/>
                <a:gd name="connsiteY1067" fmla="*/ 1097185 h 1437066"/>
                <a:gd name="connsiteX1068" fmla="*/ 1273939 w 1793930"/>
                <a:gd name="connsiteY1068" fmla="*/ 1022325 h 1437066"/>
                <a:gd name="connsiteX1069" fmla="*/ 1333128 w 1793930"/>
                <a:gd name="connsiteY1069" fmla="*/ 973298 h 1437066"/>
                <a:gd name="connsiteX1070" fmla="*/ 1364080 w 1793930"/>
                <a:gd name="connsiteY1070" fmla="*/ 901697 h 1437066"/>
                <a:gd name="connsiteX1071" fmla="*/ 1537382 w 1793930"/>
                <a:gd name="connsiteY1071" fmla="*/ 795032 h 1437066"/>
                <a:gd name="connsiteX1072" fmla="*/ 1577953 w 1793930"/>
                <a:gd name="connsiteY1072" fmla="*/ 725603 h 1437066"/>
                <a:gd name="connsiteX1073" fmla="*/ 1571127 w 1793930"/>
                <a:gd name="connsiteY1073" fmla="*/ 684101 h 1437066"/>
                <a:gd name="connsiteX1074" fmla="*/ 1537925 w 1793930"/>
                <a:gd name="connsiteY1074" fmla="*/ 654855 h 1437066"/>
                <a:gd name="connsiteX1075" fmla="*/ 1544519 w 1793930"/>
                <a:gd name="connsiteY1075" fmla="*/ 619636 h 1437066"/>
                <a:gd name="connsiteX1076" fmla="*/ 1558249 w 1793930"/>
                <a:gd name="connsiteY1076" fmla="*/ 578367 h 1437066"/>
                <a:gd name="connsiteX1077" fmla="*/ 1592460 w 1793930"/>
                <a:gd name="connsiteY1077" fmla="*/ 596752 h 1437066"/>
                <a:gd name="connsiteX1078" fmla="*/ 1648624 w 1793930"/>
                <a:gd name="connsiteY1078" fmla="*/ 616533 h 1437066"/>
                <a:gd name="connsiteX1079" fmla="*/ 1649322 w 1793930"/>
                <a:gd name="connsiteY1079" fmla="*/ 617464 h 1437066"/>
                <a:gd name="connsiteX1080" fmla="*/ 1680196 w 1793930"/>
                <a:gd name="connsiteY1080" fmla="*/ 651364 h 1437066"/>
                <a:gd name="connsiteX1081" fmla="*/ 1734498 w 1793930"/>
                <a:gd name="connsiteY1081" fmla="*/ 650666 h 1437066"/>
                <a:gd name="connsiteX1082" fmla="*/ 1736826 w 1793930"/>
                <a:gd name="connsiteY1082" fmla="*/ 650201 h 1437066"/>
                <a:gd name="connsiteX1083" fmla="*/ 1747298 w 1793930"/>
                <a:gd name="connsiteY1083" fmla="*/ 663699 h 1437066"/>
                <a:gd name="connsiteX1084" fmla="*/ 1750013 w 1793930"/>
                <a:gd name="connsiteY1084" fmla="*/ 643840 h 1437066"/>
                <a:gd name="connsiteX1085" fmla="*/ 1739541 w 1793930"/>
                <a:gd name="connsiteY1085" fmla="*/ 621809 h 1437066"/>
                <a:gd name="connsiteX1086" fmla="*/ 1735895 w 1793930"/>
                <a:gd name="connsiteY1086" fmla="*/ 583332 h 1437066"/>
                <a:gd name="connsiteX1087" fmla="*/ 1754823 w 1793930"/>
                <a:gd name="connsiteY1087" fmla="*/ 542140 h 1437066"/>
                <a:gd name="connsiteX1088" fmla="*/ 1779181 w 1793930"/>
                <a:gd name="connsiteY1088" fmla="*/ 495052 h 1437066"/>
                <a:gd name="connsiteX1089" fmla="*/ 1783370 w 1793930"/>
                <a:gd name="connsiteY1089" fmla="*/ 424149 h 1437066"/>
                <a:gd name="connsiteX1090" fmla="*/ 1778871 w 1793930"/>
                <a:gd name="connsiteY1090" fmla="*/ 381017 h 1437066"/>
                <a:gd name="connsiteX1091" fmla="*/ 1716811 w 1793930"/>
                <a:gd name="connsiteY1091" fmla="*/ 236574 h 1437066"/>
                <a:gd name="connsiteX1092" fmla="*/ 1715803 w 1793930"/>
                <a:gd name="connsiteY1092" fmla="*/ 235255 h 1437066"/>
                <a:gd name="connsiteX1093" fmla="*/ 1713864 w 1793930"/>
                <a:gd name="connsiteY1093" fmla="*/ 232773 h 1437066"/>
                <a:gd name="connsiteX1094" fmla="*/ 1713088 w 1793930"/>
                <a:gd name="connsiteY1094" fmla="*/ 231687 h 1437066"/>
                <a:gd name="connsiteX1095" fmla="*/ 1712778 w 1793930"/>
                <a:gd name="connsiteY1095" fmla="*/ 231376 h 1437066"/>
                <a:gd name="connsiteX1096" fmla="*/ 1711924 w 1793930"/>
                <a:gd name="connsiteY1096" fmla="*/ 230290 h 1437066"/>
                <a:gd name="connsiteX1097" fmla="*/ 1711381 w 1793930"/>
                <a:gd name="connsiteY1097" fmla="*/ 229514 h 1437066"/>
                <a:gd name="connsiteX1098" fmla="*/ 1710606 w 1793930"/>
                <a:gd name="connsiteY1098" fmla="*/ 228506 h 1437066"/>
                <a:gd name="connsiteX1099" fmla="*/ 1709054 w 1793930"/>
                <a:gd name="connsiteY1099" fmla="*/ 226411 h 1437066"/>
                <a:gd name="connsiteX1100" fmla="*/ 1708278 w 1793930"/>
                <a:gd name="connsiteY1100" fmla="*/ 225558 h 1437066"/>
                <a:gd name="connsiteX1101" fmla="*/ 1708278 w 1793930"/>
                <a:gd name="connsiteY1101" fmla="*/ 225093 h 1437066"/>
                <a:gd name="connsiteX1102" fmla="*/ 1706572 w 1793930"/>
                <a:gd name="connsiteY1102" fmla="*/ 222533 h 1437066"/>
                <a:gd name="connsiteX1103" fmla="*/ 1705718 w 1793930"/>
                <a:gd name="connsiteY1103" fmla="*/ 221136 h 1437066"/>
                <a:gd name="connsiteX1104" fmla="*/ 1702926 w 1793930"/>
                <a:gd name="connsiteY1104" fmla="*/ 216637 h 1437066"/>
                <a:gd name="connsiteX1105" fmla="*/ 1695634 w 1793930"/>
                <a:gd name="connsiteY1105" fmla="*/ 202363 h 1437066"/>
                <a:gd name="connsiteX1106" fmla="*/ 1693229 w 1793930"/>
                <a:gd name="connsiteY1106" fmla="*/ 196623 h 1437066"/>
                <a:gd name="connsiteX1107" fmla="*/ 1692143 w 1793930"/>
                <a:gd name="connsiteY1107" fmla="*/ 194296 h 1437066"/>
                <a:gd name="connsiteX1108" fmla="*/ 1689816 w 1793930"/>
                <a:gd name="connsiteY1108" fmla="*/ 188245 h 1437066"/>
                <a:gd name="connsiteX1109" fmla="*/ 1688109 w 1793930"/>
                <a:gd name="connsiteY1109" fmla="*/ 183435 h 1437066"/>
                <a:gd name="connsiteX1110" fmla="*/ 1687333 w 1793930"/>
                <a:gd name="connsiteY1110" fmla="*/ 181108 h 1437066"/>
                <a:gd name="connsiteX1111" fmla="*/ 1679265 w 1793930"/>
                <a:gd name="connsiteY1111" fmla="*/ 148837 h 1437066"/>
                <a:gd name="connsiteX1112" fmla="*/ 1679033 w 1793930"/>
                <a:gd name="connsiteY1112" fmla="*/ 147596 h 1437066"/>
                <a:gd name="connsiteX1113" fmla="*/ 1678412 w 1793930"/>
                <a:gd name="connsiteY1113" fmla="*/ 143407 h 1437066"/>
                <a:gd name="connsiteX1114" fmla="*/ 1677714 w 1793930"/>
                <a:gd name="connsiteY1114" fmla="*/ 138597 h 1437066"/>
                <a:gd name="connsiteX1115" fmla="*/ 1677171 w 1793930"/>
                <a:gd name="connsiteY1115" fmla="*/ 135029 h 1437066"/>
                <a:gd name="connsiteX1116" fmla="*/ 1676628 w 1793930"/>
                <a:gd name="connsiteY1116" fmla="*/ 129986 h 1437066"/>
                <a:gd name="connsiteX1117" fmla="*/ 1676473 w 1793930"/>
                <a:gd name="connsiteY1117" fmla="*/ 128125 h 1437066"/>
                <a:gd name="connsiteX1118" fmla="*/ 1676395 w 1793930"/>
                <a:gd name="connsiteY1118" fmla="*/ 126728 h 1437066"/>
                <a:gd name="connsiteX1119" fmla="*/ 1676395 w 1793930"/>
                <a:gd name="connsiteY1119" fmla="*/ 126651 h 1437066"/>
                <a:gd name="connsiteX1120" fmla="*/ 1676318 w 1793930"/>
                <a:gd name="connsiteY1120" fmla="*/ 126651 h 1437066"/>
                <a:gd name="connsiteX1121" fmla="*/ 1675619 w 1793930"/>
                <a:gd name="connsiteY1121" fmla="*/ 125875 h 1437066"/>
                <a:gd name="connsiteX1122" fmla="*/ 1628920 w 1793930"/>
                <a:gd name="connsiteY1122" fmla="*/ 79253 h 1437066"/>
                <a:gd name="connsiteX1123" fmla="*/ 1595950 w 1793930"/>
                <a:gd name="connsiteY1123" fmla="*/ 15952 h 1437066"/>
                <a:gd name="connsiteX1124" fmla="*/ 1551035 w 1793930"/>
                <a:gd name="connsiteY1124" fmla="*/ 87320 h 1437066"/>
                <a:gd name="connsiteX1125" fmla="*/ 1550337 w 1793930"/>
                <a:gd name="connsiteY1125" fmla="*/ 88174 h 1437066"/>
                <a:gd name="connsiteX1126" fmla="*/ 1472452 w 1793930"/>
                <a:gd name="connsiteY1126" fmla="*/ 158301 h 1437066"/>
                <a:gd name="connsiteX1127" fmla="*/ 1470435 w 1793930"/>
                <a:gd name="connsiteY1127" fmla="*/ 159697 h 1437066"/>
                <a:gd name="connsiteX1128" fmla="*/ 1468185 w 1793930"/>
                <a:gd name="connsiteY1128" fmla="*/ 160551 h 1437066"/>
                <a:gd name="connsiteX1129" fmla="*/ 1465238 w 1793930"/>
                <a:gd name="connsiteY1129" fmla="*/ 161327 h 1437066"/>
                <a:gd name="connsiteX1130" fmla="*/ 1461824 w 1793930"/>
                <a:gd name="connsiteY1130" fmla="*/ 162025 h 1437066"/>
                <a:gd name="connsiteX1131" fmla="*/ 1455618 w 1793930"/>
                <a:gd name="connsiteY1131" fmla="*/ 162956 h 1437066"/>
                <a:gd name="connsiteX1132" fmla="*/ 1453213 w 1793930"/>
                <a:gd name="connsiteY1132" fmla="*/ 163266 h 1437066"/>
                <a:gd name="connsiteX1133" fmla="*/ 1448249 w 1793930"/>
                <a:gd name="connsiteY1133" fmla="*/ 163809 h 1437066"/>
                <a:gd name="connsiteX1134" fmla="*/ 1442663 w 1793930"/>
                <a:gd name="connsiteY1134" fmla="*/ 164274 h 1437066"/>
                <a:gd name="connsiteX1135" fmla="*/ 1437311 w 1793930"/>
                <a:gd name="connsiteY1135" fmla="*/ 164662 h 1437066"/>
                <a:gd name="connsiteX1136" fmla="*/ 1424744 w 1793930"/>
                <a:gd name="connsiteY1136" fmla="*/ 165283 h 1437066"/>
                <a:gd name="connsiteX1137" fmla="*/ 1418305 w 1793930"/>
                <a:gd name="connsiteY1137" fmla="*/ 165516 h 1437066"/>
                <a:gd name="connsiteX1138" fmla="*/ 1394412 w 1793930"/>
                <a:gd name="connsiteY1138" fmla="*/ 165826 h 1437066"/>
                <a:gd name="connsiteX1139" fmla="*/ 1378121 w 1793930"/>
                <a:gd name="connsiteY1139" fmla="*/ 165671 h 1437066"/>
                <a:gd name="connsiteX1140" fmla="*/ 1362374 w 1793930"/>
                <a:gd name="connsiteY1140" fmla="*/ 165205 h 1437066"/>
                <a:gd name="connsiteX1141" fmla="*/ 1352599 w 1793930"/>
                <a:gd name="connsiteY1141" fmla="*/ 164740 h 1437066"/>
                <a:gd name="connsiteX1142" fmla="*/ 1343601 w 1793930"/>
                <a:gd name="connsiteY1142" fmla="*/ 164197 h 1437066"/>
                <a:gd name="connsiteX1143" fmla="*/ 1323199 w 1793930"/>
                <a:gd name="connsiteY1143" fmla="*/ 161792 h 1437066"/>
                <a:gd name="connsiteX1144" fmla="*/ 1260984 w 1793930"/>
                <a:gd name="connsiteY1144" fmla="*/ 162723 h 1437066"/>
                <a:gd name="connsiteX1145" fmla="*/ 1227549 w 1793930"/>
                <a:gd name="connsiteY1145" fmla="*/ 197787 h 1437066"/>
                <a:gd name="connsiteX1146" fmla="*/ 1210561 w 1793930"/>
                <a:gd name="connsiteY1146" fmla="*/ 165748 h 1437066"/>
                <a:gd name="connsiteX1147" fmla="*/ 1174023 w 1793930"/>
                <a:gd name="connsiteY1147" fmla="*/ 113230 h 1437066"/>
                <a:gd name="connsiteX1148" fmla="*/ 1133452 w 1793930"/>
                <a:gd name="connsiteY1148" fmla="*/ 108886 h 1437066"/>
                <a:gd name="connsiteX1149" fmla="*/ 1022132 w 1793930"/>
                <a:gd name="connsiteY1149" fmla="*/ 83519 h 1437066"/>
                <a:gd name="connsiteX1150" fmla="*/ 1021124 w 1793930"/>
                <a:gd name="connsiteY1150" fmla="*/ 83131 h 1437066"/>
                <a:gd name="connsiteX1151" fmla="*/ 954565 w 1793930"/>
                <a:gd name="connsiteY1151" fmla="*/ 60557 h 1437066"/>
                <a:gd name="connsiteX1152" fmla="*/ 908718 w 1793930"/>
                <a:gd name="connsiteY1152" fmla="*/ 83131 h 1437066"/>
                <a:gd name="connsiteX1153" fmla="*/ 899022 w 1793930"/>
                <a:gd name="connsiteY1153" fmla="*/ 89415 h 1437066"/>
                <a:gd name="connsiteX1154" fmla="*/ 874586 w 1793930"/>
                <a:gd name="connsiteY1154" fmla="*/ 104309 h 1437066"/>
                <a:gd name="connsiteX1155" fmla="*/ 828118 w 1793930"/>
                <a:gd name="connsiteY1155" fmla="*/ 105706 h 1437066"/>
                <a:gd name="connsiteX1156" fmla="*/ 826334 w 1793930"/>
                <a:gd name="connsiteY1156" fmla="*/ 105318 h 1437066"/>
                <a:gd name="connsiteX1157" fmla="*/ 817568 w 1793930"/>
                <a:gd name="connsiteY1157" fmla="*/ 88717 h 1437066"/>
                <a:gd name="connsiteX1158" fmla="*/ 792512 w 1793930"/>
                <a:gd name="connsiteY1158" fmla="*/ 83907 h 1437066"/>
                <a:gd name="connsiteX1159" fmla="*/ 769705 w 1793930"/>
                <a:gd name="connsiteY1159" fmla="*/ 102603 h 1437066"/>
                <a:gd name="connsiteX1160" fmla="*/ 750932 w 1793930"/>
                <a:gd name="connsiteY1160" fmla="*/ 109895 h 1437066"/>
                <a:gd name="connsiteX1161" fmla="*/ 701905 w 1793930"/>
                <a:gd name="connsiteY1161" fmla="*/ 110127 h 1437066"/>
                <a:gd name="connsiteX1162" fmla="*/ 699655 w 1793930"/>
                <a:gd name="connsiteY1162" fmla="*/ 113230 h 1437066"/>
                <a:gd name="connsiteX1163" fmla="*/ 690967 w 1793930"/>
                <a:gd name="connsiteY1163" fmla="*/ 125099 h 1437066"/>
                <a:gd name="connsiteX1164" fmla="*/ 651559 w 1793930"/>
                <a:gd name="connsiteY1164" fmla="*/ 155431 h 1437066"/>
                <a:gd name="connsiteX1165" fmla="*/ 561340 w 1793930"/>
                <a:gd name="connsiteY1165" fmla="*/ 151940 h 1437066"/>
                <a:gd name="connsiteX1166" fmla="*/ 511770 w 1793930"/>
                <a:gd name="connsiteY1166" fmla="*/ 141855 h 1437066"/>
                <a:gd name="connsiteX1167" fmla="*/ 483222 w 1793930"/>
                <a:gd name="connsiteY1167" fmla="*/ 115558 h 1437066"/>
                <a:gd name="connsiteX1168" fmla="*/ 476629 w 1793930"/>
                <a:gd name="connsiteY1168" fmla="*/ 115170 h 1437066"/>
                <a:gd name="connsiteX1169" fmla="*/ 461346 w 1793930"/>
                <a:gd name="connsiteY1169" fmla="*/ 114704 h 1437066"/>
                <a:gd name="connsiteX1170" fmla="*/ 457002 w 1793930"/>
                <a:gd name="connsiteY1170" fmla="*/ 114627 h 1437066"/>
                <a:gd name="connsiteX1171" fmla="*/ 447305 w 1793930"/>
                <a:gd name="connsiteY1171" fmla="*/ 115015 h 1437066"/>
                <a:gd name="connsiteX1172" fmla="*/ 449788 w 1793930"/>
                <a:gd name="connsiteY1172" fmla="*/ 114006 h 1437066"/>
                <a:gd name="connsiteX1173" fmla="*/ 449167 w 1793930"/>
                <a:gd name="connsiteY1173" fmla="*/ 111756 h 1437066"/>
                <a:gd name="connsiteX1174" fmla="*/ 449167 w 1793930"/>
                <a:gd name="connsiteY1174" fmla="*/ 107335 h 1437066"/>
                <a:gd name="connsiteX1175" fmla="*/ 449710 w 1793930"/>
                <a:gd name="connsiteY1175" fmla="*/ 107257 h 1437066"/>
                <a:gd name="connsiteX1176" fmla="*/ 485162 w 1793930"/>
                <a:gd name="connsiteY1176" fmla="*/ 107878 h 1437066"/>
                <a:gd name="connsiteX1177" fmla="*/ 486480 w 1793930"/>
                <a:gd name="connsiteY1177" fmla="*/ 107955 h 1437066"/>
                <a:gd name="connsiteX1178" fmla="*/ 515416 w 1793930"/>
                <a:gd name="connsiteY1178" fmla="*/ 134718 h 1437066"/>
                <a:gd name="connsiteX1179" fmla="*/ 562271 w 1793930"/>
                <a:gd name="connsiteY1179" fmla="*/ 144260 h 1437066"/>
                <a:gd name="connsiteX1180" fmla="*/ 648999 w 1793930"/>
                <a:gd name="connsiteY1180" fmla="*/ 147518 h 1437066"/>
                <a:gd name="connsiteX1181" fmla="*/ 684994 w 1793930"/>
                <a:gd name="connsiteY1181" fmla="*/ 120057 h 1437066"/>
                <a:gd name="connsiteX1182" fmla="*/ 690036 w 1793930"/>
                <a:gd name="connsiteY1182" fmla="*/ 113230 h 1437066"/>
                <a:gd name="connsiteX1183" fmla="*/ 698026 w 1793930"/>
                <a:gd name="connsiteY1183" fmla="*/ 102370 h 1437066"/>
                <a:gd name="connsiteX1184" fmla="*/ 748837 w 1793930"/>
                <a:gd name="connsiteY1184" fmla="*/ 102370 h 1437066"/>
                <a:gd name="connsiteX1185" fmla="*/ 765283 w 1793930"/>
                <a:gd name="connsiteY1185" fmla="*/ 96164 h 1437066"/>
                <a:gd name="connsiteX1186" fmla="*/ 790417 w 1793930"/>
                <a:gd name="connsiteY1186" fmla="*/ 75607 h 1437066"/>
                <a:gd name="connsiteX1187" fmla="*/ 822766 w 1793930"/>
                <a:gd name="connsiteY1187" fmla="*/ 81813 h 1437066"/>
                <a:gd name="connsiteX1188" fmla="*/ 831454 w 1793930"/>
                <a:gd name="connsiteY1188" fmla="*/ 98414 h 1437066"/>
                <a:gd name="connsiteX1189" fmla="*/ 871560 w 1793930"/>
                <a:gd name="connsiteY1189" fmla="*/ 97172 h 1437066"/>
                <a:gd name="connsiteX1190" fmla="*/ 894755 w 1793930"/>
                <a:gd name="connsiteY1190" fmla="*/ 82976 h 1437066"/>
                <a:gd name="connsiteX1191" fmla="*/ 908718 w 1793930"/>
                <a:gd name="connsiteY1191" fmla="*/ 73900 h 1437066"/>
                <a:gd name="connsiteX1192" fmla="*/ 953867 w 1793930"/>
                <a:gd name="connsiteY1192" fmla="*/ 52800 h 1437066"/>
                <a:gd name="connsiteX1193" fmla="*/ 1024382 w 1793930"/>
                <a:gd name="connsiteY1193" fmla="*/ 76072 h 1437066"/>
                <a:gd name="connsiteX1194" fmla="*/ 1134693 w 1793930"/>
                <a:gd name="connsiteY1194" fmla="*/ 101284 h 1437066"/>
                <a:gd name="connsiteX1195" fmla="*/ 1178367 w 1793930"/>
                <a:gd name="connsiteY1195" fmla="*/ 105938 h 1437066"/>
                <a:gd name="connsiteX1196" fmla="*/ 1217154 w 1793930"/>
                <a:gd name="connsiteY1196" fmla="*/ 161714 h 1437066"/>
                <a:gd name="connsiteX1197" fmla="*/ 1229334 w 1793930"/>
                <a:gd name="connsiteY1197" fmla="*/ 184599 h 1437066"/>
                <a:gd name="connsiteX1198" fmla="*/ 1256950 w 1793930"/>
                <a:gd name="connsiteY1198" fmla="*/ 155664 h 1437066"/>
                <a:gd name="connsiteX1199" fmla="*/ 1258036 w 1793930"/>
                <a:gd name="connsiteY1199" fmla="*/ 155431 h 1437066"/>
                <a:gd name="connsiteX1200" fmla="*/ 1324750 w 1793930"/>
                <a:gd name="connsiteY1200" fmla="*/ 154190 h 1437066"/>
                <a:gd name="connsiteX1201" fmla="*/ 1466556 w 1793930"/>
                <a:gd name="connsiteY1201" fmla="*/ 153336 h 1437066"/>
                <a:gd name="connsiteX1202" fmla="*/ 1544751 w 1793930"/>
                <a:gd name="connsiteY1202" fmla="*/ 82744 h 1437066"/>
                <a:gd name="connsiteX1203" fmla="*/ 1592615 w 1793930"/>
                <a:gd name="connsiteY1203" fmla="*/ 6721 h 1437066"/>
                <a:gd name="connsiteX1204" fmla="*/ 1596649 w 1793930"/>
                <a:gd name="connsiteY1204" fmla="*/ 282 h 1437066"/>
                <a:gd name="connsiteX1205" fmla="*/ 1597347 w 1793930"/>
                <a:gd name="connsiteY1205" fmla="*/ 1601 h 1437066"/>
                <a:gd name="connsiteX1206" fmla="*/ 1600295 w 1793930"/>
                <a:gd name="connsiteY1206" fmla="*/ 7419 h 1437066"/>
                <a:gd name="connsiteX1207" fmla="*/ 1600372 w 1793930"/>
                <a:gd name="connsiteY1207" fmla="*/ 7419 h 1437066"/>
                <a:gd name="connsiteX1208" fmla="*/ 1634815 w 1793930"/>
                <a:gd name="connsiteY1208" fmla="*/ 74210 h 1437066"/>
                <a:gd name="connsiteX1209" fmla="*/ 1677792 w 1793930"/>
                <a:gd name="connsiteY1209" fmla="*/ 117187 h 1437066"/>
                <a:gd name="connsiteX1210" fmla="*/ 1678257 w 1793930"/>
                <a:gd name="connsiteY1210" fmla="*/ 117652 h 1437066"/>
                <a:gd name="connsiteX1211" fmla="*/ 1677714 w 1793930"/>
                <a:gd name="connsiteY1211" fmla="*/ 118350 h 1437066"/>
                <a:gd name="connsiteX1212" fmla="*/ 1677326 w 1793930"/>
                <a:gd name="connsiteY1212" fmla="*/ 118893 h 1437066"/>
                <a:gd name="connsiteX1213" fmla="*/ 1676705 w 1793930"/>
                <a:gd name="connsiteY1213" fmla="*/ 121531 h 1437066"/>
                <a:gd name="connsiteX1214" fmla="*/ 1680119 w 1793930"/>
                <a:gd name="connsiteY1214" fmla="*/ 124944 h 1437066"/>
                <a:gd name="connsiteX1215" fmla="*/ 1680119 w 1793930"/>
                <a:gd name="connsiteY1215" fmla="*/ 125565 h 1437066"/>
                <a:gd name="connsiteX1216" fmla="*/ 1680196 w 1793930"/>
                <a:gd name="connsiteY1216" fmla="*/ 126418 h 1437066"/>
                <a:gd name="connsiteX1217" fmla="*/ 1680429 w 1793930"/>
                <a:gd name="connsiteY1217" fmla="*/ 128900 h 1437066"/>
                <a:gd name="connsiteX1218" fmla="*/ 1680662 w 1793930"/>
                <a:gd name="connsiteY1218" fmla="*/ 130995 h 1437066"/>
                <a:gd name="connsiteX1219" fmla="*/ 1681050 w 1793930"/>
                <a:gd name="connsiteY1219" fmla="*/ 134641 h 1437066"/>
                <a:gd name="connsiteX1220" fmla="*/ 1681515 w 1793930"/>
                <a:gd name="connsiteY1220" fmla="*/ 137821 h 1437066"/>
                <a:gd name="connsiteX1221" fmla="*/ 1682213 w 1793930"/>
                <a:gd name="connsiteY1221" fmla="*/ 142631 h 1437066"/>
                <a:gd name="connsiteX1222" fmla="*/ 1683067 w 1793930"/>
                <a:gd name="connsiteY1222" fmla="*/ 148139 h 1437066"/>
                <a:gd name="connsiteX1223" fmla="*/ 1691057 w 1793930"/>
                <a:gd name="connsiteY1223" fmla="*/ 179944 h 1437066"/>
                <a:gd name="connsiteX1224" fmla="*/ 1693462 w 1793930"/>
                <a:gd name="connsiteY1224" fmla="*/ 186849 h 1437066"/>
                <a:gd name="connsiteX1225" fmla="*/ 1695866 w 1793930"/>
                <a:gd name="connsiteY1225" fmla="*/ 193054 h 1437066"/>
                <a:gd name="connsiteX1226" fmla="*/ 1696022 w 1793930"/>
                <a:gd name="connsiteY1226" fmla="*/ 193597 h 1437066"/>
                <a:gd name="connsiteX1227" fmla="*/ 1696565 w 1793930"/>
                <a:gd name="connsiteY1227" fmla="*/ 194606 h 1437066"/>
                <a:gd name="connsiteX1228" fmla="*/ 1699202 w 1793930"/>
                <a:gd name="connsiteY1228" fmla="*/ 200734 h 1437066"/>
                <a:gd name="connsiteX1229" fmla="*/ 1706261 w 1793930"/>
                <a:gd name="connsiteY1229" fmla="*/ 214698 h 1437066"/>
                <a:gd name="connsiteX1230" fmla="*/ 1708899 w 1793930"/>
                <a:gd name="connsiteY1230" fmla="*/ 218964 h 1437066"/>
                <a:gd name="connsiteX1231" fmla="*/ 1712157 w 1793930"/>
                <a:gd name="connsiteY1231" fmla="*/ 223929 h 1437066"/>
                <a:gd name="connsiteX1232" fmla="*/ 1712235 w 1793930"/>
                <a:gd name="connsiteY1232" fmla="*/ 224162 h 1437066"/>
                <a:gd name="connsiteX1233" fmla="*/ 1714639 w 1793930"/>
                <a:gd name="connsiteY1233" fmla="*/ 227342 h 1437066"/>
                <a:gd name="connsiteX1234" fmla="*/ 1715803 w 1793930"/>
                <a:gd name="connsiteY1234" fmla="*/ 228971 h 1437066"/>
                <a:gd name="connsiteX1235" fmla="*/ 1719837 w 1793930"/>
                <a:gd name="connsiteY1235" fmla="*/ 234091 h 1437066"/>
                <a:gd name="connsiteX1236" fmla="*/ 1782750 w 1793930"/>
                <a:gd name="connsiteY1236" fmla="*/ 380785 h 1437066"/>
                <a:gd name="connsiteX1237" fmla="*/ 1782750 w 1793930"/>
                <a:gd name="connsiteY1237" fmla="*/ 496526 h 143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</a:cxnLst>
              <a:rect l="l" t="t" r="r" b="b"/>
              <a:pathLst>
                <a:path w="1793930" h="1437066">
                  <a:moveTo>
                    <a:pt x="1782750" y="496526"/>
                  </a:moveTo>
                  <a:cubicBezTo>
                    <a:pt x="1766071" y="536244"/>
                    <a:pt x="1743032" y="563317"/>
                    <a:pt x="1739696" y="583952"/>
                  </a:cubicBezTo>
                  <a:cubicBezTo>
                    <a:pt x="1736360" y="604665"/>
                    <a:pt x="1739696" y="613508"/>
                    <a:pt x="1743032" y="620024"/>
                  </a:cubicBezTo>
                  <a:cubicBezTo>
                    <a:pt x="1746367" y="626696"/>
                    <a:pt x="1754047" y="643219"/>
                    <a:pt x="1754047" y="643219"/>
                  </a:cubicBezTo>
                  <a:lnTo>
                    <a:pt x="1750634" y="667965"/>
                  </a:lnTo>
                  <a:lnTo>
                    <a:pt x="1747376" y="663854"/>
                  </a:lnTo>
                  <a:lnTo>
                    <a:pt x="1746678" y="669207"/>
                  </a:lnTo>
                  <a:lnTo>
                    <a:pt x="1735197" y="654467"/>
                  </a:lnTo>
                  <a:cubicBezTo>
                    <a:pt x="1735197" y="654467"/>
                    <a:pt x="1689195" y="662690"/>
                    <a:pt x="1677947" y="654467"/>
                  </a:cubicBezTo>
                  <a:cubicBezTo>
                    <a:pt x="1666698" y="646322"/>
                    <a:pt x="1646219" y="619792"/>
                    <a:pt x="1646219" y="619792"/>
                  </a:cubicBezTo>
                  <a:lnTo>
                    <a:pt x="1632023" y="614749"/>
                  </a:lnTo>
                  <a:lnTo>
                    <a:pt x="1591141" y="600398"/>
                  </a:lnTo>
                  <a:lnTo>
                    <a:pt x="1560499" y="583952"/>
                  </a:lnTo>
                  <a:lnTo>
                    <a:pt x="1548242" y="620800"/>
                  </a:lnTo>
                  <a:lnTo>
                    <a:pt x="1542114" y="653459"/>
                  </a:lnTo>
                  <a:lnTo>
                    <a:pt x="1574773" y="682161"/>
                  </a:lnTo>
                  <a:lnTo>
                    <a:pt x="1581987" y="725991"/>
                  </a:lnTo>
                  <a:cubicBezTo>
                    <a:pt x="1581987" y="725991"/>
                    <a:pt x="1558482" y="789292"/>
                    <a:pt x="1539011" y="798523"/>
                  </a:cubicBezTo>
                  <a:cubicBezTo>
                    <a:pt x="1519617" y="807832"/>
                    <a:pt x="1389835" y="887501"/>
                    <a:pt x="1366408" y="904800"/>
                  </a:cubicBezTo>
                  <a:cubicBezTo>
                    <a:pt x="1342903" y="922099"/>
                    <a:pt x="1336774" y="975315"/>
                    <a:pt x="1336774" y="975315"/>
                  </a:cubicBezTo>
                  <a:lnTo>
                    <a:pt x="1276421" y="1025351"/>
                  </a:lnTo>
                  <a:cubicBezTo>
                    <a:pt x="1276421" y="1025351"/>
                    <a:pt x="1220257" y="1082601"/>
                    <a:pt x="1229489" y="1094858"/>
                  </a:cubicBezTo>
                  <a:cubicBezTo>
                    <a:pt x="1238643" y="1107037"/>
                    <a:pt x="1274482" y="1150013"/>
                    <a:pt x="1280533" y="1154124"/>
                  </a:cubicBezTo>
                  <a:cubicBezTo>
                    <a:pt x="1286661" y="1158158"/>
                    <a:pt x="1306132" y="1229760"/>
                    <a:pt x="1306132" y="1229760"/>
                  </a:cubicBezTo>
                  <a:lnTo>
                    <a:pt x="1322423" y="1256290"/>
                  </a:lnTo>
                  <a:lnTo>
                    <a:pt x="1333671" y="1303223"/>
                  </a:lnTo>
                  <a:lnTo>
                    <a:pt x="1360202" y="1335959"/>
                  </a:lnTo>
                  <a:lnTo>
                    <a:pt x="1368347" y="1361559"/>
                  </a:lnTo>
                  <a:lnTo>
                    <a:pt x="1347014" y="1391114"/>
                  </a:lnTo>
                  <a:lnTo>
                    <a:pt x="1320871" y="1416869"/>
                  </a:lnTo>
                  <a:lnTo>
                    <a:pt x="1320639" y="1416093"/>
                  </a:lnTo>
                  <a:lnTo>
                    <a:pt x="1320406" y="1415395"/>
                  </a:lnTo>
                  <a:cubicBezTo>
                    <a:pt x="1320406" y="1415318"/>
                    <a:pt x="1320328" y="1415318"/>
                    <a:pt x="1320328" y="1415240"/>
                  </a:cubicBezTo>
                  <a:cubicBezTo>
                    <a:pt x="1320018" y="1414619"/>
                    <a:pt x="1319708" y="1413921"/>
                    <a:pt x="1319320" y="1413301"/>
                  </a:cubicBezTo>
                  <a:cubicBezTo>
                    <a:pt x="1319242" y="1413223"/>
                    <a:pt x="1319242" y="1413146"/>
                    <a:pt x="1319242" y="1413068"/>
                  </a:cubicBezTo>
                  <a:lnTo>
                    <a:pt x="1343833" y="1388865"/>
                  </a:lnTo>
                  <a:lnTo>
                    <a:pt x="1364080" y="1360860"/>
                  </a:lnTo>
                  <a:lnTo>
                    <a:pt x="1356711" y="1337821"/>
                  </a:lnTo>
                  <a:lnTo>
                    <a:pt x="1330646" y="1305627"/>
                  </a:lnTo>
                  <a:lnTo>
                    <a:pt x="1318855" y="1257764"/>
                  </a:lnTo>
                  <a:lnTo>
                    <a:pt x="1302874" y="1231777"/>
                  </a:lnTo>
                  <a:lnTo>
                    <a:pt x="1302409" y="1230768"/>
                  </a:lnTo>
                  <a:cubicBezTo>
                    <a:pt x="1293333" y="1197566"/>
                    <a:pt x="1281852" y="1160951"/>
                    <a:pt x="1278361" y="1157305"/>
                  </a:cubicBezTo>
                  <a:cubicBezTo>
                    <a:pt x="1271534" y="1152651"/>
                    <a:pt x="1234686" y="1108278"/>
                    <a:pt x="1226386" y="1097185"/>
                  </a:cubicBezTo>
                  <a:cubicBezTo>
                    <a:pt x="1216301" y="1083687"/>
                    <a:pt x="1256097" y="1040555"/>
                    <a:pt x="1273939" y="1022325"/>
                  </a:cubicBezTo>
                  <a:lnTo>
                    <a:pt x="1333128" y="973298"/>
                  </a:lnTo>
                  <a:cubicBezTo>
                    <a:pt x="1334369" y="964067"/>
                    <a:pt x="1341584" y="918298"/>
                    <a:pt x="1364080" y="901697"/>
                  </a:cubicBezTo>
                  <a:cubicBezTo>
                    <a:pt x="1386965" y="884786"/>
                    <a:pt x="1516514" y="805039"/>
                    <a:pt x="1537382" y="795032"/>
                  </a:cubicBezTo>
                  <a:cubicBezTo>
                    <a:pt x="1551888" y="788128"/>
                    <a:pt x="1571204" y="743523"/>
                    <a:pt x="1577953" y="725603"/>
                  </a:cubicBezTo>
                  <a:lnTo>
                    <a:pt x="1571127" y="684101"/>
                  </a:lnTo>
                  <a:lnTo>
                    <a:pt x="1537925" y="654855"/>
                  </a:lnTo>
                  <a:lnTo>
                    <a:pt x="1544519" y="619636"/>
                  </a:lnTo>
                  <a:lnTo>
                    <a:pt x="1558249" y="578367"/>
                  </a:lnTo>
                  <a:lnTo>
                    <a:pt x="1592460" y="596752"/>
                  </a:lnTo>
                  <a:lnTo>
                    <a:pt x="1648624" y="616533"/>
                  </a:lnTo>
                  <a:lnTo>
                    <a:pt x="1649322" y="617464"/>
                  </a:lnTo>
                  <a:cubicBezTo>
                    <a:pt x="1649554" y="617697"/>
                    <a:pt x="1669569" y="643607"/>
                    <a:pt x="1680196" y="651364"/>
                  </a:cubicBezTo>
                  <a:cubicBezTo>
                    <a:pt x="1687411" y="656639"/>
                    <a:pt x="1717355" y="653692"/>
                    <a:pt x="1734498" y="650666"/>
                  </a:cubicBezTo>
                  <a:lnTo>
                    <a:pt x="1736826" y="650201"/>
                  </a:lnTo>
                  <a:lnTo>
                    <a:pt x="1747298" y="663699"/>
                  </a:lnTo>
                  <a:lnTo>
                    <a:pt x="1750013" y="643840"/>
                  </a:lnTo>
                  <a:cubicBezTo>
                    <a:pt x="1748307" y="640116"/>
                    <a:pt x="1742333" y="627394"/>
                    <a:pt x="1739541" y="621809"/>
                  </a:cubicBezTo>
                  <a:cubicBezTo>
                    <a:pt x="1735895" y="614672"/>
                    <a:pt x="1732326" y="605208"/>
                    <a:pt x="1735895" y="583332"/>
                  </a:cubicBezTo>
                  <a:cubicBezTo>
                    <a:pt x="1737757" y="571540"/>
                    <a:pt x="1745281" y="558508"/>
                    <a:pt x="1754823" y="542140"/>
                  </a:cubicBezTo>
                  <a:cubicBezTo>
                    <a:pt x="1762658" y="528486"/>
                    <a:pt x="1771579" y="513127"/>
                    <a:pt x="1779181" y="495052"/>
                  </a:cubicBezTo>
                  <a:cubicBezTo>
                    <a:pt x="1789887" y="469297"/>
                    <a:pt x="1787172" y="450291"/>
                    <a:pt x="1783370" y="424149"/>
                  </a:cubicBezTo>
                  <a:cubicBezTo>
                    <a:pt x="1781586" y="411737"/>
                    <a:pt x="1779569" y="397618"/>
                    <a:pt x="1778871" y="381017"/>
                  </a:cubicBezTo>
                  <a:cubicBezTo>
                    <a:pt x="1776699" y="333309"/>
                    <a:pt x="1754125" y="280714"/>
                    <a:pt x="1716811" y="236574"/>
                  </a:cubicBezTo>
                  <a:cubicBezTo>
                    <a:pt x="1716501" y="236108"/>
                    <a:pt x="1716113" y="235720"/>
                    <a:pt x="1715803" y="235255"/>
                  </a:cubicBezTo>
                  <a:cubicBezTo>
                    <a:pt x="1715105" y="234402"/>
                    <a:pt x="1714407" y="233548"/>
                    <a:pt x="1713864" y="232773"/>
                  </a:cubicBezTo>
                  <a:cubicBezTo>
                    <a:pt x="1713553" y="232385"/>
                    <a:pt x="1713321" y="231997"/>
                    <a:pt x="1713088" y="231687"/>
                  </a:cubicBezTo>
                  <a:lnTo>
                    <a:pt x="1712778" y="231376"/>
                  </a:lnTo>
                  <a:cubicBezTo>
                    <a:pt x="1712451" y="231049"/>
                    <a:pt x="1712165" y="230684"/>
                    <a:pt x="1711924" y="230290"/>
                  </a:cubicBezTo>
                  <a:cubicBezTo>
                    <a:pt x="1711700" y="230064"/>
                    <a:pt x="1711517" y="229802"/>
                    <a:pt x="1711381" y="229514"/>
                  </a:cubicBezTo>
                  <a:cubicBezTo>
                    <a:pt x="1711081" y="229213"/>
                    <a:pt x="1710820" y="228874"/>
                    <a:pt x="1710606" y="228506"/>
                  </a:cubicBezTo>
                  <a:cubicBezTo>
                    <a:pt x="1710063" y="227808"/>
                    <a:pt x="1709519" y="227110"/>
                    <a:pt x="1709054" y="226411"/>
                  </a:cubicBezTo>
                  <a:lnTo>
                    <a:pt x="1708278" y="225558"/>
                  </a:lnTo>
                  <a:lnTo>
                    <a:pt x="1708278" y="225093"/>
                  </a:lnTo>
                  <a:cubicBezTo>
                    <a:pt x="1707658" y="224239"/>
                    <a:pt x="1707115" y="223386"/>
                    <a:pt x="1706572" y="222533"/>
                  </a:cubicBezTo>
                  <a:lnTo>
                    <a:pt x="1705718" y="221136"/>
                  </a:lnTo>
                  <a:cubicBezTo>
                    <a:pt x="1704710" y="219663"/>
                    <a:pt x="1703779" y="218111"/>
                    <a:pt x="1702926" y="216637"/>
                  </a:cubicBezTo>
                  <a:cubicBezTo>
                    <a:pt x="1700133" y="211827"/>
                    <a:pt x="1697728" y="207018"/>
                    <a:pt x="1695634" y="202363"/>
                  </a:cubicBezTo>
                  <a:cubicBezTo>
                    <a:pt x="1694703" y="200346"/>
                    <a:pt x="1693772" y="198174"/>
                    <a:pt x="1693229" y="196623"/>
                  </a:cubicBezTo>
                  <a:cubicBezTo>
                    <a:pt x="1692841" y="196002"/>
                    <a:pt x="1692453" y="195227"/>
                    <a:pt x="1692143" y="194296"/>
                  </a:cubicBezTo>
                  <a:cubicBezTo>
                    <a:pt x="1691212" y="192201"/>
                    <a:pt x="1690436" y="190107"/>
                    <a:pt x="1689816" y="188245"/>
                  </a:cubicBezTo>
                  <a:cubicBezTo>
                    <a:pt x="1689195" y="186693"/>
                    <a:pt x="1688652" y="185064"/>
                    <a:pt x="1688109" y="183435"/>
                  </a:cubicBezTo>
                  <a:lnTo>
                    <a:pt x="1687333" y="181108"/>
                  </a:lnTo>
                  <a:cubicBezTo>
                    <a:pt x="1683997" y="170713"/>
                    <a:pt x="1681205" y="159542"/>
                    <a:pt x="1679265" y="148837"/>
                  </a:cubicBezTo>
                  <a:lnTo>
                    <a:pt x="1679033" y="147596"/>
                  </a:lnTo>
                  <a:cubicBezTo>
                    <a:pt x="1678800" y="146044"/>
                    <a:pt x="1678490" y="144570"/>
                    <a:pt x="1678412" y="143407"/>
                  </a:cubicBezTo>
                  <a:cubicBezTo>
                    <a:pt x="1678024" y="141545"/>
                    <a:pt x="1677714" y="139761"/>
                    <a:pt x="1677714" y="138597"/>
                  </a:cubicBezTo>
                  <a:cubicBezTo>
                    <a:pt x="1677481" y="137356"/>
                    <a:pt x="1677326" y="136348"/>
                    <a:pt x="1677171" y="135029"/>
                  </a:cubicBezTo>
                  <a:cubicBezTo>
                    <a:pt x="1676938" y="133089"/>
                    <a:pt x="1676783" y="131383"/>
                    <a:pt x="1676628" y="129986"/>
                  </a:cubicBezTo>
                  <a:cubicBezTo>
                    <a:pt x="1676550" y="129288"/>
                    <a:pt x="1676550" y="128668"/>
                    <a:pt x="1676473" y="128125"/>
                  </a:cubicBezTo>
                  <a:cubicBezTo>
                    <a:pt x="1676473" y="127582"/>
                    <a:pt x="1676395" y="127116"/>
                    <a:pt x="1676395" y="126728"/>
                  </a:cubicBezTo>
                  <a:lnTo>
                    <a:pt x="1676395" y="126651"/>
                  </a:lnTo>
                  <a:lnTo>
                    <a:pt x="1676318" y="126651"/>
                  </a:lnTo>
                  <a:lnTo>
                    <a:pt x="1675619" y="125875"/>
                  </a:lnTo>
                  <a:lnTo>
                    <a:pt x="1628920" y="79253"/>
                  </a:lnTo>
                  <a:lnTo>
                    <a:pt x="1595950" y="15952"/>
                  </a:lnTo>
                  <a:lnTo>
                    <a:pt x="1551035" y="87320"/>
                  </a:lnTo>
                  <a:lnTo>
                    <a:pt x="1550337" y="88174"/>
                  </a:lnTo>
                  <a:cubicBezTo>
                    <a:pt x="1530167" y="105938"/>
                    <a:pt x="1476796" y="153181"/>
                    <a:pt x="1472452" y="158301"/>
                  </a:cubicBezTo>
                  <a:cubicBezTo>
                    <a:pt x="1472064" y="158767"/>
                    <a:pt x="1471366" y="159232"/>
                    <a:pt x="1470435" y="159697"/>
                  </a:cubicBezTo>
                  <a:cubicBezTo>
                    <a:pt x="1469737" y="160008"/>
                    <a:pt x="1469039" y="160318"/>
                    <a:pt x="1468185" y="160551"/>
                  </a:cubicBezTo>
                  <a:cubicBezTo>
                    <a:pt x="1467332" y="160861"/>
                    <a:pt x="1466324" y="161094"/>
                    <a:pt x="1465238" y="161327"/>
                  </a:cubicBezTo>
                  <a:cubicBezTo>
                    <a:pt x="1464151" y="161559"/>
                    <a:pt x="1463065" y="161792"/>
                    <a:pt x="1461824" y="162025"/>
                  </a:cubicBezTo>
                  <a:cubicBezTo>
                    <a:pt x="1459962" y="162413"/>
                    <a:pt x="1457868" y="162723"/>
                    <a:pt x="1455618" y="162956"/>
                  </a:cubicBezTo>
                  <a:cubicBezTo>
                    <a:pt x="1454843" y="163111"/>
                    <a:pt x="1453989" y="163188"/>
                    <a:pt x="1453213" y="163266"/>
                  </a:cubicBezTo>
                  <a:cubicBezTo>
                    <a:pt x="1451584" y="163499"/>
                    <a:pt x="1449955" y="163654"/>
                    <a:pt x="1448249" y="163809"/>
                  </a:cubicBezTo>
                  <a:lnTo>
                    <a:pt x="1442663" y="164274"/>
                  </a:lnTo>
                  <a:cubicBezTo>
                    <a:pt x="1440957" y="164352"/>
                    <a:pt x="1439172" y="164507"/>
                    <a:pt x="1437311" y="164662"/>
                  </a:cubicBezTo>
                  <a:cubicBezTo>
                    <a:pt x="1433354" y="164895"/>
                    <a:pt x="1429088" y="165128"/>
                    <a:pt x="1424744" y="165283"/>
                  </a:cubicBezTo>
                  <a:lnTo>
                    <a:pt x="1418305" y="165516"/>
                  </a:lnTo>
                  <a:cubicBezTo>
                    <a:pt x="1410548" y="165748"/>
                    <a:pt x="1402480" y="165826"/>
                    <a:pt x="1394412" y="165826"/>
                  </a:cubicBezTo>
                  <a:cubicBezTo>
                    <a:pt x="1388904" y="165826"/>
                    <a:pt x="1383474" y="165748"/>
                    <a:pt x="1378121" y="165671"/>
                  </a:cubicBezTo>
                  <a:cubicBezTo>
                    <a:pt x="1372691" y="165593"/>
                    <a:pt x="1367416" y="165438"/>
                    <a:pt x="1362374" y="165205"/>
                  </a:cubicBezTo>
                  <a:lnTo>
                    <a:pt x="1352599" y="164740"/>
                  </a:lnTo>
                  <a:cubicBezTo>
                    <a:pt x="1349419" y="164585"/>
                    <a:pt x="1346471" y="164352"/>
                    <a:pt x="1343601" y="164197"/>
                  </a:cubicBezTo>
                  <a:cubicBezTo>
                    <a:pt x="1335068" y="163576"/>
                    <a:pt x="1328008" y="162800"/>
                    <a:pt x="1323199" y="161792"/>
                  </a:cubicBezTo>
                  <a:cubicBezTo>
                    <a:pt x="1294729" y="156207"/>
                    <a:pt x="1266802" y="161482"/>
                    <a:pt x="1260984" y="162723"/>
                  </a:cubicBezTo>
                  <a:lnTo>
                    <a:pt x="1227549" y="197787"/>
                  </a:lnTo>
                  <a:lnTo>
                    <a:pt x="1210561" y="165748"/>
                  </a:lnTo>
                  <a:lnTo>
                    <a:pt x="1174023" y="113230"/>
                  </a:lnTo>
                  <a:lnTo>
                    <a:pt x="1133452" y="108886"/>
                  </a:lnTo>
                  <a:lnTo>
                    <a:pt x="1022132" y="83519"/>
                  </a:lnTo>
                  <a:lnTo>
                    <a:pt x="1021124" y="83131"/>
                  </a:lnTo>
                  <a:cubicBezTo>
                    <a:pt x="1020658" y="82899"/>
                    <a:pt x="975820" y="58385"/>
                    <a:pt x="954565" y="60557"/>
                  </a:cubicBezTo>
                  <a:cubicBezTo>
                    <a:pt x="943239" y="61643"/>
                    <a:pt x="924699" y="72659"/>
                    <a:pt x="908718" y="83131"/>
                  </a:cubicBezTo>
                  <a:cubicBezTo>
                    <a:pt x="905383" y="85226"/>
                    <a:pt x="902125" y="87398"/>
                    <a:pt x="899022" y="89415"/>
                  </a:cubicBezTo>
                  <a:cubicBezTo>
                    <a:pt x="888937" y="96086"/>
                    <a:pt x="880249" y="101904"/>
                    <a:pt x="874586" y="104309"/>
                  </a:cubicBezTo>
                  <a:cubicBezTo>
                    <a:pt x="858217" y="111369"/>
                    <a:pt x="829360" y="105938"/>
                    <a:pt x="828118" y="105706"/>
                  </a:cubicBezTo>
                  <a:lnTo>
                    <a:pt x="826334" y="105318"/>
                  </a:lnTo>
                  <a:lnTo>
                    <a:pt x="817568" y="88717"/>
                  </a:lnTo>
                  <a:lnTo>
                    <a:pt x="792512" y="83907"/>
                  </a:lnTo>
                  <a:lnTo>
                    <a:pt x="769705" y="102603"/>
                  </a:lnTo>
                  <a:lnTo>
                    <a:pt x="750932" y="109895"/>
                  </a:lnTo>
                  <a:lnTo>
                    <a:pt x="701905" y="110127"/>
                  </a:lnTo>
                  <a:lnTo>
                    <a:pt x="699655" y="113230"/>
                  </a:lnTo>
                  <a:lnTo>
                    <a:pt x="690967" y="125099"/>
                  </a:lnTo>
                  <a:lnTo>
                    <a:pt x="651559" y="155431"/>
                  </a:lnTo>
                  <a:lnTo>
                    <a:pt x="561340" y="151940"/>
                  </a:lnTo>
                  <a:lnTo>
                    <a:pt x="511770" y="141855"/>
                  </a:lnTo>
                  <a:lnTo>
                    <a:pt x="483222" y="115558"/>
                  </a:lnTo>
                  <a:cubicBezTo>
                    <a:pt x="481050" y="115402"/>
                    <a:pt x="478878" y="115325"/>
                    <a:pt x="476629" y="115170"/>
                  </a:cubicBezTo>
                  <a:cubicBezTo>
                    <a:pt x="471354" y="114937"/>
                    <a:pt x="466001" y="114782"/>
                    <a:pt x="461346" y="114704"/>
                  </a:cubicBezTo>
                  <a:cubicBezTo>
                    <a:pt x="459873" y="114627"/>
                    <a:pt x="458399" y="114627"/>
                    <a:pt x="457002" y="114627"/>
                  </a:cubicBezTo>
                  <a:cubicBezTo>
                    <a:pt x="451960" y="114549"/>
                    <a:pt x="448236" y="114704"/>
                    <a:pt x="447305" y="115015"/>
                  </a:cubicBezTo>
                  <a:lnTo>
                    <a:pt x="449788" y="114006"/>
                  </a:lnTo>
                  <a:lnTo>
                    <a:pt x="449167" y="111756"/>
                  </a:lnTo>
                  <a:lnTo>
                    <a:pt x="449167" y="107335"/>
                  </a:lnTo>
                  <a:cubicBezTo>
                    <a:pt x="449322" y="107257"/>
                    <a:pt x="449478" y="107257"/>
                    <a:pt x="449710" y="107257"/>
                  </a:cubicBezTo>
                  <a:cubicBezTo>
                    <a:pt x="459950" y="106481"/>
                    <a:pt x="478568" y="107490"/>
                    <a:pt x="485162" y="107878"/>
                  </a:cubicBezTo>
                  <a:lnTo>
                    <a:pt x="486480" y="107955"/>
                  </a:lnTo>
                  <a:lnTo>
                    <a:pt x="515416" y="134718"/>
                  </a:lnTo>
                  <a:lnTo>
                    <a:pt x="562271" y="144260"/>
                  </a:lnTo>
                  <a:lnTo>
                    <a:pt x="648999" y="147518"/>
                  </a:lnTo>
                  <a:lnTo>
                    <a:pt x="684994" y="120057"/>
                  </a:lnTo>
                  <a:lnTo>
                    <a:pt x="690036" y="113230"/>
                  </a:lnTo>
                  <a:lnTo>
                    <a:pt x="698026" y="102370"/>
                  </a:lnTo>
                  <a:lnTo>
                    <a:pt x="748837" y="102370"/>
                  </a:lnTo>
                  <a:lnTo>
                    <a:pt x="765283" y="96164"/>
                  </a:lnTo>
                  <a:lnTo>
                    <a:pt x="790417" y="75607"/>
                  </a:lnTo>
                  <a:lnTo>
                    <a:pt x="822766" y="81813"/>
                  </a:lnTo>
                  <a:lnTo>
                    <a:pt x="831454" y="98414"/>
                  </a:lnTo>
                  <a:cubicBezTo>
                    <a:pt x="837815" y="99422"/>
                    <a:pt x="859459" y="102370"/>
                    <a:pt x="871560" y="97172"/>
                  </a:cubicBezTo>
                  <a:cubicBezTo>
                    <a:pt x="876525" y="95000"/>
                    <a:pt x="884981" y="89415"/>
                    <a:pt x="894755" y="82976"/>
                  </a:cubicBezTo>
                  <a:cubicBezTo>
                    <a:pt x="899177" y="80028"/>
                    <a:pt x="903909" y="76926"/>
                    <a:pt x="908718" y="73900"/>
                  </a:cubicBezTo>
                  <a:cubicBezTo>
                    <a:pt x="924699" y="63660"/>
                    <a:pt x="941765" y="53963"/>
                    <a:pt x="953867" y="52800"/>
                  </a:cubicBezTo>
                  <a:cubicBezTo>
                    <a:pt x="976363" y="50395"/>
                    <a:pt x="1019029" y="73202"/>
                    <a:pt x="1024382" y="76072"/>
                  </a:cubicBezTo>
                  <a:lnTo>
                    <a:pt x="1134693" y="101284"/>
                  </a:lnTo>
                  <a:lnTo>
                    <a:pt x="1178367" y="105938"/>
                  </a:lnTo>
                  <a:lnTo>
                    <a:pt x="1217154" y="161714"/>
                  </a:lnTo>
                  <a:lnTo>
                    <a:pt x="1229334" y="184599"/>
                  </a:lnTo>
                  <a:lnTo>
                    <a:pt x="1256950" y="155664"/>
                  </a:lnTo>
                  <a:lnTo>
                    <a:pt x="1258036" y="155431"/>
                  </a:lnTo>
                  <a:cubicBezTo>
                    <a:pt x="1259432" y="155043"/>
                    <a:pt x="1291160" y="147596"/>
                    <a:pt x="1324750" y="154190"/>
                  </a:cubicBezTo>
                  <a:cubicBezTo>
                    <a:pt x="1358883" y="161094"/>
                    <a:pt x="1459187" y="157913"/>
                    <a:pt x="1466556" y="153336"/>
                  </a:cubicBezTo>
                  <a:cubicBezTo>
                    <a:pt x="1471986" y="146898"/>
                    <a:pt x="1535598" y="90811"/>
                    <a:pt x="1544751" y="82744"/>
                  </a:cubicBezTo>
                  <a:lnTo>
                    <a:pt x="1592615" y="6721"/>
                  </a:lnTo>
                  <a:lnTo>
                    <a:pt x="1596649" y="282"/>
                  </a:lnTo>
                  <a:lnTo>
                    <a:pt x="1597347" y="1601"/>
                  </a:lnTo>
                  <a:lnTo>
                    <a:pt x="1600295" y="7419"/>
                  </a:lnTo>
                  <a:lnTo>
                    <a:pt x="1600372" y="7419"/>
                  </a:lnTo>
                  <a:lnTo>
                    <a:pt x="1634815" y="74210"/>
                  </a:lnTo>
                  <a:lnTo>
                    <a:pt x="1677792" y="117187"/>
                  </a:lnTo>
                  <a:lnTo>
                    <a:pt x="1678257" y="117652"/>
                  </a:lnTo>
                  <a:cubicBezTo>
                    <a:pt x="1678052" y="117865"/>
                    <a:pt x="1677871" y="118100"/>
                    <a:pt x="1677714" y="118350"/>
                  </a:cubicBezTo>
                  <a:lnTo>
                    <a:pt x="1677326" y="118893"/>
                  </a:lnTo>
                  <a:lnTo>
                    <a:pt x="1676705" y="121531"/>
                  </a:lnTo>
                  <a:lnTo>
                    <a:pt x="1680119" y="124944"/>
                  </a:lnTo>
                  <a:lnTo>
                    <a:pt x="1680119" y="125565"/>
                  </a:lnTo>
                  <a:cubicBezTo>
                    <a:pt x="1680119" y="125797"/>
                    <a:pt x="1680196" y="126108"/>
                    <a:pt x="1680196" y="126418"/>
                  </a:cubicBezTo>
                  <a:cubicBezTo>
                    <a:pt x="1680274" y="127039"/>
                    <a:pt x="1680351" y="127892"/>
                    <a:pt x="1680429" y="128900"/>
                  </a:cubicBezTo>
                  <a:cubicBezTo>
                    <a:pt x="1680507" y="129521"/>
                    <a:pt x="1680584" y="130219"/>
                    <a:pt x="1680662" y="130995"/>
                  </a:cubicBezTo>
                  <a:cubicBezTo>
                    <a:pt x="1680739" y="132081"/>
                    <a:pt x="1680895" y="133322"/>
                    <a:pt x="1681050" y="134641"/>
                  </a:cubicBezTo>
                  <a:cubicBezTo>
                    <a:pt x="1681127" y="135649"/>
                    <a:pt x="1681282" y="136658"/>
                    <a:pt x="1681515" y="137821"/>
                  </a:cubicBezTo>
                  <a:cubicBezTo>
                    <a:pt x="1681593" y="139295"/>
                    <a:pt x="1681825" y="140924"/>
                    <a:pt x="1682213" y="142631"/>
                  </a:cubicBezTo>
                  <a:cubicBezTo>
                    <a:pt x="1682446" y="144338"/>
                    <a:pt x="1682756" y="146199"/>
                    <a:pt x="1683067" y="148139"/>
                  </a:cubicBezTo>
                  <a:cubicBezTo>
                    <a:pt x="1684696" y="157215"/>
                    <a:pt x="1687256" y="168231"/>
                    <a:pt x="1691057" y="179944"/>
                  </a:cubicBezTo>
                  <a:cubicBezTo>
                    <a:pt x="1691833" y="182272"/>
                    <a:pt x="1692531" y="184521"/>
                    <a:pt x="1693462" y="186849"/>
                  </a:cubicBezTo>
                  <a:cubicBezTo>
                    <a:pt x="1694082" y="188865"/>
                    <a:pt x="1694935" y="190960"/>
                    <a:pt x="1695866" y="193054"/>
                  </a:cubicBezTo>
                  <a:cubicBezTo>
                    <a:pt x="1695866" y="193210"/>
                    <a:pt x="1695944" y="193442"/>
                    <a:pt x="1696022" y="193597"/>
                  </a:cubicBezTo>
                  <a:cubicBezTo>
                    <a:pt x="1696099" y="193908"/>
                    <a:pt x="1696332" y="194218"/>
                    <a:pt x="1696565" y="194606"/>
                  </a:cubicBezTo>
                  <a:cubicBezTo>
                    <a:pt x="1697340" y="196700"/>
                    <a:pt x="1698271" y="198795"/>
                    <a:pt x="1699202" y="200734"/>
                  </a:cubicBezTo>
                  <a:cubicBezTo>
                    <a:pt x="1701219" y="205389"/>
                    <a:pt x="1703624" y="210121"/>
                    <a:pt x="1706261" y="214698"/>
                  </a:cubicBezTo>
                  <a:cubicBezTo>
                    <a:pt x="1707115" y="216094"/>
                    <a:pt x="1708046" y="217568"/>
                    <a:pt x="1708899" y="218964"/>
                  </a:cubicBezTo>
                  <a:cubicBezTo>
                    <a:pt x="1709985" y="220593"/>
                    <a:pt x="1710993" y="222300"/>
                    <a:pt x="1712157" y="223929"/>
                  </a:cubicBezTo>
                  <a:cubicBezTo>
                    <a:pt x="1712157" y="224007"/>
                    <a:pt x="1712235" y="224007"/>
                    <a:pt x="1712235" y="224162"/>
                  </a:cubicBezTo>
                  <a:cubicBezTo>
                    <a:pt x="1712933" y="225248"/>
                    <a:pt x="1713786" y="226334"/>
                    <a:pt x="1714639" y="227342"/>
                  </a:cubicBezTo>
                  <a:cubicBezTo>
                    <a:pt x="1714872" y="227963"/>
                    <a:pt x="1715338" y="228506"/>
                    <a:pt x="1715803" y="228971"/>
                  </a:cubicBezTo>
                  <a:cubicBezTo>
                    <a:pt x="1717044" y="230678"/>
                    <a:pt x="1718441" y="232385"/>
                    <a:pt x="1719837" y="234091"/>
                  </a:cubicBezTo>
                  <a:cubicBezTo>
                    <a:pt x="1756219" y="277145"/>
                    <a:pt x="1780423" y="330051"/>
                    <a:pt x="1782750" y="380785"/>
                  </a:cubicBezTo>
                  <a:cubicBezTo>
                    <a:pt x="1784922" y="431518"/>
                    <a:pt x="1799273" y="456885"/>
                    <a:pt x="1782750" y="496526"/>
                  </a:cubicBezTo>
                  <a:moveTo>
                    <a:pt x="1782750" y="496526"/>
                  </a:moveTo>
                  <a:cubicBezTo>
                    <a:pt x="1766071" y="536244"/>
                    <a:pt x="1743032" y="563317"/>
                    <a:pt x="1739696" y="583952"/>
                  </a:cubicBezTo>
                  <a:cubicBezTo>
                    <a:pt x="1736360" y="604665"/>
                    <a:pt x="1739696" y="613508"/>
                    <a:pt x="1743032" y="620024"/>
                  </a:cubicBezTo>
                  <a:cubicBezTo>
                    <a:pt x="1746367" y="626696"/>
                    <a:pt x="1754047" y="643219"/>
                    <a:pt x="1754047" y="643219"/>
                  </a:cubicBezTo>
                  <a:lnTo>
                    <a:pt x="1750634" y="667965"/>
                  </a:lnTo>
                  <a:lnTo>
                    <a:pt x="1747376" y="663854"/>
                  </a:lnTo>
                  <a:lnTo>
                    <a:pt x="1746678" y="669207"/>
                  </a:lnTo>
                  <a:lnTo>
                    <a:pt x="1735197" y="654467"/>
                  </a:lnTo>
                  <a:cubicBezTo>
                    <a:pt x="1735197" y="654467"/>
                    <a:pt x="1689195" y="662690"/>
                    <a:pt x="1677947" y="654467"/>
                  </a:cubicBezTo>
                  <a:cubicBezTo>
                    <a:pt x="1666698" y="646322"/>
                    <a:pt x="1646219" y="619792"/>
                    <a:pt x="1646219" y="619792"/>
                  </a:cubicBezTo>
                  <a:lnTo>
                    <a:pt x="1632023" y="614749"/>
                  </a:lnTo>
                  <a:lnTo>
                    <a:pt x="1591141" y="600398"/>
                  </a:lnTo>
                  <a:lnTo>
                    <a:pt x="1560499" y="583952"/>
                  </a:lnTo>
                  <a:lnTo>
                    <a:pt x="1548242" y="620800"/>
                  </a:lnTo>
                  <a:lnTo>
                    <a:pt x="1542114" y="653459"/>
                  </a:lnTo>
                  <a:lnTo>
                    <a:pt x="1574773" y="682161"/>
                  </a:lnTo>
                  <a:lnTo>
                    <a:pt x="1581987" y="725991"/>
                  </a:lnTo>
                  <a:cubicBezTo>
                    <a:pt x="1581987" y="725991"/>
                    <a:pt x="1558482" y="789292"/>
                    <a:pt x="1539011" y="798523"/>
                  </a:cubicBezTo>
                  <a:cubicBezTo>
                    <a:pt x="1519617" y="807832"/>
                    <a:pt x="1389835" y="887501"/>
                    <a:pt x="1366408" y="904800"/>
                  </a:cubicBezTo>
                  <a:cubicBezTo>
                    <a:pt x="1342903" y="922099"/>
                    <a:pt x="1336774" y="975315"/>
                    <a:pt x="1336774" y="975315"/>
                  </a:cubicBezTo>
                  <a:lnTo>
                    <a:pt x="1276421" y="1025351"/>
                  </a:lnTo>
                  <a:cubicBezTo>
                    <a:pt x="1276421" y="1025351"/>
                    <a:pt x="1220257" y="1082601"/>
                    <a:pt x="1229489" y="1094858"/>
                  </a:cubicBezTo>
                  <a:cubicBezTo>
                    <a:pt x="1238643" y="1107037"/>
                    <a:pt x="1274482" y="1150013"/>
                    <a:pt x="1280533" y="1154124"/>
                  </a:cubicBezTo>
                  <a:cubicBezTo>
                    <a:pt x="1286661" y="1158158"/>
                    <a:pt x="1306132" y="1229760"/>
                    <a:pt x="1306132" y="1229760"/>
                  </a:cubicBezTo>
                  <a:lnTo>
                    <a:pt x="1322423" y="1256290"/>
                  </a:lnTo>
                  <a:lnTo>
                    <a:pt x="1333671" y="1303223"/>
                  </a:lnTo>
                  <a:lnTo>
                    <a:pt x="1360202" y="1335959"/>
                  </a:lnTo>
                  <a:lnTo>
                    <a:pt x="1368347" y="1361559"/>
                  </a:lnTo>
                  <a:lnTo>
                    <a:pt x="1347014" y="1391114"/>
                  </a:lnTo>
                  <a:lnTo>
                    <a:pt x="1320871" y="1416869"/>
                  </a:lnTo>
                  <a:lnTo>
                    <a:pt x="1320639" y="1416093"/>
                  </a:lnTo>
                  <a:lnTo>
                    <a:pt x="1320406" y="1415395"/>
                  </a:lnTo>
                  <a:cubicBezTo>
                    <a:pt x="1320406" y="1415318"/>
                    <a:pt x="1320328" y="1415318"/>
                    <a:pt x="1320328" y="1415240"/>
                  </a:cubicBezTo>
                  <a:cubicBezTo>
                    <a:pt x="1320018" y="1414619"/>
                    <a:pt x="1319708" y="1413921"/>
                    <a:pt x="1319320" y="1413301"/>
                  </a:cubicBezTo>
                  <a:cubicBezTo>
                    <a:pt x="1319242" y="1413223"/>
                    <a:pt x="1319242" y="1413146"/>
                    <a:pt x="1319242" y="1413068"/>
                  </a:cubicBezTo>
                  <a:lnTo>
                    <a:pt x="1343833" y="1388865"/>
                  </a:lnTo>
                  <a:lnTo>
                    <a:pt x="1364080" y="1360860"/>
                  </a:lnTo>
                  <a:lnTo>
                    <a:pt x="1356711" y="1337821"/>
                  </a:lnTo>
                  <a:lnTo>
                    <a:pt x="1330646" y="1305627"/>
                  </a:lnTo>
                  <a:lnTo>
                    <a:pt x="1318855" y="1257764"/>
                  </a:lnTo>
                  <a:lnTo>
                    <a:pt x="1302874" y="1231777"/>
                  </a:lnTo>
                  <a:lnTo>
                    <a:pt x="1302409" y="1230768"/>
                  </a:lnTo>
                  <a:cubicBezTo>
                    <a:pt x="1293333" y="1197566"/>
                    <a:pt x="1281852" y="1160951"/>
                    <a:pt x="1278361" y="1157305"/>
                  </a:cubicBezTo>
                  <a:cubicBezTo>
                    <a:pt x="1271534" y="1152651"/>
                    <a:pt x="1234686" y="1108278"/>
                    <a:pt x="1226386" y="1097185"/>
                  </a:cubicBezTo>
                  <a:cubicBezTo>
                    <a:pt x="1216301" y="1083687"/>
                    <a:pt x="1256097" y="1040555"/>
                    <a:pt x="1273939" y="1022325"/>
                  </a:cubicBezTo>
                  <a:lnTo>
                    <a:pt x="1333128" y="973298"/>
                  </a:lnTo>
                  <a:cubicBezTo>
                    <a:pt x="1334369" y="964067"/>
                    <a:pt x="1341584" y="918298"/>
                    <a:pt x="1364080" y="901697"/>
                  </a:cubicBezTo>
                  <a:cubicBezTo>
                    <a:pt x="1386965" y="884786"/>
                    <a:pt x="1516514" y="805039"/>
                    <a:pt x="1537382" y="795032"/>
                  </a:cubicBezTo>
                  <a:cubicBezTo>
                    <a:pt x="1551888" y="788128"/>
                    <a:pt x="1571204" y="743523"/>
                    <a:pt x="1577953" y="725603"/>
                  </a:cubicBezTo>
                  <a:lnTo>
                    <a:pt x="1571127" y="684101"/>
                  </a:lnTo>
                  <a:lnTo>
                    <a:pt x="1537925" y="654855"/>
                  </a:lnTo>
                  <a:lnTo>
                    <a:pt x="1544519" y="619636"/>
                  </a:lnTo>
                  <a:lnTo>
                    <a:pt x="1558249" y="578367"/>
                  </a:lnTo>
                  <a:lnTo>
                    <a:pt x="1592460" y="596752"/>
                  </a:lnTo>
                  <a:lnTo>
                    <a:pt x="1648624" y="616533"/>
                  </a:lnTo>
                  <a:lnTo>
                    <a:pt x="1649322" y="617464"/>
                  </a:lnTo>
                  <a:cubicBezTo>
                    <a:pt x="1649554" y="617697"/>
                    <a:pt x="1669569" y="643607"/>
                    <a:pt x="1680196" y="651364"/>
                  </a:cubicBezTo>
                  <a:cubicBezTo>
                    <a:pt x="1687411" y="656639"/>
                    <a:pt x="1717355" y="653692"/>
                    <a:pt x="1734498" y="650666"/>
                  </a:cubicBezTo>
                  <a:lnTo>
                    <a:pt x="1736826" y="650201"/>
                  </a:lnTo>
                  <a:lnTo>
                    <a:pt x="1747298" y="663699"/>
                  </a:lnTo>
                  <a:lnTo>
                    <a:pt x="1750013" y="643840"/>
                  </a:lnTo>
                  <a:cubicBezTo>
                    <a:pt x="1748307" y="640116"/>
                    <a:pt x="1742333" y="627394"/>
                    <a:pt x="1739541" y="621809"/>
                  </a:cubicBezTo>
                  <a:cubicBezTo>
                    <a:pt x="1735895" y="614672"/>
                    <a:pt x="1732326" y="605208"/>
                    <a:pt x="1735895" y="583332"/>
                  </a:cubicBezTo>
                  <a:cubicBezTo>
                    <a:pt x="1737757" y="571540"/>
                    <a:pt x="1745281" y="558508"/>
                    <a:pt x="1754823" y="542140"/>
                  </a:cubicBezTo>
                  <a:cubicBezTo>
                    <a:pt x="1762658" y="528486"/>
                    <a:pt x="1771579" y="513127"/>
                    <a:pt x="1779181" y="495052"/>
                  </a:cubicBezTo>
                  <a:cubicBezTo>
                    <a:pt x="1789887" y="469297"/>
                    <a:pt x="1787172" y="450291"/>
                    <a:pt x="1783370" y="424149"/>
                  </a:cubicBezTo>
                  <a:cubicBezTo>
                    <a:pt x="1781586" y="411737"/>
                    <a:pt x="1779569" y="397618"/>
                    <a:pt x="1778871" y="381017"/>
                  </a:cubicBezTo>
                  <a:cubicBezTo>
                    <a:pt x="1776699" y="333309"/>
                    <a:pt x="1754125" y="280714"/>
                    <a:pt x="1716811" y="236574"/>
                  </a:cubicBezTo>
                  <a:cubicBezTo>
                    <a:pt x="1716501" y="236108"/>
                    <a:pt x="1716113" y="235720"/>
                    <a:pt x="1715803" y="235255"/>
                  </a:cubicBezTo>
                  <a:cubicBezTo>
                    <a:pt x="1715105" y="234402"/>
                    <a:pt x="1714407" y="233548"/>
                    <a:pt x="1713864" y="232773"/>
                  </a:cubicBezTo>
                  <a:cubicBezTo>
                    <a:pt x="1713553" y="232385"/>
                    <a:pt x="1713321" y="231997"/>
                    <a:pt x="1713088" y="231687"/>
                  </a:cubicBezTo>
                  <a:lnTo>
                    <a:pt x="1712778" y="231376"/>
                  </a:lnTo>
                  <a:cubicBezTo>
                    <a:pt x="1712451" y="231049"/>
                    <a:pt x="1712165" y="230684"/>
                    <a:pt x="1711924" y="230290"/>
                  </a:cubicBezTo>
                  <a:cubicBezTo>
                    <a:pt x="1711700" y="230064"/>
                    <a:pt x="1711517" y="229802"/>
                    <a:pt x="1711381" y="229514"/>
                  </a:cubicBezTo>
                  <a:cubicBezTo>
                    <a:pt x="1711081" y="229213"/>
                    <a:pt x="1710820" y="228874"/>
                    <a:pt x="1710606" y="228506"/>
                  </a:cubicBezTo>
                  <a:cubicBezTo>
                    <a:pt x="1710063" y="227808"/>
                    <a:pt x="1709519" y="227110"/>
                    <a:pt x="1709054" y="226411"/>
                  </a:cubicBezTo>
                  <a:lnTo>
                    <a:pt x="1708278" y="225558"/>
                  </a:lnTo>
                  <a:lnTo>
                    <a:pt x="1708278" y="225093"/>
                  </a:lnTo>
                  <a:cubicBezTo>
                    <a:pt x="1707658" y="224239"/>
                    <a:pt x="1707115" y="223386"/>
                    <a:pt x="1706572" y="222533"/>
                  </a:cubicBezTo>
                  <a:lnTo>
                    <a:pt x="1705718" y="221136"/>
                  </a:lnTo>
                  <a:cubicBezTo>
                    <a:pt x="1704710" y="219663"/>
                    <a:pt x="1703779" y="218111"/>
                    <a:pt x="1702926" y="216637"/>
                  </a:cubicBezTo>
                  <a:cubicBezTo>
                    <a:pt x="1700133" y="211827"/>
                    <a:pt x="1697728" y="207018"/>
                    <a:pt x="1695634" y="202363"/>
                  </a:cubicBezTo>
                  <a:cubicBezTo>
                    <a:pt x="1694703" y="200346"/>
                    <a:pt x="1693772" y="198174"/>
                    <a:pt x="1693229" y="196623"/>
                  </a:cubicBezTo>
                  <a:cubicBezTo>
                    <a:pt x="1692841" y="196002"/>
                    <a:pt x="1692453" y="195227"/>
                    <a:pt x="1692143" y="194296"/>
                  </a:cubicBezTo>
                  <a:cubicBezTo>
                    <a:pt x="1691212" y="192201"/>
                    <a:pt x="1690436" y="190107"/>
                    <a:pt x="1689816" y="188245"/>
                  </a:cubicBezTo>
                  <a:cubicBezTo>
                    <a:pt x="1689195" y="186693"/>
                    <a:pt x="1688652" y="185064"/>
                    <a:pt x="1688109" y="183435"/>
                  </a:cubicBezTo>
                  <a:lnTo>
                    <a:pt x="1687333" y="181108"/>
                  </a:lnTo>
                  <a:cubicBezTo>
                    <a:pt x="1683997" y="170713"/>
                    <a:pt x="1681205" y="159542"/>
                    <a:pt x="1679265" y="148837"/>
                  </a:cubicBezTo>
                  <a:lnTo>
                    <a:pt x="1679033" y="147596"/>
                  </a:lnTo>
                  <a:cubicBezTo>
                    <a:pt x="1678800" y="146044"/>
                    <a:pt x="1678490" y="144570"/>
                    <a:pt x="1678412" y="143407"/>
                  </a:cubicBezTo>
                  <a:cubicBezTo>
                    <a:pt x="1678024" y="141545"/>
                    <a:pt x="1677714" y="139761"/>
                    <a:pt x="1677714" y="138597"/>
                  </a:cubicBezTo>
                  <a:cubicBezTo>
                    <a:pt x="1677481" y="137356"/>
                    <a:pt x="1677326" y="136348"/>
                    <a:pt x="1677171" y="135029"/>
                  </a:cubicBezTo>
                  <a:cubicBezTo>
                    <a:pt x="1676938" y="133089"/>
                    <a:pt x="1676783" y="131383"/>
                    <a:pt x="1676628" y="129986"/>
                  </a:cubicBezTo>
                  <a:cubicBezTo>
                    <a:pt x="1676550" y="129288"/>
                    <a:pt x="1676550" y="128668"/>
                    <a:pt x="1676473" y="128125"/>
                  </a:cubicBezTo>
                  <a:cubicBezTo>
                    <a:pt x="1676473" y="127582"/>
                    <a:pt x="1676395" y="127116"/>
                    <a:pt x="1676395" y="126728"/>
                  </a:cubicBezTo>
                  <a:lnTo>
                    <a:pt x="1676395" y="126651"/>
                  </a:lnTo>
                  <a:lnTo>
                    <a:pt x="1676318" y="126651"/>
                  </a:lnTo>
                  <a:lnTo>
                    <a:pt x="1675619" y="125875"/>
                  </a:lnTo>
                  <a:lnTo>
                    <a:pt x="1628920" y="79253"/>
                  </a:lnTo>
                  <a:lnTo>
                    <a:pt x="1595950" y="15952"/>
                  </a:lnTo>
                  <a:lnTo>
                    <a:pt x="1551035" y="87320"/>
                  </a:lnTo>
                  <a:lnTo>
                    <a:pt x="1550337" y="88174"/>
                  </a:lnTo>
                  <a:cubicBezTo>
                    <a:pt x="1530167" y="105938"/>
                    <a:pt x="1476796" y="153181"/>
                    <a:pt x="1472452" y="158301"/>
                  </a:cubicBezTo>
                  <a:cubicBezTo>
                    <a:pt x="1472064" y="158767"/>
                    <a:pt x="1471366" y="159232"/>
                    <a:pt x="1470435" y="159697"/>
                  </a:cubicBezTo>
                  <a:cubicBezTo>
                    <a:pt x="1469737" y="160008"/>
                    <a:pt x="1469039" y="160318"/>
                    <a:pt x="1468185" y="160551"/>
                  </a:cubicBezTo>
                  <a:cubicBezTo>
                    <a:pt x="1467332" y="160861"/>
                    <a:pt x="1466324" y="161094"/>
                    <a:pt x="1465238" y="161327"/>
                  </a:cubicBezTo>
                  <a:cubicBezTo>
                    <a:pt x="1464151" y="161559"/>
                    <a:pt x="1463065" y="161792"/>
                    <a:pt x="1461824" y="162025"/>
                  </a:cubicBezTo>
                  <a:cubicBezTo>
                    <a:pt x="1459962" y="162413"/>
                    <a:pt x="1457868" y="162723"/>
                    <a:pt x="1455618" y="162956"/>
                  </a:cubicBezTo>
                  <a:cubicBezTo>
                    <a:pt x="1454843" y="163111"/>
                    <a:pt x="1453989" y="163188"/>
                    <a:pt x="1453213" y="163266"/>
                  </a:cubicBezTo>
                  <a:cubicBezTo>
                    <a:pt x="1451584" y="163499"/>
                    <a:pt x="1449955" y="163654"/>
                    <a:pt x="1448249" y="163809"/>
                  </a:cubicBezTo>
                  <a:lnTo>
                    <a:pt x="1442663" y="164274"/>
                  </a:lnTo>
                  <a:cubicBezTo>
                    <a:pt x="1440957" y="164352"/>
                    <a:pt x="1439172" y="164507"/>
                    <a:pt x="1437311" y="164662"/>
                  </a:cubicBezTo>
                  <a:cubicBezTo>
                    <a:pt x="1433354" y="164895"/>
                    <a:pt x="1429088" y="165128"/>
                    <a:pt x="1424744" y="165283"/>
                  </a:cubicBezTo>
                  <a:lnTo>
                    <a:pt x="1418305" y="165516"/>
                  </a:lnTo>
                  <a:cubicBezTo>
                    <a:pt x="1410548" y="165748"/>
                    <a:pt x="1402480" y="165826"/>
                    <a:pt x="1394412" y="165826"/>
                  </a:cubicBezTo>
                  <a:cubicBezTo>
                    <a:pt x="1388904" y="165826"/>
                    <a:pt x="1383474" y="165748"/>
                    <a:pt x="1378121" y="165671"/>
                  </a:cubicBezTo>
                  <a:cubicBezTo>
                    <a:pt x="1372691" y="165593"/>
                    <a:pt x="1367416" y="165438"/>
                    <a:pt x="1362374" y="165205"/>
                  </a:cubicBezTo>
                  <a:lnTo>
                    <a:pt x="1352599" y="164740"/>
                  </a:lnTo>
                  <a:cubicBezTo>
                    <a:pt x="1349419" y="164585"/>
                    <a:pt x="1346471" y="164352"/>
                    <a:pt x="1343601" y="164197"/>
                  </a:cubicBezTo>
                  <a:cubicBezTo>
                    <a:pt x="1335068" y="163576"/>
                    <a:pt x="1328008" y="162800"/>
                    <a:pt x="1323199" y="161792"/>
                  </a:cubicBezTo>
                  <a:cubicBezTo>
                    <a:pt x="1294729" y="156207"/>
                    <a:pt x="1266802" y="161482"/>
                    <a:pt x="1260984" y="162723"/>
                  </a:cubicBezTo>
                  <a:lnTo>
                    <a:pt x="1227549" y="197787"/>
                  </a:lnTo>
                  <a:lnTo>
                    <a:pt x="1210561" y="165748"/>
                  </a:lnTo>
                  <a:lnTo>
                    <a:pt x="1174023" y="113230"/>
                  </a:lnTo>
                  <a:lnTo>
                    <a:pt x="1133452" y="108886"/>
                  </a:lnTo>
                  <a:lnTo>
                    <a:pt x="1022132" y="83519"/>
                  </a:lnTo>
                  <a:lnTo>
                    <a:pt x="1021124" y="83131"/>
                  </a:lnTo>
                  <a:cubicBezTo>
                    <a:pt x="1020658" y="82899"/>
                    <a:pt x="975820" y="58385"/>
                    <a:pt x="954565" y="60557"/>
                  </a:cubicBezTo>
                  <a:cubicBezTo>
                    <a:pt x="943239" y="61643"/>
                    <a:pt x="924699" y="72659"/>
                    <a:pt x="908718" y="83131"/>
                  </a:cubicBezTo>
                  <a:cubicBezTo>
                    <a:pt x="905383" y="85226"/>
                    <a:pt x="902125" y="87398"/>
                    <a:pt x="899022" y="89415"/>
                  </a:cubicBezTo>
                  <a:cubicBezTo>
                    <a:pt x="888937" y="96086"/>
                    <a:pt x="880249" y="101904"/>
                    <a:pt x="874586" y="104309"/>
                  </a:cubicBezTo>
                  <a:cubicBezTo>
                    <a:pt x="858217" y="111369"/>
                    <a:pt x="829360" y="105938"/>
                    <a:pt x="828118" y="105706"/>
                  </a:cubicBezTo>
                  <a:lnTo>
                    <a:pt x="826334" y="105318"/>
                  </a:lnTo>
                  <a:lnTo>
                    <a:pt x="817568" y="88717"/>
                  </a:lnTo>
                  <a:lnTo>
                    <a:pt x="792512" y="83907"/>
                  </a:lnTo>
                  <a:lnTo>
                    <a:pt x="769705" y="102603"/>
                  </a:lnTo>
                  <a:lnTo>
                    <a:pt x="750932" y="109895"/>
                  </a:lnTo>
                  <a:lnTo>
                    <a:pt x="701905" y="110127"/>
                  </a:lnTo>
                  <a:lnTo>
                    <a:pt x="699655" y="113230"/>
                  </a:lnTo>
                  <a:lnTo>
                    <a:pt x="690967" y="125099"/>
                  </a:lnTo>
                  <a:lnTo>
                    <a:pt x="651559" y="155431"/>
                  </a:lnTo>
                  <a:lnTo>
                    <a:pt x="561340" y="151940"/>
                  </a:lnTo>
                  <a:lnTo>
                    <a:pt x="511770" y="141855"/>
                  </a:lnTo>
                  <a:lnTo>
                    <a:pt x="483222" y="115558"/>
                  </a:lnTo>
                  <a:cubicBezTo>
                    <a:pt x="481050" y="115402"/>
                    <a:pt x="478878" y="115325"/>
                    <a:pt x="476629" y="115170"/>
                  </a:cubicBezTo>
                  <a:cubicBezTo>
                    <a:pt x="471354" y="114937"/>
                    <a:pt x="466001" y="114782"/>
                    <a:pt x="461346" y="114704"/>
                  </a:cubicBezTo>
                  <a:cubicBezTo>
                    <a:pt x="459873" y="114627"/>
                    <a:pt x="458399" y="114627"/>
                    <a:pt x="457002" y="114627"/>
                  </a:cubicBezTo>
                  <a:cubicBezTo>
                    <a:pt x="451960" y="114549"/>
                    <a:pt x="448236" y="114704"/>
                    <a:pt x="447305" y="115015"/>
                  </a:cubicBezTo>
                  <a:lnTo>
                    <a:pt x="449788" y="114006"/>
                  </a:lnTo>
                  <a:lnTo>
                    <a:pt x="449167" y="111756"/>
                  </a:lnTo>
                  <a:lnTo>
                    <a:pt x="449167" y="107335"/>
                  </a:lnTo>
                  <a:cubicBezTo>
                    <a:pt x="449322" y="107257"/>
                    <a:pt x="449478" y="107257"/>
                    <a:pt x="449710" y="107257"/>
                  </a:cubicBezTo>
                  <a:cubicBezTo>
                    <a:pt x="459950" y="106481"/>
                    <a:pt x="478568" y="107490"/>
                    <a:pt x="485162" y="107878"/>
                  </a:cubicBezTo>
                  <a:lnTo>
                    <a:pt x="486480" y="107955"/>
                  </a:lnTo>
                  <a:lnTo>
                    <a:pt x="515416" y="134718"/>
                  </a:lnTo>
                  <a:lnTo>
                    <a:pt x="562271" y="144260"/>
                  </a:lnTo>
                  <a:lnTo>
                    <a:pt x="648999" y="147518"/>
                  </a:lnTo>
                  <a:lnTo>
                    <a:pt x="684994" y="120057"/>
                  </a:lnTo>
                  <a:lnTo>
                    <a:pt x="690036" y="113230"/>
                  </a:lnTo>
                  <a:lnTo>
                    <a:pt x="698026" y="102370"/>
                  </a:lnTo>
                  <a:lnTo>
                    <a:pt x="748837" y="102370"/>
                  </a:lnTo>
                  <a:lnTo>
                    <a:pt x="765283" y="96164"/>
                  </a:lnTo>
                  <a:lnTo>
                    <a:pt x="790417" y="75607"/>
                  </a:lnTo>
                  <a:lnTo>
                    <a:pt x="822766" y="81813"/>
                  </a:lnTo>
                  <a:lnTo>
                    <a:pt x="831454" y="98414"/>
                  </a:lnTo>
                  <a:cubicBezTo>
                    <a:pt x="837815" y="99422"/>
                    <a:pt x="859459" y="102370"/>
                    <a:pt x="871560" y="97172"/>
                  </a:cubicBezTo>
                  <a:cubicBezTo>
                    <a:pt x="876525" y="95000"/>
                    <a:pt x="884981" y="89415"/>
                    <a:pt x="894755" y="82976"/>
                  </a:cubicBezTo>
                  <a:cubicBezTo>
                    <a:pt x="899177" y="80028"/>
                    <a:pt x="903909" y="76926"/>
                    <a:pt x="908718" y="73900"/>
                  </a:cubicBezTo>
                  <a:cubicBezTo>
                    <a:pt x="924699" y="63660"/>
                    <a:pt x="941765" y="53963"/>
                    <a:pt x="953867" y="52800"/>
                  </a:cubicBezTo>
                  <a:cubicBezTo>
                    <a:pt x="976363" y="50395"/>
                    <a:pt x="1019029" y="73202"/>
                    <a:pt x="1024382" y="76072"/>
                  </a:cubicBezTo>
                  <a:lnTo>
                    <a:pt x="1134693" y="101284"/>
                  </a:lnTo>
                  <a:lnTo>
                    <a:pt x="1178367" y="105938"/>
                  </a:lnTo>
                  <a:lnTo>
                    <a:pt x="1217154" y="161714"/>
                  </a:lnTo>
                  <a:lnTo>
                    <a:pt x="1229334" y="184599"/>
                  </a:lnTo>
                  <a:lnTo>
                    <a:pt x="1256950" y="155664"/>
                  </a:lnTo>
                  <a:lnTo>
                    <a:pt x="1258036" y="155431"/>
                  </a:lnTo>
                  <a:cubicBezTo>
                    <a:pt x="1259432" y="155043"/>
                    <a:pt x="1291160" y="147596"/>
                    <a:pt x="1324750" y="154190"/>
                  </a:cubicBezTo>
                  <a:cubicBezTo>
                    <a:pt x="1358883" y="161094"/>
                    <a:pt x="1459187" y="157913"/>
                    <a:pt x="1466556" y="153336"/>
                  </a:cubicBezTo>
                  <a:cubicBezTo>
                    <a:pt x="1471986" y="146898"/>
                    <a:pt x="1535598" y="90811"/>
                    <a:pt x="1544751" y="82744"/>
                  </a:cubicBezTo>
                  <a:lnTo>
                    <a:pt x="1592615" y="6721"/>
                  </a:lnTo>
                  <a:lnTo>
                    <a:pt x="1596649" y="282"/>
                  </a:lnTo>
                  <a:lnTo>
                    <a:pt x="1597347" y="1601"/>
                  </a:lnTo>
                  <a:lnTo>
                    <a:pt x="1600295" y="7419"/>
                  </a:lnTo>
                  <a:lnTo>
                    <a:pt x="1600372" y="7419"/>
                  </a:lnTo>
                  <a:lnTo>
                    <a:pt x="1634815" y="74210"/>
                  </a:lnTo>
                  <a:lnTo>
                    <a:pt x="1677792" y="117187"/>
                  </a:lnTo>
                  <a:lnTo>
                    <a:pt x="1678257" y="117652"/>
                  </a:lnTo>
                  <a:cubicBezTo>
                    <a:pt x="1678052" y="117865"/>
                    <a:pt x="1677871" y="118100"/>
                    <a:pt x="1677714" y="118350"/>
                  </a:cubicBezTo>
                  <a:lnTo>
                    <a:pt x="1677326" y="118893"/>
                  </a:lnTo>
                  <a:lnTo>
                    <a:pt x="1676705" y="121531"/>
                  </a:lnTo>
                  <a:lnTo>
                    <a:pt x="1680119" y="124944"/>
                  </a:lnTo>
                  <a:lnTo>
                    <a:pt x="1680119" y="125565"/>
                  </a:lnTo>
                  <a:cubicBezTo>
                    <a:pt x="1680119" y="125797"/>
                    <a:pt x="1680196" y="126108"/>
                    <a:pt x="1680196" y="126418"/>
                  </a:cubicBezTo>
                  <a:cubicBezTo>
                    <a:pt x="1680274" y="127039"/>
                    <a:pt x="1680351" y="127892"/>
                    <a:pt x="1680429" y="128900"/>
                  </a:cubicBezTo>
                  <a:cubicBezTo>
                    <a:pt x="1680507" y="129521"/>
                    <a:pt x="1680584" y="130219"/>
                    <a:pt x="1680662" y="130995"/>
                  </a:cubicBezTo>
                  <a:cubicBezTo>
                    <a:pt x="1680739" y="132081"/>
                    <a:pt x="1680895" y="133322"/>
                    <a:pt x="1681050" y="134641"/>
                  </a:cubicBezTo>
                  <a:cubicBezTo>
                    <a:pt x="1681127" y="135649"/>
                    <a:pt x="1681282" y="136658"/>
                    <a:pt x="1681515" y="137821"/>
                  </a:cubicBezTo>
                  <a:cubicBezTo>
                    <a:pt x="1681593" y="139295"/>
                    <a:pt x="1681825" y="140924"/>
                    <a:pt x="1682213" y="142631"/>
                  </a:cubicBezTo>
                  <a:cubicBezTo>
                    <a:pt x="1682446" y="144338"/>
                    <a:pt x="1682756" y="146199"/>
                    <a:pt x="1683067" y="148139"/>
                  </a:cubicBezTo>
                  <a:cubicBezTo>
                    <a:pt x="1684696" y="157215"/>
                    <a:pt x="1687256" y="168231"/>
                    <a:pt x="1691057" y="179944"/>
                  </a:cubicBezTo>
                  <a:cubicBezTo>
                    <a:pt x="1691833" y="182272"/>
                    <a:pt x="1692531" y="184521"/>
                    <a:pt x="1693462" y="186849"/>
                  </a:cubicBezTo>
                  <a:cubicBezTo>
                    <a:pt x="1694082" y="188865"/>
                    <a:pt x="1694935" y="190960"/>
                    <a:pt x="1695866" y="193054"/>
                  </a:cubicBezTo>
                  <a:cubicBezTo>
                    <a:pt x="1695866" y="193210"/>
                    <a:pt x="1695944" y="193442"/>
                    <a:pt x="1696022" y="193597"/>
                  </a:cubicBezTo>
                  <a:cubicBezTo>
                    <a:pt x="1696099" y="193908"/>
                    <a:pt x="1696332" y="194218"/>
                    <a:pt x="1696565" y="194606"/>
                  </a:cubicBezTo>
                  <a:cubicBezTo>
                    <a:pt x="1697340" y="196700"/>
                    <a:pt x="1698271" y="198795"/>
                    <a:pt x="1699202" y="200734"/>
                  </a:cubicBezTo>
                  <a:cubicBezTo>
                    <a:pt x="1701219" y="205389"/>
                    <a:pt x="1703624" y="210121"/>
                    <a:pt x="1706261" y="214698"/>
                  </a:cubicBezTo>
                  <a:cubicBezTo>
                    <a:pt x="1707115" y="216094"/>
                    <a:pt x="1708046" y="217568"/>
                    <a:pt x="1708899" y="218964"/>
                  </a:cubicBezTo>
                  <a:cubicBezTo>
                    <a:pt x="1709985" y="220593"/>
                    <a:pt x="1710993" y="222300"/>
                    <a:pt x="1712157" y="223929"/>
                  </a:cubicBezTo>
                  <a:cubicBezTo>
                    <a:pt x="1712157" y="224007"/>
                    <a:pt x="1712235" y="224007"/>
                    <a:pt x="1712235" y="224162"/>
                  </a:cubicBezTo>
                  <a:cubicBezTo>
                    <a:pt x="1712933" y="225248"/>
                    <a:pt x="1713786" y="226334"/>
                    <a:pt x="1714639" y="227342"/>
                  </a:cubicBezTo>
                  <a:cubicBezTo>
                    <a:pt x="1714872" y="227963"/>
                    <a:pt x="1715338" y="228506"/>
                    <a:pt x="1715803" y="228971"/>
                  </a:cubicBezTo>
                  <a:cubicBezTo>
                    <a:pt x="1717044" y="230678"/>
                    <a:pt x="1718441" y="232385"/>
                    <a:pt x="1719837" y="234091"/>
                  </a:cubicBezTo>
                  <a:cubicBezTo>
                    <a:pt x="1756219" y="277145"/>
                    <a:pt x="1780423" y="330051"/>
                    <a:pt x="1782750" y="380785"/>
                  </a:cubicBezTo>
                  <a:cubicBezTo>
                    <a:pt x="1784922" y="431518"/>
                    <a:pt x="1799273" y="456885"/>
                    <a:pt x="1782750" y="496526"/>
                  </a:cubicBezTo>
                  <a:moveTo>
                    <a:pt x="1695634" y="202363"/>
                  </a:moveTo>
                  <a:cubicBezTo>
                    <a:pt x="1694703" y="200346"/>
                    <a:pt x="1693772" y="198174"/>
                    <a:pt x="1693229" y="196623"/>
                  </a:cubicBezTo>
                  <a:cubicBezTo>
                    <a:pt x="1692841" y="196002"/>
                    <a:pt x="1692453" y="195227"/>
                    <a:pt x="1692143" y="194296"/>
                  </a:cubicBezTo>
                  <a:cubicBezTo>
                    <a:pt x="1691212" y="192201"/>
                    <a:pt x="1690436" y="190107"/>
                    <a:pt x="1689816" y="188245"/>
                  </a:cubicBezTo>
                  <a:cubicBezTo>
                    <a:pt x="1689195" y="186693"/>
                    <a:pt x="1688652" y="185064"/>
                    <a:pt x="1688109" y="183435"/>
                  </a:cubicBezTo>
                  <a:lnTo>
                    <a:pt x="1687333" y="181108"/>
                  </a:lnTo>
                  <a:cubicBezTo>
                    <a:pt x="1683997" y="170713"/>
                    <a:pt x="1681205" y="159542"/>
                    <a:pt x="1679265" y="148837"/>
                  </a:cubicBezTo>
                  <a:lnTo>
                    <a:pt x="1679033" y="147596"/>
                  </a:lnTo>
                  <a:cubicBezTo>
                    <a:pt x="1678800" y="146044"/>
                    <a:pt x="1678490" y="144570"/>
                    <a:pt x="1678412" y="143407"/>
                  </a:cubicBezTo>
                  <a:cubicBezTo>
                    <a:pt x="1678024" y="141545"/>
                    <a:pt x="1677714" y="139761"/>
                    <a:pt x="1677714" y="138597"/>
                  </a:cubicBezTo>
                  <a:cubicBezTo>
                    <a:pt x="1677481" y="137356"/>
                    <a:pt x="1677326" y="136348"/>
                    <a:pt x="1677171" y="135029"/>
                  </a:cubicBezTo>
                  <a:cubicBezTo>
                    <a:pt x="1676938" y="133089"/>
                    <a:pt x="1676783" y="131383"/>
                    <a:pt x="1676628" y="129986"/>
                  </a:cubicBezTo>
                  <a:cubicBezTo>
                    <a:pt x="1676550" y="129288"/>
                    <a:pt x="1676550" y="128668"/>
                    <a:pt x="1676473" y="128125"/>
                  </a:cubicBezTo>
                  <a:cubicBezTo>
                    <a:pt x="1676473" y="127582"/>
                    <a:pt x="1676395" y="127116"/>
                    <a:pt x="1676395" y="126728"/>
                  </a:cubicBezTo>
                  <a:lnTo>
                    <a:pt x="1676395" y="126651"/>
                  </a:lnTo>
                  <a:lnTo>
                    <a:pt x="1676318" y="126651"/>
                  </a:lnTo>
                  <a:lnTo>
                    <a:pt x="1675619" y="125875"/>
                  </a:lnTo>
                  <a:lnTo>
                    <a:pt x="1628920" y="79253"/>
                  </a:lnTo>
                  <a:lnTo>
                    <a:pt x="1595950" y="15952"/>
                  </a:lnTo>
                  <a:lnTo>
                    <a:pt x="1551035" y="87320"/>
                  </a:lnTo>
                  <a:lnTo>
                    <a:pt x="1550337" y="88174"/>
                  </a:lnTo>
                  <a:cubicBezTo>
                    <a:pt x="1530167" y="105938"/>
                    <a:pt x="1476796" y="153181"/>
                    <a:pt x="1472452" y="158301"/>
                  </a:cubicBezTo>
                  <a:cubicBezTo>
                    <a:pt x="1472064" y="158767"/>
                    <a:pt x="1471366" y="159232"/>
                    <a:pt x="1470435" y="159697"/>
                  </a:cubicBezTo>
                  <a:cubicBezTo>
                    <a:pt x="1469737" y="160008"/>
                    <a:pt x="1469039" y="160318"/>
                    <a:pt x="1468185" y="160551"/>
                  </a:cubicBezTo>
                  <a:cubicBezTo>
                    <a:pt x="1467332" y="160861"/>
                    <a:pt x="1466324" y="161094"/>
                    <a:pt x="1465238" y="161327"/>
                  </a:cubicBezTo>
                  <a:cubicBezTo>
                    <a:pt x="1464151" y="161559"/>
                    <a:pt x="1463065" y="161792"/>
                    <a:pt x="1461824" y="162025"/>
                  </a:cubicBezTo>
                  <a:cubicBezTo>
                    <a:pt x="1459962" y="162413"/>
                    <a:pt x="1457868" y="162723"/>
                    <a:pt x="1455618" y="162956"/>
                  </a:cubicBezTo>
                  <a:cubicBezTo>
                    <a:pt x="1454843" y="163111"/>
                    <a:pt x="1453989" y="163188"/>
                    <a:pt x="1453213" y="163266"/>
                  </a:cubicBezTo>
                  <a:cubicBezTo>
                    <a:pt x="1451584" y="163499"/>
                    <a:pt x="1449955" y="163654"/>
                    <a:pt x="1448249" y="163809"/>
                  </a:cubicBezTo>
                  <a:lnTo>
                    <a:pt x="1442663" y="164274"/>
                  </a:lnTo>
                  <a:cubicBezTo>
                    <a:pt x="1440957" y="164352"/>
                    <a:pt x="1439172" y="164507"/>
                    <a:pt x="1437311" y="164662"/>
                  </a:cubicBezTo>
                  <a:cubicBezTo>
                    <a:pt x="1433354" y="164895"/>
                    <a:pt x="1429088" y="165128"/>
                    <a:pt x="1424744" y="165283"/>
                  </a:cubicBezTo>
                  <a:lnTo>
                    <a:pt x="1418305" y="165516"/>
                  </a:lnTo>
                  <a:cubicBezTo>
                    <a:pt x="1410548" y="165748"/>
                    <a:pt x="1402480" y="165826"/>
                    <a:pt x="1394412" y="165826"/>
                  </a:cubicBezTo>
                  <a:cubicBezTo>
                    <a:pt x="1388904" y="165826"/>
                    <a:pt x="1383474" y="165748"/>
                    <a:pt x="1378121" y="165671"/>
                  </a:cubicBezTo>
                  <a:cubicBezTo>
                    <a:pt x="1372691" y="165593"/>
                    <a:pt x="1367416" y="165438"/>
                    <a:pt x="1362374" y="165205"/>
                  </a:cubicBezTo>
                  <a:lnTo>
                    <a:pt x="1352599" y="164740"/>
                  </a:lnTo>
                  <a:cubicBezTo>
                    <a:pt x="1349419" y="164585"/>
                    <a:pt x="1346471" y="164352"/>
                    <a:pt x="1343601" y="164197"/>
                  </a:cubicBezTo>
                  <a:cubicBezTo>
                    <a:pt x="1335068" y="163576"/>
                    <a:pt x="1328008" y="162800"/>
                    <a:pt x="1323199" y="161792"/>
                  </a:cubicBezTo>
                  <a:cubicBezTo>
                    <a:pt x="1294729" y="156207"/>
                    <a:pt x="1266802" y="161482"/>
                    <a:pt x="1260984" y="162723"/>
                  </a:cubicBezTo>
                  <a:lnTo>
                    <a:pt x="1227549" y="197787"/>
                  </a:lnTo>
                  <a:lnTo>
                    <a:pt x="1210561" y="165748"/>
                  </a:lnTo>
                  <a:lnTo>
                    <a:pt x="1174023" y="113230"/>
                  </a:lnTo>
                  <a:lnTo>
                    <a:pt x="1133452" y="108886"/>
                  </a:lnTo>
                  <a:lnTo>
                    <a:pt x="1022132" y="83519"/>
                  </a:lnTo>
                  <a:lnTo>
                    <a:pt x="1021124" y="83131"/>
                  </a:lnTo>
                  <a:cubicBezTo>
                    <a:pt x="1020658" y="82899"/>
                    <a:pt x="975820" y="58385"/>
                    <a:pt x="954565" y="60557"/>
                  </a:cubicBezTo>
                  <a:cubicBezTo>
                    <a:pt x="943239" y="61643"/>
                    <a:pt x="924699" y="72659"/>
                    <a:pt x="908718" y="83131"/>
                  </a:cubicBezTo>
                  <a:cubicBezTo>
                    <a:pt x="905383" y="85226"/>
                    <a:pt x="902125" y="87398"/>
                    <a:pt x="899022" y="89415"/>
                  </a:cubicBezTo>
                  <a:cubicBezTo>
                    <a:pt x="888937" y="96086"/>
                    <a:pt x="880249" y="101904"/>
                    <a:pt x="874586" y="104309"/>
                  </a:cubicBezTo>
                  <a:cubicBezTo>
                    <a:pt x="858217" y="111369"/>
                    <a:pt x="829360" y="105938"/>
                    <a:pt x="828118" y="105706"/>
                  </a:cubicBezTo>
                  <a:lnTo>
                    <a:pt x="826334" y="105318"/>
                  </a:lnTo>
                  <a:lnTo>
                    <a:pt x="817568" y="88717"/>
                  </a:lnTo>
                  <a:lnTo>
                    <a:pt x="792512" y="83907"/>
                  </a:lnTo>
                  <a:lnTo>
                    <a:pt x="769705" y="102603"/>
                  </a:lnTo>
                  <a:lnTo>
                    <a:pt x="750932" y="109895"/>
                  </a:lnTo>
                  <a:lnTo>
                    <a:pt x="701905" y="110127"/>
                  </a:lnTo>
                  <a:lnTo>
                    <a:pt x="699655" y="113230"/>
                  </a:lnTo>
                  <a:lnTo>
                    <a:pt x="690967" y="125099"/>
                  </a:lnTo>
                  <a:lnTo>
                    <a:pt x="651559" y="155431"/>
                  </a:lnTo>
                  <a:lnTo>
                    <a:pt x="561340" y="151940"/>
                  </a:lnTo>
                  <a:lnTo>
                    <a:pt x="511770" y="141855"/>
                  </a:lnTo>
                  <a:lnTo>
                    <a:pt x="483222" y="115558"/>
                  </a:lnTo>
                  <a:cubicBezTo>
                    <a:pt x="481050" y="115402"/>
                    <a:pt x="478878" y="115325"/>
                    <a:pt x="476629" y="115170"/>
                  </a:cubicBezTo>
                  <a:cubicBezTo>
                    <a:pt x="471354" y="114937"/>
                    <a:pt x="466001" y="114782"/>
                    <a:pt x="461346" y="114704"/>
                  </a:cubicBezTo>
                  <a:cubicBezTo>
                    <a:pt x="459873" y="114627"/>
                    <a:pt x="458399" y="114627"/>
                    <a:pt x="457002" y="114627"/>
                  </a:cubicBezTo>
                  <a:cubicBezTo>
                    <a:pt x="451960" y="114549"/>
                    <a:pt x="448236" y="114704"/>
                    <a:pt x="447305" y="115015"/>
                  </a:cubicBezTo>
                  <a:cubicBezTo>
                    <a:pt x="447228" y="115092"/>
                    <a:pt x="447150" y="115170"/>
                    <a:pt x="447150" y="115325"/>
                  </a:cubicBezTo>
                  <a:cubicBezTo>
                    <a:pt x="443737" y="120367"/>
                    <a:pt x="438229" y="155586"/>
                    <a:pt x="442496" y="204070"/>
                  </a:cubicBezTo>
                  <a:cubicBezTo>
                    <a:pt x="446840" y="253330"/>
                    <a:pt x="442573" y="377527"/>
                    <a:pt x="442496" y="378768"/>
                  </a:cubicBezTo>
                  <a:lnTo>
                    <a:pt x="442418" y="379931"/>
                  </a:lnTo>
                  <a:lnTo>
                    <a:pt x="397658" y="441525"/>
                  </a:lnTo>
                  <a:lnTo>
                    <a:pt x="358793" y="473021"/>
                  </a:lnTo>
                  <a:cubicBezTo>
                    <a:pt x="360888" y="516540"/>
                    <a:pt x="358793" y="519721"/>
                    <a:pt x="358250" y="520496"/>
                  </a:cubicBezTo>
                  <a:cubicBezTo>
                    <a:pt x="357319" y="523056"/>
                    <a:pt x="357785" y="537951"/>
                    <a:pt x="358715" y="550285"/>
                  </a:cubicBezTo>
                  <a:lnTo>
                    <a:pt x="358793" y="551061"/>
                  </a:lnTo>
                  <a:lnTo>
                    <a:pt x="347933" y="582246"/>
                  </a:lnTo>
                  <a:lnTo>
                    <a:pt x="306353" y="597993"/>
                  </a:lnTo>
                  <a:lnTo>
                    <a:pt x="239716" y="670370"/>
                  </a:lnTo>
                  <a:lnTo>
                    <a:pt x="209462" y="689996"/>
                  </a:lnTo>
                  <a:lnTo>
                    <a:pt x="208531" y="690152"/>
                  </a:lnTo>
                  <a:cubicBezTo>
                    <a:pt x="192861" y="691626"/>
                    <a:pt x="155781" y="694418"/>
                    <a:pt x="148877" y="688135"/>
                  </a:cubicBezTo>
                  <a:cubicBezTo>
                    <a:pt x="147752" y="687185"/>
                    <a:pt x="147077" y="685806"/>
                    <a:pt x="147015" y="684334"/>
                  </a:cubicBezTo>
                  <a:cubicBezTo>
                    <a:pt x="145075" y="679524"/>
                    <a:pt x="110167" y="663001"/>
                    <a:pt x="60442" y="677274"/>
                  </a:cubicBezTo>
                  <a:cubicBezTo>
                    <a:pt x="13276" y="690695"/>
                    <a:pt x="4278" y="817917"/>
                    <a:pt x="9475" y="847628"/>
                  </a:cubicBezTo>
                  <a:cubicBezTo>
                    <a:pt x="14052" y="873227"/>
                    <a:pt x="23982" y="945372"/>
                    <a:pt x="25300" y="955146"/>
                  </a:cubicBezTo>
                  <a:lnTo>
                    <a:pt x="40272" y="973143"/>
                  </a:lnTo>
                  <a:cubicBezTo>
                    <a:pt x="40893" y="973841"/>
                    <a:pt x="56175" y="989977"/>
                    <a:pt x="60985" y="1020231"/>
                  </a:cubicBezTo>
                  <a:cubicBezTo>
                    <a:pt x="61559" y="1023715"/>
                    <a:pt x="62443" y="1027141"/>
                    <a:pt x="63622" y="1030471"/>
                  </a:cubicBezTo>
                  <a:cubicBezTo>
                    <a:pt x="64165" y="1032100"/>
                    <a:pt x="64863" y="1033806"/>
                    <a:pt x="65484" y="1035436"/>
                  </a:cubicBezTo>
                  <a:cubicBezTo>
                    <a:pt x="66182" y="1037065"/>
                    <a:pt x="66958" y="1038694"/>
                    <a:pt x="67734" y="1040323"/>
                  </a:cubicBezTo>
                  <a:cubicBezTo>
                    <a:pt x="69285" y="1043503"/>
                    <a:pt x="70992" y="1046529"/>
                    <a:pt x="72698" y="1049477"/>
                  </a:cubicBezTo>
                  <a:cubicBezTo>
                    <a:pt x="73629" y="1050873"/>
                    <a:pt x="74483" y="1052347"/>
                    <a:pt x="75414" y="1053666"/>
                  </a:cubicBezTo>
                  <a:lnTo>
                    <a:pt x="76732" y="1055683"/>
                  </a:lnTo>
                  <a:cubicBezTo>
                    <a:pt x="77275" y="1056536"/>
                    <a:pt x="77896" y="1057312"/>
                    <a:pt x="78439" y="1058087"/>
                  </a:cubicBezTo>
                  <a:cubicBezTo>
                    <a:pt x="80068" y="1060492"/>
                    <a:pt x="81697" y="1062587"/>
                    <a:pt x="83171" y="1064526"/>
                  </a:cubicBezTo>
                  <a:cubicBezTo>
                    <a:pt x="83792" y="1065302"/>
                    <a:pt x="84412" y="1066077"/>
                    <a:pt x="84955" y="1066698"/>
                  </a:cubicBezTo>
                  <a:cubicBezTo>
                    <a:pt x="85576" y="1067474"/>
                    <a:pt x="86041" y="1068094"/>
                    <a:pt x="86584" y="1068715"/>
                  </a:cubicBezTo>
                  <a:cubicBezTo>
                    <a:pt x="87282" y="1069491"/>
                    <a:pt x="87903" y="1070266"/>
                    <a:pt x="88446" y="1070887"/>
                  </a:cubicBezTo>
                  <a:cubicBezTo>
                    <a:pt x="90463" y="1073214"/>
                    <a:pt x="91704" y="1074533"/>
                    <a:pt x="91704" y="1074533"/>
                  </a:cubicBezTo>
                  <a:lnTo>
                    <a:pt x="123587" y="1097185"/>
                  </a:lnTo>
                  <a:lnTo>
                    <a:pt x="124053" y="1098271"/>
                  </a:lnTo>
                  <a:cubicBezTo>
                    <a:pt x="127000" y="1105640"/>
                    <a:pt x="136077" y="1125965"/>
                    <a:pt x="142360" y="1131473"/>
                  </a:cubicBezTo>
                  <a:cubicBezTo>
                    <a:pt x="151204" y="1139540"/>
                    <a:pt x="153298" y="1171656"/>
                    <a:pt x="153609" y="1178017"/>
                  </a:cubicBezTo>
                  <a:lnTo>
                    <a:pt x="153609" y="1178793"/>
                  </a:lnTo>
                  <a:lnTo>
                    <a:pt x="141041" y="1214865"/>
                  </a:lnTo>
                  <a:lnTo>
                    <a:pt x="149419" y="1239146"/>
                  </a:lnTo>
                  <a:lnTo>
                    <a:pt x="182932" y="1270098"/>
                  </a:lnTo>
                  <a:cubicBezTo>
                    <a:pt x="200929" y="1277778"/>
                    <a:pt x="222417" y="1285691"/>
                    <a:pt x="226373" y="1285148"/>
                  </a:cubicBezTo>
                  <a:cubicBezTo>
                    <a:pt x="228468" y="1284527"/>
                    <a:pt x="234907" y="1282665"/>
                    <a:pt x="286494" y="1333321"/>
                  </a:cubicBezTo>
                  <a:lnTo>
                    <a:pt x="311085" y="1352327"/>
                  </a:lnTo>
                  <a:lnTo>
                    <a:pt x="321557" y="1380021"/>
                  </a:lnTo>
                  <a:lnTo>
                    <a:pt x="489118" y="1380021"/>
                  </a:lnTo>
                  <a:cubicBezTo>
                    <a:pt x="491833" y="1378625"/>
                    <a:pt x="500754" y="1374281"/>
                    <a:pt x="509675" y="1371566"/>
                  </a:cubicBezTo>
                  <a:cubicBezTo>
                    <a:pt x="514485" y="1370169"/>
                    <a:pt x="524337" y="1347595"/>
                    <a:pt x="528526" y="1337976"/>
                  </a:cubicBezTo>
                  <a:cubicBezTo>
                    <a:pt x="534111" y="1325254"/>
                    <a:pt x="535740" y="1321530"/>
                    <a:pt x="538611" y="1320910"/>
                  </a:cubicBezTo>
                  <a:cubicBezTo>
                    <a:pt x="542257" y="1318194"/>
                    <a:pt x="557616" y="1300352"/>
                    <a:pt x="570804" y="1283984"/>
                  </a:cubicBezTo>
                  <a:lnTo>
                    <a:pt x="574683" y="1279252"/>
                  </a:lnTo>
                  <a:lnTo>
                    <a:pt x="577320" y="1284760"/>
                  </a:lnTo>
                  <a:cubicBezTo>
                    <a:pt x="583526" y="1297715"/>
                    <a:pt x="591594" y="1309739"/>
                    <a:pt x="594542" y="1310592"/>
                  </a:cubicBezTo>
                  <a:cubicBezTo>
                    <a:pt x="602067" y="1312764"/>
                    <a:pt x="627899" y="1331770"/>
                    <a:pt x="632631" y="1335338"/>
                  </a:cubicBezTo>
                  <a:lnTo>
                    <a:pt x="658618" y="1350776"/>
                  </a:lnTo>
                  <a:lnTo>
                    <a:pt x="745347" y="1351784"/>
                  </a:lnTo>
                  <a:lnTo>
                    <a:pt x="900030" y="1349690"/>
                  </a:lnTo>
                  <a:lnTo>
                    <a:pt x="900651" y="1349922"/>
                  </a:lnTo>
                  <a:cubicBezTo>
                    <a:pt x="908951" y="1352870"/>
                    <a:pt x="918182" y="1354499"/>
                    <a:pt x="920122" y="1353413"/>
                  </a:cubicBezTo>
                  <a:cubicBezTo>
                    <a:pt x="925319" y="1350233"/>
                    <a:pt x="957202" y="1336657"/>
                    <a:pt x="960848" y="1335106"/>
                  </a:cubicBezTo>
                  <a:lnTo>
                    <a:pt x="961857" y="1334718"/>
                  </a:lnTo>
                  <a:lnTo>
                    <a:pt x="962943" y="1334873"/>
                  </a:lnTo>
                  <a:cubicBezTo>
                    <a:pt x="983733" y="1337743"/>
                    <a:pt x="1017710" y="1342398"/>
                    <a:pt x="1020348" y="1342475"/>
                  </a:cubicBezTo>
                  <a:cubicBezTo>
                    <a:pt x="1021356" y="1342475"/>
                    <a:pt x="1022598" y="1342786"/>
                    <a:pt x="1025158" y="1343406"/>
                  </a:cubicBezTo>
                  <a:cubicBezTo>
                    <a:pt x="1031984" y="1345035"/>
                    <a:pt x="1046180" y="1348526"/>
                    <a:pt x="1052852" y="1342475"/>
                  </a:cubicBezTo>
                  <a:cubicBezTo>
                    <a:pt x="1062238" y="1334020"/>
                    <a:pt x="1107309" y="1305317"/>
                    <a:pt x="1115377" y="1305317"/>
                  </a:cubicBezTo>
                  <a:cubicBezTo>
                    <a:pt x="1121660" y="1305317"/>
                    <a:pt x="1149122" y="1328512"/>
                    <a:pt x="1171230" y="1348216"/>
                  </a:cubicBezTo>
                  <a:cubicBezTo>
                    <a:pt x="1184185" y="1353801"/>
                    <a:pt x="1217465" y="1367842"/>
                    <a:pt x="1224834" y="1369471"/>
                  </a:cubicBezTo>
                  <a:cubicBezTo>
                    <a:pt x="1234454" y="1371566"/>
                    <a:pt x="1296901" y="1395459"/>
                    <a:pt x="1300469" y="1397863"/>
                  </a:cubicBezTo>
                  <a:lnTo>
                    <a:pt x="1301943" y="1398794"/>
                  </a:lnTo>
                  <a:cubicBezTo>
                    <a:pt x="1303572" y="1399803"/>
                    <a:pt x="1305589" y="1401044"/>
                    <a:pt x="1307684" y="1402518"/>
                  </a:cubicBezTo>
                  <a:cubicBezTo>
                    <a:pt x="1308227" y="1402828"/>
                    <a:pt x="1308770" y="1403216"/>
                    <a:pt x="1309313" y="1403604"/>
                  </a:cubicBezTo>
                  <a:cubicBezTo>
                    <a:pt x="1312028" y="1405543"/>
                    <a:pt x="1314821" y="1407793"/>
                    <a:pt x="1316915" y="1410198"/>
                  </a:cubicBezTo>
                  <a:cubicBezTo>
                    <a:pt x="1317768" y="1411129"/>
                    <a:pt x="1318467" y="1411982"/>
                    <a:pt x="1319087" y="1412913"/>
                  </a:cubicBezTo>
                  <a:cubicBezTo>
                    <a:pt x="1319165" y="1412990"/>
                    <a:pt x="1319242" y="1412990"/>
                    <a:pt x="1319242" y="1413068"/>
                  </a:cubicBezTo>
                  <a:lnTo>
                    <a:pt x="1343833" y="1388865"/>
                  </a:lnTo>
                  <a:lnTo>
                    <a:pt x="1364080" y="1360860"/>
                  </a:lnTo>
                  <a:lnTo>
                    <a:pt x="1356711" y="1337821"/>
                  </a:lnTo>
                  <a:lnTo>
                    <a:pt x="1330646" y="1305627"/>
                  </a:lnTo>
                  <a:lnTo>
                    <a:pt x="1318855" y="1257764"/>
                  </a:lnTo>
                  <a:lnTo>
                    <a:pt x="1302874" y="1231777"/>
                  </a:lnTo>
                  <a:lnTo>
                    <a:pt x="1302409" y="1230768"/>
                  </a:lnTo>
                  <a:cubicBezTo>
                    <a:pt x="1293333" y="1197566"/>
                    <a:pt x="1281852" y="1160951"/>
                    <a:pt x="1278361" y="1157305"/>
                  </a:cubicBezTo>
                  <a:cubicBezTo>
                    <a:pt x="1271534" y="1152651"/>
                    <a:pt x="1234686" y="1108278"/>
                    <a:pt x="1226386" y="1097185"/>
                  </a:cubicBezTo>
                  <a:cubicBezTo>
                    <a:pt x="1216301" y="1083687"/>
                    <a:pt x="1256097" y="1040555"/>
                    <a:pt x="1273939" y="1022325"/>
                  </a:cubicBezTo>
                  <a:lnTo>
                    <a:pt x="1333128" y="973298"/>
                  </a:lnTo>
                  <a:cubicBezTo>
                    <a:pt x="1334369" y="964067"/>
                    <a:pt x="1341584" y="918298"/>
                    <a:pt x="1364080" y="901697"/>
                  </a:cubicBezTo>
                  <a:cubicBezTo>
                    <a:pt x="1386965" y="884786"/>
                    <a:pt x="1516514" y="805039"/>
                    <a:pt x="1537382" y="795032"/>
                  </a:cubicBezTo>
                  <a:cubicBezTo>
                    <a:pt x="1551888" y="788128"/>
                    <a:pt x="1571204" y="743523"/>
                    <a:pt x="1577953" y="725603"/>
                  </a:cubicBezTo>
                  <a:lnTo>
                    <a:pt x="1571127" y="684101"/>
                  </a:lnTo>
                  <a:lnTo>
                    <a:pt x="1537925" y="654855"/>
                  </a:lnTo>
                  <a:lnTo>
                    <a:pt x="1544519" y="619636"/>
                  </a:lnTo>
                  <a:lnTo>
                    <a:pt x="1558249" y="578367"/>
                  </a:lnTo>
                  <a:lnTo>
                    <a:pt x="1592460" y="596752"/>
                  </a:lnTo>
                  <a:lnTo>
                    <a:pt x="1648624" y="616533"/>
                  </a:lnTo>
                  <a:lnTo>
                    <a:pt x="1649322" y="617464"/>
                  </a:lnTo>
                  <a:cubicBezTo>
                    <a:pt x="1649554" y="617697"/>
                    <a:pt x="1669569" y="643607"/>
                    <a:pt x="1680196" y="651364"/>
                  </a:cubicBezTo>
                  <a:cubicBezTo>
                    <a:pt x="1687411" y="656639"/>
                    <a:pt x="1717355" y="653692"/>
                    <a:pt x="1734498" y="650666"/>
                  </a:cubicBezTo>
                  <a:lnTo>
                    <a:pt x="1736826" y="650201"/>
                  </a:lnTo>
                  <a:lnTo>
                    <a:pt x="1747298" y="663699"/>
                  </a:lnTo>
                  <a:lnTo>
                    <a:pt x="1750013" y="643840"/>
                  </a:lnTo>
                  <a:cubicBezTo>
                    <a:pt x="1748307" y="640116"/>
                    <a:pt x="1742333" y="627394"/>
                    <a:pt x="1739541" y="621809"/>
                  </a:cubicBezTo>
                  <a:cubicBezTo>
                    <a:pt x="1735895" y="614672"/>
                    <a:pt x="1732326" y="605208"/>
                    <a:pt x="1735895" y="583332"/>
                  </a:cubicBezTo>
                  <a:cubicBezTo>
                    <a:pt x="1737757" y="571540"/>
                    <a:pt x="1745281" y="558508"/>
                    <a:pt x="1754823" y="542140"/>
                  </a:cubicBezTo>
                  <a:cubicBezTo>
                    <a:pt x="1762658" y="528486"/>
                    <a:pt x="1771579" y="513127"/>
                    <a:pt x="1779181" y="495052"/>
                  </a:cubicBezTo>
                  <a:cubicBezTo>
                    <a:pt x="1789887" y="469297"/>
                    <a:pt x="1787172" y="450291"/>
                    <a:pt x="1783370" y="424149"/>
                  </a:cubicBezTo>
                  <a:cubicBezTo>
                    <a:pt x="1781586" y="411737"/>
                    <a:pt x="1779569" y="397618"/>
                    <a:pt x="1778871" y="381017"/>
                  </a:cubicBezTo>
                  <a:cubicBezTo>
                    <a:pt x="1776699" y="333309"/>
                    <a:pt x="1754125" y="280714"/>
                    <a:pt x="1716811" y="236574"/>
                  </a:cubicBezTo>
                  <a:cubicBezTo>
                    <a:pt x="1716501" y="236108"/>
                    <a:pt x="1716113" y="235720"/>
                    <a:pt x="1715803" y="235255"/>
                  </a:cubicBezTo>
                  <a:cubicBezTo>
                    <a:pt x="1715105" y="234402"/>
                    <a:pt x="1714407" y="233548"/>
                    <a:pt x="1713864" y="232773"/>
                  </a:cubicBezTo>
                  <a:cubicBezTo>
                    <a:pt x="1713553" y="232385"/>
                    <a:pt x="1713321" y="231997"/>
                    <a:pt x="1713088" y="231687"/>
                  </a:cubicBezTo>
                  <a:lnTo>
                    <a:pt x="1712778" y="231376"/>
                  </a:lnTo>
                  <a:cubicBezTo>
                    <a:pt x="1712451" y="231049"/>
                    <a:pt x="1712165" y="230684"/>
                    <a:pt x="1711924" y="230290"/>
                  </a:cubicBezTo>
                  <a:cubicBezTo>
                    <a:pt x="1711700" y="230064"/>
                    <a:pt x="1711517" y="229802"/>
                    <a:pt x="1711381" y="229514"/>
                  </a:cubicBezTo>
                  <a:cubicBezTo>
                    <a:pt x="1711081" y="229213"/>
                    <a:pt x="1710820" y="228874"/>
                    <a:pt x="1710606" y="228506"/>
                  </a:cubicBezTo>
                  <a:cubicBezTo>
                    <a:pt x="1710063" y="227808"/>
                    <a:pt x="1709519" y="227110"/>
                    <a:pt x="1709054" y="226411"/>
                  </a:cubicBezTo>
                  <a:lnTo>
                    <a:pt x="1708278" y="225558"/>
                  </a:lnTo>
                  <a:lnTo>
                    <a:pt x="1708278" y="225093"/>
                  </a:lnTo>
                  <a:cubicBezTo>
                    <a:pt x="1707658" y="224239"/>
                    <a:pt x="1707115" y="223386"/>
                    <a:pt x="1706572" y="222533"/>
                  </a:cubicBezTo>
                  <a:lnTo>
                    <a:pt x="1705718" y="221136"/>
                  </a:lnTo>
                  <a:cubicBezTo>
                    <a:pt x="1704710" y="219663"/>
                    <a:pt x="1703779" y="218111"/>
                    <a:pt x="1702926" y="216637"/>
                  </a:cubicBezTo>
                  <a:cubicBezTo>
                    <a:pt x="1700133" y="211827"/>
                    <a:pt x="1697728" y="207018"/>
                    <a:pt x="1695634" y="202363"/>
                  </a:cubicBezTo>
                  <a:moveTo>
                    <a:pt x="1786318" y="498000"/>
                  </a:moveTo>
                  <a:cubicBezTo>
                    <a:pt x="1778561" y="516540"/>
                    <a:pt x="1769485" y="532210"/>
                    <a:pt x="1761494" y="546018"/>
                  </a:cubicBezTo>
                  <a:cubicBezTo>
                    <a:pt x="1752728" y="561145"/>
                    <a:pt x="1745204" y="574178"/>
                    <a:pt x="1743497" y="584573"/>
                  </a:cubicBezTo>
                  <a:cubicBezTo>
                    <a:pt x="1740394" y="604122"/>
                    <a:pt x="1743420" y="612189"/>
                    <a:pt x="1746523" y="618318"/>
                  </a:cubicBezTo>
                  <a:cubicBezTo>
                    <a:pt x="1749858" y="624989"/>
                    <a:pt x="1757538" y="641590"/>
                    <a:pt x="1757538" y="641590"/>
                  </a:cubicBezTo>
                  <a:lnTo>
                    <a:pt x="1758004" y="642598"/>
                  </a:lnTo>
                  <a:lnTo>
                    <a:pt x="1753970" y="672309"/>
                  </a:lnTo>
                  <a:lnTo>
                    <a:pt x="1753970" y="672387"/>
                  </a:lnTo>
                  <a:lnTo>
                    <a:pt x="1753194" y="677740"/>
                  </a:lnTo>
                  <a:lnTo>
                    <a:pt x="1752496" y="683015"/>
                  </a:lnTo>
                  <a:lnTo>
                    <a:pt x="1750091" y="679989"/>
                  </a:lnTo>
                  <a:lnTo>
                    <a:pt x="1749936" y="679757"/>
                  </a:lnTo>
                  <a:lnTo>
                    <a:pt x="1746678" y="675645"/>
                  </a:lnTo>
                  <a:lnTo>
                    <a:pt x="1746600" y="675412"/>
                  </a:lnTo>
                  <a:lnTo>
                    <a:pt x="1733568" y="658656"/>
                  </a:lnTo>
                  <a:cubicBezTo>
                    <a:pt x="1723250" y="660363"/>
                    <a:pt x="1686713" y="665716"/>
                    <a:pt x="1675697" y="657570"/>
                  </a:cubicBezTo>
                  <a:cubicBezTo>
                    <a:pt x="1665147" y="649968"/>
                    <a:pt x="1647693" y="627937"/>
                    <a:pt x="1643892" y="623050"/>
                  </a:cubicBezTo>
                  <a:lnTo>
                    <a:pt x="1589357" y="603811"/>
                  </a:lnTo>
                  <a:lnTo>
                    <a:pt x="1562749" y="589538"/>
                  </a:lnTo>
                  <a:lnTo>
                    <a:pt x="1552043" y="621576"/>
                  </a:lnTo>
                  <a:lnTo>
                    <a:pt x="1546380" y="651985"/>
                  </a:lnTo>
                  <a:lnTo>
                    <a:pt x="1578341" y="680145"/>
                  </a:lnTo>
                  <a:lnTo>
                    <a:pt x="1585943" y="726379"/>
                  </a:lnTo>
                  <a:lnTo>
                    <a:pt x="1585633" y="727310"/>
                  </a:lnTo>
                  <a:cubicBezTo>
                    <a:pt x="1583151" y="733981"/>
                    <a:pt x="1560964" y="792472"/>
                    <a:pt x="1540717" y="802014"/>
                  </a:cubicBezTo>
                  <a:cubicBezTo>
                    <a:pt x="1522953" y="810547"/>
                    <a:pt x="1392783" y="890061"/>
                    <a:pt x="1368735" y="907903"/>
                  </a:cubicBezTo>
                  <a:cubicBezTo>
                    <a:pt x="1346859" y="924039"/>
                    <a:pt x="1340731" y="975238"/>
                    <a:pt x="1340653" y="975703"/>
                  </a:cubicBezTo>
                  <a:lnTo>
                    <a:pt x="1340498" y="977255"/>
                  </a:lnTo>
                  <a:lnTo>
                    <a:pt x="1279214" y="1028066"/>
                  </a:lnTo>
                  <a:cubicBezTo>
                    <a:pt x="1274249" y="1033108"/>
                    <a:pt x="1269440" y="1038228"/>
                    <a:pt x="1265018" y="1043193"/>
                  </a:cubicBezTo>
                  <a:cubicBezTo>
                    <a:pt x="1263466" y="1044822"/>
                    <a:pt x="1261992" y="1046529"/>
                    <a:pt x="1260674" y="1048158"/>
                  </a:cubicBezTo>
                  <a:cubicBezTo>
                    <a:pt x="1259200" y="1049787"/>
                    <a:pt x="1257803" y="1051416"/>
                    <a:pt x="1256562" y="1052967"/>
                  </a:cubicBezTo>
                  <a:cubicBezTo>
                    <a:pt x="1256174" y="1053355"/>
                    <a:pt x="1255864" y="1053743"/>
                    <a:pt x="1255554" y="1054131"/>
                  </a:cubicBezTo>
                  <a:cubicBezTo>
                    <a:pt x="1251058" y="1059457"/>
                    <a:pt x="1246788" y="1064970"/>
                    <a:pt x="1242754" y="1070654"/>
                  </a:cubicBezTo>
                  <a:cubicBezTo>
                    <a:pt x="1234841" y="1081825"/>
                    <a:pt x="1230730" y="1090048"/>
                    <a:pt x="1232592" y="1092530"/>
                  </a:cubicBezTo>
                  <a:cubicBezTo>
                    <a:pt x="1242366" y="1105563"/>
                    <a:pt x="1277430" y="1147298"/>
                    <a:pt x="1282705" y="1150866"/>
                  </a:cubicBezTo>
                  <a:cubicBezTo>
                    <a:pt x="1288988" y="1155055"/>
                    <a:pt x="1302254" y="1200824"/>
                    <a:pt x="1309778" y="1228208"/>
                  </a:cubicBezTo>
                  <a:lnTo>
                    <a:pt x="1325759" y="1254273"/>
                  </a:lnTo>
                  <a:lnTo>
                    <a:pt x="1337240" y="1301438"/>
                  </a:lnTo>
                  <a:lnTo>
                    <a:pt x="1363227" y="1333477"/>
                  </a:lnTo>
                  <a:lnTo>
                    <a:pt x="1372614" y="1362179"/>
                  </a:lnTo>
                  <a:lnTo>
                    <a:pt x="1349729" y="1393907"/>
                  </a:lnTo>
                  <a:lnTo>
                    <a:pt x="1320251" y="1422920"/>
                  </a:lnTo>
                  <a:lnTo>
                    <a:pt x="1314666" y="1428428"/>
                  </a:lnTo>
                  <a:lnTo>
                    <a:pt x="1310632" y="1432384"/>
                  </a:lnTo>
                  <a:lnTo>
                    <a:pt x="1305589" y="1437349"/>
                  </a:lnTo>
                  <a:lnTo>
                    <a:pt x="1313347" y="1419196"/>
                  </a:lnTo>
                  <a:cubicBezTo>
                    <a:pt x="1313424" y="1419119"/>
                    <a:pt x="1314588" y="1415783"/>
                    <a:pt x="1297909" y="1405388"/>
                  </a:cubicBezTo>
                  <a:lnTo>
                    <a:pt x="1296280" y="1404380"/>
                  </a:lnTo>
                  <a:cubicBezTo>
                    <a:pt x="1292790" y="1402363"/>
                    <a:pt x="1232824" y="1379168"/>
                    <a:pt x="1223128" y="1376996"/>
                  </a:cubicBezTo>
                  <a:cubicBezTo>
                    <a:pt x="1213508" y="1374901"/>
                    <a:pt x="1169446" y="1355896"/>
                    <a:pt x="1167584" y="1355120"/>
                  </a:cubicBezTo>
                  <a:lnTo>
                    <a:pt x="1166498" y="1354422"/>
                  </a:lnTo>
                  <a:cubicBezTo>
                    <a:pt x="1144700" y="1335028"/>
                    <a:pt x="1119488" y="1314238"/>
                    <a:pt x="1115532" y="1313075"/>
                  </a:cubicBezTo>
                  <a:cubicBezTo>
                    <a:pt x="1110102" y="1313695"/>
                    <a:pt x="1069065" y="1338286"/>
                    <a:pt x="1058049" y="1348216"/>
                  </a:cubicBezTo>
                  <a:cubicBezTo>
                    <a:pt x="1048275" y="1356982"/>
                    <a:pt x="1031441" y="1352948"/>
                    <a:pt x="1023296" y="1350931"/>
                  </a:cubicBezTo>
                  <a:cubicBezTo>
                    <a:pt x="1021899" y="1350621"/>
                    <a:pt x="1020813" y="1350310"/>
                    <a:pt x="1020348" y="1350233"/>
                  </a:cubicBezTo>
                  <a:cubicBezTo>
                    <a:pt x="1017245" y="1350233"/>
                    <a:pt x="974114" y="1344259"/>
                    <a:pt x="962943" y="1342708"/>
                  </a:cubicBezTo>
                  <a:cubicBezTo>
                    <a:pt x="952548" y="1347052"/>
                    <a:pt x="928034" y="1357680"/>
                    <a:pt x="924078" y="1360007"/>
                  </a:cubicBezTo>
                  <a:cubicBezTo>
                    <a:pt x="918105" y="1363575"/>
                    <a:pt x="903909" y="1359309"/>
                    <a:pt x="898711" y="1357525"/>
                  </a:cubicBezTo>
                  <a:lnTo>
                    <a:pt x="745424" y="1359542"/>
                  </a:lnTo>
                  <a:lnTo>
                    <a:pt x="656446" y="1358533"/>
                  </a:lnTo>
                  <a:lnTo>
                    <a:pt x="628364" y="1341777"/>
                  </a:lnTo>
                  <a:cubicBezTo>
                    <a:pt x="616961" y="1333321"/>
                    <a:pt x="597179" y="1319436"/>
                    <a:pt x="592370" y="1318117"/>
                  </a:cubicBezTo>
                  <a:cubicBezTo>
                    <a:pt x="585776" y="1316178"/>
                    <a:pt x="577631" y="1302369"/>
                    <a:pt x="573054" y="1293526"/>
                  </a:cubicBezTo>
                  <a:cubicBezTo>
                    <a:pt x="551643" y="1319823"/>
                    <a:pt x="544739" y="1326340"/>
                    <a:pt x="541791" y="1328046"/>
                  </a:cubicBezTo>
                  <a:cubicBezTo>
                    <a:pt x="540550" y="1329831"/>
                    <a:pt x="537835" y="1336037"/>
                    <a:pt x="535663" y="1341079"/>
                  </a:cubicBezTo>
                  <a:cubicBezTo>
                    <a:pt x="526587" y="1361869"/>
                    <a:pt x="519605" y="1376686"/>
                    <a:pt x="511925" y="1379013"/>
                  </a:cubicBezTo>
                  <a:cubicBezTo>
                    <a:pt x="502073" y="1381961"/>
                    <a:pt x="491911" y="1387313"/>
                    <a:pt x="491833" y="1387313"/>
                  </a:cubicBezTo>
                  <a:lnTo>
                    <a:pt x="490980" y="1387779"/>
                  </a:lnTo>
                  <a:lnTo>
                    <a:pt x="316205" y="1387779"/>
                  </a:lnTo>
                  <a:lnTo>
                    <a:pt x="315041" y="1384676"/>
                  </a:lnTo>
                  <a:lnTo>
                    <a:pt x="315041" y="1384365"/>
                  </a:lnTo>
                  <a:lnTo>
                    <a:pt x="304646" y="1357137"/>
                  </a:lnTo>
                  <a:lnTo>
                    <a:pt x="281374" y="1339140"/>
                  </a:lnTo>
                  <a:cubicBezTo>
                    <a:pt x="259265" y="1317496"/>
                    <a:pt x="233433" y="1294379"/>
                    <a:pt x="227770" y="1292750"/>
                  </a:cubicBezTo>
                  <a:cubicBezTo>
                    <a:pt x="226684" y="1292905"/>
                    <a:pt x="225287" y="1292828"/>
                    <a:pt x="223503" y="1292517"/>
                  </a:cubicBezTo>
                  <a:cubicBezTo>
                    <a:pt x="222960" y="1292440"/>
                    <a:pt x="222340" y="1292362"/>
                    <a:pt x="221719" y="1292207"/>
                  </a:cubicBezTo>
                  <a:cubicBezTo>
                    <a:pt x="221098" y="1292129"/>
                    <a:pt x="220400" y="1291974"/>
                    <a:pt x="219702" y="1291819"/>
                  </a:cubicBezTo>
                  <a:cubicBezTo>
                    <a:pt x="218383" y="1291431"/>
                    <a:pt x="216909" y="1291043"/>
                    <a:pt x="215435" y="1290578"/>
                  </a:cubicBezTo>
                  <a:cubicBezTo>
                    <a:pt x="213884" y="1290190"/>
                    <a:pt x="212255" y="1289647"/>
                    <a:pt x="210626" y="1289104"/>
                  </a:cubicBezTo>
                  <a:cubicBezTo>
                    <a:pt x="209462" y="1288716"/>
                    <a:pt x="208376" y="1288328"/>
                    <a:pt x="207212" y="1287940"/>
                  </a:cubicBezTo>
                  <a:cubicBezTo>
                    <a:pt x="205971" y="1287475"/>
                    <a:pt x="204653" y="1287010"/>
                    <a:pt x="203334" y="1286544"/>
                  </a:cubicBezTo>
                  <a:cubicBezTo>
                    <a:pt x="201394" y="1285846"/>
                    <a:pt x="199455" y="1285148"/>
                    <a:pt x="197516" y="1284372"/>
                  </a:cubicBezTo>
                  <a:cubicBezTo>
                    <a:pt x="195576" y="1283596"/>
                    <a:pt x="193715" y="1282821"/>
                    <a:pt x="191853" y="1282122"/>
                  </a:cubicBezTo>
                  <a:cubicBezTo>
                    <a:pt x="187640" y="1280447"/>
                    <a:pt x="183451" y="1278717"/>
                    <a:pt x="179286" y="1276925"/>
                  </a:cubicBezTo>
                  <a:lnTo>
                    <a:pt x="142671" y="1243568"/>
                  </a:lnTo>
                  <a:lnTo>
                    <a:pt x="132896" y="1214788"/>
                  </a:lnTo>
                  <a:lnTo>
                    <a:pt x="145773" y="1177630"/>
                  </a:lnTo>
                  <a:cubicBezTo>
                    <a:pt x="144998" y="1163123"/>
                    <a:pt x="141817" y="1141480"/>
                    <a:pt x="137163" y="1137291"/>
                  </a:cubicBezTo>
                  <a:cubicBezTo>
                    <a:pt x="129095" y="1130154"/>
                    <a:pt x="119631" y="1107890"/>
                    <a:pt x="117304" y="1102227"/>
                  </a:cubicBezTo>
                  <a:lnTo>
                    <a:pt x="86662" y="1080429"/>
                  </a:lnTo>
                  <a:cubicBezTo>
                    <a:pt x="85576" y="1079265"/>
                    <a:pt x="58347" y="1051649"/>
                    <a:pt x="53382" y="1021472"/>
                  </a:cubicBezTo>
                  <a:cubicBezTo>
                    <a:pt x="48961" y="993778"/>
                    <a:pt x="34764" y="978651"/>
                    <a:pt x="34454" y="978341"/>
                  </a:cubicBezTo>
                  <a:lnTo>
                    <a:pt x="17931" y="958404"/>
                  </a:lnTo>
                  <a:lnTo>
                    <a:pt x="17776" y="957318"/>
                  </a:lnTo>
                  <a:cubicBezTo>
                    <a:pt x="17776" y="957163"/>
                    <a:pt x="17465" y="954913"/>
                    <a:pt x="16922" y="951112"/>
                  </a:cubicBezTo>
                  <a:cubicBezTo>
                    <a:pt x="16457" y="948164"/>
                    <a:pt x="15914" y="944208"/>
                    <a:pt x="15293" y="939554"/>
                  </a:cubicBezTo>
                  <a:cubicBezTo>
                    <a:pt x="11725" y="914109"/>
                    <a:pt x="5286" y="868263"/>
                    <a:pt x="1795" y="849024"/>
                  </a:cubicBezTo>
                  <a:cubicBezTo>
                    <a:pt x="-2782" y="822804"/>
                    <a:pt x="2726" y="685652"/>
                    <a:pt x="58270" y="669750"/>
                  </a:cubicBezTo>
                  <a:cubicBezTo>
                    <a:pt x="102099" y="657260"/>
                    <a:pt x="137628" y="667034"/>
                    <a:pt x="149652" y="676111"/>
                  </a:cubicBezTo>
                  <a:cubicBezTo>
                    <a:pt x="152523" y="678283"/>
                    <a:pt x="154152" y="680455"/>
                    <a:pt x="154617" y="682704"/>
                  </a:cubicBezTo>
                  <a:cubicBezTo>
                    <a:pt x="159814" y="685109"/>
                    <a:pt x="185026" y="684489"/>
                    <a:pt x="206825" y="682472"/>
                  </a:cubicBezTo>
                  <a:lnTo>
                    <a:pt x="234286" y="664785"/>
                  </a:lnTo>
                  <a:lnTo>
                    <a:pt x="298673" y="594813"/>
                  </a:lnTo>
                  <a:lnTo>
                    <a:pt x="301310" y="591942"/>
                  </a:lnTo>
                  <a:lnTo>
                    <a:pt x="301853" y="591322"/>
                  </a:lnTo>
                  <a:lnTo>
                    <a:pt x="305034" y="590158"/>
                  </a:lnTo>
                  <a:lnTo>
                    <a:pt x="341804" y="576272"/>
                  </a:lnTo>
                  <a:lnTo>
                    <a:pt x="350880" y="550052"/>
                  </a:lnTo>
                  <a:cubicBezTo>
                    <a:pt x="348708" y="520729"/>
                    <a:pt x="350880" y="517548"/>
                    <a:pt x="351346" y="517005"/>
                  </a:cubicBezTo>
                  <a:cubicBezTo>
                    <a:pt x="352354" y="513825"/>
                    <a:pt x="351966" y="491328"/>
                    <a:pt x="350958" y="471469"/>
                  </a:cubicBezTo>
                  <a:lnTo>
                    <a:pt x="350880" y="469452"/>
                  </a:lnTo>
                  <a:lnTo>
                    <a:pt x="391685" y="436561"/>
                  </a:lnTo>
                  <a:lnTo>
                    <a:pt x="434816" y="377294"/>
                  </a:lnTo>
                  <a:cubicBezTo>
                    <a:pt x="435204" y="364416"/>
                    <a:pt x="438850" y="250925"/>
                    <a:pt x="434738" y="204768"/>
                  </a:cubicBezTo>
                  <a:cubicBezTo>
                    <a:pt x="433427" y="189653"/>
                    <a:pt x="432962" y="174477"/>
                    <a:pt x="433342" y="159310"/>
                  </a:cubicBezTo>
                  <a:cubicBezTo>
                    <a:pt x="433342" y="157681"/>
                    <a:pt x="433420" y="156051"/>
                    <a:pt x="433497" y="154500"/>
                  </a:cubicBezTo>
                  <a:cubicBezTo>
                    <a:pt x="433652" y="150776"/>
                    <a:pt x="433807" y="147208"/>
                    <a:pt x="434040" y="143795"/>
                  </a:cubicBezTo>
                  <a:cubicBezTo>
                    <a:pt x="434738" y="135262"/>
                    <a:pt x="435747" y="127737"/>
                    <a:pt x="437066" y="121841"/>
                  </a:cubicBezTo>
                  <a:cubicBezTo>
                    <a:pt x="437531" y="119747"/>
                    <a:pt x="438074" y="117807"/>
                    <a:pt x="438617" y="116178"/>
                  </a:cubicBezTo>
                  <a:cubicBezTo>
                    <a:pt x="438927" y="115402"/>
                    <a:pt x="439160" y="114627"/>
                    <a:pt x="439393" y="114006"/>
                  </a:cubicBezTo>
                  <a:cubicBezTo>
                    <a:pt x="440013" y="112455"/>
                    <a:pt x="440712" y="111213"/>
                    <a:pt x="441410" y="110283"/>
                  </a:cubicBezTo>
                  <a:cubicBezTo>
                    <a:pt x="442186" y="109196"/>
                    <a:pt x="442961" y="108498"/>
                    <a:pt x="443815" y="108188"/>
                  </a:cubicBezTo>
                  <a:cubicBezTo>
                    <a:pt x="444288" y="108003"/>
                    <a:pt x="444784" y="107873"/>
                    <a:pt x="445288" y="107800"/>
                  </a:cubicBezTo>
                  <a:cubicBezTo>
                    <a:pt x="446297" y="107567"/>
                    <a:pt x="447616" y="107412"/>
                    <a:pt x="449167" y="107335"/>
                  </a:cubicBezTo>
                  <a:cubicBezTo>
                    <a:pt x="449322" y="107257"/>
                    <a:pt x="449478" y="107257"/>
                    <a:pt x="449710" y="107257"/>
                  </a:cubicBezTo>
                  <a:cubicBezTo>
                    <a:pt x="459950" y="106481"/>
                    <a:pt x="478568" y="107490"/>
                    <a:pt x="485162" y="107878"/>
                  </a:cubicBezTo>
                  <a:lnTo>
                    <a:pt x="486480" y="107955"/>
                  </a:lnTo>
                  <a:lnTo>
                    <a:pt x="515416" y="134718"/>
                  </a:lnTo>
                  <a:lnTo>
                    <a:pt x="562271" y="144260"/>
                  </a:lnTo>
                  <a:lnTo>
                    <a:pt x="648999" y="147518"/>
                  </a:lnTo>
                  <a:lnTo>
                    <a:pt x="684994" y="120057"/>
                  </a:lnTo>
                  <a:lnTo>
                    <a:pt x="690036" y="113230"/>
                  </a:lnTo>
                  <a:lnTo>
                    <a:pt x="698026" y="102370"/>
                  </a:lnTo>
                  <a:lnTo>
                    <a:pt x="748837" y="102370"/>
                  </a:lnTo>
                  <a:lnTo>
                    <a:pt x="765283" y="96164"/>
                  </a:lnTo>
                  <a:lnTo>
                    <a:pt x="790417" y="75607"/>
                  </a:lnTo>
                  <a:lnTo>
                    <a:pt x="822766" y="81813"/>
                  </a:lnTo>
                  <a:lnTo>
                    <a:pt x="831454" y="98414"/>
                  </a:lnTo>
                  <a:cubicBezTo>
                    <a:pt x="837815" y="99422"/>
                    <a:pt x="859459" y="102370"/>
                    <a:pt x="871560" y="97172"/>
                  </a:cubicBezTo>
                  <a:cubicBezTo>
                    <a:pt x="876525" y="95000"/>
                    <a:pt x="884981" y="89415"/>
                    <a:pt x="894755" y="82976"/>
                  </a:cubicBezTo>
                  <a:cubicBezTo>
                    <a:pt x="899177" y="80028"/>
                    <a:pt x="903909" y="76926"/>
                    <a:pt x="908718" y="73900"/>
                  </a:cubicBezTo>
                  <a:cubicBezTo>
                    <a:pt x="924699" y="63660"/>
                    <a:pt x="941765" y="53963"/>
                    <a:pt x="953867" y="52800"/>
                  </a:cubicBezTo>
                  <a:cubicBezTo>
                    <a:pt x="976363" y="50395"/>
                    <a:pt x="1019029" y="73202"/>
                    <a:pt x="1024382" y="76072"/>
                  </a:cubicBezTo>
                  <a:lnTo>
                    <a:pt x="1134693" y="101284"/>
                  </a:lnTo>
                  <a:lnTo>
                    <a:pt x="1178367" y="105938"/>
                  </a:lnTo>
                  <a:lnTo>
                    <a:pt x="1217154" y="161714"/>
                  </a:lnTo>
                  <a:lnTo>
                    <a:pt x="1229334" y="184599"/>
                  </a:lnTo>
                  <a:lnTo>
                    <a:pt x="1256950" y="155664"/>
                  </a:lnTo>
                  <a:lnTo>
                    <a:pt x="1258036" y="155431"/>
                  </a:lnTo>
                  <a:cubicBezTo>
                    <a:pt x="1259432" y="155043"/>
                    <a:pt x="1291160" y="147596"/>
                    <a:pt x="1324750" y="154190"/>
                  </a:cubicBezTo>
                  <a:cubicBezTo>
                    <a:pt x="1358883" y="161094"/>
                    <a:pt x="1459187" y="157913"/>
                    <a:pt x="1466556" y="153336"/>
                  </a:cubicBezTo>
                  <a:cubicBezTo>
                    <a:pt x="1471986" y="146898"/>
                    <a:pt x="1535598" y="90811"/>
                    <a:pt x="1544751" y="82744"/>
                  </a:cubicBezTo>
                  <a:lnTo>
                    <a:pt x="1592615" y="6721"/>
                  </a:lnTo>
                  <a:lnTo>
                    <a:pt x="1596649" y="282"/>
                  </a:lnTo>
                  <a:lnTo>
                    <a:pt x="1597347" y="1601"/>
                  </a:lnTo>
                  <a:lnTo>
                    <a:pt x="1600295" y="7419"/>
                  </a:lnTo>
                  <a:lnTo>
                    <a:pt x="1600372" y="7419"/>
                  </a:lnTo>
                  <a:lnTo>
                    <a:pt x="1634815" y="74210"/>
                  </a:lnTo>
                  <a:lnTo>
                    <a:pt x="1677792" y="117187"/>
                  </a:lnTo>
                  <a:lnTo>
                    <a:pt x="1678257" y="117652"/>
                  </a:lnTo>
                  <a:lnTo>
                    <a:pt x="1683920" y="123315"/>
                  </a:lnTo>
                  <a:lnTo>
                    <a:pt x="1683920" y="123936"/>
                  </a:lnTo>
                  <a:lnTo>
                    <a:pt x="1683997" y="124401"/>
                  </a:lnTo>
                  <a:lnTo>
                    <a:pt x="1683997" y="124711"/>
                  </a:lnTo>
                  <a:cubicBezTo>
                    <a:pt x="1683997" y="124789"/>
                    <a:pt x="1684153" y="126728"/>
                    <a:pt x="1684463" y="130297"/>
                  </a:cubicBezTo>
                  <a:cubicBezTo>
                    <a:pt x="1684618" y="131460"/>
                    <a:pt x="1684773" y="132857"/>
                    <a:pt x="1684928" y="134331"/>
                  </a:cubicBezTo>
                  <a:cubicBezTo>
                    <a:pt x="1685006" y="135262"/>
                    <a:pt x="1685084" y="136115"/>
                    <a:pt x="1685394" y="137511"/>
                  </a:cubicBezTo>
                  <a:cubicBezTo>
                    <a:pt x="1685471" y="138908"/>
                    <a:pt x="1685704" y="140304"/>
                    <a:pt x="1686014" y="142166"/>
                  </a:cubicBezTo>
                  <a:cubicBezTo>
                    <a:pt x="1686170" y="143407"/>
                    <a:pt x="1686480" y="144803"/>
                    <a:pt x="1686713" y="146277"/>
                  </a:cubicBezTo>
                  <a:lnTo>
                    <a:pt x="1686945" y="147441"/>
                  </a:lnTo>
                  <a:cubicBezTo>
                    <a:pt x="1688730" y="157836"/>
                    <a:pt x="1691445" y="168696"/>
                    <a:pt x="1694703" y="178626"/>
                  </a:cubicBezTo>
                  <a:lnTo>
                    <a:pt x="1695479" y="181030"/>
                  </a:lnTo>
                  <a:cubicBezTo>
                    <a:pt x="1695944" y="182504"/>
                    <a:pt x="1696487" y="183901"/>
                    <a:pt x="1697108" y="185607"/>
                  </a:cubicBezTo>
                  <a:cubicBezTo>
                    <a:pt x="1697728" y="187547"/>
                    <a:pt x="1698504" y="189486"/>
                    <a:pt x="1699357" y="191503"/>
                  </a:cubicBezTo>
                  <a:lnTo>
                    <a:pt x="1699668" y="192279"/>
                  </a:lnTo>
                  <a:lnTo>
                    <a:pt x="1696022" y="193597"/>
                  </a:lnTo>
                  <a:lnTo>
                    <a:pt x="1700133" y="193210"/>
                  </a:lnTo>
                  <a:cubicBezTo>
                    <a:pt x="1702871" y="199933"/>
                    <a:pt x="1706058" y="206464"/>
                    <a:pt x="1709675" y="212758"/>
                  </a:cubicBezTo>
                  <a:cubicBezTo>
                    <a:pt x="1710373" y="214077"/>
                    <a:pt x="1711304" y="215473"/>
                    <a:pt x="1712157" y="216870"/>
                  </a:cubicBezTo>
                  <a:lnTo>
                    <a:pt x="1713165" y="218344"/>
                  </a:lnTo>
                  <a:cubicBezTo>
                    <a:pt x="1713864" y="219430"/>
                    <a:pt x="1714562" y="220593"/>
                    <a:pt x="1715260" y="221602"/>
                  </a:cubicBezTo>
                  <a:lnTo>
                    <a:pt x="1716113" y="222533"/>
                  </a:lnTo>
                  <a:lnTo>
                    <a:pt x="1716113" y="222998"/>
                  </a:lnTo>
                  <a:lnTo>
                    <a:pt x="1716967" y="224084"/>
                  </a:lnTo>
                  <a:cubicBezTo>
                    <a:pt x="1717199" y="224317"/>
                    <a:pt x="1717355" y="224550"/>
                    <a:pt x="1717587" y="224782"/>
                  </a:cubicBezTo>
                  <a:lnTo>
                    <a:pt x="1717975" y="225403"/>
                  </a:lnTo>
                  <a:lnTo>
                    <a:pt x="1718906" y="226644"/>
                  </a:lnTo>
                  <a:cubicBezTo>
                    <a:pt x="1720147" y="228351"/>
                    <a:pt x="1721544" y="229980"/>
                    <a:pt x="1722785" y="231609"/>
                  </a:cubicBezTo>
                  <a:cubicBezTo>
                    <a:pt x="1741946" y="254338"/>
                    <a:pt x="1757305" y="279240"/>
                    <a:pt x="1768243" y="304607"/>
                  </a:cubicBezTo>
                  <a:cubicBezTo>
                    <a:pt x="1779104" y="330051"/>
                    <a:pt x="1785542" y="355961"/>
                    <a:pt x="1786629" y="380630"/>
                  </a:cubicBezTo>
                  <a:cubicBezTo>
                    <a:pt x="1787327" y="396920"/>
                    <a:pt x="1789344" y="410806"/>
                    <a:pt x="1791050" y="422985"/>
                  </a:cubicBezTo>
                  <a:cubicBezTo>
                    <a:pt x="1794851" y="449438"/>
                    <a:pt x="1797877" y="470306"/>
                    <a:pt x="1786318" y="498000"/>
                  </a:cubicBezTo>
                  <a:moveTo>
                    <a:pt x="1782750" y="496526"/>
                  </a:moveTo>
                  <a:cubicBezTo>
                    <a:pt x="1766071" y="536244"/>
                    <a:pt x="1743032" y="563317"/>
                    <a:pt x="1739696" y="583952"/>
                  </a:cubicBezTo>
                  <a:cubicBezTo>
                    <a:pt x="1736360" y="604665"/>
                    <a:pt x="1739696" y="613508"/>
                    <a:pt x="1743032" y="620024"/>
                  </a:cubicBezTo>
                  <a:cubicBezTo>
                    <a:pt x="1746367" y="626696"/>
                    <a:pt x="1754047" y="643219"/>
                    <a:pt x="1754047" y="643219"/>
                  </a:cubicBezTo>
                  <a:lnTo>
                    <a:pt x="1750634" y="667965"/>
                  </a:lnTo>
                  <a:lnTo>
                    <a:pt x="1747376" y="663854"/>
                  </a:lnTo>
                  <a:lnTo>
                    <a:pt x="1746678" y="669207"/>
                  </a:lnTo>
                  <a:lnTo>
                    <a:pt x="1735197" y="654467"/>
                  </a:lnTo>
                  <a:cubicBezTo>
                    <a:pt x="1735197" y="654467"/>
                    <a:pt x="1689195" y="662690"/>
                    <a:pt x="1677947" y="654467"/>
                  </a:cubicBezTo>
                  <a:cubicBezTo>
                    <a:pt x="1666698" y="646322"/>
                    <a:pt x="1646219" y="619792"/>
                    <a:pt x="1646219" y="619792"/>
                  </a:cubicBezTo>
                  <a:lnTo>
                    <a:pt x="1632023" y="614749"/>
                  </a:lnTo>
                  <a:lnTo>
                    <a:pt x="1591141" y="600398"/>
                  </a:lnTo>
                  <a:lnTo>
                    <a:pt x="1560499" y="583952"/>
                  </a:lnTo>
                  <a:lnTo>
                    <a:pt x="1548242" y="620800"/>
                  </a:lnTo>
                  <a:lnTo>
                    <a:pt x="1542114" y="653459"/>
                  </a:lnTo>
                  <a:lnTo>
                    <a:pt x="1574773" y="682161"/>
                  </a:lnTo>
                  <a:lnTo>
                    <a:pt x="1581987" y="725991"/>
                  </a:lnTo>
                  <a:cubicBezTo>
                    <a:pt x="1581987" y="725991"/>
                    <a:pt x="1558482" y="789292"/>
                    <a:pt x="1539011" y="798523"/>
                  </a:cubicBezTo>
                  <a:cubicBezTo>
                    <a:pt x="1519617" y="807832"/>
                    <a:pt x="1389835" y="887501"/>
                    <a:pt x="1366408" y="904800"/>
                  </a:cubicBezTo>
                  <a:cubicBezTo>
                    <a:pt x="1342903" y="922099"/>
                    <a:pt x="1336774" y="975315"/>
                    <a:pt x="1336774" y="975315"/>
                  </a:cubicBezTo>
                  <a:lnTo>
                    <a:pt x="1276421" y="1025351"/>
                  </a:lnTo>
                  <a:cubicBezTo>
                    <a:pt x="1276421" y="1025351"/>
                    <a:pt x="1220257" y="1082601"/>
                    <a:pt x="1229489" y="1094858"/>
                  </a:cubicBezTo>
                  <a:cubicBezTo>
                    <a:pt x="1238643" y="1107037"/>
                    <a:pt x="1274482" y="1150013"/>
                    <a:pt x="1280533" y="1154124"/>
                  </a:cubicBezTo>
                  <a:cubicBezTo>
                    <a:pt x="1286661" y="1158158"/>
                    <a:pt x="1306132" y="1229760"/>
                    <a:pt x="1306132" y="1229760"/>
                  </a:cubicBezTo>
                  <a:lnTo>
                    <a:pt x="1322423" y="1256290"/>
                  </a:lnTo>
                  <a:lnTo>
                    <a:pt x="1333671" y="1303223"/>
                  </a:lnTo>
                  <a:lnTo>
                    <a:pt x="1360202" y="1335959"/>
                  </a:lnTo>
                  <a:lnTo>
                    <a:pt x="1368347" y="1361559"/>
                  </a:lnTo>
                  <a:lnTo>
                    <a:pt x="1347014" y="1391114"/>
                  </a:lnTo>
                  <a:lnTo>
                    <a:pt x="1320871" y="1416869"/>
                  </a:lnTo>
                  <a:lnTo>
                    <a:pt x="1320639" y="1416093"/>
                  </a:lnTo>
                  <a:lnTo>
                    <a:pt x="1320406" y="1415395"/>
                  </a:lnTo>
                  <a:cubicBezTo>
                    <a:pt x="1320406" y="1415318"/>
                    <a:pt x="1320328" y="1415318"/>
                    <a:pt x="1320328" y="1415240"/>
                  </a:cubicBezTo>
                  <a:cubicBezTo>
                    <a:pt x="1320018" y="1414619"/>
                    <a:pt x="1319708" y="1413921"/>
                    <a:pt x="1319320" y="1413301"/>
                  </a:cubicBezTo>
                  <a:cubicBezTo>
                    <a:pt x="1319242" y="1413223"/>
                    <a:pt x="1319242" y="1413146"/>
                    <a:pt x="1319242" y="1413068"/>
                  </a:cubicBezTo>
                  <a:lnTo>
                    <a:pt x="1343833" y="1388865"/>
                  </a:lnTo>
                  <a:lnTo>
                    <a:pt x="1364080" y="1360860"/>
                  </a:lnTo>
                  <a:lnTo>
                    <a:pt x="1356711" y="1337821"/>
                  </a:lnTo>
                  <a:lnTo>
                    <a:pt x="1330646" y="1305627"/>
                  </a:lnTo>
                  <a:lnTo>
                    <a:pt x="1318855" y="1257764"/>
                  </a:lnTo>
                  <a:lnTo>
                    <a:pt x="1302874" y="1231777"/>
                  </a:lnTo>
                  <a:lnTo>
                    <a:pt x="1302409" y="1230768"/>
                  </a:lnTo>
                  <a:cubicBezTo>
                    <a:pt x="1293333" y="1197566"/>
                    <a:pt x="1281852" y="1160951"/>
                    <a:pt x="1278361" y="1157305"/>
                  </a:cubicBezTo>
                  <a:cubicBezTo>
                    <a:pt x="1271534" y="1152651"/>
                    <a:pt x="1234686" y="1108278"/>
                    <a:pt x="1226386" y="1097185"/>
                  </a:cubicBezTo>
                  <a:cubicBezTo>
                    <a:pt x="1216301" y="1083687"/>
                    <a:pt x="1256097" y="1040555"/>
                    <a:pt x="1273939" y="1022325"/>
                  </a:cubicBezTo>
                  <a:lnTo>
                    <a:pt x="1333128" y="973298"/>
                  </a:lnTo>
                  <a:cubicBezTo>
                    <a:pt x="1334369" y="964067"/>
                    <a:pt x="1341584" y="918298"/>
                    <a:pt x="1364080" y="901697"/>
                  </a:cubicBezTo>
                  <a:cubicBezTo>
                    <a:pt x="1386965" y="884786"/>
                    <a:pt x="1516514" y="805039"/>
                    <a:pt x="1537382" y="795032"/>
                  </a:cubicBezTo>
                  <a:cubicBezTo>
                    <a:pt x="1551888" y="788128"/>
                    <a:pt x="1571204" y="743523"/>
                    <a:pt x="1577953" y="725603"/>
                  </a:cubicBezTo>
                  <a:lnTo>
                    <a:pt x="1571127" y="684101"/>
                  </a:lnTo>
                  <a:lnTo>
                    <a:pt x="1537925" y="654855"/>
                  </a:lnTo>
                  <a:lnTo>
                    <a:pt x="1544519" y="619636"/>
                  </a:lnTo>
                  <a:lnTo>
                    <a:pt x="1558249" y="578367"/>
                  </a:lnTo>
                  <a:lnTo>
                    <a:pt x="1592460" y="596752"/>
                  </a:lnTo>
                  <a:lnTo>
                    <a:pt x="1648624" y="616533"/>
                  </a:lnTo>
                  <a:lnTo>
                    <a:pt x="1649322" y="617464"/>
                  </a:lnTo>
                  <a:cubicBezTo>
                    <a:pt x="1649554" y="617697"/>
                    <a:pt x="1669569" y="643607"/>
                    <a:pt x="1680196" y="651364"/>
                  </a:cubicBezTo>
                  <a:cubicBezTo>
                    <a:pt x="1687411" y="656639"/>
                    <a:pt x="1717355" y="653692"/>
                    <a:pt x="1734498" y="650666"/>
                  </a:cubicBezTo>
                  <a:lnTo>
                    <a:pt x="1736826" y="650201"/>
                  </a:lnTo>
                  <a:lnTo>
                    <a:pt x="1747298" y="663699"/>
                  </a:lnTo>
                  <a:lnTo>
                    <a:pt x="1750013" y="643840"/>
                  </a:lnTo>
                  <a:cubicBezTo>
                    <a:pt x="1748307" y="640116"/>
                    <a:pt x="1742333" y="627394"/>
                    <a:pt x="1739541" y="621809"/>
                  </a:cubicBezTo>
                  <a:cubicBezTo>
                    <a:pt x="1735895" y="614672"/>
                    <a:pt x="1732326" y="605208"/>
                    <a:pt x="1735895" y="583332"/>
                  </a:cubicBezTo>
                  <a:cubicBezTo>
                    <a:pt x="1737757" y="571540"/>
                    <a:pt x="1745281" y="558508"/>
                    <a:pt x="1754823" y="542140"/>
                  </a:cubicBezTo>
                  <a:cubicBezTo>
                    <a:pt x="1762658" y="528486"/>
                    <a:pt x="1771579" y="513127"/>
                    <a:pt x="1779181" y="495052"/>
                  </a:cubicBezTo>
                  <a:cubicBezTo>
                    <a:pt x="1789887" y="469297"/>
                    <a:pt x="1787172" y="450291"/>
                    <a:pt x="1783370" y="424149"/>
                  </a:cubicBezTo>
                  <a:cubicBezTo>
                    <a:pt x="1781586" y="411737"/>
                    <a:pt x="1779569" y="397618"/>
                    <a:pt x="1778871" y="381017"/>
                  </a:cubicBezTo>
                  <a:cubicBezTo>
                    <a:pt x="1776699" y="333309"/>
                    <a:pt x="1754125" y="280714"/>
                    <a:pt x="1716811" y="236574"/>
                  </a:cubicBezTo>
                  <a:cubicBezTo>
                    <a:pt x="1716501" y="236108"/>
                    <a:pt x="1716113" y="235720"/>
                    <a:pt x="1715803" y="235255"/>
                  </a:cubicBezTo>
                  <a:cubicBezTo>
                    <a:pt x="1715105" y="234402"/>
                    <a:pt x="1714407" y="233548"/>
                    <a:pt x="1713864" y="232773"/>
                  </a:cubicBezTo>
                  <a:cubicBezTo>
                    <a:pt x="1713553" y="232385"/>
                    <a:pt x="1713321" y="231997"/>
                    <a:pt x="1713088" y="231687"/>
                  </a:cubicBezTo>
                  <a:lnTo>
                    <a:pt x="1712778" y="231376"/>
                  </a:lnTo>
                  <a:cubicBezTo>
                    <a:pt x="1712451" y="231049"/>
                    <a:pt x="1712165" y="230684"/>
                    <a:pt x="1711924" y="230290"/>
                  </a:cubicBezTo>
                  <a:cubicBezTo>
                    <a:pt x="1711700" y="230064"/>
                    <a:pt x="1711517" y="229802"/>
                    <a:pt x="1711381" y="229514"/>
                  </a:cubicBezTo>
                  <a:cubicBezTo>
                    <a:pt x="1711081" y="229213"/>
                    <a:pt x="1710820" y="228874"/>
                    <a:pt x="1710606" y="228506"/>
                  </a:cubicBezTo>
                  <a:cubicBezTo>
                    <a:pt x="1710063" y="227808"/>
                    <a:pt x="1709519" y="227110"/>
                    <a:pt x="1709054" y="226411"/>
                  </a:cubicBezTo>
                  <a:lnTo>
                    <a:pt x="1708278" y="225558"/>
                  </a:lnTo>
                  <a:lnTo>
                    <a:pt x="1708278" y="225093"/>
                  </a:lnTo>
                  <a:cubicBezTo>
                    <a:pt x="1707658" y="224239"/>
                    <a:pt x="1707115" y="223386"/>
                    <a:pt x="1706572" y="222533"/>
                  </a:cubicBezTo>
                  <a:lnTo>
                    <a:pt x="1705718" y="221136"/>
                  </a:lnTo>
                  <a:cubicBezTo>
                    <a:pt x="1704710" y="219663"/>
                    <a:pt x="1703779" y="218111"/>
                    <a:pt x="1702926" y="216637"/>
                  </a:cubicBezTo>
                  <a:cubicBezTo>
                    <a:pt x="1700133" y="211827"/>
                    <a:pt x="1697728" y="207018"/>
                    <a:pt x="1695634" y="202363"/>
                  </a:cubicBezTo>
                  <a:cubicBezTo>
                    <a:pt x="1694703" y="200346"/>
                    <a:pt x="1693772" y="198174"/>
                    <a:pt x="1693229" y="196623"/>
                  </a:cubicBezTo>
                  <a:cubicBezTo>
                    <a:pt x="1692841" y="196002"/>
                    <a:pt x="1692453" y="195227"/>
                    <a:pt x="1692143" y="194296"/>
                  </a:cubicBezTo>
                  <a:cubicBezTo>
                    <a:pt x="1691212" y="192201"/>
                    <a:pt x="1690436" y="190107"/>
                    <a:pt x="1689816" y="188245"/>
                  </a:cubicBezTo>
                  <a:cubicBezTo>
                    <a:pt x="1689195" y="186693"/>
                    <a:pt x="1688652" y="185064"/>
                    <a:pt x="1688109" y="183435"/>
                  </a:cubicBezTo>
                  <a:lnTo>
                    <a:pt x="1687333" y="181108"/>
                  </a:lnTo>
                  <a:cubicBezTo>
                    <a:pt x="1683997" y="170713"/>
                    <a:pt x="1681205" y="159542"/>
                    <a:pt x="1679265" y="148837"/>
                  </a:cubicBezTo>
                  <a:lnTo>
                    <a:pt x="1679033" y="147596"/>
                  </a:lnTo>
                  <a:cubicBezTo>
                    <a:pt x="1678800" y="146044"/>
                    <a:pt x="1678490" y="144570"/>
                    <a:pt x="1678412" y="143407"/>
                  </a:cubicBezTo>
                  <a:cubicBezTo>
                    <a:pt x="1678024" y="141545"/>
                    <a:pt x="1677714" y="139761"/>
                    <a:pt x="1677714" y="138597"/>
                  </a:cubicBezTo>
                  <a:cubicBezTo>
                    <a:pt x="1677481" y="137356"/>
                    <a:pt x="1677326" y="136348"/>
                    <a:pt x="1677171" y="135029"/>
                  </a:cubicBezTo>
                  <a:cubicBezTo>
                    <a:pt x="1676938" y="133089"/>
                    <a:pt x="1676783" y="131383"/>
                    <a:pt x="1676628" y="129986"/>
                  </a:cubicBezTo>
                  <a:cubicBezTo>
                    <a:pt x="1676550" y="129288"/>
                    <a:pt x="1676550" y="128668"/>
                    <a:pt x="1676473" y="128125"/>
                  </a:cubicBezTo>
                  <a:cubicBezTo>
                    <a:pt x="1676473" y="127582"/>
                    <a:pt x="1676395" y="127116"/>
                    <a:pt x="1676395" y="126728"/>
                  </a:cubicBezTo>
                  <a:lnTo>
                    <a:pt x="1676395" y="126651"/>
                  </a:lnTo>
                  <a:lnTo>
                    <a:pt x="1676318" y="126651"/>
                  </a:lnTo>
                  <a:lnTo>
                    <a:pt x="1675619" y="125875"/>
                  </a:lnTo>
                  <a:lnTo>
                    <a:pt x="1628920" y="79253"/>
                  </a:lnTo>
                  <a:lnTo>
                    <a:pt x="1595950" y="15952"/>
                  </a:lnTo>
                  <a:lnTo>
                    <a:pt x="1551035" y="87320"/>
                  </a:lnTo>
                  <a:lnTo>
                    <a:pt x="1550337" y="88174"/>
                  </a:lnTo>
                  <a:cubicBezTo>
                    <a:pt x="1530167" y="105938"/>
                    <a:pt x="1476796" y="153181"/>
                    <a:pt x="1472452" y="158301"/>
                  </a:cubicBezTo>
                  <a:cubicBezTo>
                    <a:pt x="1472064" y="158767"/>
                    <a:pt x="1471366" y="159232"/>
                    <a:pt x="1470435" y="159697"/>
                  </a:cubicBezTo>
                  <a:cubicBezTo>
                    <a:pt x="1469737" y="160008"/>
                    <a:pt x="1469039" y="160318"/>
                    <a:pt x="1468185" y="160551"/>
                  </a:cubicBezTo>
                  <a:cubicBezTo>
                    <a:pt x="1467332" y="160861"/>
                    <a:pt x="1466324" y="161094"/>
                    <a:pt x="1465238" y="161327"/>
                  </a:cubicBezTo>
                  <a:cubicBezTo>
                    <a:pt x="1464151" y="161559"/>
                    <a:pt x="1463065" y="161792"/>
                    <a:pt x="1461824" y="162025"/>
                  </a:cubicBezTo>
                  <a:cubicBezTo>
                    <a:pt x="1459962" y="162413"/>
                    <a:pt x="1457868" y="162723"/>
                    <a:pt x="1455618" y="162956"/>
                  </a:cubicBezTo>
                  <a:cubicBezTo>
                    <a:pt x="1454843" y="163111"/>
                    <a:pt x="1453989" y="163188"/>
                    <a:pt x="1453213" y="163266"/>
                  </a:cubicBezTo>
                  <a:cubicBezTo>
                    <a:pt x="1451584" y="163499"/>
                    <a:pt x="1449955" y="163654"/>
                    <a:pt x="1448249" y="163809"/>
                  </a:cubicBezTo>
                  <a:lnTo>
                    <a:pt x="1442663" y="164274"/>
                  </a:lnTo>
                  <a:cubicBezTo>
                    <a:pt x="1440957" y="164352"/>
                    <a:pt x="1439172" y="164507"/>
                    <a:pt x="1437311" y="164662"/>
                  </a:cubicBezTo>
                  <a:cubicBezTo>
                    <a:pt x="1433354" y="164895"/>
                    <a:pt x="1429088" y="165128"/>
                    <a:pt x="1424744" y="165283"/>
                  </a:cubicBezTo>
                  <a:lnTo>
                    <a:pt x="1418305" y="165516"/>
                  </a:lnTo>
                  <a:cubicBezTo>
                    <a:pt x="1410548" y="165748"/>
                    <a:pt x="1402480" y="165826"/>
                    <a:pt x="1394412" y="165826"/>
                  </a:cubicBezTo>
                  <a:cubicBezTo>
                    <a:pt x="1388904" y="165826"/>
                    <a:pt x="1383474" y="165748"/>
                    <a:pt x="1378121" y="165671"/>
                  </a:cubicBezTo>
                  <a:cubicBezTo>
                    <a:pt x="1372691" y="165593"/>
                    <a:pt x="1367416" y="165438"/>
                    <a:pt x="1362374" y="165205"/>
                  </a:cubicBezTo>
                  <a:lnTo>
                    <a:pt x="1352599" y="164740"/>
                  </a:lnTo>
                  <a:cubicBezTo>
                    <a:pt x="1349419" y="164585"/>
                    <a:pt x="1346471" y="164352"/>
                    <a:pt x="1343601" y="164197"/>
                  </a:cubicBezTo>
                  <a:cubicBezTo>
                    <a:pt x="1335068" y="163576"/>
                    <a:pt x="1328008" y="162800"/>
                    <a:pt x="1323199" y="161792"/>
                  </a:cubicBezTo>
                  <a:cubicBezTo>
                    <a:pt x="1294729" y="156207"/>
                    <a:pt x="1266802" y="161482"/>
                    <a:pt x="1260984" y="162723"/>
                  </a:cubicBezTo>
                  <a:lnTo>
                    <a:pt x="1227549" y="197787"/>
                  </a:lnTo>
                  <a:lnTo>
                    <a:pt x="1210561" y="165748"/>
                  </a:lnTo>
                  <a:lnTo>
                    <a:pt x="1174023" y="113230"/>
                  </a:lnTo>
                  <a:lnTo>
                    <a:pt x="1133452" y="108886"/>
                  </a:lnTo>
                  <a:lnTo>
                    <a:pt x="1022132" y="83519"/>
                  </a:lnTo>
                  <a:lnTo>
                    <a:pt x="1021124" y="83131"/>
                  </a:lnTo>
                  <a:cubicBezTo>
                    <a:pt x="1020658" y="82899"/>
                    <a:pt x="975820" y="58385"/>
                    <a:pt x="954565" y="60557"/>
                  </a:cubicBezTo>
                  <a:cubicBezTo>
                    <a:pt x="943239" y="61643"/>
                    <a:pt x="924699" y="72659"/>
                    <a:pt x="908718" y="83131"/>
                  </a:cubicBezTo>
                  <a:cubicBezTo>
                    <a:pt x="905383" y="85226"/>
                    <a:pt x="902125" y="87398"/>
                    <a:pt x="899022" y="89415"/>
                  </a:cubicBezTo>
                  <a:cubicBezTo>
                    <a:pt x="888937" y="96086"/>
                    <a:pt x="880249" y="101904"/>
                    <a:pt x="874586" y="104309"/>
                  </a:cubicBezTo>
                  <a:cubicBezTo>
                    <a:pt x="858217" y="111369"/>
                    <a:pt x="829360" y="105938"/>
                    <a:pt x="828118" y="105706"/>
                  </a:cubicBezTo>
                  <a:lnTo>
                    <a:pt x="826334" y="105318"/>
                  </a:lnTo>
                  <a:lnTo>
                    <a:pt x="817568" y="88717"/>
                  </a:lnTo>
                  <a:lnTo>
                    <a:pt x="792512" y="83907"/>
                  </a:lnTo>
                  <a:lnTo>
                    <a:pt x="769705" y="102603"/>
                  </a:lnTo>
                  <a:lnTo>
                    <a:pt x="750932" y="109895"/>
                  </a:lnTo>
                  <a:lnTo>
                    <a:pt x="701905" y="110127"/>
                  </a:lnTo>
                  <a:lnTo>
                    <a:pt x="699655" y="113230"/>
                  </a:lnTo>
                  <a:lnTo>
                    <a:pt x="690967" y="125099"/>
                  </a:lnTo>
                  <a:lnTo>
                    <a:pt x="651559" y="155431"/>
                  </a:lnTo>
                  <a:lnTo>
                    <a:pt x="561340" y="151940"/>
                  </a:lnTo>
                  <a:lnTo>
                    <a:pt x="511770" y="141855"/>
                  </a:lnTo>
                  <a:lnTo>
                    <a:pt x="483222" y="115558"/>
                  </a:lnTo>
                  <a:cubicBezTo>
                    <a:pt x="481050" y="115402"/>
                    <a:pt x="478878" y="115325"/>
                    <a:pt x="476629" y="115170"/>
                  </a:cubicBezTo>
                  <a:cubicBezTo>
                    <a:pt x="471354" y="114937"/>
                    <a:pt x="466001" y="114782"/>
                    <a:pt x="461346" y="114704"/>
                  </a:cubicBezTo>
                  <a:cubicBezTo>
                    <a:pt x="459873" y="114627"/>
                    <a:pt x="458399" y="114627"/>
                    <a:pt x="457002" y="114627"/>
                  </a:cubicBezTo>
                  <a:cubicBezTo>
                    <a:pt x="451960" y="114549"/>
                    <a:pt x="448236" y="114704"/>
                    <a:pt x="447305" y="115015"/>
                  </a:cubicBezTo>
                  <a:lnTo>
                    <a:pt x="449788" y="114006"/>
                  </a:lnTo>
                  <a:lnTo>
                    <a:pt x="449167" y="111756"/>
                  </a:lnTo>
                  <a:lnTo>
                    <a:pt x="449167" y="107335"/>
                  </a:lnTo>
                  <a:cubicBezTo>
                    <a:pt x="449322" y="107257"/>
                    <a:pt x="449478" y="107257"/>
                    <a:pt x="449710" y="107257"/>
                  </a:cubicBezTo>
                  <a:cubicBezTo>
                    <a:pt x="459950" y="106481"/>
                    <a:pt x="478568" y="107490"/>
                    <a:pt x="485162" y="107878"/>
                  </a:cubicBezTo>
                  <a:lnTo>
                    <a:pt x="486480" y="107955"/>
                  </a:lnTo>
                  <a:lnTo>
                    <a:pt x="515416" y="134718"/>
                  </a:lnTo>
                  <a:lnTo>
                    <a:pt x="562271" y="144260"/>
                  </a:lnTo>
                  <a:lnTo>
                    <a:pt x="648999" y="147518"/>
                  </a:lnTo>
                  <a:lnTo>
                    <a:pt x="684994" y="120057"/>
                  </a:lnTo>
                  <a:lnTo>
                    <a:pt x="690036" y="113230"/>
                  </a:lnTo>
                  <a:lnTo>
                    <a:pt x="698026" y="102370"/>
                  </a:lnTo>
                  <a:lnTo>
                    <a:pt x="748837" y="102370"/>
                  </a:lnTo>
                  <a:lnTo>
                    <a:pt x="765283" y="96164"/>
                  </a:lnTo>
                  <a:lnTo>
                    <a:pt x="790417" y="75607"/>
                  </a:lnTo>
                  <a:lnTo>
                    <a:pt x="822766" y="81813"/>
                  </a:lnTo>
                  <a:lnTo>
                    <a:pt x="831454" y="98414"/>
                  </a:lnTo>
                  <a:cubicBezTo>
                    <a:pt x="837815" y="99422"/>
                    <a:pt x="859459" y="102370"/>
                    <a:pt x="871560" y="97172"/>
                  </a:cubicBezTo>
                  <a:cubicBezTo>
                    <a:pt x="876525" y="95000"/>
                    <a:pt x="884981" y="89415"/>
                    <a:pt x="894755" y="82976"/>
                  </a:cubicBezTo>
                  <a:cubicBezTo>
                    <a:pt x="899177" y="80028"/>
                    <a:pt x="903909" y="76926"/>
                    <a:pt x="908718" y="73900"/>
                  </a:cubicBezTo>
                  <a:cubicBezTo>
                    <a:pt x="924699" y="63660"/>
                    <a:pt x="941765" y="53963"/>
                    <a:pt x="953867" y="52800"/>
                  </a:cubicBezTo>
                  <a:cubicBezTo>
                    <a:pt x="976363" y="50395"/>
                    <a:pt x="1019029" y="73202"/>
                    <a:pt x="1024382" y="76072"/>
                  </a:cubicBezTo>
                  <a:lnTo>
                    <a:pt x="1134693" y="101284"/>
                  </a:lnTo>
                  <a:lnTo>
                    <a:pt x="1178367" y="105938"/>
                  </a:lnTo>
                  <a:lnTo>
                    <a:pt x="1217154" y="161714"/>
                  </a:lnTo>
                  <a:lnTo>
                    <a:pt x="1229334" y="184599"/>
                  </a:lnTo>
                  <a:lnTo>
                    <a:pt x="1256950" y="155664"/>
                  </a:lnTo>
                  <a:lnTo>
                    <a:pt x="1258036" y="155431"/>
                  </a:lnTo>
                  <a:cubicBezTo>
                    <a:pt x="1259432" y="155043"/>
                    <a:pt x="1291160" y="147596"/>
                    <a:pt x="1324750" y="154190"/>
                  </a:cubicBezTo>
                  <a:cubicBezTo>
                    <a:pt x="1358883" y="161094"/>
                    <a:pt x="1459187" y="157913"/>
                    <a:pt x="1466556" y="153336"/>
                  </a:cubicBezTo>
                  <a:cubicBezTo>
                    <a:pt x="1471986" y="146898"/>
                    <a:pt x="1535598" y="90811"/>
                    <a:pt x="1544751" y="82744"/>
                  </a:cubicBezTo>
                  <a:lnTo>
                    <a:pt x="1592615" y="6721"/>
                  </a:lnTo>
                  <a:lnTo>
                    <a:pt x="1596649" y="282"/>
                  </a:lnTo>
                  <a:lnTo>
                    <a:pt x="1597347" y="1601"/>
                  </a:lnTo>
                  <a:lnTo>
                    <a:pt x="1600295" y="7419"/>
                  </a:lnTo>
                  <a:lnTo>
                    <a:pt x="1600372" y="7419"/>
                  </a:lnTo>
                  <a:lnTo>
                    <a:pt x="1634815" y="74210"/>
                  </a:lnTo>
                  <a:lnTo>
                    <a:pt x="1677792" y="117187"/>
                  </a:lnTo>
                  <a:lnTo>
                    <a:pt x="1678257" y="117652"/>
                  </a:lnTo>
                  <a:cubicBezTo>
                    <a:pt x="1678052" y="117865"/>
                    <a:pt x="1677871" y="118100"/>
                    <a:pt x="1677714" y="118350"/>
                  </a:cubicBezTo>
                  <a:lnTo>
                    <a:pt x="1677326" y="118893"/>
                  </a:lnTo>
                  <a:lnTo>
                    <a:pt x="1676705" y="121531"/>
                  </a:lnTo>
                  <a:lnTo>
                    <a:pt x="1680119" y="124944"/>
                  </a:lnTo>
                  <a:lnTo>
                    <a:pt x="1680119" y="125565"/>
                  </a:lnTo>
                  <a:cubicBezTo>
                    <a:pt x="1680119" y="125797"/>
                    <a:pt x="1680196" y="126108"/>
                    <a:pt x="1680196" y="126418"/>
                  </a:cubicBezTo>
                  <a:cubicBezTo>
                    <a:pt x="1680274" y="127039"/>
                    <a:pt x="1680351" y="127892"/>
                    <a:pt x="1680429" y="128900"/>
                  </a:cubicBezTo>
                  <a:cubicBezTo>
                    <a:pt x="1680507" y="129521"/>
                    <a:pt x="1680584" y="130219"/>
                    <a:pt x="1680662" y="130995"/>
                  </a:cubicBezTo>
                  <a:cubicBezTo>
                    <a:pt x="1680739" y="132081"/>
                    <a:pt x="1680895" y="133322"/>
                    <a:pt x="1681050" y="134641"/>
                  </a:cubicBezTo>
                  <a:cubicBezTo>
                    <a:pt x="1681127" y="135649"/>
                    <a:pt x="1681282" y="136658"/>
                    <a:pt x="1681515" y="137821"/>
                  </a:cubicBezTo>
                  <a:cubicBezTo>
                    <a:pt x="1681593" y="139295"/>
                    <a:pt x="1681825" y="140924"/>
                    <a:pt x="1682213" y="142631"/>
                  </a:cubicBezTo>
                  <a:cubicBezTo>
                    <a:pt x="1682446" y="144338"/>
                    <a:pt x="1682756" y="146199"/>
                    <a:pt x="1683067" y="148139"/>
                  </a:cubicBezTo>
                  <a:cubicBezTo>
                    <a:pt x="1684696" y="157215"/>
                    <a:pt x="1687256" y="168231"/>
                    <a:pt x="1691057" y="179944"/>
                  </a:cubicBezTo>
                  <a:cubicBezTo>
                    <a:pt x="1691833" y="182272"/>
                    <a:pt x="1692531" y="184521"/>
                    <a:pt x="1693462" y="186849"/>
                  </a:cubicBezTo>
                  <a:cubicBezTo>
                    <a:pt x="1694082" y="188865"/>
                    <a:pt x="1694935" y="190960"/>
                    <a:pt x="1695866" y="193054"/>
                  </a:cubicBezTo>
                  <a:cubicBezTo>
                    <a:pt x="1695866" y="193210"/>
                    <a:pt x="1695944" y="193442"/>
                    <a:pt x="1696022" y="193597"/>
                  </a:cubicBezTo>
                  <a:cubicBezTo>
                    <a:pt x="1696099" y="193908"/>
                    <a:pt x="1696332" y="194218"/>
                    <a:pt x="1696565" y="194606"/>
                  </a:cubicBezTo>
                  <a:cubicBezTo>
                    <a:pt x="1697340" y="196700"/>
                    <a:pt x="1698271" y="198795"/>
                    <a:pt x="1699202" y="200734"/>
                  </a:cubicBezTo>
                  <a:cubicBezTo>
                    <a:pt x="1701219" y="205389"/>
                    <a:pt x="1703624" y="210121"/>
                    <a:pt x="1706261" y="214698"/>
                  </a:cubicBezTo>
                  <a:cubicBezTo>
                    <a:pt x="1707115" y="216094"/>
                    <a:pt x="1708046" y="217568"/>
                    <a:pt x="1708899" y="218964"/>
                  </a:cubicBezTo>
                  <a:cubicBezTo>
                    <a:pt x="1709985" y="220593"/>
                    <a:pt x="1710993" y="222300"/>
                    <a:pt x="1712157" y="223929"/>
                  </a:cubicBezTo>
                  <a:cubicBezTo>
                    <a:pt x="1712157" y="224007"/>
                    <a:pt x="1712235" y="224007"/>
                    <a:pt x="1712235" y="224162"/>
                  </a:cubicBezTo>
                  <a:cubicBezTo>
                    <a:pt x="1712933" y="225248"/>
                    <a:pt x="1713786" y="226334"/>
                    <a:pt x="1714639" y="227342"/>
                  </a:cubicBezTo>
                  <a:cubicBezTo>
                    <a:pt x="1714872" y="227963"/>
                    <a:pt x="1715338" y="228506"/>
                    <a:pt x="1715803" y="228971"/>
                  </a:cubicBezTo>
                  <a:cubicBezTo>
                    <a:pt x="1717044" y="230678"/>
                    <a:pt x="1718441" y="232385"/>
                    <a:pt x="1719837" y="234091"/>
                  </a:cubicBezTo>
                  <a:cubicBezTo>
                    <a:pt x="1756219" y="277145"/>
                    <a:pt x="1780423" y="330051"/>
                    <a:pt x="1782750" y="380785"/>
                  </a:cubicBezTo>
                  <a:cubicBezTo>
                    <a:pt x="1784922" y="431518"/>
                    <a:pt x="1799273" y="456885"/>
                    <a:pt x="1782750" y="496526"/>
                  </a:cubicBezTo>
                  <a:moveTo>
                    <a:pt x="1782750" y="496526"/>
                  </a:moveTo>
                  <a:cubicBezTo>
                    <a:pt x="1766071" y="536244"/>
                    <a:pt x="1743032" y="563317"/>
                    <a:pt x="1739696" y="583952"/>
                  </a:cubicBezTo>
                  <a:cubicBezTo>
                    <a:pt x="1736360" y="604665"/>
                    <a:pt x="1739696" y="613508"/>
                    <a:pt x="1743032" y="620024"/>
                  </a:cubicBezTo>
                  <a:cubicBezTo>
                    <a:pt x="1746367" y="626696"/>
                    <a:pt x="1754047" y="643219"/>
                    <a:pt x="1754047" y="643219"/>
                  </a:cubicBezTo>
                  <a:lnTo>
                    <a:pt x="1750634" y="667965"/>
                  </a:lnTo>
                  <a:lnTo>
                    <a:pt x="1747376" y="663854"/>
                  </a:lnTo>
                  <a:lnTo>
                    <a:pt x="1746678" y="669207"/>
                  </a:lnTo>
                  <a:lnTo>
                    <a:pt x="1735197" y="654467"/>
                  </a:lnTo>
                  <a:cubicBezTo>
                    <a:pt x="1735197" y="654467"/>
                    <a:pt x="1689195" y="662690"/>
                    <a:pt x="1677947" y="654467"/>
                  </a:cubicBezTo>
                  <a:cubicBezTo>
                    <a:pt x="1666698" y="646322"/>
                    <a:pt x="1646219" y="619792"/>
                    <a:pt x="1646219" y="619792"/>
                  </a:cubicBezTo>
                  <a:lnTo>
                    <a:pt x="1632023" y="614749"/>
                  </a:lnTo>
                  <a:lnTo>
                    <a:pt x="1591141" y="600398"/>
                  </a:lnTo>
                  <a:lnTo>
                    <a:pt x="1560499" y="583952"/>
                  </a:lnTo>
                  <a:lnTo>
                    <a:pt x="1548242" y="620800"/>
                  </a:lnTo>
                  <a:lnTo>
                    <a:pt x="1542114" y="653459"/>
                  </a:lnTo>
                  <a:lnTo>
                    <a:pt x="1574773" y="682161"/>
                  </a:lnTo>
                  <a:lnTo>
                    <a:pt x="1581987" y="725991"/>
                  </a:lnTo>
                  <a:cubicBezTo>
                    <a:pt x="1581987" y="725991"/>
                    <a:pt x="1558482" y="789292"/>
                    <a:pt x="1539011" y="798523"/>
                  </a:cubicBezTo>
                  <a:cubicBezTo>
                    <a:pt x="1519617" y="807832"/>
                    <a:pt x="1389835" y="887501"/>
                    <a:pt x="1366408" y="904800"/>
                  </a:cubicBezTo>
                  <a:cubicBezTo>
                    <a:pt x="1342903" y="922099"/>
                    <a:pt x="1336774" y="975315"/>
                    <a:pt x="1336774" y="975315"/>
                  </a:cubicBezTo>
                  <a:lnTo>
                    <a:pt x="1276421" y="1025351"/>
                  </a:lnTo>
                  <a:cubicBezTo>
                    <a:pt x="1276421" y="1025351"/>
                    <a:pt x="1220257" y="1082601"/>
                    <a:pt x="1229489" y="1094858"/>
                  </a:cubicBezTo>
                  <a:cubicBezTo>
                    <a:pt x="1238643" y="1107037"/>
                    <a:pt x="1274482" y="1150013"/>
                    <a:pt x="1280533" y="1154124"/>
                  </a:cubicBezTo>
                  <a:cubicBezTo>
                    <a:pt x="1286661" y="1158158"/>
                    <a:pt x="1306132" y="1229760"/>
                    <a:pt x="1306132" y="1229760"/>
                  </a:cubicBezTo>
                  <a:lnTo>
                    <a:pt x="1322423" y="1256290"/>
                  </a:lnTo>
                  <a:lnTo>
                    <a:pt x="1333671" y="1303223"/>
                  </a:lnTo>
                  <a:lnTo>
                    <a:pt x="1360202" y="1335959"/>
                  </a:lnTo>
                  <a:lnTo>
                    <a:pt x="1368347" y="1361559"/>
                  </a:lnTo>
                  <a:lnTo>
                    <a:pt x="1347014" y="1391114"/>
                  </a:lnTo>
                  <a:lnTo>
                    <a:pt x="1320871" y="1416869"/>
                  </a:lnTo>
                  <a:lnTo>
                    <a:pt x="1320639" y="1416093"/>
                  </a:lnTo>
                  <a:lnTo>
                    <a:pt x="1320406" y="1415395"/>
                  </a:lnTo>
                  <a:cubicBezTo>
                    <a:pt x="1320406" y="1415318"/>
                    <a:pt x="1320328" y="1415318"/>
                    <a:pt x="1320328" y="1415240"/>
                  </a:cubicBezTo>
                  <a:cubicBezTo>
                    <a:pt x="1320018" y="1414619"/>
                    <a:pt x="1319708" y="1413921"/>
                    <a:pt x="1319320" y="1413301"/>
                  </a:cubicBezTo>
                  <a:cubicBezTo>
                    <a:pt x="1319242" y="1413223"/>
                    <a:pt x="1319242" y="1413146"/>
                    <a:pt x="1319242" y="1413068"/>
                  </a:cubicBezTo>
                  <a:lnTo>
                    <a:pt x="1343833" y="1388865"/>
                  </a:lnTo>
                  <a:lnTo>
                    <a:pt x="1364080" y="1360860"/>
                  </a:lnTo>
                  <a:lnTo>
                    <a:pt x="1356711" y="1337821"/>
                  </a:lnTo>
                  <a:lnTo>
                    <a:pt x="1330646" y="1305627"/>
                  </a:lnTo>
                  <a:lnTo>
                    <a:pt x="1318855" y="1257764"/>
                  </a:lnTo>
                  <a:lnTo>
                    <a:pt x="1302874" y="1231777"/>
                  </a:lnTo>
                  <a:lnTo>
                    <a:pt x="1302409" y="1230768"/>
                  </a:lnTo>
                  <a:cubicBezTo>
                    <a:pt x="1293333" y="1197566"/>
                    <a:pt x="1281852" y="1160951"/>
                    <a:pt x="1278361" y="1157305"/>
                  </a:cubicBezTo>
                  <a:cubicBezTo>
                    <a:pt x="1271534" y="1152651"/>
                    <a:pt x="1234686" y="1108278"/>
                    <a:pt x="1226386" y="1097185"/>
                  </a:cubicBezTo>
                  <a:cubicBezTo>
                    <a:pt x="1216301" y="1083687"/>
                    <a:pt x="1256097" y="1040555"/>
                    <a:pt x="1273939" y="1022325"/>
                  </a:cubicBezTo>
                  <a:lnTo>
                    <a:pt x="1333128" y="973298"/>
                  </a:lnTo>
                  <a:cubicBezTo>
                    <a:pt x="1334369" y="964067"/>
                    <a:pt x="1341584" y="918298"/>
                    <a:pt x="1364080" y="901697"/>
                  </a:cubicBezTo>
                  <a:cubicBezTo>
                    <a:pt x="1386965" y="884786"/>
                    <a:pt x="1516514" y="805039"/>
                    <a:pt x="1537382" y="795032"/>
                  </a:cubicBezTo>
                  <a:cubicBezTo>
                    <a:pt x="1551888" y="788128"/>
                    <a:pt x="1571204" y="743523"/>
                    <a:pt x="1577953" y="725603"/>
                  </a:cubicBezTo>
                  <a:lnTo>
                    <a:pt x="1571127" y="684101"/>
                  </a:lnTo>
                  <a:lnTo>
                    <a:pt x="1537925" y="654855"/>
                  </a:lnTo>
                  <a:lnTo>
                    <a:pt x="1544519" y="619636"/>
                  </a:lnTo>
                  <a:lnTo>
                    <a:pt x="1558249" y="578367"/>
                  </a:lnTo>
                  <a:lnTo>
                    <a:pt x="1592460" y="596752"/>
                  </a:lnTo>
                  <a:lnTo>
                    <a:pt x="1648624" y="616533"/>
                  </a:lnTo>
                  <a:lnTo>
                    <a:pt x="1649322" y="617464"/>
                  </a:lnTo>
                  <a:cubicBezTo>
                    <a:pt x="1649554" y="617697"/>
                    <a:pt x="1669569" y="643607"/>
                    <a:pt x="1680196" y="651364"/>
                  </a:cubicBezTo>
                  <a:cubicBezTo>
                    <a:pt x="1687411" y="656639"/>
                    <a:pt x="1717355" y="653692"/>
                    <a:pt x="1734498" y="650666"/>
                  </a:cubicBezTo>
                  <a:lnTo>
                    <a:pt x="1736826" y="650201"/>
                  </a:lnTo>
                  <a:lnTo>
                    <a:pt x="1747298" y="663699"/>
                  </a:lnTo>
                  <a:lnTo>
                    <a:pt x="1750013" y="643840"/>
                  </a:lnTo>
                  <a:cubicBezTo>
                    <a:pt x="1748307" y="640116"/>
                    <a:pt x="1742333" y="627394"/>
                    <a:pt x="1739541" y="621809"/>
                  </a:cubicBezTo>
                  <a:cubicBezTo>
                    <a:pt x="1735895" y="614672"/>
                    <a:pt x="1732326" y="605208"/>
                    <a:pt x="1735895" y="583332"/>
                  </a:cubicBezTo>
                  <a:cubicBezTo>
                    <a:pt x="1737757" y="571540"/>
                    <a:pt x="1745281" y="558508"/>
                    <a:pt x="1754823" y="542140"/>
                  </a:cubicBezTo>
                  <a:cubicBezTo>
                    <a:pt x="1762658" y="528486"/>
                    <a:pt x="1771579" y="513127"/>
                    <a:pt x="1779181" y="495052"/>
                  </a:cubicBezTo>
                  <a:cubicBezTo>
                    <a:pt x="1789887" y="469297"/>
                    <a:pt x="1787172" y="450291"/>
                    <a:pt x="1783370" y="424149"/>
                  </a:cubicBezTo>
                  <a:cubicBezTo>
                    <a:pt x="1781586" y="411737"/>
                    <a:pt x="1779569" y="397618"/>
                    <a:pt x="1778871" y="381017"/>
                  </a:cubicBezTo>
                  <a:cubicBezTo>
                    <a:pt x="1776699" y="333309"/>
                    <a:pt x="1754125" y="280714"/>
                    <a:pt x="1716811" y="236574"/>
                  </a:cubicBezTo>
                  <a:cubicBezTo>
                    <a:pt x="1716501" y="236108"/>
                    <a:pt x="1716113" y="235720"/>
                    <a:pt x="1715803" y="235255"/>
                  </a:cubicBezTo>
                  <a:cubicBezTo>
                    <a:pt x="1715105" y="234402"/>
                    <a:pt x="1714407" y="233548"/>
                    <a:pt x="1713864" y="232773"/>
                  </a:cubicBezTo>
                  <a:cubicBezTo>
                    <a:pt x="1713553" y="232385"/>
                    <a:pt x="1713321" y="231997"/>
                    <a:pt x="1713088" y="231687"/>
                  </a:cubicBezTo>
                  <a:lnTo>
                    <a:pt x="1712778" y="231376"/>
                  </a:lnTo>
                  <a:cubicBezTo>
                    <a:pt x="1712451" y="231049"/>
                    <a:pt x="1712165" y="230684"/>
                    <a:pt x="1711924" y="230290"/>
                  </a:cubicBezTo>
                  <a:cubicBezTo>
                    <a:pt x="1711700" y="230064"/>
                    <a:pt x="1711517" y="229802"/>
                    <a:pt x="1711381" y="229514"/>
                  </a:cubicBezTo>
                  <a:cubicBezTo>
                    <a:pt x="1711081" y="229213"/>
                    <a:pt x="1710820" y="228874"/>
                    <a:pt x="1710606" y="228506"/>
                  </a:cubicBezTo>
                  <a:cubicBezTo>
                    <a:pt x="1710063" y="227808"/>
                    <a:pt x="1709519" y="227110"/>
                    <a:pt x="1709054" y="226411"/>
                  </a:cubicBezTo>
                  <a:lnTo>
                    <a:pt x="1708278" y="225558"/>
                  </a:lnTo>
                  <a:lnTo>
                    <a:pt x="1708278" y="225093"/>
                  </a:lnTo>
                  <a:cubicBezTo>
                    <a:pt x="1707658" y="224239"/>
                    <a:pt x="1707115" y="223386"/>
                    <a:pt x="1706572" y="222533"/>
                  </a:cubicBezTo>
                  <a:lnTo>
                    <a:pt x="1705718" y="221136"/>
                  </a:lnTo>
                  <a:cubicBezTo>
                    <a:pt x="1704710" y="219663"/>
                    <a:pt x="1703779" y="218111"/>
                    <a:pt x="1702926" y="216637"/>
                  </a:cubicBezTo>
                  <a:cubicBezTo>
                    <a:pt x="1700133" y="211827"/>
                    <a:pt x="1697728" y="207018"/>
                    <a:pt x="1695634" y="202363"/>
                  </a:cubicBezTo>
                  <a:cubicBezTo>
                    <a:pt x="1694703" y="200346"/>
                    <a:pt x="1693772" y="198174"/>
                    <a:pt x="1693229" y="196623"/>
                  </a:cubicBezTo>
                  <a:cubicBezTo>
                    <a:pt x="1692841" y="196002"/>
                    <a:pt x="1692453" y="195227"/>
                    <a:pt x="1692143" y="194296"/>
                  </a:cubicBezTo>
                  <a:cubicBezTo>
                    <a:pt x="1691212" y="192201"/>
                    <a:pt x="1690436" y="190107"/>
                    <a:pt x="1689816" y="188245"/>
                  </a:cubicBezTo>
                  <a:cubicBezTo>
                    <a:pt x="1689195" y="186693"/>
                    <a:pt x="1688652" y="185064"/>
                    <a:pt x="1688109" y="183435"/>
                  </a:cubicBezTo>
                  <a:lnTo>
                    <a:pt x="1687333" y="181108"/>
                  </a:lnTo>
                  <a:cubicBezTo>
                    <a:pt x="1683997" y="170713"/>
                    <a:pt x="1681205" y="159542"/>
                    <a:pt x="1679265" y="148837"/>
                  </a:cubicBezTo>
                  <a:lnTo>
                    <a:pt x="1679033" y="147596"/>
                  </a:lnTo>
                  <a:cubicBezTo>
                    <a:pt x="1678800" y="146044"/>
                    <a:pt x="1678490" y="144570"/>
                    <a:pt x="1678412" y="143407"/>
                  </a:cubicBezTo>
                  <a:cubicBezTo>
                    <a:pt x="1678024" y="141545"/>
                    <a:pt x="1677714" y="139761"/>
                    <a:pt x="1677714" y="138597"/>
                  </a:cubicBezTo>
                  <a:cubicBezTo>
                    <a:pt x="1677481" y="137356"/>
                    <a:pt x="1677326" y="136348"/>
                    <a:pt x="1677171" y="135029"/>
                  </a:cubicBezTo>
                  <a:cubicBezTo>
                    <a:pt x="1676938" y="133089"/>
                    <a:pt x="1676783" y="131383"/>
                    <a:pt x="1676628" y="129986"/>
                  </a:cubicBezTo>
                  <a:cubicBezTo>
                    <a:pt x="1676550" y="129288"/>
                    <a:pt x="1676550" y="128668"/>
                    <a:pt x="1676473" y="128125"/>
                  </a:cubicBezTo>
                  <a:cubicBezTo>
                    <a:pt x="1676473" y="127582"/>
                    <a:pt x="1676395" y="127116"/>
                    <a:pt x="1676395" y="126728"/>
                  </a:cubicBezTo>
                  <a:lnTo>
                    <a:pt x="1676395" y="126651"/>
                  </a:lnTo>
                  <a:lnTo>
                    <a:pt x="1676318" y="126651"/>
                  </a:lnTo>
                  <a:lnTo>
                    <a:pt x="1675619" y="125875"/>
                  </a:lnTo>
                  <a:lnTo>
                    <a:pt x="1628920" y="79253"/>
                  </a:lnTo>
                  <a:lnTo>
                    <a:pt x="1595950" y="15952"/>
                  </a:lnTo>
                  <a:lnTo>
                    <a:pt x="1551035" y="87320"/>
                  </a:lnTo>
                  <a:lnTo>
                    <a:pt x="1550337" y="88174"/>
                  </a:lnTo>
                  <a:cubicBezTo>
                    <a:pt x="1530167" y="105938"/>
                    <a:pt x="1476796" y="153181"/>
                    <a:pt x="1472452" y="158301"/>
                  </a:cubicBezTo>
                  <a:cubicBezTo>
                    <a:pt x="1472064" y="158767"/>
                    <a:pt x="1471366" y="159232"/>
                    <a:pt x="1470435" y="159697"/>
                  </a:cubicBezTo>
                  <a:cubicBezTo>
                    <a:pt x="1469737" y="160008"/>
                    <a:pt x="1469039" y="160318"/>
                    <a:pt x="1468185" y="160551"/>
                  </a:cubicBezTo>
                  <a:cubicBezTo>
                    <a:pt x="1467332" y="160861"/>
                    <a:pt x="1466324" y="161094"/>
                    <a:pt x="1465238" y="161327"/>
                  </a:cubicBezTo>
                  <a:cubicBezTo>
                    <a:pt x="1464151" y="161559"/>
                    <a:pt x="1463065" y="161792"/>
                    <a:pt x="1461824" y="162025"/>
                  </a:cubicBezTo>
                  <a:cubicBezTo>
                    <a:pt x="1459962" y="162413"/>
                    <a:pt x="1457868" y="162723"/>
                    <a:pt x="1455618" y="162956"/>
                  </a:cubicBezTo>
                  <a:cubicBezTo>
                    <a:pt x="1454843" y="163111"/>
                    <a:pt x="1453989" y="163188"/>
                    <a:pt x="1453213" y="163266"/>
                  </a:cubicBezTo>
                  <a:cubicBezTo>
                    <a:pt x="1451584" y="163499"/>
                    <a:pt x="1449955" y="163654"/>
                    <a:pt x="1448249" y="163809"/>
                  </a:cubicBezTo>
                  <a:lnTo>
                    <a:pt x="1442663" y="164274"/>
                  </a:lnTo>
                  <a:cubicBezTo>
                    <a:pt x="1440957" y="164352"/>
                    <a:pt x="1439172" y="164507"/>
                    <a:pt x="1437311" y="164662"/>
                  </a:cubicBezTo>
                  <a:cubicBezTo>
                    <a:pt x="1433354" y="164895"/>
                    <a:pt x="1429088" y="165128"/>
                    <a:pt x="1424744" y="165283"/>
                  </a:cubicBezTo>
                  <a:lnTo>
                    <a:pt x="1418305" y="165516"/>
                  </a:lnTo>
                  <a:cubicBezTo>
                    <a:pt x="1410548" y="165748"/>
                    <a:pt x="1402480" y="165826"/>
                    <a:pt x="1394412" y="165826"/>
                  </a:cubicBezTo>
                  <a:cubicBezTo>
                    <a:pt x="1388904" y="165826"/>
                    <a:pt x="1383474" y="165748"/>
                    <a:pt x="1378121" y="165671"/>
                  </a:cubicBezTo>
                  <a:cubicBezTo>
                    <a:pt x="1372691" y="165593"/>
                    <a:pt x="1367416" y="165438"/>
                    <a:pt x="1362374" y="165205"/>
                  </a:cubicBezTo>
                  <a:lnTo>
                    <a:pt x="1352599" y="164740"/>
                  </a:lnTo>
                  <a:cubicBezTo>
                    <a:pt x="1349419" y="164585"/>
                    <a:pt x="1346471" y="164352"/>
                    <a:pt x="1343601" y="164197"/>
                  </a:cubicBezTo>
                  <a:cubicBezTo>
                    <a:pt x="1335068" y="163576"/>
                    <a:pt x="1328008" y="162800"/>
                    <a:pt x="1323199" y="161792"/>
                  </a:cubicBezTo>
                  <a:cubicBezTo>
                    <a:pt x="1294729" y="156207"/>
                    <a:pt x="1266802" y="161482"/>
                    <a:pt x="1260984" y="162723"/>
                  </a:cubicBezTo>
                  <a:lnTo>
                    <a:pt x="1227549" y="197787"/>
                  </a:lnTo>
                  <a:lnTo>
                    <a:pt x="1210561" y="165748"/>
                  </a:lnTo>
                  <a:lnTo>
                    <a:pt x="1174023" y="113230"/>
                  </a:lnTo>
                  <a:lnTo>
                    <a:pt x="1133452" y="108886"/>
                  </a:lnTo>
                  <a:lnTo>
                    <a:pt x="1022132" y="83519"/>
                  </a:lnTo>
                  <a:lnTo>
                    <a:pt x="1021124" y="83131"/>
                  </a:lnTo>
                  <a:cubicBezTo>
                    <a:pt x="1020658" y="82899"/>
                    <a:pt x="975820" y="58385"/>
                    <a:pt x="954565" y="60557"/>
                  </a:cubicBezTo>
                  <a:cubicBezTo>
                    <a:pt x="943239" y="61643"/>
                    <a:pt x="924699" y="72659"/>
                    <a:pt x="908718" y="83131"/>
                  </a:cubicBezTo>
                  <a:cubicBezTo>
                    <a:pt x="905383" y="85226"/>
                    <a:pt x="902125" y="87398"/>
                    <a:pt x="899022" y="89415"/>
                  </a:cubicBezTo>
                  <a:cubicBezTo>
                    <a:pt x="888937" y="96086"/>
                    <a:pt x="880249" y="101904"/>
                    <a:pt x="874586" y="104309"/>
                  </a:cubicBezTo>
                  <a:cubicBezTo>
                    <a:pt x="858217" y="111369"/>
                    <a:pt x="829360" y="105938"/>
                    <a:pt x="828118" y="105706"/>
                  </a:cubicBezTo>
                  <a:lnTo>
                    <a:pt x="826334" y="105318"/>
                  </a:lnTo>
                  <a:lnTo>
                    <a:pt x="817568" y="88717"/>
                  </a:lnTo>
                  <a:lnTo>
                    <a:pt x="792512" y="83907"/>
                  </a:lnTo>
                  <a:lnTo>
                    <a:pt x="769705" y="102603"/>
                  </a:lnTo>
                  <a:lnTo>
                    <a:pt x="750932" y="109895"/>
                  </a:lnTo>
                  <a:lnTo>
                    <a:pt x="701905" y="110127"/>
                  </a:lnTo>
                  <a:lnTo>
                    <a:pt x="699655" y="113230"/>
                  </a:lnTo>
                  <a:lnTo>
                    <a:pt x="690967" y="125099"/>
                  </a:lnTo>
                  <a:lnTo>
                    <a:pt x="651559" y="155431"/>
                  </a:lnTo>
                  <a:lnTo>
                    <a:pt x="561340" y="151940"/>
                  </a:lnTo>
                  <a:lnTo>
                    <a:pt x="511770" y="141855"/>
                  </a:lnTo>
                  <a:lnTo>
                    <a:pt x="483222" y="115558"/>
                  </a:lnTo>
                  <a:cubicBezTo>
                    <a:pt x="481050" y="115402"/>
                    <a:pt x="478878" y="115325"/>
                    <a:pt x="476629" y="115170"/>
                  </a:cubicBezTo>
                  <a:cubicBezTo>
                    <a:pt x="471354" y="114937"/>
                    <a:pt x="466001" y="114782"/>
                    <a:pt x="461346" y="114704"/>
                  </a:cubicBezTo>
                  <a:cubicBezTo>
                    <a:pt x="459873" y="114627"/>
                    <a:pt x="458399" y="114627"/>
                    <a:pt x="457002" y="114627"/>
                  </a:cubicBezTo>
                  <a:cubicBezTo>
                    <a:pt x="451960" y="114549"/>
                    <a:pt x="448236" y="114704"/>
                    <a:pt x="447305" y="115015"/>
                  </a:cubicBezTo>
                  <a:lnTo>
                    <a:pt x="449788" y="114006"/>
                  </a:lnTo>
                  <a:lnTo>
                    <a:pt x="449167" y="111756"/>
                  </a:lnTo>
                  <a:lnTo>
                    <a:pt x="449167" y="107335"/>
                  </a:lnTo>
                  <a:cubicBezTo>
                    <a:pt x="449322" y="107257"/>
                    <a:pt x="449478" y="107257"/>
                    <a:pt x="449710" y="107257"/>
                  </a:cubicBezTo>
                  <a:cubicBezTo>
                    <a:pt x="459950" y="106481"/>
                    <a:pt x="478568" y="107490"/>
                    <a:pt x="485162" y="107878"/>
                  </a:cubicBezTo>
                  <a:lnTo>
                    <a:pt x="486480" y="107955"/>
                  </a:lnTo>
                  <a:lnTo>
                    <a:pt x="515416" y="134718"/>
                  </a:lnTo>
                  <a:lnTo>
                    <a:pt x="562271" y="144260"/>
                  </a:lnTo>
                  <a:lnTo>
                    <a:pt x="648999" y="147518"/>
                  </a:lnTo>
                  <a:lnTo>
                    <a:pt x="684994" y="120057"/>
                  </a:lnTo>
                  <a:lnTo>
                    <a:pt x="690036" y="113230"/>
                  </a:lnTo>
                  <a:lnTo>
                    <a:pt x="698026" y="102370"/>
                  </a:lnTo>
                  <a:lnTo>
                    <a:pt x="748837" y="102370"/>
                  </a:lnTo>
                  <a:lnTo>
                    <a:pt x="765283" y="96164"/>
                  </a:lnTo>
                  <a:lnTo>
                    <a:pt x="790417" y="75607"/>
                  </a:lnTo>
                  <a:lnTo>
                    <a:pt x="822766" y="81813"/>
                  </a:lnTo>
                  <a:lnTo>
                    <a:pt x="831454" y="98414"/>
                  </a:lnTo>
                  <a:cubicBezTo>
                    <a:pt x="837815" y="99422"/>
                    <a:pt x="859459" y="102370"/>
                    <a:pt x="871560" y="97172"/>
                  </a:cubicBezTo>
                  <a:cubicBezTo>
                    <a:pt x="876525" y="95000"/>
                    <a:pt x="884981" y="89415"/>
                    <a:pt x="894755" y="82976"/>
                  </a:cubicBezTo>
                  <a:cubicBezTo>
                    <a:pt x="899177" y="80028"/>
                    <a:pt x="903909" y="76926"/>
                    <a:pt x="908718" y="73900"/>
                  </a:cubicBezTo>
                  <a:cubicBezTo>
                    <a:pt x="924699" y="63660"/>
                    <a:pt x="941765" y="53963"/>
                    <a:pt x="953867" y="52800"/>
                  </a:cubicBezTo>
                  <a:cubicBezTo>
                    <a:pt x="976363" y="50395"/>
                    <a:pt x="1019029" y="73202"/>
                    <a:pt x="1024382" y="76072"/>
                  </a:cubicBezTo>
                  <a:lnTo>
                    <a:pt x="1134693" y="101284"/>
                  </a:lnTo>
                  <a:lnTo>
                    <a:pt x="1178367" y="105938"/>
                  </a:lnTo>
                  <a:lnTo>
                    <a:pt x="1217154" y="161714"/>
                  </a:lnTo>
                  <a:lnTo>
                    <a:pt x="1229334" y="184599"/>
                  </a:lnTo>
                  <a:lnTo>
                    <a:pt x="1256950" y="155664"/>
                  </a:lnTo>
                  <a:lnTo>
                    <a:pt x="1258036" y="155431"/>
                  </a:lnTo>
                  <a:cubicBezTo>
                    <a:pt x="1259432" y="155043"/>
                    <a:pt x="1291160" y="147596"/>
                    <a:pt x="1324750" y="154190"/>
                  </a:cubicBezTo>
                  <a:cubicBezTo>
                    <a:pt x="1358883" y="161094"/>
                    <a:pt x="1459187" y="157913"/>
                    <a:pt x="1466556" y="153336"/>
                  </a:cubicBezTo>
                  <a:cubicBezTo>
                    <a:pt x="1471986" y="146898"/>
                    <a:pt x="1535598" y="90811"/>
                    <a:pt x="1544751" y="82744"/>
                  </a:cubicBezTo>
                  <a:lnTo>
                    <a:pt x="1592615" y="6721"/>
                  </a:lnTo>
                  <a:lnTo>
                    <a:pt x="1596649" y="282"/>
                  </a:lnTo>
                  <a:lnTo>
                    <a:pt x="1597347" y="1601"/>
                  </a:lnTo>
                  <a:lnTo>
                    <a:pt x="1600295" y="7419"/>
                  </a:lnTo>
                  <a:lnTo>
                    <a:pt x="1600372" y="7419"/>
                  </a:lnTo>
                  <a:lnTo>
                    <a:pt x="1634815" y="74210"/>
                  </a:lnTo>
                  <a:lnTo>
                    <a:pt x="1677792" y="117187"/>
                  </a:lnTo>
                  <a:lnTo>
                    <a:pt x="1678257" y="117652"/>
                  </a:lnTo>
                  <a:cubicBezTo>
                    <a:pt x="1678052" y="117865"/>
                    <a:pt x="1677871" y="118100"/>
                    <a:pt x="1677714" y="118350"/>
                  </a:cubicBezTo>
                  <a:lnTo>
                    <a:pt x="1677326" y="118893"/>
                  </a:lnTo>
                  <a:lnTo>
                    <a:pt x="1676705" y="121531"/>
                  </a:lnTo>
                  <a:lnTo>
                    <a:pt x="1680119" y="124944"/>
                  </a:lnTo>
                  <a:lnTo>
                    <a:pt x="1680119" y="125565"/>
                  </a:lnTo>
                  <a:cubicBezTo>
                    <a:pt x="1680119" y="125797"/>
                    <a:pt x="1680196" y="126108"/>
                    <a:pt x="1680196" y="126418"/>
                  </a:cubicBezTo>
                  <a:cubicBezTo>
                    <a:pt x="1680274" y="127039"/>
                    <a:pt x="1680351" y="127892"/>
                    <a:pt x="1680429" y="128900"/>
                  </a:cubicBezTo>
                  <a:cubicBezTo>
                    <a:pt x="1680507" y="129521"/>
                    <a:pt x="1680584" y="130219"/>
                    <a:pt x="1680662" y="130995"/>
                  </a:cubicBezTo>
                  <a:cubicBezTo>
                    <a:pt x="1680739" y="132081"/>
                    <a:pt x="1680895" y="133322"/>
                    <a:pt x="1681050" y="134641"/>
                  </a:cubicBezTo>
                  <a:cubicBezTo>
                    <a:pt x="1681127" y="135649"/>
                    <a:pt x="1681282" y="136658"/>
                    <a:pt x="1681515" y="137821"/>
                  </a:cubicBezTo>
                  <a:cubicBezTo>
                    <a:pt x="1681593" y="139295"/>
                    <a:pt x="1681825" y="140924"/>
                    <a:pt x="1682213" y="142631"/>
                  </a:cubicBezTo>
                  <a:cubicBezTo>
                    <a:pt x="1682446" y="144338"/>
                    <a:pt x="1682756" y="146199"/>
                    <a:pt x="1683067" y="148139"/>
                  </a:cubicBezTo>
                  <a:cubicBezTo>
                    <a:pt x="1684696" y="157215"/>
                    <a:pt x="1687256" y="168231"/>
                    <a:pt x="1691057" y="179944"/>
                  </a:cubicBezTo>
                  <a:cubicBezTo>
                    <a:pt x="1691833" y="182272"/>
                    <a:pt x="1692531" y="184521"/>
                    <a:pt x="1693462" y="186849"/>
                  </a:cubicBezTo>
                  <a:cubicBezTo>
                    <a:pt x="1694082" y="188865"/>
                    <a:pt x="1694935" y="190960"/>
                    <a:pt x="1695866" y="193054"/>
                  </a:cubicBezTo>
                  <a:cubicBezTo>
                    <a:pt x="1695866" y="193210"/>
                    <a:pt x="1695944" y="193442"/>
                    <a:pt x="1696022" y="193597"/>
                  </a:cubicBezTo>
                  <a:cubicBezTo>
                    <a:pt x="1696099" y="193908"/>
                    <a:pt x="1696332" y="194218"/>
                    <a:pt x="1696565" y="194606"/>
                  </a:cubicBezTo>
                  <a:cubicBezTo>
                    <a:pt x="1697340" y="196700"/>
                    <a:pt x="1698271" y="198795"/>
                    <a:pt x="1699202" y="200734"/>
                  </a:cubicBezTo>
                  <a:cubicBezTo>
                    <a:pt x="1701219" y="205389"/>
                    <a:pt x="1703624" y="210121"/>
                    <a:pt x="1706261" y="214698"/>
                  </a:cubicBezTo>
                  <a:cubicBezTo>
                    <a:pt x="1707115" y="216094"/>
                    <a:pt x="1708046" y="217568"/>
                    <a:pt x="1708899" y="218964"/>
                  </a:cubicBezTo>
                  <a:cubicBezTo>
                    <a:pt x="1709985" y="220593"/>
                    <a:pt x="1710993" y="222300"/>
                    <a:pt x="1712157" y="223929"/>
                  </a:cubicBezTo>
                  <a:cubicBezTo>
                    <a:pt x="1712157" y="224007"/>
                    <a:pt x="1712235" y="224007"/>
                    <a:pt x="1712235" y="224162"/>
                  </a:cubicBezTo>
                  <a:cubicBezTo>
                    <a:pt x="1712933" y="225248"/>
                    <a:pt x="1713786" y="226334"/>
                    <a:pt x="1714639" y="227342"/>
                  </a:cubicBezTo>
                  <a:cubicBezTo>
                    <a:pt x="1714872" y="227963"/>
                    <a:pt x="1715338" y="228506"/>
                    <a:pt x="1715803" y="228971"/>
                  </a:cubicBezTo>
                  <a:cubicBezTo>
                    <a:pt x="1717044" y="230678"/>
                    <a:pt x="1718441" y="232385"/>
                    <a:pt x="1719837" y="234091"/>
                  </a:cubicBezTo>
                  <a:cubicBezTo>
                    <a:pt x="1756219" y="277145"/>
                    <a:pt x="1780423" y="330051"/>
                    <a:pt x="1782750" y="380785"/>
                  </a:cubicBezTo>
                  <a:cubicBezTo>
                    <a:pt x="1784922" y="431518"/>
                    <a:pt x="1799273" y="456885"/>
                    <a:pt x="1782750" y="496526"/>
                  </a:cubicBezTo>
                </a:path>
              </a:pathLst>
            </a:custGeom>
            <a:solidFill>
              <a:srgbClr val="9C9C9C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348496-7E51-86F1-37C5-469A962F9118}"/>
                </a:ext>
              </a:extLst>
            </p:cNvPr>
            <p:cNvSpPr/>
            <p:nvPr/>
          </p:nvSpPr>
          <p:spPr>
            <a:xfrm flipV="1">
              <a:off x="5374313" y="2502156"/>
              <a:ext cx="1778561" cy="1397115"/>
            </a:xfrm>
            <a:custGeom>
              <a:avLst/>
              <a:gdLst>
                <a:gd name="connsiteX0" fmla="*/ 1775733 w 1778561"/>
                <a:gd name="connsiteY0" fmla="*/ 408470 h 1397115"/>
                <a:gd name="connsiteX1" fmla="*/ 1771234 w 1778561"/>
                <a:gd name="connsiteY1" fmla="*/ 365339 h 1397115"/>
                <a:gd name="connsiteX2" fmla="*/ 1709174 w 1778561"/>
                <a:gd name="connsiteY2" fmla="*/ 220895 h 1397115"/>
                <a:gd name="connsiteX3" fmla="*/ 1708166 w 1778561"/>
                <a:gd name="connsiteY3" fmla="*/ 219577 h 1397115"/>
                <a:gd name="connsiteX4" fmla="*/ 1706227 w 1778561"/>
                <a:gd name="connsiteY4" fmla="*/ 217094 h 1397115"/>
                <a:gd name="connsiteX5" fmla="*/ 1705141 w 1778561"/>
                <a:gd name="connsiteY5" fmla="*/ 215698 h 1397115"/>
                <a:gd name="connsiteX6" fmla="*/ 1704287 w 1778561"/>
                <a:gd name="connsiteY6" fmla="*/ 214612 h 1397115"/>
                <a:gd name="connsiteX7" fmla="*/ 1703744 w 1778561"/>
                <a:gd name="connsiteY7" fmla="*/ 213836 h 1397115"/>
                <a:gd name="connsiteX8" fmla="*/ 1702969 w 1778561"/>
                <a:gd name="connsiteY8" fmla="*/ 212828 h 1397115"/>
                <a:gd name="connsiteX9" fmla="*/ 1701417 w 1778561"/>
                <a:gd name="connsiteY9" fmla="*/ 210733 h 1397115"/>
                <a:gd name="connsiteX10" fmla="*/ 1700641 w 1778561"/>
                <a:gd name="connsiteY10" fmla="*/ 209880 h 1397115"/>
                <a:gd name="connsiteX11" fmla="*/ 1700641 w 1778561"/>
                <a:gd name="connsiteY11" fmla="*/ 209414 h 1397115"/>
                <a:gd name="connsiteX12" fmla="*/ 1698935 w 1778561"/>
                <a:gd name="connsiteY12" fmla="*/ 206854 h 1397115"/>
                <a:gd name="connsiteX13" fmla="*/ 1698081 w 1778561"/>
                <a:gd name="connsiteY13" fmla="*/ 205458 h 1397115"/>
                <a:gd name="connsiteX14" fmla="*/ 1695289 w 1778561"/>
                <a:gd name="connsiteY14" fmla="*/ 200959 h 1397115"/>
                <a:gd name="connsiteX15" fmla="*/ 1687997 w 1778561"/>
                <a:gd name="connsiteY15" fmla="*/ 186685 h 1397115"/>
                <a:gd name="connsiteX16" fmla="*/ 1685592 w 1778561"/>
                <a:gd name="connsiteY16" fmla="*/ 180945 h 1397115"/>
                <a:gd name="connsiteX17" fmla="*/ 1684506 w 1778561"/>
                <a:gd name="connsiteY17" fmla="*/ 178617 h 1397115"/>
                <a:gd name="connsiteX18" fmla="*/ 1682179 w 1778561"/>
                <a:gd name="connsiteY18" fmla="*/ 172566 h 1397115"/>
                <a:gd name="connsiteX19" fmla="*/ 1680472 w 1778561"/>
                <a:gd name="connsiteY19" fmla="*/ 167757 h 1397115"/>
                <a:gd name="connsiteX20" fmla="*/ 1679696 w 1778561"/>
                <a:gd name="connsiteY20" fmla="*/ 165430 h 1397115"/>
                <a:gd name="connsiteX21" fmla="*/ 1671628 w 1778561"/>
                <a:gd name="connsiteY21" fmla="*/ 133159 h 1397115"/>
                <a:gd name="connsiteX22" fmla="*/ 1671396 w 1778561"/>
                <a:gd name="connsiteY22" fmla="*/ 131917 h 1397115"/>
                <a:gd name="connsiteX23" fmla="*/ 1670775 w 1778561"/>
                <a:gd name="connsiteY23" fmla="*/ 127728 h 1397115"/>
                <a:gd name="connsiteX24" fmla="*/ 1670077 w 1778561"/>
                <a:gd name="connsiteY24" fmla="*/ 122919 h 1397115"/>
                <a:gd name="connsiteX25" fmla="*/ 1669534 w 1778561"/>
                <a:gd name="connsiteY25" fmla="*/ 119350 h 1397115"/>
                <a:gd name="connsiteX26" fmla="*/ 1668991 w 1778561"/>
                <a:gd name="connsiteY26" fmla="*/ 114308 h 1397115"/>
                <a:gd name="connsiteX27" fmla="*/ 1668836 w 1778561"/>
                <a:gd name="connsiteY27" fmla="*/ 112446 h 1397115"/>
                <a:gd name="connsiteX28" fmla="*/ 1668681 w 1778561"/>
                <a:gd name="connsiteY28" fmla="*/ 110972 h 1397115"/>
                <a:gd name="connsiteX29" fmla="*/ 1667982 w 1778561"/>
                <a:gd name="connsiteY29" fmla="*/ 110197 h 1397115"/>
                <a:gd name="connsiteX30" fmla="*/ 1621283 w 1778561"/>
                <a:gd name="connsiteY30" fmla="*/ 63574 h 1397115"/>
                <a:gd name="connsiteX31" fmla="*/ 1588313 w 1778561"/>
                <a:gd name="connsiteY31" fmla="*/ 274 h 1397115"/>
                <a:gd name="connsiteX32" fmla="*/ 1543398 w 1778561"/>
                <a:gd name="connsiteY32" fmla="*/ 71642 h 1397115"/>
                <a:gd name="connsiteX33" fmla="*/ 1542700 w 1778561"/>
                <a:gd name="connsiteY33" fmla="*/ 72495 h 1397115"/>
                <a:gd name="connsiteX34" fmla="*/ 1464815 w 1778561"/>
                <a:gd name="connsiteY34" fmla="*/ 142623 h 1397115"/>
                <a:gd name="connsiteX35" fmla="*/ 1462798 w 1778561"/>
                <a:gd name="connsiteY35" fmla="*/ 144019 h 1397115"/>
                <a:gd name="connsiteX36" fmla="*/ 1460548 w 1778561"/>
                <a:gd name="connsiteY36" fmla="*/ 144872 h 1397115"/>
                <a:gd name="connsiteX37" fmla="*/ 1457601 w 1778561"/>
                <a:gd name="connsiteY37" fmla="*/ 145648 h 1397115"/>
                <a:gd name="connsiteX38" fmla="*/ 1454187 w 1778561"/>
                <a:gd name="connsiteY38" fmla="*/ 146346 h 1397115"/>
                <a:gd name="connsiteX39" fmla="*/ 1447981 w 1778561"/>
                <a:gd name="connsiteY39" fmla="*/ 147277 h 1397115"/>
                <a:gd name="connsiteX40" fmla="*/ 1445576 w 1778561"/>
                <a:gd name="connsiteY40" fmla="*/ 147587 h 1397115"/>
                <a:gd name="connsiteX41" fmla="*/ 1440612 w 1778561"/>
                <a:gd name="connsiteY41" fmla="*/ 148131 h 1397115"/>
                <a:gd name="connsiteX42" fmla="*/ 1435026 w 1778561"/>
                <a:gd name="connsiteY42" fmla="*/ 148596 h 1397115"/>
                <a:gd name="connsiteX43" fmla="*/ 1429674 w 1778561"/>
                <a:gd name="connsiteY43" fmla="*/ 148984 h 1397115"/>
                <a:gd name="connsiteX44" fmla="*/ 1417107 w 1778561"/>
                <a:gd name="connsiteY44" fmla="*/ 149604 h 1397115"/>
                <a:gd name="connsiteX45" fmla="*/ 1410668 w 1778561"/>
                <a:gd name="connsiteY45" fmla="*/ 149837 h 1397115"/>
                <a:gd name="connsiteX46" fmla="*/ 1386775 w 1778561"/>
                <a:gd name="connsiteY46" fmla="*/ 150147 h 1397115"/>
                <a:gd name="connsiteX47" fmla="*/ 1370484 w 1778561"/>
                <a:gd name="connsiteY47" fmla="*/ 149992 h 1397115"/>
                <a:gd name="connsiteX48" fmla="*/ 1354737 w 1778561"/>
                <a:gd name="connsiteY48" fmla="*/ 149527 h 1397115"/>
                <a:gd name="connsiteX49" fmla="*/ 1344962 w 1778561"/>
                <a:gd name="connsiteY49" fmla="*/ 149061 h 1397115"/>
                <a:gd name="connsiteX50" fmla="*/ 1335964 w 1778561"/>
                <a:gd name="connsiteY50" fmla="*/ 148518 h 1397115"/>
                <a:gd name="connsiteX51" fmla="*/ 1315562 w 1778561"/>
                <a:gd name="connsiteY51" fmla="*/ 146114 h 1397115"/>
                <a:gd name="connsiteX52" fmla="*/ 1253347 w 1778561"/>
                <a:gd name="connsiteY52" fmla="*/ 147044 h 1397115"/>
                <a:gd name="connsiteX53" fmla="*/ 1219912 w 1778561"/>
                <a:gd name="connsiteY53" fmla="*/ 182108 h 1397115"/>
                <a:gd name="connsiteX54" fmla="*/ 1202924 w 1778561"/>
                <a:gd name="connsiteY54" fmla="*/ 150070 h 1397115"/>
                <a:gd name="connsiteX55" fmla="*/ 1166386 w 1778561"/>
                <a:gd name="connsiteY55" fmla="*/ 97552 h 1397115"/>
                <a:gd name="connsiteX56" fmla="*/ 1125815 w 1778561"/>
                <a:gd name="connsiteY56" fmla="*/ 93208 h 1397115"/>
                <a:gd name="connsiteX57" fmla="*/ 1014495 w 1778561"/>
                <a:gd name="connsiteY57" fmla="*/ 67841 h 1397115"/>
                <a:gd name="connsiteX58" fmla="*/ 1013487 w 1778561"/>
                <a:gd name="connsiteY58" fmla="*/ 67453 h 1397115"/>
                <a:gd name="connsiteX59" fmla="*/ 946928 w 1778561"/>
                <a:gd name="connsiteY59" fmla="*/ 44879 h 1397115"/>
                <a:gd name="connsiteX60" fmla="*/ 901081 w 1778561"/>
                <a:gd name="connsiteY60" fmla="*/ 67453 h 1397115"/>
                <a:gd name="connsiteX61" fmla="*/ 891385 w 1778561"/>
                <a:gd name="connsiteY61" fmla="*/ 73737 h 1397115"/>
                <a:gd name="connsiteX62" fmla="*/ 866949 w 1778561"/>
                <a:gd name="connsiteY62" fmla="*/ 88631 h 1397115"/>
                <a:gd name="connsiteX63" fmla="*/ 820481 w 1778561"/>
                <a:gd name="connsiteY63" fmla="*/ 90027 h 1397115"/>
                <a:gd name="connsiteX64" fmla="*/ 818697 w 1778561"/>
                <a:gd name="connsiteY64" fmla="*/ 89639 h 1397115"/>
                <a:gd name="connsiteX65" fmla="*/ 809931 w 1778561"/>
                <a:gd name="connsiteY65" fmla="*/ 73038 h 1397115"/>
                <a:gd name="connsiteX66" fmla="*/ 784875 w 1778561"/>
                <a:gd name="connsiteY66" fmla="*/ 68229 h 1397115"/>
                <a:gd name="connsiteX67" fmla="*/ 762068 w 1778561"/>
                <a:gd name="connsiteY67" fmla="*/ 86924 h 1397115"/>
                <a:gd name="connsiteX68" fmla="*/ 743295 w 1778561"/>
                <a:gd name="connsiteY68" fmla="*/ 94216 h 1397115"/>
                <a:gd name="connsiteX69" fmla="*/ 694268 w 1778561"/>
                <a:gd name="connsiteY69" fmla="*/ 94449 h 1397115"/>
                <a:gd name="connsiteX70" fmla="*/ 692018 w 1778561"/>
                <a:gd name="connsiteY70" fmla="*/ 97552 h 1397115"/>
                <a:gd name="connsiteX71" fmla="*/ 683330 w 1778561"/>
                <a:gd name="connsiteY71" fmla="*/ 109421 h 1397115"/>
                <a:gd name="connsiteX72" fmla="*/ 643922 w 1778561"/>
                <a:gd name="connsiteY72" fmla="*/ 139752 h 1397115"/>
                <a:gd name="connsiteX73" fmla="*/ 553703 w 1778561"/>
                <a:gd name="connsiteY73" fmla="*/ 136262 h 1397115"/>
                <a:gd name="connsiteX74" fmla="*/ 504133 w 1778561"/>
                <a:gd name="connsiteY74" fmla="*/ 126177 h 1397115"/>
                <a:gd name="connsiteX75" fmla="*/ 475585 w 1778561"/>
                <a:gd name="connsiteY75" fmla="*/ 99879 h 1397115"/>
                <a:gd name="connsiteX76" fmla="*/ 468992 w 1778561"/>
                <a:gd name="connsiteY76" fmla="*/ 99491 h 1397115"/>
                <a:gd name="connsiteX77" fmla="*/ 453709 w 1778561"/>
                <a:gd name="connsiteY77" fmla="*/ 99026 h 1397115"/>
                <a:gd name="connsiteX78" fmla="*/ 449365 w 1778561"/>
                <a:gd name="connsiteY78" fmla="*/ 98948 h 1397115"/>
                <a:gd name="connsiteX79" fmla="*/ 439513 w 1778561"/>
                <a:gd name="connsiteY79" fmla="*/ 99646 h 1397115"/>
                <a:gd name="connsiteX80" fmla="*/ 434859 w 1778561"/>
                <a:gd name="connsiteY80" fmla="*/ 188392 h 1397115"/>
                <a:gd name="connsiteX81" fmla="*/ 434859 w 1778561"/>
                <a:gd name="connsiteY81" fmla="*/ 363089 h 1397115"/>
                <a:gd name="connsiteX82" fmla="*/ 434781 w 1778561"/>
                <a:gd name="connsiteY82" fmla="*/ 364253 h 1397115"/>
                <a:gd name="connsiteX83" fmla="*/ 390021 w 1778561"/>
                <a:gd name="connsiteY83" fmla="*/ 425847 h 1397115"/>
                <a:gd name="connsiteX84" fmla="*/ 351156 w 1778561"/>
                <a:gd name="connsiteY84" fmla="*/ 457342 h 1397115"/>
                <a:gd name="connsiteX85" fmla="*/ 350613 w 1778561"/>
                <a:gd name="connsiteY85" fmla="*/ 504818 h 1397115"/>
                <a:gd name="connsiteX86" fmla="*/ 351078 w 1778561"/>
                <a:gd name="connsiteY86" fmla="*/ 534606 h 1397115"/>
                <a:gd name="connsiteX87" fmla="*/ 351156 w 1778561"/>
                <a:gd name="connsiteY87" fmla="*/ 535382 h 1397115"/>
                <a:gd name="connsiteX88" fmla="*/ 340296 w 1778561"/>
                <a:gd name="connsiteY88" fmla="*/ 566567 h 1397115"/>
                <a:gd name="connsiteX89" fmla="*/ 298716 w 1778561"/>
                <a:gd name="connsiteY89" fmla="*/ 582315 h 1397115"/>
                <a:gd name="connsiteX90" fmla="*/ 232079 w 1778561"/>
                <a:gd name="connsiteY90" fmla="*/ 654692 h 1397115"/>
                <a:gd name="connsiteX91" fmla="*/ 201825 w 1778561"/>
                <a:gd name="connsiteY91" fmla="*/ 674318 h 1397115"/>
                <a:gd name="connsiteX92" fmla="*/ 200894 w 1778561"/>
                <a:gd name="connsiteY92" fmla="*/ 674473 h 1397115"/>
                <a:gd name="connsiteX93" fmla="*/ 141240 w 1778561"/>
                <a:gd name="connsiteY93" fmla="*/ 672456 h 1397115"/>
                <a:gd name="connsiteX94" fmla="*/ 139378 w 1778561"/>
                <a:gd name="connsiteY94" fmla="*/ 668655 h 1397115"/>
                <a:gd name="connsiteX95" fmla="*/ 52805 w 1778561"/>
                <a:gd name="connsiteY95" fmla="*/ 661596 h 1397115"/>
                <a:gd name="connsiteX96" fmla="*/ 1838 w 1778561"/>
                <a:gd name="connsiteY96" fmla="*/ 831949 h 1397115"/>
                <a:gd name="connsiteX97" fmla="*/ 17663 w 1778561"/>
                <a:gd name="connsiteY97" fmla="*/ 939468 h 1397115"/>
                <a:gd name="connsiteX98" fmla="*/ 32635 w 1778561"/>
                <a:gd name="connsiteY98" fmla="*/ 957465 h 1397115"/>
                <a:gd name="connsiteX99" fmla="*/ 53348 w 1778561"/>
                <a:gd name="connsiteY99" fmla="*/ 1004553 h 1397115"/>
                <a:gd name="connsiteX100" fmla="*/ 55985 w 1778561"/>
                <a:gd name="connsiteY100" fmla="*/ 1014792 h 1397115"/>
                <a:gd name="connsiteX101" fmla="*/ 57847 w 1778561"/>
                <a:gd name="connsiteY101" fmla="*/ 1019757 h 1397115"/>
                <a:gd name="connsiteX102" fmla="*/ 60097 w 1778561"/>
                <a:gd name="connsiteY102" fmla="*/ 1024644 h 1397115"/>
                <a:gd name="connsiteX103" fmla="*/ 65061 w 1778561"/>
                <a:gd name="connsiteY103" fmla="*/ 1033798 h 1397115"/>
                <a:gd name="connsiteX104" fmla="*/ 67777 w 1778561"/>
                <a:gd name="connsiteY104" fmla="*/ 1037987 h 1397115"/>
                <a:gd name="connsiteX105" fmla="*/ 69095 w 1778561"/>
                <a:gd name="connsiteY105" fmla="*/ 1040004 h 1397115"/>
                <a:gd name="connsiteX106" fmla="*/ 70802 w 1778561"/>
                <a:gd name="connsiteY106" fmla="*/ 1042409 h 1397115"/>
                <a:gd name="connsiteX107" fmla="*/ 75534 w 1778561"/>
                <a:gd name="connsiteY107" fmla="*/ 1048848 h 1397115"/>
                <a:gd name="connsiteX108" fmla="*/ 77318 w 1778561"/>
                <a:gd name="connsiteY108" fmla="*/ 1051020 h 1397115"/>
                <a:gd name="connsiteX109" fmla="*/ 78947 w 1778561"/>
                <a:gd name="connsiteY109" fmla="*/ 1053037 h 1397115"/>
                <a:gd name="connsiteX110" fmla="*/ 80809 w 1778561"/>
                <a:gd name="connsiteY110" fmla="*/ 1055209 h 1397115"/>
                <a:gd name="connsiteX111" fmla="*/ 84067 w 1778561"/>
                <a:gd name="connsiteY111" fmla="*/ 1058855 h 1397115"/>
                <a:gd name="connsiteX112" fmla="*/ 115950 w 1778561"/>
                <a:gd name="connsiteY112" fmla="*/ 1081506 h 1397115"/>
                <a:gd name="connsiteX113" fmla="*/ 116416 w 1778561"/>
                <a:gd name="connsiteY113" fmla="*/ 1082593 h 1397115"/>
                <a:gd name="connsiteX114" fmla="*/ 134723 w 1778561"/>
                <a:gd name="connsiteY114" fmla="*/ 1115794 h 1397115"/>
                <a:gd name="connsiteX115" fmla="*/ 145972 w 1778561"/>
                <a:gd name="connsiteY115" fmla="*/ 1162339 h 1397115"/>
                <a:gd name="connsiteX116" fmla="*/ 145972 w 1778561"/>
                <a:gd name="connsiteY116" fmla="*/ 1163115 h 1397115"/>
                <a:gd name="connsiteX117" fmla="*/ 133404 w 1778561"/>
                <a:gd name="connsiteY117" fmla="*/ 1199187 h 1397115"/>
                <a:gd name="connsiteX118" fmla="*/ 141782 w 1778561"/>
                <a:gd name="connsiteY118" fmla="*/ 1223468 h 1397115"/>
                <a:gd name="connsiteX119" fmla="*/ 175295 w 1778561"/>
                <a:gd name="connsiteY119" fmla="*/ 1254420 h 1397115"/>
                <a:gd name="connsiteX120" fmla="*/ 218736 w 1778561"/>
                <a:gd name="connsiteY120" fmla="*/ 1269469 h 1397115"/>
                <a:gd name="connsiteX121" fmla="*/ 278857 w 1778561"/>
                <a:gd name="connsiteY121" fmla="*/ 1317643 h 1397115"/>
                <a:gd name="connsiteX122" fmla="*/ 303448 w 1778561"/>
                <a:gd name="connsiteY122" fmla="*/ 1336649 h 1397115"/>
                <a:gd name="connsiteX123" fmla="*/ 313920 w 1778561"/>
                <a:gd name="connsiteY123" fmla="*/ 1364343 h 1397115"/>
                <a:gd name="connsiteX124" fmla="*/ 481481 w 1778561"/>
                <a:gd name="connsiteY124" fmla="*/ 1364343 h 1397115"/>
                <a:gd name="connsiteX125" fmla="*/ 502038 w 1778561"/>
                <a:gd name="connsiteY125" fmla="*/ 1355887 h 1397115"/>
                <a:gd name="connsiteX126" fmla="*/ 520889 w 1778561"/>
                <a:gd name="connsiteY126" fmla="*/ 1322298 h 1397115"/>
                <a:gd name="connsiteX127" fmla="*/ 530974 w 1778561"/>
                <a:gd name="connsiteY127" fmla="*/ 1305231 h 1397115"/>
                <a:gd name="connsiteX128" fmla="*/ 563167 w 1778561"/>
                <a:gd name="connsiteY128" fmla="*/ 1268306 h 1397115"/>
                <a:gd name="connsiteX129" fmla="*/ 567046 w 1778561"/>
                <a:gd name="connsiteY129" fmla="*/ 1263574 h 1397115"/>
                <a:gd name="connsiteX130" fmla="*/ 569683 w 1778561"/>
                <a:gd name="connsiteY130" fmla="*/ 1269082 h 1397115"/>
                <a:gd name="connsiteX131" fmla="*/ 586905 w 1778561"/>
                <a:gd name="connsiteY131" fmla="*/ 1294914 h 1397115"/>
                <a:gd name="connsiteX132" fmla="*/ 624994 w 1778561"/>
                <a:gd name="connsiteY132" fmla="*/ 1319660 h 1397115"/>
                <a:gd name="connsiteX133" fmla="*/ 650981 w 1778561"/>
                <a:gd name="connsiteY133" fmla="*/ 1335097 h 1397115"/>
                <a:gd name="connsiteX134" fmla="*/ 737710 w 1778561"/>
                <a:gd name="connsiteY134" fmla="*/ 1336106 h 1397115"/>
                <a:gd name="connsiteX135" fmla="*/ 892393 w 1778561"/>
                <a:gd name="connsiteY135" fmla="*/ 1334011 h 1397115"/>
                <a:gd name="connsiteX136" fmla="*/ 893014 w 1778561"/>
                <a:gd name="connsiteY136" fmla="*/ 1334244 h 1397115"/>
                <a:gd name="connsiteX137" fmla="*/ 912485 w 1778561"/>
                <a:gd name="connsiteY137" fmla="*/ 1337735 h 1397115"/>
                <a:gd name="connsiteX138" fmla="*/ 953211 w 1778561"/>
                <a:gd name="connsiteY138" fmla="*/ 1319427 h 1397115"/>
                <a:gd name="connsiteX139" fmla="*/ 954220 w 1778561"/>
                <a:gd name="connsiteY139" fmla="*/ 1319039 h 1397115"/>
                <a:gd name="connsiteX140" fmla="*/ 955306 w 1778561"/>
                <a:gd name="connsiteY140" fmla="*/ 1319195 h 1397115"/>
                <a:gd name="connsiteX141" fmla="*/ 1012711 w 1778561"/>
                <a:gd name="connsiteY141" fmla="*/ 1326797 h 1397115"/>
                <a:gd name="connsiteX142" fmla="*/ 1017521 w 1778561"/>
                <a:gd name="connsiteY142" fmla="*/ 1327728 h 1397115"/>
                <a:gd name="connsiteX143" fmla="*/ 1045215 w 1778561"/>
                <a:gd name="connsiteY143" fmla="*/ 1326797 h 1397115"/>
                <a:gd name="connsiteX144" fmla="*/ 1107740 w 1778561"/>
                <a:gd name="connsiteY144" fmla="*/ 1289639 h 1397115"/>
                <a:gd name="connsiteX145" fmla="*/ 1163593 w 1778561"/>
                <a:gd name="connsiteY145" fmla="*/ 1332537 h 1397115"/>
                <a:gd name="connsiteX146" fmla="*/ 1217197 w 1778561"/>
                <a:gd name="connsiteY146" fmla="*/ 1353793 h 1397115"/>
                <a:gd name="connsiteX147" fmla="*/ 1292832 w 1778561"/>
                <a:gd name="connsiteY147" fmla="*/ 1382185 h 1397115"/>
                <a:gd name="connsiteX148" fmla="*/ 1294306 w 1778561"/>
                <a:gd name="connsiteY148" fmla="*/ 1383116 h 1397115"/>
                <a:gd name="connsiteX149" fmla="*/ 1300047 w 1778561"/>
                <a:gd name="connsiteY149" fmla="*/ 1386840 h 1397115"/>
                <a:gd name="connsiteX150" fmla="*/ 1301676 w 1778561"/>
                <a:gd name="connsiteY150" fmla="*/ 1387926 h 1397115"/>
                <a:gd name="connsiteX151" fmla="*/ 1309278 w 1778561"/>
                <a:gd name="connsiteY151" fmla="*/ 1394519 h 1397115"/>
                <a:gd name="connsiteX152" fmla="*/ 1311450 w 1778561"/>
                <a:gd name="connsiteY152" fmla="*/ 1397234 h 1397115"/>
                <a:gd name="connsiteX153" fmla="*/ 1311605 w 1778561"/>
                <a:gd name="connsiteY153" fmla="*/ 1397390 h 1397115"/>
                <a:gd name="connsiteX154" fmla="*/ 1336197 w 1778561"/>
                <a:gd name="connsiteY154" fmla="*/ 1373186 h 1397115"/>
                <a:gd name="connsiteX155" fmla="*/ 1356443 w 1778561"/>
                <a:gd name="connsiteY155" fmla="*/ 1345182 h 1397115"/>
                <a:gd name="connsiteX156" fmla="*/ 1349074 w 1778561"/>
                <a:gd name="connsiteY156" fmla="*/ 1322142 h 1397115"/>
                <a:gd name="connsiteX157" fmla="*/ 1323009 w 1778561"/>
                <a:gd name="connsiteY157" fmla="*/ 1289949 h 1397115"/>
                <a:gd name="connsiteX158" fmla="*/ 1311218 w 1778561"/>
                <a:gd name="connsiteY158" fmla="*/ 1242086 h 1397115"/>
                <a:gd name="connsiteX159" fmla="*/ 1295237 w 1778561"/>
                <a:gd name="connsiteY159" fmla="*/ 1216098 h 1397115"/>
                <a:gd name="connsiteX160" fmla="*/ 1294772 w 1778561"/>
                <a:gd name="connsiteY160" fmla="*/ 1215090 h 1397115"/>
                <a:gd name="connsiteX161" fmla="*/ 1270724 w 1778561"/>
                <a:gd name="connsiteY161" fmla="*/ 1141627 h 1397115"/>
                <a:gd name="connsiteX162" fmla="*/ 1218749 w 1778561"/>
                <a:gd name="connsiteY162" fmla="*/ 1081506 h 1397115"/>
                <a:gd name="connsiteX163" fmla="*/ 1266302 w 1778561"/>
                <a:gd name="connsiteY163" fmla="*/ 1006647 h 1397115"/>
                <a:gd name="connsiteX164" fmla="*/ 1325491 w 1778561"/>
                <a:gd name="connsiteY164" fmla="*/ 957620 h 1397115"/>
                <a:gd name="connsiteX165" fmla="*/ 1356443 w 1778561"/>
                <a:gd name="connsiteY165" fmla="*/ 886019 h 1397115"/>
                <a:gd name="connsiteX166" fmla="*/ 1529745 w 1778561"/>
                <a:gd name="connsiteY166" fmla="*/ 779354 h 1397115"/>
                <a:gd name="connsiteX167" fmla="*/ 1570316 w 1778561"/>
                <a:gd name="connsiteY167" fmla="*/ 709925 h 1397115"/>
                <a:gd name="connsiteX168" fmla="*/ 1563490 w 1778561"/>
                <a:gd name="connsiteY168" fmla="*/ 668422 h 1397115"/>
                <a:gd name="connsiteX169" fmla="*/ 1530288 w 1778561"/>
                <a:gd name="connsiteY169" fmla="*/ 639177 h 1397115"/>
                <a:gd name="connsiteX170" fmla="*/ 1536882 w 1778561"/>
                <a:gd name="connsiteY170" fmla="*/ 603958 h 1397115"/>
                <a:gd name="connsiteX171" fmla="*/ 1550612 w 1778561"/>
                <a:gd name="connsiteY171" fmla="*/ 562688 h 1397115"/>
                <a:gd name="connsiteX172" fmla="*/ 1584823 w 1778561"/>
                <a:gd name="connsiteY172" fmla="*/ 581074 h 1397115"/>
                <a:gd name="connsiteX173" fmla="*/ 1640987 w 1778561"/>
                <a:gd name="connsiteY173" fmla="*/ 600855 h 1397115"/>
                <a:gd name="connsiteX174" fmla="*/ 1641685 w 1778561"/>
                <a:gd name="connsiteY174" fmla="*/ 601786 h 1397115"/>
                <a:gd name="connsiteX175" fmla="*/ 1672559 w 1778561"/>
                <a:gd name="connsiteY175" fmla="*/ 635686 h 1397115"/>
                <a:gd name="connsiteX176" fmla="*/ 1726861 w 1778561"/>
                <a:gd name="connsiteY176" fmla="*/ 634988 h 1397115"/>
                <a:gd name="connsiteX177" fmla="*/ 1729189 w 1778561"/>
                <a:gd name="connsiteY177" fmla="*/ 634522 h 1397115"/>
                <a:gd name="connsiteX178" fmla="*/ 1739661 w 1778561"/>
                <a:gd name="connsiteY178" fmla="*/ 648020 h 1397115"/>
                <a:gd name="connsiteX179" fmla="*/ 1742376 w 1778561"/>
                <a:gd name="connsiteY179" fmla="*/ 628161 h 1397115"/>
                <a:gd name="connsiteX180" fmla="*/ 1731904 w 1778561"/>
                <a:gd name="connsiteY180" fmla="*/ 606130 h 1397115"/>
                <a:gd name="connsiteX181" fmla="*/ 1728258 w 1778561"/>
                <a:gd name="connsiteY181" fmla="*/ 567653 h 1397115"/>
                <a:gd name="connsiteX182" fmla="*/ 1747186 w 1778561"/>
                <a:gd name="connsiteY182" fmla="*/ 526461 h 1397115"/>
                <a:gd name="connsiteX183" fmla="*/ 1771544 w 1778561"/>
                <a:gd name="connsiteY183" fmla="*/ 479373 h 1397115"/>
                <a:gd name="connsiteX184" fmla="*/ 1775733 w 1778561"/>
                <a:gd name="connsiteY184" fmla="*/ 408470 h 1397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1778561" h="1397115">
                  <a:moveTo>
                    <a:pt x="1775733" y="408470"/>
                  </a:moveTo>
                  <a:cubicBezTo>
                    <a:pt x="1773949" y="396058"/>
                    <a:pt x="1771932" y="381940"/>
                    <a:pt x="1771234" y="365339"/>
                  </a:cubicBezTo>
                  <a:cubicBezTo>
                    <a:pt x="1769062" y="317631"/>
                    <a:pt x="1746488" y="265035"/>
                    <a:pt x="1709174" y="220895"/>
                  </a:cubicBezTo>
                  <a:cubicBezTo>
                    <a:pt x="1708864" y="220430"/>
                    <a:pt x="1708476" y="220042"/>
                    <a:pt x="1708166" y="219577"/>
                  </a:cubicBezTo>
                  <a:cubicBezTo>
                    <a:pt x="1707468" y="218723"/>
                    <a:pt x="1706770" y="217870"/>
                    <a:pt x="1706227" y="217094"/>
                  </a:cubicBezTo>
                  <a:cubicBezTo>
                    <a:pt x="1705839" y="216629"/>
                    <a:pt x="1705451" y="216163"/>
                    <a:pt x="1705141" y="215698"/>
                  </a:cubicBezTo>
                  <a:cubicBezTo>
                    <a:pt x="1704814" y="215371"/>
                    <a:pt x="1704528" y="215006"/>
                    <a:pt x="1704287" y="214612"/>
                  </a:cubicBezTo>
                  <a:cubicBezTo>
                    <a:pt x="1704063" y="214386"/>
                    <a:pt x="1703880" y="214124"/>
                    <a:pt x="1703744" y="213836"/>
                  </a:cubicBezTo>
                  <a:cubicBezTo>
                    <a:pt x="1703444" y="213534"/>
                    <a:pt x="1703183" y="213195"/>
                    <a:pt x="1702969" y="212828"/>
                  </a:cubicBezTo>
                  <a:cubicBezTo>
                    <a:pt x="1702426" y="212129"/>
                    <a:pt x="1701882" y="211431"/>
                    <a:pt x="1701417" y="210733"/>
                  </a:cubicBezTo>
                  <a:lnTo>
                    <a:pt x="1700641" y="209880"/>
                  </a:lnTo>
                  <a:lnTo>
                    <a:pt x="1700641" y="209414"/>
                  </a:lnTo>
                  <a:cubicBezTo>
                    <a:pt x="1700021" y="208561"/>
                    <a:pt x="1699478" y="207708"/>
                    <a:pt x="1698935" y="206854"/>
                  </a:cubicBezTo>
                  <a:lnTo>
                    <a:pt x="1698081" y="205458"/>
                  </a:lnTo>
                  <a:cubicBezTo>
                    <a:pt x="1697073" y="203984"/>
                    <a:pt x="1696142" y="202433"/>
                    <a:pt x="1695289" y="200959"/>
                  </a:cubicBezTo>
                  <a:cubicBezTo>
                    <a:pt x="1692496" y="196149"/>
                    <a:pt x="1690091" y="191339"/>
                    <a:pt x="1687997" y="186685"/>
                  </a:cubicBezTo>
                  <a:cubicBezTo>
                    <a:pt x="1687066" y="184668"/>
                    <a:pt x="1686135" y="182496"/>
                    <a:pt x="1685592" y="180945"/>
                  </a:cubicBezTo>
                  <a:cubicBezTo>
                    <a:pt x="1685204" y="180324"/>
                    <a:pt x="1684816" y="179548"/>
                    <a:pt x="1684506" y="178617"/>
                  </a:cubicBezTo>
                  <a:cubicBezTo>
                    <a:pt x="1683575" y="176523"/>
                    <a:pt x="1682799" y="174428"/>
                    <a:pt x="1682179" y="172566"/>
                  </a:cubicBezTo>
                  <a:cubicBezTo>
                    <a:pt x="1681558" y="171015"/>
                    <a:pt x="1681015" y="169386"/>
                    <a:pt x="1680472" y="167757"/>
                  </a:cubicBezTo>
                  <a:lnTo>
                    <a:pt x="1679696" y="165430"/>
                  </a:lnTo>
                  <a:cubicBezTo>
                    <a:pt x="1676360" y="155035"/>
                    <a:pt x="1673568" y="143864"/>
                    <a:pt x="1671628" y="133159"/>
                  </a:cubicBezTo>
                  <a:lnTo>
                    <a:pt x="1671396" y="131917"/>
                  </a:lnTo>
                  <a:cubicBezTo>
                    <a:pt x="1671163" y="130366"/>
                    <a:pt x="1670853" y="128892"/>
                    <a:pt x="1670775" y="127728"/>
                  </a:cubicBezTo>
                  <a:cubicBezTo>
                    <a:pt x="1670387" y="125867"/>
                    <a:pt x="1670077" y="124082"/>
                    <a:pt x="1670077" y="122919"/>
                  </a:cubicBezTo>
                  <a:cubicBezTo>
                    <a:pt x="1669844" y="121678"/>
                    <a:pt x="1669689" y="120669"/>
                    <a:pt x="1669534" y="119350"/>
                  </a:cubicBezTo>
                  <a:cubicBezTo>
                    <a:pt x="1669301" y="117411"/>
                    <a:pt x="1669146" y="115704"/>
                    <a:pt x="1668991" y="114308"/>
                  </a:cubicBezTo>
                  <a:cubicBezTo>
                    <a:pt x="1668913" y="113610"/>
                    <a:pt x="1668913" y="112989"/>
                    <a:pt x="1668836" y="112446"/>
                  </a:cubicBezTo>
                  <a:cubicBezTo>
                    <a:pt x="1668758" y="111903"/>
                    <a:pt x="1668681" y="111360"/>
                    <a:pt x="1668681" y="110972"/>
                  </a:cubicBezTo>
                  <a:lnTo>
                    <a:pt x="1667982" y="110197"/>
                  </a:lnTo>
                  <a:lnTo>
                    <a:pt x="1621283" y="63574"/>
                  </a:lnTo>
                  <a:lnTo>
                    <a:pt x="1588313" y="274"/>
                  </a:lnTo>
                  <a:lnTo>
                    <a:pt x="1543398" y="71642"/>
                  </a:lnTo>
                  <a:lnTo>
                    <a:pt x="1542700" y="72495"/>
                  </a:lnTo>
                  <a:cubicBezTo>
                    <a:pt x="1522530" y="90260"/>
                    <a:pt x="1469159" y="137503"/>
                    <a:pt x="1464815" y="142623"/>
                  </a:cubicBezTo>
                  <a:cubicBezTo>
                    <a:pt x="1464427" y="143088"/>
                    <a:pt x="1463729" y="143554"/>
                    <a:pt x="1462798" y="144019"/>
                  </a:cubicBezTo>
                  <a:cubicBezTo>
                    <a:pt x="1462100" y="144329"/>
                    <a:pt x="1461402" y="144640"/>
                    <a:pt x="1460548" y="144872"/>
                  </a:cubicBezTo>
                  <a:cubicBezTo>
                    <a:pt x="1459695" y="145183"/>
                    <a:pt x="1458687" y="145415"/>
                    <a:pt x="1457601" y="145648"/>
                  </a:cubicBezTo>
                  <a:cubicBezTo>
                    <a:pt x="1456514" y="145881"/>
                    <a:pt x="1455428" y="146114"/>
                    <a:pt x="1454187" y="146346"/>
                  </a:cubicBezTo>
                  <a:cubicBezTo>
                    <a:pt x="1452325" y="146734"/>
                    <a:pt x="1450231" y="147044"/>
                    <a:pt x="1447981" y="147277"/>
                  </a:cubicBezTo>
                  <a:cubicBezTo>
                    <a:pt x="1447206" y="147432"/>
                    <a:pt x="1446352" y="147510"/>
                    <a:pt x="1445576" y="147587"/>
                  </a:cubicBezTo>
                  <a:cubicBezTo>
                    <a:pt x="1443947" y="147820"/>
                    <a:pt x="1442318" y="147975"/>
                    <a:pt x="1440612" y="148131"/>
                  </a:cubicBezTo>
                  <a:lnTo>
                    <a:pt x="1435026" y="148596"/>
                  </a:lnTo>
                  <a:cubicBezTo>
                    <a:pt x="1433320" y="148674"/>
                    <a:pt x="1431536" y="148829"/>
                    <a:pt x="1429674" y="148984"/>
                  </a:cubicBezTo>
                  <a:cubicBezTo>
                    <a:pt x="1425717" y="149217"/>
                    <a:pt x="1421451" y="149449"/>
                    <a:pt x="1417107" y="149604"/>
                  </a:cubicBezTo>
                  <a:lnTo>
                    <a:pt x="1410668" y="149837"/>
                  </a:lnTo>
                  <a:cubicBezTo>
                    <a:pt x="1402911" y="150070"/>
                    <a:pt x="1394843" y="150147"/>
                    <a:pt x="1386775" y="150147"/>
                  </a:cubicBezTo>
                  <a:cubicBezTo>
                    <a:pt x="1381267" y="150147"/>
                    <a:pt x="1375837" y="150070"/>
                    <a:pt x="1370484" y="149992"/>
                  </a:cubicBezTo>
                  <a:cubicBezTo>
                    <a:pt x="1365054" y="149915"/>
                    <a:pt x="1359779" y="149760"/>
                    <a:pt x="1354737" y="149527"/>
                  </a:cubicBezTo>
                  <a:lnTo>
                    <a:pt x="1344962" y="149061"/>
                  </a:lnTo>
                  <a:cubicBezTo>
                    <a:pt x="1341782" y="148906"/>
                    <a:pt x="1338834" y="148674"/>
                    <a:pt x="1335964" y="148518"/>
                  </a:cubicBezTo>
                  <a:cubicBezTo>
                    <a:pt x="1327431" y="147898"/>
                    <a:pt x="1320371" y="147122"/>
                    <a:pt x="1315562" y="146114"/>
                  </a:cubicBezTo>
                  <a:cubicBezTo>
                    <a:pt x="1287092" y="140528"/>
                    <a:pt x="1259165" y="145803"/>
                    <a:pt x="1253347" y="147044"/>
                  </a:cubicBezTo>
                  <a:lnTo>
                    <a:pt x="1219912" y="182108"/>
                  </a:lnTo>
                  <a:lnTo>
                    <a:pt x="1202924" y="150070"/>
                  </a:lnTo>
                  <a:lnTo>
                    <a:pt x="1166386" y="97552"/>
                  </a:lnTo>
                  <a:lnTo>
                    <a:pt x="1125815" y="93208"/>
                  </a:lnTo>
                  <a:lnTo>
                    <a:pt x="1014495" y="67841"/>
                  </a:lnTo>
                  <a:lnTo>
                    <a:pt x="1013487" y="67453"/>
                  </a:lnTo>
                  <a:cubicBezTo>
                    <a:pt x="1013021" y="67220"/>
                    <a:pt x="968183" y="42707"/>
                    <a:pt x="946928" y="44879"/>
                  </a:cubicBezTo>
                  <a:cubicBezTo>
                    <a:pt x="935602" y="45965"/>
                    <a:pt x="917062" y="56981"/>
                    <a:pt x="901081" y="67453"/>
                  </a:cubicBezTo>
                  <a:cubicBezTo>
                    <a:pt x="897746" y="69548"/>
                    <a:pt x="894488" y="71720"/>
                    <a:pt x="891385" y="73737"/>
                  </a:cubicBezTo>
                  <a:cubicBezTo>
                    <a:pt x="881300" y="80408"/>
                    <a:pt x="872612" y="86226"/>
                    <a:pt x="866949" y="88631"/>
                  </a:cubicBezTo>
                  <a:cubicBezTo>
                    <a:pt x="850580" y="95690"/>
                    <a:pt x="821723" y="90260"/>
                    <a:pt x="820481" y="90027"/>
                  </a:cubicBezTo>
                  <a:lnTo>
                    <a:pt x="818697" y="89639"/>
                  </a:lnTo>
                  <a:lnTo>
                    <a:pt x="809931" y="73038"/>
                  </a:lnTo>
                  <a:lnTo>
                    <a:pt x="784875" y="68229"/>
                  </a:lnTo>
                  <a:lnTo>
                    <a:pt x="762068" y="86924"/>
                  </a:lnTo>
                  <a:lnTo>
                    <a:pt x="743295" y="94216"/>
                  </a:lnTo>
                  <a:lnTo>
                    <a:pt x="694268" y="94449"/>
                  </a:lnTo>
                  <a:lnTo>
                    <a:pt x="692018" y="97552"/>
                  </a:lnTo>
                  <a:lnTo>
                    <a:pt x="683330" y="109421"/>
                  </a:lnTo>
                  <a:lnTo>
                    <a:pt x="643922" y="139752"/>
                  </a:lnTo>
                  <a:lnTo>
                    <a:pt x="553703" y="136262"/>
                  </a:lnTo>
                  <a:lnTo>
                    <a:pt x="504133" y="126177"/>
                  </a:lnTo>
                  <a:lnTo>
                    <a:pt x="475585" y="99879"/>
                  </a:lnTo>
                  <a:cubicBezTo>
                    <a:pt x="473413" y="99724"/>
                    <a:pt x="471241" y="99646"/>
                    <a:pt x="468992" y="99491"/>
                  </a:cubicBezTo>
                  <a:cubicBezTo>
                    <a:pt x="463716" y="99259"/>
                    <a:pt x="458364" y="99103"/>
                    <a:pt x="453709" y="99026"/>
                  </a:cubicBezTo>
                  <a:cubicBezTo>
                    <a:pt x="452236" y="98948"/>
                    <a:pt x="450762" y="98948"/>
                    <a:pt x="449365" y="98948"/>
                  </a:cubicBezTo>
                  <a:cubicBezTo>
                    <a:pt x="444711" y="98948"/>
                    <a:pt x="441065" y="99181"/>
                    <a:pt x="439513" y="99646"/>
                  </a:cubicBezTo>
                  <a:cubicBezTo>
                    <a:pt x="436100" y="104689"/>
                    <a:pt x="430592" y="139908"/>
                    <a:pt x="434859" y="188392"/>
                  </a:cubicBezTo>
                  <a:cubicBezTo>
                    <a:pt x="439203" y="237651"/>
                    <a:pt x="434936" y="361848"/>
                    <a:pt x="434859" y="363089"/>
                  </a:cubicBezTo>
                  <a:lnTo>
                    <a:pt x="434781" y="364253"/>
                  </a:lnTo>
                  <a:lnTo>
                    <a:pt x="390021" y="425847"/>
                  </a:lnTo>
                  <a:lnTo>
                    <a:pt x="351156" y="457342"/>
                  </a:lnTo>
                  <a:cubicBezTo>
                    <a:pt x="353251" y="500862"/>
                    <a:pt x="351156" y="504042"/>
                    <a:pt x="350613" y="504818"/>
                  </a:cubicBezTo>
                  <a:cubicBezTo>
                    <a:pt x="349682" y="507378"/>
                    <a:pt x="350147" y="522272"/>
                    <a:pt x="351078" y="534606"/>
                  </a:cubicBezTo>
                  <a:lnTo>
                    <a:pt x="351156" y="535382"/>
                  </a:lnTo>
                  <a:lnTo>
                    <a:pt x="340296" y="566567"/>
                  </a:lnTo>
                  <a:lnTo>
                    <a:pt x="298716" y="582315"/>
                  </a:lnTo>
                  <a:lnTo>
                    <a:pt x="232079" y="654692"/>
                  </a:lnTo>
                  <a:lnTo>
                    <a:pt x="201825" y="674318"/>
                  </a:lnTo>
                  <a:lnTo>
                    <a:pt x="200894" y="674473"/>
                  </a:lnTo>
                  <a:cubicBezTo>
                    <a:pt x="185224" y="675947"/>
                    <a:pt x="148144" y="678740"/>
                    <a:pt x="141240" y="672456"/>
                  </a:cubicBezTo>
                  <a:cubicBezTo>
                    <a:pt x="140115" y="671507"/>
                    <a:pt x="139440" y="670128"/>
                    <a:pt x="139378" y="668655"/>
                  </a:cubicBezTo>
                  <a:cubicBezTo>
                    <a:pt x="137438" y="663846"/>
                    <a:pt x="102530" y="647322"/>
                    <a:pt x="52805" y="661596"/>
                  </a:cubicBezTo>
                  <a:cubicBezTo>
                    <a:pt x="5639" y="675016"/>
                    <a:pt x="-3359" y="802238"/>
                    <a:pt x="1838" y="831949"/>
                  </a:cubicBezTo>
                  <a:cubicBezTo>
                    <a:pt x="6415" y="857549"/>
                    <a:pt x="16345" y="929693"/>
                    <a:pt x="17663" y="939468"/>
                  </a:cubicBezTo>
                  <a:lnTo>
                    <a:pt x="32635" y="957465"/>
                  </a:lnTo>
                  <a:cubicBezTo>
                    <a:pt x="33256" y="958163"/>
                    <a:pt x="48538" y="974299"/>
                    <a:pt x="53348" y="1004553"/>
                  </a:cubicBezTo>
                  <a:cubicBezTo>
                    <a:pt x="53922" y="1008036"/>
                    <a:pt x="54806" y="1011463"/>
                    <a:pt x="55985" y="1014792"/>
                  </a:cubicBezTo>
                  <a:cubicBezTo>
                    <a:pt x="56528" y="1016421"/>
                    <a:pt x="57226" y="1018128"/>
                    <a:pt x="57847" y="1019757"/>
                  </a:cubicBezTo>
                  <a:cubicBezTo>
                    <a:pt x="58545" y="1021386"/>
                    <a:pt x="59321" y="1023015"/>
                    <a:pt x="60097" y="1024644"/>
                  </a:cubicBezTo>
                  <a:cubicBezTo>
                    <a:pt x="61648" y="1027825"/>
                    <a:pt x="63355" y="1030850"/>
                    <a:pt x="65061" y="1033798"/>
                  </a:cubicBezTo>
                  <a:cubicBezTo>
                    <a:pt x="65992" y="1035194"/>
                    <a:pt x="66846" y="1036668"/>
                    <a:pt x="67777" y="1037987"/>
                  </a:cubicBezTo>
                  <a:lnTo>
                    <a:pt x="69095" y="1040004"/>
                  </a:lnTo>
                  <a:cubicBezTo>
                    <a:pt x="69638" y="1040857"/>
                    <a:pt x="70259" y="1041633"/>
                    <a:pt x="70802" y="1042409"/>
                  </a:cubicBezTo>
                  <a:cubicBezTo>
                    <a:pt x="72431" y="1044814"/>
                    <a:pt x="74060" y="1046908"/>
                    <a:pt x="75534" y="1048848"/>
                  </a:cubicBezTo>
                  <a:cubicBezTo>
                    <a:pt x="76155" y="1049623"/>
                    <a:pt x="76775" y="1050399"/>
                    <a:pt x="77318" y="1051020"/>
                  </a:cubicBezTo>
                  <a:cubicBezTo>
                    <a:pt x="77939" y="1051795"/>
                    <a:pt x="78404" y="1052416"/>
                    <a:pt x="78947" y="1053037"/>
                  </a:cubicBezTo>
                  <a:cubicBezTo>
                    <a:pt x="79645" y="1053812"/>
                    <a:pt x="80266" y="1054588"/>
                    <a:pt x="80809" y="1055209"/>
                  </a:cubicBezTo>
                  <a:cubicBezTo>
                    <a:pt x="82826" y="1057536"/>
                    <a:pt x="84067" y="1058855"/>
                    <a:pt x="84067" y="1058855"/>
                  </a:cubicBezTo>
                  <a:lnTo>
                    <a:pt x="115950" y="1081506"/>
                  </a:lnTo>
                  <a:lnTo>
                    <a:pt x="116416" y="1082593"/>
                  </a:lnTo>
                  <a:cubicBezTo>
                    <a:pt x="119363" y="1089962"/>
                    <a:pt x="128440" y="1110287"/>
                    <a:pt x="134723" y="1115794"/>
                  </a:cubicBezTo>
                  <a:cubicBezTo>
                    <a:pt x="143567" y="1123862"/>
                    <a:pt x="145661" y="1155978"/>
                    <a:pt x="145972" y="1162339"/>
                  </a:cubicBezTo>
                  <a:lnTo>
                    <a:pt x="145972" y="1163115"/>
                  </a:lnTo>
                  <a:lnTo>
                    <a:pt x="133404" y="1199187"/>
                  </a:lnTo>
                  <a:lnTo>
                    <a:pt x="141782" y="1223468"/>
                  </a:lnTo>
                  <a:lnTo>
                    <a:pt x="175295" y="1254420"/>
                  </a:lnTo>
                  <a:cubicBezTo>
                    <a:pt x="193292" y="1262100"/>
                    <a:pt x="214780" y="1270012"/>
                    <a:pt x="218736" y="1269469"/>
                  </a:cubicBezTo>
                  <a:cubicBezTo>
                    <a:pt x="220831" y="1268849"/>
                    <a:pt x="227270" y="1266987"/>
                    <a:pt x="278857" y="1317643"/>
                  </a:cubicBezTo>
                  <a:lnTo>
                    <a:pt x="303448" y="1336649"/>
                  </a:lnTo>
                  <a:lnTo>
                    <a:pt x="313920" y="1364343"/>
                  </a:lnTo>
                  <a:lnTo>
                    <a:pt x="481481" y="1364343"/>
                  </a:lnTo>
                  <a:cubicBezTo>
                    <a:pt x="484196" y="1362947"/>
                    <a:pt x="493117" y="1358602"/>
                    <a:pt x="502038" y="1355887"/>
                  </a:cubicBezTo>
                  <a:cubicBezTo>
                    <a:pt x="506848" y="1354491"/>
                    <a:pt x="516700" y="1331917"/>
                    <a:pt x="520889" y="1322298"/>
                  </a:cubicBezTo>
                  <a:cubicBezTo>
                    <a:pt x="526474" y="1309575"/>
                    <a:pt x="528103" y="1305852"/>
                    <a:pt x="530974" y="1305231"/>
                  </a:cubicBezTo>
                  <a:cubicBezTo>
                    <a:pt x="534620" y="1302516"/>
                    <a:pt x="549979" y="1284674"/>
                    <a:pt x="563167" y="1268306"/>
                  </a:cubicBezTo>
                  <a:lnTo>
                    <a:pt x="567046" y="1263574"/>
                  </a:lnTo>
                  <a:lnTo>
                    <a:pt x="569683" y="1269082"/>
                  </a:lnTo>
                  <a:cubicBezTo>
                    <a:pt x="575889" y="1282036"/>
                    <a:pt x="583957" y="1294060"/>
                    <a:pt x="586905" y="1294914"/>
                  </a:cubicBezTo>
                  <a:cubicBezTo>
                    <a:pt x="594430" y="1297086"/>
                    <a:pt x="620262" y="1316092"/>
                    <a:pt x="624994" y="1319660"/>
                  </a:cubicBezTo>
                  <a:lnTo>
                    <a:pt x="650981" y="1335097"/>
                  </a:lnTo>
                  <a:lnTo>
                    <a:pt x="737710" y="1336106"/>
                  </a:lnTo>
                  <a:lnTo>
                    <a:pt x="892393" y="1334011"/>
                  </a:lnTo>
                  <a:lnTo>
                    <a:pt x="893014" y="1334244"/>
                  </a:lnTo>
                  <a:cubicBezTo>
                    <a:pt x="901314" y="1337192"/>
                    <a:pt x="910545" y="1338821"/>
                    <a:pt x="912485" y="1337735"/>
                  </a:cubicBezTo>
                  <a:cubicBezTo>
                    <a:pt x="917682" y="1334554"/>
                    <a:pt x="949565" y="1320979"/>
                    <a:pt x="953211" y="1319427"/>
                  </a:cubicBezTo>
                  <a:lnTo>
                    <a:pt x="954220" y="1319039"/>
                  </a:lnTo>
                  <a:lnTo>
                    <a:pt x="955306" y="1319195"/>
                  </a:lnTo>
                  <a:cubicBezTo>
                    <a:pt x="976096" y="1322065"/>
                    <a:pt x="1010073" y="1326719"/>
                    <a:pt x="1012711" y="1326797"/>
                  </a:cubicBezTo>
                  <a:cubicBezTo>
                    <a:pt x="1013719" y="1326797"/>
                    <a:pt x="1014961" y="1327107"/>
                    <a:pt x="1017521" y="1327728"/>
                  </a:cubicBezTo>
                  <a:cubicBezTo>
                    <a:pt x="1024347" y="1329357"/>
                    <a:pt x="1038543" y="1332848"/>
                    <a:pt x="1045215" y="1326797"/>
                  </a:cubicBezTo>
                  <a:cubicBezTo>
                    <a:pt x="1054601" y="1318341"/>
                    <a:pt x="1099672" y="1289639"/>
                    <a:pt x="1107740" y="1289639"/>
                  </a:cubicBezTo>
                  <a:cubicBezTo>
                    <a:pt x="1114023" y="1289639"/>
                    <a:pt x="1141485" y="1312833"/>
                    <a:pt x="1163593" y="1332537"/>
                  </a:cubicBezTo>
                  <a:cubicBezTo>
                    <a:pt x="1176548" y="1338123"/>
                    <a:pt x="1209828" y="1352164"/>
                    <a:pt x="1217197" y="1353793"/>
                  </a:cubicBezTo>
                  <a:cubicBezTo>
                    <a:pt x="1226816" y="1355887"/>
                    <a:pt x="1289264" y="1379780"/>
                    <a:pt x="1292832" y="1382185"/>
                  </a:cubicBezTo>
                  <a:lnTo>
                    <a:pt x="1294306" y="1383116"/>
                  </a:lnTo>
                  <a:cubicBezTo>
                    <a:pt x="1295935" y="1384124"/>
                    <a:pt x="1297952" y="1385366"/>
                    <a:pt x="1300047" y="1386840"/>
                  </a:cubicBezTo>
                  <a:cubicBezTo>
                    <a:pt x="1300590" y="1387150"/>
                    <a:pt x="1301133" y="1387538"/>
                    <a:pt x="1301676" y="1387926"/>
                  </a:cubicBezTo>
                  <a:cubicBezTo>
                    <a:pt x="1304391" y="1389865"/>
                    <a:pt x="1307184" y="1392115"/>
                    <a:pt x="1309278" y="1394519"/>
                  </a:cubicBezTo>
                  <a:cubicBezTo>
                    <a:pt x="1310131" y="1395450"/>
                    <a:pt x="1310830" y="1396304"/>
                    <a:pt x="1311450" y="1397234"/>
                  </a:cubicBezTo>
                  <a:cubicBezTo>
                    <a:pt x="1311528" y="1397312"/>
                    <a:pt x="1311605" y="1397312"/>
                    <a:pt x="1311605" y="1397390"/>
                  </a:cubicBezTo>
                  <a:lnTo>
                    <a:pt x="1336197" y="1373186"/>
                  </a:lnTo>
                  <a:lnTo>
                    <a:pt x="1356443" y="1345182"/>
                  </a:lnTo>
                  <a:lnTo>
                    <a:pt x="1349074" y="1322142"/>
                  </a:lnTo>
                  <a:lnTo>
                    <a:pt x="1323009" y="1289949"/>
                  </a:lnTo>
                  <a:lnTo>
                    <a:pt x="1311218" y="1242086"/>
                  </a:lnTo>
                  <a:lnTo>
                    <a:pt x="1295237" y="1216098"/>
                  </a:lnTo>
                  <a:lnTo>
                    <a:pt x="1294772" y="1215090"/>
                  </a:lnTo>
                  <a:cubicBezTo>
                    <a:pt x="1285696" y="1181888"/>
                    <a:pt x="1274214" y="1145273"/>
                    <a:pt x="1270724" y="1141627"/>
                  </a:cubicBezTo>
                  <a:cubicBezTo>
                    <a:pt x="1263897" y="1136972"/>
                    <a:pt x="1227049" y="1092600"/>
                    <a:pt x="1218749" y="1081506"/>
                  </a:cubicBezTo>
                  <a:cubicBezTo>
                    <a:pt x="1208664" y="1068008"/>
                    <a:pt x="1248460" y="1024877"/>
                    <a:pt x="1266302" y="1006647"/>
                  </a:cubicBezTo>
                  <a:lnTo>
                    <a:pt x="1325491" y="957620"/>
                  </a:lnTo>
                  <a:cubicBezTo>
                    <a:pt x="1326732" y="948389"/>
                    <a:pt x="1333947" y="902620"/>
                    <a:pt x="1356443" y="886019"/>
                  </a:cubicBezTo>
                  <a:cubicBezTo>
                    <a:pt x="1379328" y="869108"/>
                    <a:pt x="1508877" y="789361"/>
                    <a:pt x="1529745" y="779354"/>
                  </a:cubicBezTo>
                  <a:cubicBezTo>
                    <a:pt x="1544251" y="772450"/>
                    <a:pt x="1563567" y="727844"/>
                    <a:pt x="1570316" y="709925"/>
                  </a:cubicBezTo>
                  <a:lnTo>
                    <a:pt x="1563490" y="668422"/>
                  </a:lnTo>
                  <a:lnTo>
                    <a:pt x="1530288" y="639177"/>
                  </a:lnTo>
                  <a:lnTo>
                    <a:pt x="1536882" y="603958"/>
                  </a:lnTo>
                  <a:lnTo>
                    <a:pt x="1550612" y="562688"/>
                  </a:lnTo>
                  <a:lnTo>
                    <a:pt x="1584823" y="581074"/>
                  </a:lnTo>
                  <a:lnTo>
                    <a:pt x="1640987" y="600855"/>
                  </a:lnTo>
                  <a:lnTo>
                    <a:pt x="1641685" y="601786"/>
                  </a:lnTo>
                  <a:cubicBezTo>
                    <a:pt x="1641917" y="602019"/>
                    <a:pt x="1661932" y="627929"/>
                    <a:pt x="1672559" y="635686"/>
                  </a:cubicBezTo>
                  <a:cubicBezTo>
                    <a:pt x="1679774" y="640961"/>
                    <a:pt x="1709718" y="638013"/>
                    <a:pt x="1726861" y="634988"/>
                  </a:cubicBezTo>
                  <a:lnTo>
                    <a:pt x="1729189" y="634522"/>
                  </a:lnTo>
                  <a:lnTo>
                    <a:pt x="1739661" y="648020"/>
                  </a:lnTo>
                  <a:lnTo>
                    <a:pt x="1742376" y="628161"/>
                  </a:lnTo>
                  <a:cubicBezTo>
                    <a:pt x="1740670" y="624438"/>
                    <a:pt x="1734696" y="611716"/>
                    <a:pt x="1731904" y="606130"/>
                  </a:cubicBezTo>
                  <a:cubicBezTo>
                    <a:pt x="1728258" y="598993"/>
                    <a:pt x="1724689" y="589529"/>
                    <a:pt x="1728258" y="567653"/>
                  </a:cubicBezTo>
                  <a:cubicBezTo>
                    <a:pt x="1730120" y="555862"/>
                    <a:pt x="1737644" y="542829"/>
                    <a:pt x="1747186" y="526461"/>
                  </a:cubicBezTo>
                  <a:cubicBezTo>
                    <a:pt x="1755021" y="512808"/>
                    <a:pt x="1763942" y="497448"/>
                    <a:pt x="1771544" y="479373"/>
                  </a:cubicBezTo>
                  <a:cubicBezTo>
                    <a:pt x="1782250" y="453619"/>
                    <a:pt x="1779535" y="434613"/>
                    <a:pt x="1775733" y="408470"/>
                  </a:cubicBezTo>
                </a:path>
              </a:pathLst>
            </a:custGeom>
            <a:solidFill>
              <a:srgbClr val="DE7526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1" name="그래픽 4">
            <a:extLst>
              <a:ext uri="{FF2B5EF4-FFF2-40B4-BE49-F238E27FC236}">
                <a16:creationId xmlns:a16="http://schemas.microsoft.com/office/drawing/2014/main" id="{B4C08FBF-7DE5-C333-77BD-E519F1A471FC}"/>
              </a:ext>
            </a:extLst>
          </p:cNvPr>
          <p:cNvGrpSpPr/>
          <p:nvPr/>
        </p:nvGrpSpPr>
        <p:grpSpPr>
          <a:xfrm>
            <a:off x="6056180" y="3802001"/>
            <a:ext cx="352110" cy="198117"/>
            <a:chOff x="6056180" y="3802001"/>
            <a:chExt cx="352110" cy="198117"/>
          </a:xfrm>
        </p:grpSpPr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4B8CF51C-A111-CB6B-F8CD-7074CC866D53}"/>
                </a:ext>
              </a:extLst>
            </p:cNvPr>
            <p:cNvSpPr/>
            <p:nvPr/>
          </p:nvSpPr>
          <p:spPr>
            <a:xfrm flipV="1">
              <a:off x="6056180" y="3802001"/>
              <a:ext cx="218682" cy="39330"/>
            </a:xfrm>
            <a:custGeom>
              <a:avLst/>
              <a:gdLst>
                <a:gd name="connsiteX0" fmla="*/ 219104 w 218682"/>
                <a:gd name="connsiteY0" fmla="*/ 9606 h 39330"/>
                <a:gd name="connsiteX1" fmla="*/ 219104 w 218682"/>
                <a:gd name="connsiteY1" fmla="*/ 375 h 39330"/>
                <a:gd name="connsiteX2" fmla="*/ 205140 w 218682"/>
                <a:gd name="connsiteY2" fmla="*/ 9451 h 39330"/>
                <a:gd name="connsiteX3" fmla="*/ 181946 w 218682"/>
                <a:gd name="connsiteY3" fmla="*/ 23647 h 39330"/>
                <a:gd name="connsiteX4" fmla="*/ 141840 w 218682"/>
                <a:gd name="connsiteY4" fmla="*/ 24888 h 39330"/>
                <a:gd name="connsiteX5" fmla="*/ 133151 w 218682"/>
                <a:gd name="connsiteY5" fmla="*/ 8287 h 39330"/>
                <a:gd name="connsiteX6" fmla="*/ 100803 w 218682"/>
                <a:gd name="connsiteY6" fmla="*/ 2082 h 39330"/>
                <a:gd name="connsiteX7" fmla="*/ 75669 w 218682"/>
                <a:gd name="connsiteY7" fmla="*/ 22639 h 39330"/>
                <a:gd name="connsiteX8" fmla="*/ 59223 w 218682"/>
                <a:gd name="connsiteY8" fmla="*/ 28845 h 39330"/>
                <a:gd name="connsiteX9" fmla="*/ 8412 w 218682"/>
                <a:gd name="connsiteY9" fmla="*/ 28845 h 39330"/>
                <a:gd name="connsiteX10" fmla="*/ 421 w 218682"/>
                <a:gd name="connsiteY10" fmla="*/ 39705 h 39330"/>
                <a:gd name="connsiteX11" fmla="*/ 10041 w 218682"/>
                <a:gd name="connsiteY11" fmla="*/ 39705 h 39330"/>
                <a:gd name="connsiteX12" fmla="*/ 12290 w 218682"/>
                <a:gd name="connsiteY12" fmla="*/ 36602 h 39330"/>
                <a:gd name="connsiteX13" fmla="*/ 61317 w 218682"/>
                <a:gd name="connsiteY13" fmla="*/ 36369 h 39330"/>
                <a:gd name="connsiteX14" fmla="*/ 80090 w 218682"/>
                <a:gd name="connsiteY14" fmla="*/ 29077 h 39330"/>
                <a:gd name="connsiteX15" fmla="*/ 102897 w 218682"/>
                <a:gd name="connsiteY15" fmla="*/ 10382 h 39330"/>
                <a:gd name="connsiteX16" fmla="*/ 127954 w 218682"/>
                <a:gd name="connsiteY16" fmla="*/ 15192 h 39330"/>
                <a:gd name="connsiteX17" fmla="*/ 136720 w 218682"/>
                <a:gd name="connsiteY17" fmla="*/ 31793 h 39330"/>
                <a:gd name="connsiteX18" fmla="*/ 138504 w 218682"/>
                <a:gd name="connsiteY18" fmla="*/ 32180 h 39330"/>
                <a:gd name="connsiteX19" fmla="*/ 184971 w 218682"/>
                <a:gd name="connsiteY19" fmla="*/ 30784 h 39330"/>
                <a:gd name="connsiteX20" fmla="*/ 209407 w 218682"/>
                <a:gd name="connsiteY20" fmla="*/ 15890 h 39330"/>
                <a:gd name="connsiteX21" fmla="*/ 219104 w 218682"/>
                <a:gd name="connsiteY21" fmla="*/ 9606 h 3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8682" h="39330">
                  <a:moveTo>
                    <a:pt x="219104" y="9606"/>
                  </a:moveTo>
                  <a:lnTo>
                    <a:pt x="219104" y="375"/>
                  </a:lnTo>
                  <a:cubicBezTo>
                    <a:pt x="214294" y="3400"/>
                    <a:pt x="209562" y="6503"/>
                    <a:pt x="205140" y="9451"/>
                  </a:cubicBezTo>
                  <a:cubicBezTo>
                    <a:pt x="195366" y="15890"/>
                    <a:pt x="186910" y="21475"/>
                    <a:pt x="181946" y="23647"/>
                  </a:cubicBezTo>
                  <a:cubicBezTo>
                    <a:pt x="169844" y="28845"/>
                    <a:pt x="148201" y="25897"/>
                    <a:pt x="141840" y="24888"/>
                  </a:cubicBezTo>
                  <a:lnTo>
                    <a:pt x="133151" y="8287"/>
                  </a:lnTo>
                  <a:lnTo>
                    <a:pt x="100803" y="2082"/>
                  </a:lnTo>
                  <a:lnTo>
                    <a:pt x="75669" y="22639"/>
                  </a:lnTo>
                  <a:lnTo>
                    <a:pt x="59223" y="28845"/>
                  </a:lnTo>
                  <a:lnTo>
                    <a:pt x="8412" y="28845"/>
                  </a:lnTo>
                  <a:lnTo>
                    <a:pt x="421" y="39705"/>
                  </a:lnTo>
                  <a:lnTo>
                    <a:pt x="10041" y="39705"/>
                  </a:lnTo>
                  <a:lnTo>
                    <a:pt x="12290" y="36602"/>
                  </a:lnTo>
                  <a:lnTo>
                    <a:pt x="61317" y="36369"/>
                  </a:lnTo>
                  <a:lnTo>
                    <a:pt x="80090" y="29077"/>
                  </a:lnTo>
                  <a:lnTo>
                    <a:pt x="102897" y="10382"/>
                  </a:lnTo>
                  <a:lnTo>
                    <a:pt x="127954" y="15192"/>
                  </a:lnTo>
                  <a:lnTo>
                    <a:pt x="136720" y="31793"/>
                  </a:lnTo>
                  <a:lnTo>
                    <a:pt x="138504" y="32180"/>
                  </a:lnTo>
                  <a:cubicBezTo>
                    <a:pt x="139745" y="32413"/>
                    <a:pt x="168603" y="37843"/>
                    <a:pt x="184971" y="30784"/>
                  </a:cubicBezTo>
                  <a:cubicBezTo>
                    <a:pt x="190634" y="28379"/>
                    <a:pt x="199322" y="22561"/>
                    <a:pt x="209407" y="15890"/>
                  </a:cubicBezTo>
                  <a:cubicBezTo>
                    <a:pt x="212510" y="13873"/>
                    <a:pt x="215768" y="11701"/>
                    <a:pt x="219104" y="9606"/>
                  </a:cubicBezTo>
                </a:path>
              </a:pathLst>
            </a:custGeom>
            <a:solidFill>
              <a:srgbClr val="FFFFFF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DDF9821E-0E17-1270-412F-0E80210D018D}"/>
                </a:ext>
              </a:extLst>
            </p:cNvPr>
            <p:cNvSpPr/>
            <p:nvPr/>
          </p:nvSpPr>
          <p:spPr>
            <a:xfrm flipV="1">
              <a:off x="6059749" y="3953870"/>
              <a:ext cx="77652" cy="46248"/>
            </a:xfrm>
            <a:custGeom>
              <a:avLst/>
              <a:gdLst>
                <a:gd name="connsiteX0" fmla="*/ 78057 w 77652"/>
                <a:gd name="connsiteY0" fmla="*/ 390 h 46248"/>
                <a:gd name="connsiteX1" fmla="*/ 68904 w 77652"/>
                <a:gd name="connsiteY1" fmla="*/ 390 h 46248"/>
                <a:gd name="connsiteX2" fmla="*/ 59750 w 77652"/>
                <a:gd name="connsiteY2" fmla="*/ 14741 h 46248"/>
                <a:gd name="connsiteX3" fmla="*/ 52458 w 77652"/>
                <a:gd name="connsiteY3" fmla="*/ 22033 h 46248"/>
                <a:gd name="connsiteX4" fmla="*/ 28642 w 77652"/>
                <a:gd name="connsiteY4" fmla="*/ 36850 h 46248"/>
                <a:gd name="connsiteX5" fmla="*/ 15843 w 77652"/>
                <a:gd name="connsiteY5" fmla="*/ 37625 h 46248"/>
                <a:gd name="connsiteX6" fmla="*/ 8395 w 77652"/>
                <a:gd name="connsiteY6" fmla="*/ 23584 h 46248"/>
                <a:gd name="connsiteX7" fmla="*/ 15687 w 77652"/>
                <a:gd name="connsiteY7" fmla="*/ 390 h 46248"/>
                <a:gd name="connsiteX8" fmla="*/ 7852 w 77652"/>
                <a:gd name="connsiteY8" fmla="*/ 390 h 46248"/>
                <a:gd name="connsiteX9" fmla="*/ 7697 w 77652"/>
                <a:gd name="connsiteY9" fmla="*/ 3260 h 46248"/>
                <a:gd name="connsiteX10" fmla="*/ 7697 w 77652"/>
                <a:gd name="connsiteY10" fmla="*/ 3337 h 46248"/>
                <a:gd name="connsiteX11" fmla="*/ 6922 w 77652"/>
                <a:gd name="connsiteY11" fmla="*/ 7061 h 46248"/>
                <a:gd name="connsiteX12" fmla="*/ 6922 w 77652"/>
                <a:gd name="connsiteY12" fmla="*/ 7139 h 46248"/>
                <a:gd name="connsiteX13" fmla="*/ 5835 w 77652"/>
                <a:gd name="connsiteY13" fmla="*/ 10629 h 46248"/>
                <a:gd name="connsiteX14" fmla="*/ 3353 w 77652"/>
                <a:gd name="connsiteY14" fmla="*/ 16525 h 46248"/>
                <a:gd name="connsiteX15" fmla="*/ 2267 w 77652"/>
                <a:gd name="connsiteY15" fmla="*/ 18620 h 46248"/>
                <a:gd name="connsiteX16" fmla="*/ 1103 w 77652"/>
                <a:gd name="connsiteY16" fmla="*/ 20559 h 46248"/>
                <a:gd name="connsiteX17" fmla="*/ 405 w 77652"/>
                <a:gd name="connsiteY17" fmla="*/ 21723 h 46248"/>
                <a:gd name="connsiteX18" fmla="*/ 483 w 77652"/>
                <a:gd name="connsiteY18" fmla="*/ 23041 h 46248"/>
                <a:gd name="connsiteX19" fmla="*/ 11886 w 77652"/>
                <a:gd name="connsiteY19" fmla="*/ 44297 h 46248"/>
                <a:gd name="connsiteX20" fmla="*/ 31823 w 77652"/>
                <a:gd name="connsiteY20" fmla="*/ 43909 h 46248"/>
                <a:gd name="connsiteX21" fmla="*/ 66188 w 77652"/>
                <a:gd name="connsiteY21" fmla="*/ 19085 h 4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7652" h="46248">
                  <a:moveTo>
                    <a:pt x="78057" y="390"/>
                  </a:moveTo>
                  <a:lnTo>
                    <a:pt x="68904" y="390"/>
                  </a:lnTo>
                  <a:lnTo>
                    <a:pt x="59750" y="14741"/>
                  </a:lnTo>
                  <a:cubicBezTo>
                    <a:pt x="59750" y="14741"/>
                    <a:pt x="57500" y="17766"/>
                    <a:pt x="52458" y="22033"/>
                  </a:cubicBezTo>
                  <a:cubicBezTo>
                    <a:pt x="47415" y="26377"/>
                    <a:pt x="39658" y="31885"/>
                    <a:pt x="28642" y="36850"/>
                  </a:cubicBezTo>
                  <a:cubicBezTo>
                    <a:pt x="23290" y="39177"/>
                    <a:pt x="19023" y="39487"/>
                    <a:pt x="15843" y="37625"/>
                  </a:cubicBezTo>
                  <a:cubicBezTo>
                    <a:pt x="11033" y="34833"/>
                    <a:pt x="8938" y="27385"/>
                    <a:pt x="8395" y="23584"/>
                  </a:cubicBezTo>
                  <a:cubicBezTo>
                    <a:pt x="10335" y="20171"/>
                    <a:pt x="15455" y="10629"/>
                    <a:pt x="15687" y="390"/>
                  </a:cubicBezTo>
                  <a:lnTo>
                    <a:pt x="7852" y="390"/>
                  </a:lnTo>
                  <a:cubicBezTo>
                    <a:pt x="7930" y="1398"/>
                    <a:pt x="7852" y="2329"/>
                    <a:pt x="7697" y="3260"/>
                  </a:cubicBezTo>
                  <a:lnTo>
                    <a:pt x="7697" y="3337"/>
                  </a:lnTo>
                  <a:cubicBezTo>
                    <a:pt x="7542" y="4579"/>
                    <a:pt x="7232" y="5820"/>
                    <a:pt x="6922" y="7061"/>
                  </a:cubicBezTo>
                  <a:lnTo>
                    <a:pt x="6922" y="7139"/>
                  </a:lnTo>
                  <a:cubicBezTo>
                    <a:pt x="6611" y="8302"/>
                    <a:pt x="6301" y="9543"/>
                    <a:pt x="5835" y="10629"/>
                  </a:cubicBezTo>
                  <a:cubicBezTo>
                    <a:pt x="4982" y="12879"/>
                    <a:pt x="4129" y="14896"/>
                    <a:pt x="3353" y="16525"/>
                  </a:cubicBezTo>
                  <a:cubicBezTo>
                    <a:pt x="2965" y="17378"/>
                    <a:pt x="2577" y="18077"/>
                    <a:pt x="2267" y="18620"/>
                  </a:cubicBezTo>
                  <a:cubicBezTo>
                    <a:pt x="1569" y="19861"/>
                    <a:pt x="1103" y="20559"/>
                    <a:pt x="1103" y="20559"/>
                  </a:cubicBezTo>
                  <a:lnTo>
                    <a:pt x="405" y="21723"/>
                  </a:lnTo>
                  <a:lnTo>
                    <a:pt x="483" y="23041"/>
                  </a:lnTo>
                  <a:cubicBezTo>
                    <a:pt x="560" y="23662"/>
                    <a:pt x="1957" y="38479"/>
                    <a:pt x="11886" y="44297"/>
                  </a:cubicBezTo>
                  <a:cubicBezTo>
                    <a:pt x="17394" y="47555"/>
                    <a:pt x="24065" y="47400"/>
                    <a:pt x="31823" y="43909"/>
                  </a:cubicBezTo>
                  <a:cubicBezTo>
                    <a:pt x="56026" y="33048"/>
                    <a:pt x="65801" y="19628"/>
                    <a:pt x="66188" y="19085"/>
                  </a:cubicBezTo>
                  <a:close/>
                </a:path>
              </a:pathLst>
            </a:custGeom>
            <a:solidFill>
              <a:srgbClr val="FFFFFF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AA3D010A-DD72-DAC7-99C0-DB5DC135286F}"/>
                </a:ext>
              </a:extLst>
            </p:cNvPr>
            <p:cNvSpPr/>
            <p:nvPr/>
          </p:nvSpPr>
          <p:spPr>
            <a:xfrm flipV="1">
              <a:off x="6189143" y="3994611"/>
              <a:ext cx="22729" cy="5507"/>
            </a:xfrm>
            <a:custGeom>
              <a:avLst/>
              <a:gdLst>
                <a:gd name="connsiteX0" fmla="*/ 13754 w 22729"/>
                <a:gd name="connsiteY0" fmla="*/ 5903 h 5507"/>
                <a:gd name="connsiteX1" fmla="*/ 23141 w 22729"/>
                <a:gd name="connsiteY1" fmla="*/ 395 h 5507"/>
                <a:gd name="connsiteX2" fmla="*/ 411 w 22729"/>
                <a:gd name="connsiteY2" fmla="*/ 395 h 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29" h="5507">
                  <a:moveTo>
                    <a:pt x="13754" y="5903"/>
                  </a:moveTo>
                  <a:lnTo>
                    <a:pt x="23141" y="395"/>
                  </a:lnTo>
                  <a:lnTo>
                    <a:pt x="411" y="395"/>
                  </a:lnTo>
                  <a:close/>
                </a:path>
              </a:pathLst>
            </a:custGeom>
            <a:solidFill>
              <a:srgbClr val="FFFFFF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F91ED694-E759-4CB6-891F-EA2807A0CEE1}"/>
                </a:ext>
              </a:extLst>
            </p:cNvPr>
            <p:cNvSpPr/>
            <p:nvPr/>
          </p:nvSpPr>
          <p:spPr>
            <a:xfrm flipV="1">
              <a:off x="6345921" y="3977777"/>
              <a:ext cx="62369" cy="22341"/>
            </a:xfrm>
            <a:custGeom>
              <a:avLst/>
              <a:gdLst>
                <a:gd name="connsiteX0" fmla="*/ 62803 w 62369"/>
                <a:gd name="connsiteY0" fmla="*/ 392 h 22341"/>
                <a:gd name="connsiteX1" fmla="*/ 45970 w 62369"/>
                <a:gd name="connsiteY1" fmla="*/ 392 h 22341"/>
                <a:gd name="connsiteX2" fmla="*/ 25956 w 62369"/>
                <a:gd name="connsiteY2" fmla="*/ 13270 h 22341"/>
                <a:gd name="connsiteX3" fmla="*/ 11915 w 62369"/>
                <a:gd name="connsiteY3" fmla="*/ 2332 h 22341"/>
                <a:gd name="connsiteX4" fmla="*/ 10363 w 62369"/>
                <a:gd name="connsiteY4" fmla="*/ 392 h 22341"/>
                <a:gd name="connsiteX5" fmla="*/ 434 w 62369"/>
                <a:gd name="connsiteY5" fmla="*/ 392 h 22341"/>
                <a:gd name="connsiteX6" fmla="*/ 6795 w 62369"/>
                <a:gd name="connsiteY6" fmla="*/ 8227 h 22341"/>
                <a:gd name="connsiteX7" fmla="*/ 25490 w 62369"/>
                <a:gd name="connsiteY7" fmla="*/ 22734 h 22341"/>
                <a:gd name="connsiteX8" fmla="*/ 59856 w 62369"/>
                <a:gd name="connsiteY8" fmla="*/ 625 h 2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369" h="22341">
                  <a:moveTo>
                    <a:pt x="62803" y="392"/>
                  </a:moveTo>
                  <a:lnTo>
                    <a:pt x="45970" y="392"/>
                  </a:lnTo>
                  <a:lnTo>
                    <a:pt x="25956" y="13270"/>
                  </a:lnTo>
                  <a:lnTo>
                    <a:pt x="11915" y="2332"/>
                  </a:lnTo>
                  <a:lnTo>
                    <a:pt x="10363" y="392"/>
                  </a:lnTo>
                  <a:lnTo>
                    <a:pt x="434" y="392"/>
                  </a:lnTo>
                  <a:lnTo>
                    <a:pt x="6795" y="8227"/>
                  </a:lnTo>
                  <a:lnTo>
                    <a:pt x="25490" y="22734"/>
                  </a:lnTo>
                  <a:lnTo>
                    <a:pt x="59856" y="625"/>
                  </a:lnTo>
                  <a:close/>
                </a:path>
              </a:pathLst>
            </a:custGeom>
            <a:solidFill>
              <a:srgbClr val="FFFFFF"/>
            </a:solidFill>
            <a:ln w="77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F4F893-4C09-EC34-A443-5DF3A6A048E8}"/>
              </a:ext>
            </a:extLst>
          </p:cNvPr>
          <p:cNvSpPr/>
          <p:nvPr/>
        </p:nvSpPr>
        <p:spPr>
          <a:xfrm>
            <a:off x="6612237" y="2722860"/>
            <a:ext cx="535655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조치원읍</a:t>
            </a:r>
            <a:endParaRPr lang="en-US" altLang="ko-KR" sz="7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A5AA43-D23A-E334-1456-0C479135CC50}"/>
              </a:ext>
            </a:extLst>
          </p:cNvPr>
          <p:cNvSpPr/>
          <p:nvPr/>
        </p:nvSpPr>
        <p:spPr>
          <a:xfrm>
            <a:off x="5978154" y="3043037"/>
            <a:ext cx="535655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연서면</a:t>
            </a:r>
            <a:endParaRPr lang="en-US" altLang="ko-KR" sz="7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BAF2BD-4400-5FA9-C5AD-02A57BA948A2}"/>
              </a:ext>
            </a:extLst>
          </p:cNvPr>
          <p:cNvSpPr/>
          <p:nvPr/>
        </p:nvSpPr>
        <p:spPr>
          <a:xfrm>
            <a:off x="6078735" y="1870144"/>
            <a:ext cx="535655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전동면</a:t>
            </a:r>
            <a:endParaRPr lang="en-US" altLang="ko-KR" sz="7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96DEAC-CA09-65A2-9F89-68B6E61C96D1}"/>
              </a:ext>
            </a:extLst>
          </p:cNvPr>
          <p:cNvSpPr/>
          <p:nvPr/>
        </p:nvSpPr>
        <p:spPr>
          <a:xfrm>
            <a:off x="5743365" y="4328361"/>
            <a:ext cx="535655" cy="1692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00" b="0" cap="none" spc="0" dirty="0" err="1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고운동</a:t>
            </a:r>
            <a:endParaRPr lang="en-US" altLang="ko-KR" sz="5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0C7002-0E37-062C-8850-5E1C899339E1}"/>
              </a:ext>
            </a:extLst>
          </p:cNvPr>
          <p:cNvSpPr/>
          <p:nvPr/>
        </p:nvSpPr>
        <p:spPr>
          <a:xfrm>
            <a:off x="6670042" y="5083267"/>
            <a:ext cx="535655" cy="1692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00" b="0" cap="none" spc="0" dirty="0" err="1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보람동</a:t>
            </a:r>
            <a:endParaRPr lang="en-US" altLang="ko-KR" sz="5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C08102E-0669-3FF1-2D1E-42E468EE3094}"/>
              </a:ext>
            </a:extLst>
          </p:cNvPr>
          <p:cNvSpPr/>
          <p:nvPr/>
        </p:nvSpPr>
        <p:spPr>
          <a:xfrm>
            <a:off x="5956941" y="4581861"/>
            <a:ext cx="535655" cy="1692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00" b="0" cap="none" spc="0" dirty="0" err="1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종촌동</a:t>
            </a:r>
            <a:endParaRPr lang="en-US" altLang="ko-KR" sz="5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1E7314-DC3E-05CA-CECD-39DB4CB5F6B1}"/>
              </a:ext>
            </a:extLst>
          </p:cNvPr>
          <p:cNvSpPr/>
          <p:nvPr/>
        </p:nvSpPr>
        <p:spPr>
          <a:xfrm>
            <a:off x="4994088" y="1833282"/>
            <a:ext cx="535655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전의면</a:t>
            </a:r>
            <a:endParaRPr lang="en-US" altLang="ko-KR" sz="7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8F928B8-E2B2-7AE9-0AB8-5840E2BC63C4}"/>
              </a:ext>
            </a:extLst>
          </p:cNvPr>
          <p:cNvSpPr/>
          <p:nvPr/>
        </p:nvSpPr>
        <p:spPr>
          <a:xfrm>
            <a:off x="5331123" y="4608337"/>
            <a:ext cx="535655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장군면</a:t>
            </a:r>
            <a:endParaRPr lang="en-US" altLang="ko-KR" sz="7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0B69D6B-8520-0847-5B59-C9A3B7742CFB}"/>
              </a:ext>
            </a:extLst>
          </p:cNvPr>
          <p:cNvSpPr/>
          <p:nvPr/>
        </p:nvSpPr>
        <p:spPr>
          <a:xfrm>
            <a:off x="7170396" y="3510404"/>
            <a:ext cx="535655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연동면</a:t>
            </a:r>
            <a:endParaRPr lang="en-US" altLang="ko-KR" sz="7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7" name="직사각형 506">
            <a:extLst>
              <a:ext uri="{FF2B5EF4-FFF2-40B4-BE49-F238E27FC236}">
                <a16:creationId xmlns:a16="http://schemas.microsoft.com/office/drawing/2014/main" id="{653651D6-7303-C623-4AF0-B30F76CEB030}"/>
              </a:ext>
            </a:extLst>
          </p:cNvPr>
          <p:cNvSpPr/>
          <p:nvPr/>
        </p:nvSpPr>
        <p:spPr>
          <a:xfrm>
            <a:off x="6830812" y="5665276"/>
            <a:ext cx="535655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금남면</a:t>
            </a:r>
            <a:endParaRPr lang="en-US" altLang="ko-KR" sz="7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8" name="직사각형 507">
            <a:extLst>
              <a:ext uri="{FF2B5EF4-FFF2-40B4-BE49-F238E27FC236}">
                <a16:creationId xmlns:a16="http://schemas.microsoft.com/office/drawing/2014/main" id="{399668B9-4BCA-4A0F-536F-76323A39F281}"/>
              </a:ext>
            </a:extLst>
          </p:cNvPr>
          <p:cNvSpPr/>
          <p:nvPr/>
        </p:nvSpPr>
        <p:spPr>
          <a:xfrm>
            <a:off x="5959170" y="4282732"/>
            <a:ext cx="535655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</a:t>
            </a:r>
            <a:endParaRPr lang="en-US" altLang="ko-KR" sz="5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500" b="0" cap="none" spc="0" dirty="0" err="1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름</a:t>
            </a:r>
            <a:endParaRPr lang="en-US" altLang="ko-KR" sz="5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5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</a:t>
            </a:r>
            <a:endParaRPr lang="en-US" altLang="ko-KR" sz="5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9" name="직사각형 508">
            <a:extLst>
              <a:ext uri="{FF2B5EF4-FFF2-40B4-BE49-F238E27FC236}">
                <a16:creationId xmlns:a16="http://schemas.microsoft.com/office/drawing/2014/main" id="{87C15428-0D47-822B-3A1E-907363EC646A}"/>
              </a:ext>
            </a:extLst>
          </p:cNvPr>
          <p:cNvSpPr/>
          <p:nvPr/>
        </p:nvSpPr>
        <p:spPr>
          <a:xfrm>
            <a:off x="4815598" y="554706"/>
            <a:ext cx="535655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소정면</a:t>
            </a:r>
            <a:endParaRPr lang="en-US" altLang="ko-KR" sz="7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0" name="직사각형 509">
            <a:extLst>
              <a:ext uri="{FF2B5EF4-FFF2-40B4-BE49-F238E27FC236}">
                <a16:creationId xmlns:a16="http://schemas.microsoft.com/office/drawing/2014/main" id="{454C5095-E9A9-2D27-29AB-B62B0E783B68}"/>
              </a:ext>
            </a:extLst>
          </p:cNvPr>
          <p:cNvSpPr/>
          <p:nvPr/>
        </p:nvSpPr>
        <p:spPr>
          <a:xfrm>
            <a:off x="8082600" y="4180652"/>
            <a:ext cx="535655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부강면</a:t>
            </a:r>
            <a:endParaRPr lang="en-US" altLang="ko-KR" sz="7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1" name="직사각형 510">
            <a:extLst>
              <a:ext uri="{FF2B5EF4-FFF2-40B4-BE49-F238E27FC236}">
                <a16:creationId xmlns:a16="http://schemas.microsoft.com/office/drawing/2014/main" id="{E81316C3-6032-825D-346F-795ED0BE50F2}"/>
              </a:ext>
            </a:extLst>
          </p:cNvPr>
          <p:cNvSpPr/>
          <p:nvPr/>
        </p:nvSpPr>
        <p:spPr>
          <a:xfrm>
            <a:off x="6372934" y="5210069"/>
            <a:ext cx="535655" cy="1692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00" b="0" cap="none" spc="0" dirty="0" err="1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대평동</a:t>
            </a:r>
            <a:endParaRPr lang="en-US" altLang="ko-KR" sz="5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6" name="표 128">
            <a:extLst>
              <a:ext uri="{FF2B5EF4-FFF2-40B4-BE49-F238E27FC236}">
                <a16:creationId xmlns:a16="http://schemas.microsoft.com/office/drawing/2014/main" id="{DD6D0713-A6A3-CD75-FBEE-18E469056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485853"/>
              </p:ext>
            </p:extLst>
          </p:nvPr>
        </p:nvGraphicFramePr>
        <p:xfrm>
          <a:off x="7706051" y="934325"/>
          <a:ext cx="2945130" cy="24536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2565">
                  <a:extLst>
                    <a:ext uri="{9D8B030D-6E8A-4147-A177-3AD203B41FA5}">
                      <a16:colId xmlns:a16="http://schemas.microsoft.com/office/drawing/2014/main" val="3547404567"/>
                    </a:ext>
                  </a:extLst>
                </a:gridCol>
                <a:gridCol w="1472565">
                  <a:extLst>
                    <a:ext uri="{9D8B030D-6E8A-4147-A177-3AD203B41FA5}">
                      <a16:colId xmlns:a16="http://schemas.microsoft.com/office/drawing/2014/main" val="877666895"/>
                    </a:ext>
                  </a:extLst>
                </a:gridCol>
              </a:tblGrid>
              <a:tr h="2571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rgbClr val="09388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행정구</a:t>
                      </a:r>
                      <a:r>
                        <a:rPr lang="ko-KR" altLang="en-US" sz="1000" dirty="0">
                          <a:solidFill>
                            <a:srgbClr val="09388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별 주유소</a:t>
                      </a:r>
                      <a:r>
                        <a:rPr lang="en-US" altLang="ko-KR" sz="1000" dirty="0">
                          <a:solidFill>
                            <a:srgbClr val="09388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_</a:t>
                      </a:r>
                      <a:r>
                        <a:rPr lang="ko-KR" altLang="en-US" sz="1000" dirty="0">
                          <a:solidFill>
                            <a:srgbClr val="09388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505767"/>
                  </a:ext>
                </a:extLst>
              </a:tr>
              <a:tr h="257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15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조치원읍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955730"/>
                  </a:ext>
                </a:extLst>
              </a:tr>
              <a:tr h="257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전의면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060605"/>
                  </a:ext>
                </a:extLst>
              </a:tr>
              <a:tr h="257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소정면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813260"/>
                  </a:ext>
                </a:extLst>
              </a:tr>
              <a:tr h="257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연기면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부강면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4581"/>
                  </a:ext>
                </a:extLst>
              </a:tr>
              <a:tr h="257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금남면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연서면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연동면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869416"/>
                  </a:ext>
                </a:extLst>
              </a:tr>
              <a:tr h="257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전동면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장군면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901296"/>
                  </a:ext>
                </a:extLst>
              </a:tr>
              <a:tr h="257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다정동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도담동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대평동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008669"/>
                  </a:ext>
                </a:extLst>
              </a:tr>
              <a:tr h="257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아름동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고운동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소담동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새롬동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반곡동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가람동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641720"/>
                  </a:ext>
                </a:extLst>
              </a:tr>
            </a:tbl>
          </a:graphicData>
        </a:graphic>
      </p:graphicFrame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8B4540B8-1E14-D417-FAE2-FD7123D5B54A}"/>
              </a:ext>
            </a:extLst>
          </p:cNvPr>
          <p:cNvSpPr/>
          <p:nvPr/>
        </p:nvSpPr>
        <p:spPr>
          <a:xfrm>
            <a:off x="5621093" y="3840620"/>
            <a:ext cx="535655" cy="1692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연기면</a:t>
            </a:r>
            <a:endParaRPr lang="en-US" altLang="ko-KR" sz="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9" name="직사각형 448">
            <a:extLst>
              <a:ext uri="{FF2B5EF4-FFF2-40B4-BE49-F238E27FC236}">
                <a16:creationId xmlns:a16="http://schemas.microsoft.com/office/drawing/2014/main" id="{39805D3D-8918-2AE2-28EC-51EDBDF0A5C3}"/>
              </a:ext>
            </a:extLst>
          </p:cNvPr>
          <p:cNvSpPr/>
          <p:nvPr/>
        </p:nvSpPr>
        <p:spPr>
          <a:xfrm>
            <a:off x="5896220" y="4728549"/>
            <a:ext cx="535655" cy="1692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00" b="0" cap="none" spc="0" dirty="0" err="1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다정동</a:t>
            </a:r>
            <a:endParaRPr lang="en-US" altLang="ko-KR" sz="5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943781CD-100E-98BC-513A-53266AC4BCAE}"/>
              </a:ext>
            </a:extLst>
          </p:cNvPr>
          <p:cNvSpPr/>
          <p:nvPr/>
        </p:nvSpPr>
        <p:spPr>
          <a:xfrm>
            <a:off x="6863778" y="4907665"/>
            <a:ext cx="535655" cy="1692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00" b="0" cap="none" spc="0" dirty="0" err="1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소담동</a:t>
            </a:r>
            <a:endParaRPr lang="en-US" altLang="ko-KR" sz="5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E698BDD5-6768-9403-38E8-D610D0B1075A}"/>
              </a:ext>
            </a:extLst>
          </p:cNvPr>
          <p:cNvSpPr/>
          <p:nvPr/>
        </p:nvSpPr>
        <p:spPr>
          <a:xfrm>
            <a:off x="7118215" y="4754412"/>
            <a:ext cx="535655" cy="1692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00" b="0" cap="none" spc="0" dirty="0" err="1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반곡동</a:t>
            </a:r>
            <a:endParaRPr lang="en-US" altLang="ko-KR" sz="5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674A231F-C9C2-F3E1-396E-6AF5D0111CA6}"/>
              </a:ext>
            </a:extLst>
          </p:cNvPr>
          <p:cNvSpPr/>
          <p:nvPr/>
        </p:nvSpPr>
        <p:spPr>
          <a:xfrm>
            <a:off x="6729950" y="4510952"/>
            <a:ext cx="535655" cy="1692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00" b="0" cap="none" spc="0" dirty="0" err="1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세종동</a:t>
            </a:r>
            <a:endParaRPr lang="en-US" altLang="ko-KR" sz="5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3E134A7B-117C-662F-20AC-F93F991AD1BC}"/>
              </a:ext>
            </a:extLst>
          </p:cNvPr>
          <p:cNvSpPr/>
          <p:nvPr/>
        </p:nvSpPr>
        <p:spPr>
          <a:xfrm>
            <a:off x="5964212" y="5162827"/>
            <a:ext cx="535655" cy="1692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00" b="0" cap="none" spc="0" dirty="0" err="1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한솔동</a:t>
            </a:r>
            <a:endParaRPr lang="en-US" altLang="ko-KR" sz="5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51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73</Words>
  <Application>Microsoft Office PowerPoint</Application>
  <PresentationFormat>와이드스크린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 ExtraBold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김정훈</dc:creator>
  <cp:lastModifiedBy>김정훈</cp:lastModifiedBy>
  <cp:revision>4</cp:revision>
  <dcterms:created xsi:type="dcterms:W3CDTF">2023-09-17T14:50:39Z</dcterms:created>
  <dcterms:modified xsi:type="dcterms:W3CDTF">2023-09-18T08:11:05Z</dcterms:modified>
</cp:coreProperties>
</file>