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FDDFB-1B44-1E15-B191-8D27CD9F7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EFF8B3-EA77-5078-0EDA-0D5905CA2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21F61-B04F-86DE-3692-90B6EF06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0589-9E4E-4C89-B8D6-EE532A4B46E3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B6DC7-A33A-C8D6-1386-6C0B567D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AF8E8-185A-9DCC-1973-BD5CB83F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38D4-7946-4DB9-A25E-FA53792C3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24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D7437-F44D-D9D1-786B-D03133D0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E638C7-D27D-A308-7660-94F770DC3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9B1A0-C728-C038-657C-FBAF485C2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0589-9E4E-4C89-B8D6-EE532A4B46E3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B3322B-C910-B7C3-0A16-38C52C5D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9CFF5-C09E-D502-4278-9B50229D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38D4-7946-4DB9-A25E-FA53792C3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82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BC0E83-2FE1-34D6-07DB-10363AEC4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512111-C5F1-1847-9141-CC1C887BA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91D819-9F03-E77A-85AC-CEB0FCC7F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0589-9E4E-4C89-B8D6-EE532A4B46E3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D6F252-BCFE-2CEC-BD88-9432D9B1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54089-DEC9-CF9B-DB2D-0A878180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38D4-7946-4DB9-A25E-FA53792C3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02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2EE38-781C-C590-6993-FDE5D9D2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7F0E8-BEAF-6F7B-D375-A6F4F4393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A00320-D059-A278-28E2-C6ABD13F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0589-9E4E-4C89-B8D6-EE532A4B46E3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48702-0CF3-9746-1E84-75EE3C08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60FFDC-1DC6-2A47-94E1-98C7E12B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38D4-7946-4DB9-A25E-FA53792C3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37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96E88-BB52-2DD0-92B5-3756C19D8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6231A5-3D3A-0668-CDD6-8BC45426A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F49231-CFB8-60BB-07FE-801144F6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0589-9E4E-4C89-B8D6-EE532A4B46E3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D88E1-827C-E282-DC6F-3838BA3D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7F9C5F-B93E-90A1-9AB0-E7FB833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38D4-7946-4DB9-A25E-FA53792C3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27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E3CE9-F61A-CD08-574C-4443D47C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109AD-8FA5-ED26-07B9-B55AC7EB9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143B93-DC4B-F8F4-EF3C-9BB0ED95D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3C7768-D194-3054-9856-FA2ABE5F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0589-9E4E-4C89-B8D6-EE532A4B46E3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95760E-AE67-4900-30A3-40056D0C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7DD71E-077B-C56D-9295-E7D3EB37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38D4-7946-4DB9-A25E-FA53792C3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78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50182-C6BF-5E00-D35D-5FE814CE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231CA9-BDC8-2113-CA46-382169E79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BFE25A-4290-A887-E1A5-D207A5256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E25A8F-7FFD-9C6E-C9B6-B4790AFC5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064D9D-B019-6108-E2FB-2B9D5BB74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39AA04-9798-D5B9-36E5-9E3F3F1C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0589-9E4E-4C89-B8D6-EE532A4B46E3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7A4B4A-B94B-E9FE-D81C-F3A38FDB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92E83D-4AF0-0CB9-DBB9-D6B0C162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38D4-7946-4DB9-A25E-FA53792C3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24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872F1-1D5A-FD6B-296A-8A6D723B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41C558-0D47-DA24-1AD7-BD85D537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0589-9E4E-4C89-B8D6-EE532A4B46E3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F3CD00-7965-B110-E32D-77AD6FD8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F902EA-6B76-C6C9-F435-5E5AA631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38D4-7946-4DB9-A25E-FA53792C3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69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48BDC6-C438-477D-D7CD-D0C4D3F9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0589-9E4E-4C89-B8D6-EE532A4B46E3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160DE4-7C60-E136-EC02-27BB2058C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31A292-A93D-77BF-1803-CD6A6DA4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38D4-7946-4DB9-A25E-FA53792C3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48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276A1-E8AE-E841-1DCC-B8E9E5C46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6EE7E-0F4F-DD0A-7511-ADE98F686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F224E3-9470-38B4-EBDB-53524864C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D5ED3B-FF1D-2F68-6B2B-570E774F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0589-9E4E-4C89-B8D6-EE532A4B46E3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BCCD71-3164-95CB-A15E-5E0ECA76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9ED7F9-CE75-DF40-BBBC-9EA115C46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38D4-7946-4DB9-A25E-FA53792C3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62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2298D-2CD3-64CC-63D6-A8971574E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006445-6750-3EBB-3F4B-D6043A757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74305A-D00E-07C0-0289-6BAD2CF7A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91166A-0498-87F6-042D-1CCB769A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0589-9E4E-4C89-B8D6-EE532A4B46E3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2C7A4A-8843-7273-69D7-12B68D05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FFC73D-5B51-0037-B29C-161A1E84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38D4-7946-4DB9-A25E-FA53792C3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2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80DE44-EA58-D25C-22CF-217EB6DB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D8AE2-14B2-7C11-FF78-0BBE1EA4C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285AF-4178-A895-0751-46C185C7B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70589-9E4E-4C89-B8D6-EE532A4B46E3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793D25-7F57-6ED5-61C8-33BE757A1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B4B54A-9594-A484-5389-413168DEF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038D4-7946-4DB9-A25E-FA53792C3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17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hub.seoul.go.kr/archives/1143216" TargetMode="External"/><Relationship Id="rId2" Type="http://schemas.openxmlformats.org/officeDocument/2006/relationships/hyperlink" Target="https://mediahub.seoul.go.kr/news/article/newsArticlePrintPopup.do?articleNo=114321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E970725-6825-08B6-90AB-90F439DE4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948392"/>
            <a:ext cx="12094234" cy="4943450"/>
          </a:xfrm>
        </p:spPr>
      </p:pic>
    </p:spTree>
    <p:extLst>
      <p:ext uri="{BB962C8B-B14F-4D97-AF65-F5344CB8AC3E}">
        <p14:creationId xmlns:p14="http://schemas.microsoft.com/office/powerpoint/2010/main" val="222546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52DCBB-1703-7C76-5642-D1EF5C8E3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390" y="0"/>
            <a:ext cx="4547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6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D0AB705-0076-C93F-AEFE-84989EA02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307" y="606381"/>
            <a:ext cx="9332017" cy="5098804"/>
          </a:xfrm>
        </p:spPr>
      </p:pic>
    </p:spTree>
    <p:extLst>
      <p:ext uri="{BB962C8B-B14F-4D97-AF65-F5344CB8AC3E}">
        <p14:creationId xmlns:p14="http://schemas.microsoft.com/office/powerpoint/2010/main" val="64709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E9241F0-1765-0968-2B18-812C9BDDA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120" y="1"/>
            <a:ext cx="8741759" cy="6858000"/>
          </a:xfrm>
        </p:spPr>
      </p:pic>
    </p:spTree>
    <p:extLst>
      <p:ext uri="{BB962C8B-B14F-4D97-AF65-F5344CB8AC3E}">
        <p14:creationId xmlns:p14="http://schemas.microsoft.com/office/powerpoint/2010/main" val="3418793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BECD252-594A-1C77-B668-B404F56F6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561" y="0"/>
            <a:ext cx="5204343" cy="68580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9647B6-2764-D112-54E2-1008F6EBF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907" y="93386"/>
            <a:ext cx="5924550" cy="676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8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1D8F8A-41A9-6CAE-0333-30EB15391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506"/>
            <a:ext cx="10807700" cy="564845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보행일상권의 가장 큰 걸림돌은 문화</a:t>
            </a:r>
            <a:r>
              <a:rPr lang="en-US" altLang="ko-KR" sz="2000" dirty="0"/>
              <a:t>/</a:t>
            </a:r>
            <a:r>
              <a:rPr lang="ko-KR" altLang="en-US" sz="2000" dirty="0"/>
              <a:t>환경시설이 구마다 </a:t>
            </a:r>
            <a:r>
              <a:rPr lang="ko-KR" altLang="en-US" sz="2000" dirty="0" err="1"/>
              <a:t>다르다는겁니다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그러므로 </a:t>
            </a:r>
            <a:r>
              <a:rPr lang="ko-KR" altLang="en-US" sz="2000" dirty="0" err="1"/>
              <a:t>우리팀은</a:t>
            </a:r>
            <a:r>
              <a:rPr lang="en-US" altLang="ko-KR" sz="2000" dirty="0"/>
              <a:t>...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그러니 지역간 고른 보행일상권이 이루어지려면 문화시설이 필요하고</a:t>
            </a:r>
            <a:r>
              <a:rPr lang="en-US" altLang="ko-KR" sz="2000" dirty="0"/>
              <a:t>, </a:t>
            </a:r>
          </a:p>
          <a:p>
            <a:endParaRPr lang="en-US" altLang="ko-KR" sz="2000" dirty="0"/>
          </a:p>
          <a:p>
            <a:r>
              <a:rPr lang="ko-KR" altLang="en-US" sz="2000" dirty="0"/>
              <a:t>보행일상권에 딱 들어맞는 지역이 이곳인데 여기에는 문화시설이 없으니 여기서부터 선정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찾아놓은</a:t>
            </a:r>
            <a:r>
              <a:rPr lang="ko-KR" altLang="en-US" sz="2000" dirty="0"/>
              <a:t> 자료로 문화시설입지 선정 </a:t>
            </a:r>
            <a:endParaRPr lang="en-US" altLang="ko-KR" sz="2000" dirty="0"/>
          </a:p>
          <a:p>
            <a:r>
              <a:rPr lang="ko-KR" altLang="en-US" sz="2000" dirty="0"/>
              <a:t>최적의 문화시설 입지 선정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서울시 전역 보행일상권을 위한 문화생활 시설 입지선정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71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B8AEC-73BB-EFF1-986B-69165AD07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283"/>
            <a:ext cx="10515600" cy="578268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보행일상권 실현을 위해서는 지역에 대한 면밀한 분석을 통해 부족한 시설과 필요한 기능을 찾아낼 필요가 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https://mediahub.seoul.go.kr/news/article/newsArticlePrintPopup.do?articleNo=1143216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https://mediahub.seoul.go.kr/archives/1143216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원래 명남님이 </a:t>
            </a:r>
            <a:r>
              <a:rPr lang="ko-KR" altLang="en-US" dirty="0" err="1"/>
              <a:t>계획했던거</a:t>
            </a:r>
            <a:r>
              <a:rPr lang="en-US" altLang="ko-KR" dirty="0"/>
              <a:t>: </a:t>
            </a:r>
            <a:r>
              <a:rPr lang="ko-KR" altLang="en-US" dirty="0"/>
              <a:t>행정동 단위 데이터 </a:t>
            </a:r>
            <a:r>
              <a:rPr lang="ko-KR" altLang="en-US" dirty="0" err="1"/>
              <a:t>긁어모아서</a:t>
            </a:r>
            <a:r>
              <a:rPr lang="ko-KR" altLang="en-US" dirty="0"/>
              <a:t> 이걸로 분석 때리고 최적의 보행일상권 입지를 </a:t>
            </a:r>
            <a:r>
              <a:rPr lang="ko-KR" altLang="en-US" dirty="0" err="1"/>
              <a:t>선정하는거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바뀐거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분석을 해서 서울시 최적의 문화시설 입지를 </a:t>
            </a:r>
            <a:r>
              <a:rPr lang="ko-KR" altLang="en-US" dirty="0" err="1"/>
              <a:t>선정하는거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017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120</Words>
  <Application>Microsoft Office PowerPoint</Application>
  <PresentationFormat>와이드스크린</PresentationFormat>
  <Paragraphs>24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정애 조</dc:creator>
  <cp:lastModifiedBy>김정훈</cp:lastModifiedBy>
  <cp:revision>3</cp:revision>
  <dcterms:created xsi:type="dcterms:W3CDTF">2023-10-09T14:37:09Z</dcterms:created>
  <dcterms:modified xsi:type="dcterms:W3CDTF">2023-10-10T02:28:26Z</dcterms:modified>
</cp:coreProperties>
</file>