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2" y="2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3F395-3B98-4743-A87E-505BD8D9A0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5CB5EF-A29D-420D-9D2F-B1D95853B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BDCED-1270-4D54-992A-917311F39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1611F-0B9E-4908-A406-A422133DA71D}" type="datetimeFigureOut">
              <a:rPr lang="en-IN" smtClean="0"/>
              <a:t>04-02-2024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DBE85-03C5-4726-A181-2B81C93C3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175F4-3FEB-4E50-B656-DAAA65FD9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2FFAF-6B9C-4281-9441-68BB91D69C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346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BE44D-BBD4-40BE-A5C1-DABED0702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8F9862-6C2A-4654-A668-4AF85B770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D8C08-3956-4F52-95D6-B3D918C0B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1611F-0B9E-4908-A406-A422133DA71D}" type="datetimeFigureOut">
              <a:rPr lang="en-IN" smtClean="0"/>
              <a:t>04-02-2024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51ED7-1A63-4302-96DC-9C12629B3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4AC94-9D73-4353-A14A-3591E5D83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2FFAF-6B9C-4281-9441-68BB91D69C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1281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043A2D-83BE-45B9-A860-D1920138B3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E21786-1685-4034-BC4E-5A3E0A354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1B6BD-DCA9-41DC-830B-BFEFC3687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1611F-0B9E-4908-A406-A422133DA71D}" type="datetimeFigureOut">
              <a:rPr lang="en-IN" smtClean="0"/>
              <a:t>04-02-2024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0618C-D9E1-4E26-8A21-5A0436713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65D8A-89AF-49A5-81DF-D5F8F0DC3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2FFAF-6B9C-4281-9441-68BB91D69C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472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AF6B9-BF9C-4EED-90B9-D1DBEDAF0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4C59F-D849-44C3-ADD5-9A892366B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BEACD-CD92-4751-A696-0E0095BEF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1611F-0B9E-4908-A406-A422133DA71D}" type="datetimeFigureOut">
              <a:rPr lang="en-IN" smtClean="0"/>
              <a:t>04-02-2024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CB8D2-2150-4D04-A6BF-120AF2D57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11816-58B7-41FC-9A51-5167B45B0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2FFAF-6B9C-4281-9441-68BB91D69C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171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53B60-4F97-40AA-B02F-C3BD57A2A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7BA6F1-6B89-4B10-BDAF-E46548CB0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99960-12E2-4898-AA78-D81E26085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1611F-0B9E-4908-A406-A422133DA71D}" type="datetimeFigureOut">
              <a:rPr lang="en-IN" smtClean="0"/>
              <a:t>04-02-2024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53BDA-AE20-4FAE-9287-13E33CA6B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2B906-8BE9-4B4A-9AC0-B9780AAA3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2FFAF-6B9C-4281-9441-68BB91D69C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969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A47B0-701B-4FBB-B403-3D47E093A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DFAB5-25EE-4D89-973D-BAC280F3C2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8BF1A2-F87B-4C18-9360-B8932A720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A4B80-713D-4F1D-AE8E-C97CF2D40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1611F-0B9E-4908-A406-A422133DA71D}" type="datetimeFigureOut">
              <a:rPr lang="en-IN" smtClean="0"/>
              <a:t>04-02-2024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39D6B9-2D46-4752-AF63-0EACBDCE2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F6477-CB88-4D05-993E-059E8B852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2FFAF-6B9C-4281-9441-68BB91D69C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3574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1AF15-EDAE-4ACB-AA4A-2D1485A45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3443B9-9D16-4DB9-9AF4-A6B37FAA7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CDE1DD-242F-45F3-9F4B-31A0E04B7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CA3269-E78F-4230-B004-6204C705C9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BF2C00-6C72-46CC-8389-FCCA213AC7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4F26EE-F7E3-4205-80F7-ECC36EBEE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1611F-0B9E-4908-A406-A422133DA71D}" type="datetimeFigureOut">
              <a:rPr lang="en-IN" smtClean="0"/>
              <a:t>04-02-2024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78C836-7E52-4EE9-AB5C-48390145A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2D01C1-4C35-4DB7-9D4A-C7786250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2FFAF-6B9C-4281-9441-68BB91D69C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009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00B5D-E6D7-495D-8543-76288FEF9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A6A2EA-79D7-4376-8729-702FAC3D0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1611F-0B9E-4908-A406-A422133DA71D}" type="datetimeFigureOut">
              <a:rPr lang="en-IN" smtClean="0"/>
              <a:t>04-02-2024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3F68A4-CB55-4FC6-8FD8-74FB19A22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E06E18-E0D8-4B69-9B48-12A1FDAFC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2FFAF-6B9C-4281-9441-68BB91D69C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951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7924B1-C6F5-4AC3-864D-FC337F2C7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1611F-0B9E-4908-A406-A422133DA71D}" type="datetimeFigureOut">
              <a:rPr lang="en-IN" smtClean="0"/>
              <a:t>04-02-2024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7D3B45-7DB4-4334-8B94-9E71C4973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49598B-E7D9-49BE-81CA-72E050013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2FFAF-6B9C-4281-9441-68BB91D69C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37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B4B70-C033-4FE6-BFE1-E3C6CA3D4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E7721-B112-4063-89DE-985225829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1FE9BC-1499-4BF8-9145-8BA70DF9D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E2A43-6027-490F-8E5C-E432B940A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1611F-0B9E-4908-A406-A422133DA71D}" type="datetimeFigureOut">
              <a:rPr lang="en-IN" smtClean="0"/>
              <a:t>04-02-2024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C58F8C-FC49-4C7B-B43D-CE48E503D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052D4-AF36-4748-8397-CC00D214E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2FFAF-6B9C-4281-9441-68BB91D69C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782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CBF4A-9545-4FED-8050-0D2B139AE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3A32B2-14A2-4BB0-8F68-E84F1E825E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5D5A20-7202-446E-86C5-77868F606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A7BBE5-740D-4CBC-8AB5-9D454791D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1611F-0B9E-4908-A406-A422133DA71D}" type="datetimeFigureOut">
              <a:rPr lang="en-IN" smtClean="0"/>
              <a:t>04-02-2024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78750-CA43-41F1-BBAE-26491795E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3121F-71D0-46C8-9C5B-10F75AC0B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2FFAF-6B9C-4281-9441-68BB91D69C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4780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343546-74F1-4A69-972B-4905C8A60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49EC5-CF77-47F4-AC47-33B40FCFD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1D431-54CF-417C-A70D-90623307A3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1611F-0B9E-4908-A406-A422133DA71D}" type="datetimeFigureOut">
              <a:rPr lang="en-IN" smtClean="0"/>
              <a:t>04-02-2024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E6736-A3DA-4D58-B4BD-7CE1BA3DFE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D4749-9E8F-48BB-9982-8F8CB16F82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2FFAF-6B9C-4281-9441-68BB91D69C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358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8240C-1AB3-4B0C-B762-820EEEBD0B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Welcome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CC4CED-4CF0-48F5-8967-94C7B90223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Let’s start at 11:00 AM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4045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Welcome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Jagadees waran</dc:creator>
  <cp:lastModifiedBy>Jagadees waran</cp:lastModifiedBy>
  <cp:revision>1</cp:revision>
  <dcterms:created xsi:type="dcterms:W3CDTF">2024-02-04T05:17:17Z</dcterms:created>
  <dcterms:modified xsi:type="dcterms:W3CDTF">2024-02-04T05:17:42Z</dcterms:modified>
</cp:coreProperties>
</file>