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C572A-11A5-244A-8474-17F502714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FB44E7-2DCE-7857-6249-D4040BC61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6999B1-5B63-0164-B4FF-086DE7DA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94C-281C-48A7-8F30-8C95503EC27F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D1FF6-A823-2D6B-2DCB-5A99D705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6BD35F-A2A2-A858-43AE-5304D695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E825-6EEA-4EAF-B663-C141971E8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90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8AE48-4725-BCB9-0692-FCEF60B8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DF3914-4C96-74E6-8FA4-1B076C9F7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2EF482-1703-47C9-7BE3-CADAB69B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94C-281C-48A7-8F30-8C95503EC27F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4569E3-05EE-2225-0A80-C9CC7DA1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E8F54C-1730-CADD-F321-CA16CD3F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E825-6EEA-4EAF-B663-C141971E8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36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3CFC0C-24FD-7D5E-355A-2C67862B2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E6BB11-ACC1-B0D9-3424-5F90448D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249B70-FD10-CD24-06E2-D25BBC2D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94C-281C-48A7-8F30-8C95503EC27F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3618C5-438E-BA6E-98D0-4207C64A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A6779D-90A3-12B0-7D69-6B736087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E825-6EEA-4EAF-B663-C141971E8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33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F345B-A0FE-86D0-9C7B-0322CF6A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8371AD-A480-24D2-FA76-7398E67E4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AC3B01-6396-F84A-2D17-C3EDC18C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94C-281C-48A7-8F30-8C95503EC27F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85E403-475A-0751-212D-AE718CE6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CDBD9B-2FFC-70ED-A4EA-5E3941F5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E825-6EEA-4EAF-B663-C141971E8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16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9A53D-89A3-0F4F-EF39-2EB217EA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F580CD-4DE3-3D38-BB32-28625D6C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1CBC3-3E6D-DBC9-8B47-65B7A88F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94C-281C-48A7-8F30-8C95503EC27F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7D6C82-D5B1-795E-59A8-50594D11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63D0F5-FB6B-9C8A-CBEB-ED4DFD8F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E825-6EEA-4EAF-B663-C141971E8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9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3F3FB-5A8E-61AB-C06A-11CDB410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AD9670-0327-3319-EF32-955E344B1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0AFB14-98D5-DDBD-CB67-F9920B03D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DC16C1-B185-B964-A6F7-6785DA8D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94C-281C-48A7-8F30-8C95503EC27F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3E26BC-7C55-B698-5720-ABD59F0A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D25211-F9DB-0D2A-A5FE-27D87EF8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E825-6EEA-4EAF-B663-C141971E8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02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D553E-E929-DEAC-C98F-E0CCA2B6A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144073-192A-C057-A465-E48A8182D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132258-CCA2-D7EE-6511-49AF27ED5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D2B69B-E21B-9BA8-E4DC-F3067B0D0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29F090-1CBF-98CE-3F40-4D7D60D4D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5961DA-EF7D-5887-E01E-C3CF9B78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94C-281C-48A7-8F30-8C95503EC27F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86E8DD-49A7-B752-6D98-A2CD90E3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977DF2-E680-3B3F-5296-7EC6085C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E825-6EEA-4EAF-B663-C141971E8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27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DDE98-532D-7AF3-9F4A-99C8D0C3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75F417E-BECC-E5E1-B483-69F5D7E4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94C-281C-48A7-8F30-8C95503EC27F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BF5E9E-51A8-75E6-FEE2-86E00B00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DB508A-B5F3-B676-6EBD-782BB763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E825-6EEA-4EAF-B663-C141971E8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04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536FE2-6E93-7E47-387D-870E6E33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94C-281C-48A7-8F30-8C95503EC27F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198EAA-17B2-A3A9-EA68-D78E863D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B3D15F-FD3A-3DAA-9220-CD7FDDB0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E825-6EEA-4EAF-B663-C141971E8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1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7D710-1EFC-6067-8803-A31C6899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B7532E-C335-8DA4-9B91-FE8841CE6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4C0575-4406-14AC-DDB2-0C69A2814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EE5E30-4DE8-58A8-C4D3-EE893D0F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94C-281C-48A7-8F30-8C95503EC27F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3BD2DB-997C-9F00-DFDD-0249AB7F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8E9532-736C-34B5-2D2F-D458C152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E825-6EEA-4EAF-B663-C141971E8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95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E7830-AE3F-9531-AD23-FB0C95DF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9F5CAA-C544-DE09-B75A-7E5B41D92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93F85C-4D73-9CA2-A2D6-362F73FA9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FB5D36-F4B8-AC15-12DA-631713A8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94C-281C-48A7-8F30-8C95503EC27F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1F661F-3CBD-30C9-1A03-92C9FB7F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DB8E7D-A198-ADA0-4191-E8AF45C1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E825-6EEA-4EAF-B663-C141971E8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80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E4465A6-13E9-742B-A245-0351C8F3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FB57A9-DB5C-3BF3-3139-62662AC57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E4AE2D-4073-A33A-E76D-A17430B94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26994C-281C-48A7-8F30-8C95503EC27F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90B9EF-E80C-DE1A-5B31-6EB8B94D5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C9CDD6-F22B-3668-12B6-E766134C7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23E825-6EEA-4EAF-B663-C141971E8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60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BE6F40-013E-F245-B418-13959CCAA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モバイル開発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281A3C5-2559-791B-D39A-6E3B878F5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Original</a:t>
            </a:r>
            <a:r>
              <a:rPr lang="ja-JP" altLang="en-US" dirty="0"/>
              <a:t> </a:t>
            </a:r>
            <a:r>
              <a:rPr lang="en-US" altLang="ja-JP" dirty="0"/>
              <a:t>drink</a:t>
            </a:r>
          </a:p>
          <a:p>
            <a:r>
              <a:rPr kumimoji="1" lang="en-US" altLang="ja-JP" dirty="0"/>
              <a:t>21410106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574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7C517E-3018-8ADB-59DC-E4F8F31D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FC92CA-91DF-A89B-B253-E25D71280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94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モバイル開発</vt:lpstr>
      <vt:lpstr>目次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雄太 宮田</dc:creator>
  <cp:lastModifiedBy>雄太 宮田</cp:lastModifiedBy>
  <cp:revision>1</cp:revision>
  <dcterms:created xsi:type="dcterms:W3CDTF">2024-07-10T02:16:11Z</dcterms:created>
  <dcterms:modified xsi:type="dcterms:W3CDTF">2024-07-10T02:21:50Z</dcterms:modified>
</cp:coreProperties>
</file>