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286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Sagar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Connecting with students in you current classes.</a:t>
            </a:r>
            <a:b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Finding students you’ve taken previous courses with.</a:t>
            </a:r>
            <a:b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Posting and reading posts about your courses.</a:t>
            </a:r>
            <a:b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Students can view and add current/past classes. </a:t>
            </a:r>
            <a:b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Jagath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 kelly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jDc473Egf80" TargetMode="External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300" y="98845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WIP - Tibl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14375" y="2330825"/>
            <a:ext cx="3126600" cy="17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Rivelli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 Grace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Jagath Jai Kumar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 Kelleher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Sagar Arora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social networking </a:t>
            </a:r>
            <a:r>
              <a:rPr lang="en"/>
              <a:t>application</a:t>
            </a:r>
            <a:r>
              <a:rPr lang="en"/>
              <a:t> for students to build a community amongst their classes. 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Students are subscr</a:t>
            </a:r>
            <a:r>
              <a:rPr lang="en"/>
              <a:t>i</a:t>
            </a:r>
            <a:r>
              <a:rPr lang="en"/>
              <a:t>bed to a twitter like news feed for all the classes they are enrolled in.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Students can view other students’ profiles, directly message students, and post on a newsfeed. 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Students can also view overlapping classes so they can connect and build a relationship within the class.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2440600" y="2075650"/>
            <a:ext cx="5360100" cy="17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Shape 72" title="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3250" y="0"/>
            <a:ext cx="6737500" cy="50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Students!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Students looking for an easy way to: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Meet and contact their classmates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Ask people about classes they’ve taken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Form study groups with classmates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 class recommendations from peers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825" y="152400"/>
            <a:ext cx="6393326" cy="474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Tasks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pages and general layout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URL mapping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Adding Mock Data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Team decision making process - design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4294967295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the data model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Form interaction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Working through git conflicts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requests for each view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</a:t>
            </a:r>
            <a:r>
              <a:rPr lang="en"/>
              <a:t> Tasks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Private messages between individuals and groups.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Recommended classes - classes your peers took.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Replies to posts.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Post images (memes).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Group-made study guides.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3096300" y="98845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WIP - Tibl</a:t>
            </a:r>
            <a:endParaRPr/>
          </a:p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x="3014375" y="2330825"/>
            <a:ext cx="3126600" cy="17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Rivelli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 Grace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Jagath Jai Kumar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 Kelleher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Sagar Arora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