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 rot="5400000">
            <a:off x="6124000" y="2215650"/>
            <a:ext cx="4919400" cy="7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WIP - Tibl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13838" y="-81463"/>
            <a:ext cx="5132299" cy="52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