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82" r:id="rId1"/>
  </p:sldMasterIdLst>
  <p:notesMasterIdLst>
    <p:notesMasterId r:id="rId2"/>
  </p:notes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104872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8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2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3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56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57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48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9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>
            <a:normAutofit fontScale="94444"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7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6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7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12588-04B1-427B-82EE-E8DB90309F08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F9F0C5-380F-41C2-899A-BAC0F0927E16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5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8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8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8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0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3"/>
          <p:cNvSpPr/>
          <p:nvPr/>
        </p:nvSpPr>
        <p:spPr>
          <a:xfrm>
            <a:off x="3471595" y="194639"/>
            <a:ext cx="4919683" cy="8915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0" cap="none" dirty="0" sz="5400" lang="en-US" spc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1048595" name="TextBox 4"/>
          <p:cNvSpPr txBox="1"/>
          <p:nvPr/>
        </p:nvSpPr>
        <p:spPr>
          <a:xfrm>
            <a:off x="1651817" y="2939844"/>
            <a:ext cx="8141111" cy="1920241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2000" lang="en-IN">
                <a:latin typeface="Arial Rounded MT Bold" panose="020F0704030504030204" pitchFamily="34" charset="0"/>
              </a:rPr>
              <a:t>STUDENT NAME: </a:t>
            </a:r>
            <a:r>
              <a:rPr altLang="en-IN" dirty="0" sz="2000" lang="en-US">
                <a:latin typeface="Arial Rounded MT Bold" panose="020F0704030504030204" pitchFamily="34" charset="0"/>
              </a:rPr>
              <a:t>J</a:t>
            </a:r>
            <a:r>
              <a:rPr altLang="en-IN" dirty="0" sz="2000" lang="en-US">
                <a:latin typeface="Arial Rounded MT Bold" panose="020F0704030504030204" pitchFamily="34" charset="0"/>
              </a:rPr>
              <a:t>A</a:t>
            </a:r>
            <a:r>
              <a:rPr altLang="en-IN" dirty="0" sz="2000" lang="en-US">
                <a:latin typeface="Arial Rounded MT Bold" panose="020F0704030504030204" pitchFamily="34" charset="0"/>
              </a:rPr>
              <a:t>G</a:t>
            </a:r>
            <a:r>
              <a:rPr altLang="en-IN" dirty="0" sz="2000" lang="en-US">
                <a:latin typeface="Arial Rounded MT Bold" panose="020F0704030504030204" pitchFamily="34" charset="0"/>
              </a:rPr>
              <a:t>A</a:t>
            </a:r>
            <a:r>
              <a:rPr altLang="en-IN" dirty="0" sz="2000" lang="en-US">
                <a:latin typeface="Arial Rounded MT Bold" panose="020F0704030504030204" pitchFamily="34" charset="0"/>
              </a:rPr>
              <a:t>T</a:t>
            </a:r>
            <a:r>
              <a:rPr altLang="en-IN" dirty="0" sz="2000" lang="en-US">
                <a:latin typeface="Arial Rounded MT Bold" panose="020F0704030504030204" pitchFamily="34" charset="0"/>
              </a:rPr>
              <a:t>H</a:t>
            </a:r>
            <a:r>
              <a:rPr altLang="en-IN" dirty="0" sz="2000" lang="en-US">
                <a:latin typeface="Arial Rounded MT Bold" panose="020F0704030504030204" pitchFamily="34" charset="0"/>
              </a:rPr>
              <a:t> </a:t>
            </a:r>
            <a:r>
              <a:rPr altLang="en-IN" dirty="0" sz="2000" lang="en-US">
                <a:latin typeface="Arial Rounded MT Bold" panose="020F0704030504030204" pitchFamily="34" charset="0"/>
              </a:rPr>
              <a:t>MILLER</a:t>
            </a:r>
            <a:r>
              <a:rPr altLang="en-IN" dirty="0" sz="2000" lang="en-US">
                <a:latin typeface="Arial Rounded MT Bold" panose="020F0704030504030204" pitchFamily="34" charset="0"/>
              </a:rPr>
              <a:t>.</a:t>
            </a:r>
            <a:r>
              <a:rPr altLang="en-IN" dirty="0" sz="2000" lang="en-US">
                <a:latin typeface="Arial Rounded MT Bold" panose="020F0704030504030204" pitchFamily="34" charset="0"/>
              </a:rPr>
              <a:t>J</a:t>
            </a:r>
            <a:r>
              <a:rPr altLang="en-IN" dirty="0" sz="2000" lang="en-US">
                <a:latin typeface="Arial Rounded MT Bold" panose="020F0704030504030204" pitchFamily="34" charset="0"/>
              </a:rPr>
              <a:t>M</a:t>
            </a:r>
            <a:endParaRPr altLang="en-US" lang="zh-CN"/>
          </a:p>
          <a:p>
            <a:pPr>
              <a:lnSpc>
                <a:spcPct val="150000"/>
              </a:lnSpc>
            </a:pPr>
            <a:r>
              <a:rPr dirty="0" sz="2000" lang="en-IN">
                <a:latin typeface="Arial Rounded MT Bold" panose="020F0704030504030204" pitchFamily="34" charset="0"/>
              </a:rPr>
              <a:t>REGISTER NO AND NMID:2224005</a:t>
            </a:r>
            <a:r>
              <a:rPr altLang="en-IN" dirty="0" sz="2000" lang="en-US">
                <a:latin typeface="Arial Rounded MT Bold" panose="020F0704030504030204" pitchFamily="34" charset="0"/>
              </a:rPr>
              <a:t>4</a:t>
            </a:r>
            <a:r>
              <a:rPr altLang="en-IN" dirty="0" sz="2000" lang="en-US">
                <a:latin typeface="Arial Rounded MT Bold" panose="020F0704030504030204" pitchFamily="34" charset="0"/>
              </a:rPr>
              <a:t>8</a:t>
            </a:r>
            <a:r>
              <a:rPr dirty="0" sz="2000" lang="en-IN">
                <a:latin typeface="Arial Rounded MT Bold" panose="020F0704030504030204" pitchFamily="34" charset="0"/>
              </a:rPr>
              <a:t>/</a:t>
            </a:r>
            <a:r>
              <a:rPr altLang="en-IN" dirty="0" sz="2000" lang="en-US">
                <a:latin typeface="Arial Rounded MT Bold" panose="020F0704030504030204" pitchFamily="34" charset="0"/>
              </a:rPr>
              <a:t>asunm103222400548</a:t>
            </a:r>
            <a:endParaRPr altLang="en-US" lang="zh-CN"/>
          </a:p>
          <a:p>
            <a:pPr>
              <a:lnSpc>
                <a:spcPct val="150000"/>
              </a:lnSpc>
            </a:pPr>
            <a:r>
              <a:rPr dirty="0" sz="2000" lang="en-IN" err="1">
                <a:latin typeface="Arial Rounded MT Bold" panose="020F0704030504030204" pitchFamily="34" charset="0"/>
              </a:rPr>
              <a:t>DEPARTMENT:B.Sc</a:t>
            </a:r>
            <a:r>
              <a:rPr dirty="0" sz="2000" lang="en-IN">
                <a:latin typeface="Arial Rounded MT Bold" panose="020F0704030504030204" pitchFamily="34" charset="0"/>
              </a:rPr>
              <a:t> Computer Science with Artificial Intelligence</a:t>
            </a:r>
          </a:p>
          <a:p>
            <a:pPr>
              <a:lnSpc>
                <a:spcPct val="150000"/>
              </a:lnSpc>
            </a:pPr>
            <a:r>
              <a:rPr dirty="0" sz="2000" lang="en-IN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2097152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8889"/>
          <a:stretch>
            <a:fillRect/>
          </a:stretch>
        </p:blipFill>
        <p:spPr>
          <a:xfrm>
            <a:off x="6429651" y="1543665"/>
            <a:ext cx="3068955" cy="4896464"/>
          </a:xfrm>
          <a:prstGeom prst="rect"/>
        </p:spPr>
      </p:pic>
      <p:sp>
        <p:nvSpPr>
          <p:cNvPr id="1048629" name=""/>
          <p:cNvSpPr/>
          <p:nvPr/>
        </p:nvSpPr>
        <p:spPr>
          <a:xfrm>
            <a:off x="907418" y="1998175"/>
            <a:ext cx="4879191" cy="4293804"/>
          </a:xfrm>
          <a:prstGeom prst="rect"/>
          <a:solidFill>
            <a:srgbClr val="02A5E3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altLang="en-IN" lang="en-US"/>
              <a:t>H</a:t>
            </a:r>
            <a:r>
              <a:rPr altLang="en-IN" lang="en-US"/>
              <a:t>e</a:t>
            </a:r>
            <a:r>
              <a:rPr altLang="en-IN" lang="en-US"/>
              <a:t>l</a:t>
            </a:r>
            <a:r>
              <a:rPr altLang="en-IN" lang="en-US"/>
              <a:t>l</a:t>
            </a:r>
            <a:r>
              <a:rPr altLang="en-IN" lang="en-US"/>
              <a:t>o</a:t>
            </a:r>
            <a:r>
              <a:rPr altLang="en-IN" lang="en-US"/>
              <a:t>,</a:t>
            </a:r>
            <a:r>
              <a:rPr altLang="en-IN" lang="en-US"/>
              <a:t>I'm </a:t>
            </a:r>
            <a:r>
              <a:rPr altLang="en-IN" lang="en-US"/>
              <a:t>J</a:t>
            </a:r>
            <a:r>
              <a:rPr altLang="en-IN" lang="en-US"/>
              <a:t>A</a:t>
            </a:r>
            <a:r>
              <a:rPr altLang="en-IN" lang="en-US"/>
              <a:t>G</a:t>
            </a:r>
            <a:r>
              <a:rPr altLang="en-IN" lang="en-US"/>
              <a:t>A</a:t>
            </a:r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 </a:t>
            </a:r>
            <a:r>
              <a:rPr altLang="en-IN" lang="en-US"/>
              <a:t>M</a:t>
            </a:r>
            <a:r>
              <a:rPr altLang="en-IN" lang="en-US"/>
              <a:t>I</a:t>
            </a:r>
            <a:r>
              <a:rPr altLang="en-IN" lang="en-US"/>
              <a:t>L</a:t>
            </a:r>
            <a:r>
              <a:rPr altLang="en-IN" lang="en-US"/>
              <a:t>L</a:t>
            </a:r>
            <a:r>
              <a:rPr altLang="en-IN" lang="en-US"/>
              <a:t>ER </a:t>
            </a:r>
            <a:endParaRPr lang="en-IN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5769" r="21381" b="50663"/>
          <a:stretch>
            <a:fillRect/>
          </a:stretch>
        </p:blipFill>
        <p:spPr>
          <a:xfrm>
            <a:off x="2448761" y="2501519"/>
            <a:ext cx="1422872" cy="1422874"/>
          </a:xfrm>
          <a:prstGeom prst="ellipse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extBox 4"/>
          <p:cNvSpPr txBox="1"/>
          <p:nvPr/>
        </p:nvSpPr>
        <p:spPr>
          <a:xfrm>
            <a:off x="680883" y="415102"/>
            <a:ext cx="6100916" cy="6248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IN">
                <a:solidFill>
                  <a:srgbClr val="1E90FF"/>
                </a:solidFill>
              </a:rPr>
              <a:t>Results and Screenshots</a:t>
            </a:r>
            <a:endParaRPr dirty="0" sz="3200" lang="en-IN"/>
          </a:p>
        </p:txBody>
      </p:sp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3871"/>
          <a:stretch>
            <a:fillRect/>
          </a:stretch>
        </p:blipFill>
        <p:spPr>
          <a:xfrm>
            <a:off x="2604902" y="1111045"/>
            <a:ext cx="3068955" cy="5481484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GitHub Link</a:t>
            </a:r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altLang="en-IN" dirty="0" lang="en-US">
                <a:solidFill>
                  <a:srgbClr val="1E90FF"/>
                </a:solidFill>
              </a:rPr>
              <a:t>https://github.com/jagathmillerjmsivetai-web/JagathMiller.git</a:t>
            </a:r>
            <a:endParaRPr altLang="en-US" lang="zh-CN"/>
          </a:p>
          <a:p>
            <a:r>
              <a:rPr dirty="0" lang="en-US">
                <a:solidFill>
                  <a:srgbClr val="1E90FF"/>
                </a:solidFill>
              </a:rPr>
              <a:t>Feel 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1048610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1048611" name="TextBox 3"/>
          <p:cNvSpPr txBox="1"/>
          <p:nvPr/>
        </p:nvSpPr>
        <p:spPr>
          <a:xfrm rot="497004">
            <a:off x="5294860" y="2486703"/>
            <a:ext cx="2235229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sz="1800" lang="en-US"/>
          </a:p>
        </p:txBody>
      </p:sp>
      <p:sp>
        <p:nvSpPr>
          <p:cNvPr id="1048612" name="TextBox 4"/>
          <p:cNvSpPr txBox="1"/>
          <p:nvPr/>
        </p:nvSpPr>
        <p:spPr>
          <a:xfrm>
            <a:off x="1750787" y="1533072"/>
            <a:ext cx="8363856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sz="1800" lang="en-US"/>
          </a:p>
        </p:txBody>
      </p:sp>
      <p:sp>
        <p:nvSpPr>
          <p:cNvPr id="1048613" name="TextBox 7"/>
          <p:cNvSpPr txBox="1"/>
          <p:nvPr/>
        </p:nvSpPr>
        <p:spPr>
          <a:xfrm>
            <a:off x="5193506" y="251460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Aspiring Digital Web Developer Portfolio</dc:title>
  <dc:creator>2311DRK48I</dc:creator>
  <cp:lastModifiedBy>VALLARASAN THANGARAJ</cp:lastModifiedBy>
  <dcterms:created xsi:type="dcterms:W3CDTF">2013-01-26T00:14:16Z</dcterms:created>
  <dcterms:modified xsi:type="dcterms:W3CDTF">2025-09-12T08:02:08Z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39611b1ece5f48c9b179576b56ad6405</vt:lpwstr>
  </property>
</Properties>
</file>