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2"/>
  </p:notesMasterIdLst>
  <p:handoutMasterIdLst>
    <p:handoutMasterId r:id="rId13"/>
  </p:handoutMasterIdLst>
  <p:sldIdLst>
    <p:sldId id="527" r:id="rId2"/>
    <p:sldId id="528" r:id="rId3"/>
    <p:sldId id="529" r:id="rId4"/>
    <p:sldId id="531" r:id="rId5"/>
    <p:sldId id="533" r:id="rId6"/>
    <p:sldId id="532" r:id="rId7"/>
    <p:sldId id="534" r:id="rId8"/>
    <p:sldId id="535" r:id="rId9"/>
    <p:sldId id="536" r:id="rId10"/>
    <p:sldId id="538" r:id="rId11"/>
  </p:sldIdLst>
  <p:sldSz cx="12192000" cy="6858000"/>
  <p:notesSz cx="6811963" cy="9945688"/>
  <p:defaultTextStyle>
    <a:defPPr>
      <a:defRPr lang="zh-CN"/>
    </a:defPPr>
    <a:lvl1pPr algn="l" defTabSz="457200" rtl="0" eaLnBrk="0" fontAlgn="base" hangingPunct="0">
      <a:spcBef>
        <a:spcPct val="0"/>
      </a:spcBef>
      <a:spcAft>
        <a:spcPct val="0"/>
      </a:spcAft>
      <a:defRPr kern="1200">
        <a:solidFill>
          <a:schemeClr val="tx1"/>
        </a:solidFill>
        <a:latin typeface="Arial" pitchFamily="34" charset="0"/>
        <a:ea typeface="SimSun" pitchFamily="2" charset="-122"/>
        <a:cs typeface="+mn-cs"/>
      </a:defRPr>
    </a:lvl1pPr>
    <a:lvl2pPr marL="457200" algn="l" defTabSz="457200" rtl="0" eaLnBrk="0" fontAlgn="base" hangingPunct="0">
      <a:spcBef>
        <a:spcPct val="0"/>
      </a:spcBef>
      <a:spcAft>
        <a:spcPct val="0"/>
      </a:spcAft>
      <a:defRPr kern="1200">
        <a:solidFill>
          <a:schemeClr val="tx1"/>
        </a:solidFill>
        <a:latin typeface="Arial" pitchFamily="34" charset="0"/>
        <a:ea typeface="SimSun" pitchFamily="2" charset="-122"/>
        <a:cs typeface="+mn-cs"/>
      </a:defRPr>
    </a:lvl2pPr>
    <a:lvl3pPr marL="914400" algn="l" defTabSz="457200" rtl="0" eaLnBrk="0" fontAlgn="base" hangingPunct="0">
      <a:spcBef>
        <a:spcPct val="0"/>
      </a:spcBef>
      <a:spcAft>
        <a:spcPct val="0"/>
      </a:spcAft>
      <a:defRPr kern="1200">
        <a:solidFill>
          <a:schemeClr val="tx1"/>
        </a:solidFill>
        <a:latin typeface="Arial" pitchFamily="34" charset="0"/>
        <a:ea typeface="SimSun" pitchFamily="2" charset="-122"/>
        <a:cs typeface="+mn-cs"/>
      </a:defRPr>
    </a:lvl3pPr>
    <a:lvl4pPr marL="1371600" algn="l" defTabSz="457200" rtl="0" eaLnBrk="0" fontAlgn="base" hangingPunct="0">
      <a:spcBef>
        <a:spcPct val="0"/>
      </a:spcBef>
      <a:spcAft>
        <a:spcPct val="0"/>
      </a:spcAft>
      <a:defRPr kern="1200">
        <a:solidFill>
          <a:schemeClr val="tx1"/>
        </a:solidFill>
        <a:latin typeface="Arial" pitchFamily="34" charset="0"/>
        <a:ea typeface="SimSun" pitchFamily="2" charset="-122"/>
        <a:cs typeface="+mn-cs"/>
      </a:defRPr>
    </a:lvl4pPr>
    <a:lvl5pPr marL="1828800" algn="l" defTabSz="457200" rtl="0" eaLnBrk="0" fontAlgn="base" hangingPunct="0">
      <a:spcBef>
        <a:spcPct val="0"/>
      </a:spcBef>
      <a:spcAft>
        <a:spcPct val="0"/>
      </a:spcAft>
      <a:defRPr kern="1200">
        <a:solidFill>
          <a:schemeClr val="tx1"/>
        </a:solidFill>
        <a:latin typeface="Arial" pitchFamily="34" charset="0"/>
        <a:ea typeface="SimSun" pitchFamily="2" charset="-122"/>
        <a:cs typeface="+mn-cs"/>
      </a:defRPr>
    </a:lvl5pPr>
    <a:lvl6pPr marL="2286000" algn="l" defTabSz="914400" rtl="0" eaLnBrk="1" latinLnBrk="0" hangingPunct="1">
      <a:defRPr kern="1200">
        <a:solidFill>
          <a:schemeClr val="tx1"/>
        </a:solidFill>
        <a:latin typeface="Arial" pitchFamily="34" charset="0"/>
        <a:ea typeface="SimSun" pitchFamily="2" charset="-122"/>
        <a:cs typeface="+mn-cs"/>
      </a:defRPr>
    </a:lvl6pPr>
    <a:lvl7pPr marL="2743200" algn="l" defTabSz="914400" rtl="0" eaLnBrk="1" latinLnBrk="0" hangingPunct="1">
      <a:defRPr kern="1200">
        <a:solidFill>
          <a:schemeClr val="tx1"/>
        </a:solidFill>
        <a:latin typeface="Arial" pitchFamily="34" charset="0"/>
        <a:ea typeface="SimSun" pitchFamily="2" charset="-122"/>
        <a:cs typeface="+mn-cs"/>
      </a:defRPr>
    </a:lvl7pPr>
    <a:lvl8pPr marL="3200400" algn="l" defTabSz="914400" rtl="0" eaLnBrk="1" latinLnBrk="0" hangingPunct="1">
      <a:defRPr kern="1200">
        <a:solidFill>
          <a:schemeClr val="tx1"/>
        </a:solidFill>
        <a:latin typeface="Arial" pitchFamily="34" charset="0"/>
        <a:ea typeface="SimSun" pitchFamily="2" charset="-122"/>
        <a:cs typeface="+mn-cs"/>
      </a:defRPr>
    </a:lvl8pPr>
    <a:lvl9pPr marL="3657600" algn="l" defTabSz="914400" rtl="0" eaLnBrk="1" latinLnBrk="0" hangingPunct="1">
      <a:defRPr kern="1200">
        <a:solidFill>
          <a:schemeClr val="tx1"/>
        </a:solidFill>
        <a:latin typeface="Arial" pitchFamily="34" charset="0"/>
        <a:ea typeface="SimSun"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AD1782"/>
    <a:srgbClr val="CB1B99"/>
    <a:srgbClr val="630D4A"/>
    <a:srgbClr val="DD8833"/>
    <a:srgbClr val="3D0536"/>
    <a:srgbClr val="FFFF00"/>
    <a:srgbClr val="E8FF11"/>
    <a:srgbClr val="104010"/>
    <a:srgbClr val="3212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23" autoAdjust="0"/>
    <p:restoredTop sz="93455" autoAdjust="0"/>
  </p:normalViewPr>
  <p:slideViewPr>
    <p:cSldViewPr snapToGrid="0" snapToObjects="1">
      <p:cViewPr varScale="1">
        <p:scale>
          <a:sx n="75" d="100"/>
          <a:sy n="75" d="100"/>
        </p:scale>
        <p:origin x="72" y="474"/>
      </p:cViewPr>
      <p:guideLst>
        <p:guide orient="horz" pos="2160"/>
        <p:guide pos="3840"/>
      </p:guideLst>
    </p:cSldViewPr>
  </p:slideViewPr>
  <p:outlineViewPr>
    <p:cViewPr>
      <p:scale>
        <a:sx n="33" d="100"/>
        <a:sy n="33" d="100"/>
      </p:scale>
      <p:origin x="0" y="-12342"/>
    </p:cViewPr>
  </p:outlineViewPr>
  <p:notesTextViewPr>
    <p:cViewPr>
      <p:scale>
        <a:sx n="1" d="1"/>
        <a:sy n="1" d="1"/>
      </p:scale>
      <p:origin x="0" y="0"/>
    </p:cViewPr>
  </p:notesTextViewPr>
  <p:sorterViewPr>
    <p:cViewPr>
      <p:scale>
        <a:sx n="66" d="100"/>
        <a:sy n="66" d="100"/>
      </p:scale>
      <p:origin x="0" y="6974"/>
    </p:cViewPr>
  </p:sorterViewPr>
  <p:notesViewPr>
    <p:cSldViewPr snapToGrid="0" snapToObjects="1">
      <p:cViewPr varScale="1">
        <p:scale>
          <a:sx n="49" d="100"/>
          <a:sy n="49" d="100"/>
        </p:scale>
        <p:origin x="2916" y="54"/>
      </p:cViewPr>
      <p:guideLst/>
    </p:cSldViewPr>
  </p:notes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52FA75-A765-4061-8240-7EE5A7144823}"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3274153B-6171-41F5-9E58-BA546E54408B}">
      <dgm:prSet phldrT="[Text]"/>
      <dgm:spPr/>
      <dgm:t>
        <a:bodyPr/>
        <a:lstStyle/>
        <a:p>
          <a:r>
            <a:rPr lang="en-US" dirty="0" smtClean="0"/>
            <a:t>Submission of commitment form</a:t>
          </a:r>
          <a:endParaRPr lang="en-US" dirty="0"/>
        </a:p>
      </dgm:t>
    </dgm:pt>
    <dgm:pt modelId="{9EA50FC9-BFA2-4C5F-B76D-F1E65B00AA66}" type="parTrans" cxnId="{10F6644F-E4A7-4BE9-A3DD-03624B436325}">
      <dgm:prSet/>
      <dgm:spPr/>
      <dgm:t>
        <a:bodyPr/>
        <a:lstStyle/>
        <a:p>
          <a:endParaRPr lang="en-US"/>
        </a:p>
      </dgm:t>
    </dgm:pt>
    <dgm:pt modelId="{0DE2D5D7-5B61-4EDB-A8B8-80C3B5BD36EE}" type="sibTrans" cxnId="{10F6644F-E4A7-4BE9-A3DD-03624B436325}">
      <dgm:prSet/>
      <dgm:spPr/>
      <dgm:t>
        <a:bodyPr/>
        <a:lstStyle/>
        <a:p>
          <a:endParaRPr lang="en-US"/>
        </a:p>
      </dgm:t>
    </dgm:pt>
    <dgm:pt modelId="{4A7C3477-6A25-4E1D-93C1-A6B2E39E878C}">
      <dgm:prSet phldrT="[Text]"/>
      <dgm:spPr/>
      <dgm:t>
        <a:bodyPr/>
        <a:lstStyle/>
        <a:p>
          <a:r>
            <a:rPr lang="en-US" dirty="0" smtClean="0"/>
            <a:t>Assignment 1 (Literature Review)</a:t>
          </a:r>
          <a:endParaRPr lang="en-US" dirty="0"/>
        </a:p>
      </dgm:t>
    </dgm:pt>
    <dgm:pt modelId="{45F55C06-74AD-4A29-911D-164B02ED30C6}" type="parTrans" cxnId="{4E606DCC-731D-4726-95AF-3F93048ECDC3}">
      <dgm:prSet/>
      <dgm:spPr/>
      <dgm:t>
        <a:bodyPr/>
        <a:lstStyle/>
        <a:p>
          <a:endParaRPr lang="en-US"/>
        </a:p>
      </dgm:t>
    </dgm:pt>
    <dgm:pt modelId="{496077F6-2FE2-4108-8D94-B3EF472D040D}" type="sibTrans" cxnId="{4E606DCC-731D-4726-95AF-3F93048ECDC3}">
      <dgm:prSet/>
      <dgm:spPr/>
      <dgm:t>
        <a:bodyPr/>
        <a:lstStyle/>
        <a:p>
          <a:endParaRPr lang="en-US"/>
        </a:p>
      </dgm:t>
    </dgm:pt>
    <dgm:pt modelId="{5FBAE6DC-928D-422F-AE4A-B1A46FCD82E2}">
      <dgm:prSet phldrT="[Text]"/>
      <dgm:spPr/>
      <dgm:t>
        <a:bodyPr/>
        <a:lstStyle/>
        <a:p>
          <a:r>
            <a:rPr lang="en-US" b="1" dirty="0" smtClean="0">
              <a:solidFill>
                <a:srgbClr val="C00000"/>
              </a:solidFill>
            </a:rPr>
            <a:t>Wed 28 Oct 2020 (Week 03)</a:t>
          </a:r>
          <a:endParaRPr lang="en-US" b="1" dirty="0">
            <a:solidFill>
              <a:srgbClr val="C00000"/>
            </a:solidFill>
          </a:endParaRPr>
        </a:p>
      </dgm:t>
    </dgm:pt>
    <dgm:pt modelId="{2E9AAE09-2696-4096-B4DA-9632D1B105DD}" type="parTrans" cxnId="{1B8A0FB1-3203-4731-AF5C-E752F0DA025A}">
      <dgm:prSet/>
      <dgm:spPr/>
      <dgm:t>
        <a:bodyPr/>
        <a:lstStyle/>
        <a:p>
          <a:endParaRPr lang="en-US"/>
        </a:p>
      </dgm:t>
    </dgm:pt>
    <dgm:pt modelId="{C9555B69-3CD1-4A8F-B55A-E53D7EBE2F37}" type="sibTrans" cxnId="{1B8A0FB1-3203-4731-AF5C-E752F0DA025A}">
      <dgm:prSet/>
      <dgm:spPr/>
      <dgm:t>
        <a:bodyPr/>
        <a:lstStyle/>
        <a:p>
          <a:endParaRPr lang="en-US"/>
        </a:p>
      </dgm:t>
    </dgm:pt>
    <dgm:pt modelId="{CB67E04A-76F9-4810-95B8-0905A4E8C37F}">
      <dgm:prSet/>
      <dgm:spPr/>
      <dgm:t>
        <a:bodyPr/>
        <a:lstStyle/>
        <a:p>
          <a:r>
            <a:rPr lang="en-US" dirty="0" smtClean="0"/>
            <a:t>Assignment 2 (Special Topic Proposal)</a:t>
          </a:r>
        </a:p>
      </dgm:t>
    </dgm:pt>
    <dgm:pt modelId="{5F87FDE5-C022-4596-8F8D-790E66C01EF7}" type="parTrans" cxnId="{DAEE8442-EC27-4BAE-8879-A12D94DC6F25}">
      <dgm:prSet/>
      <dgm:spPr/>
      <dgm:t>
        <a:bodyPr/>
        <a:lstStyle/>
        <a:p>
          <a:endParaRPr lang="en-US"/>
        </a:p>
      </dgm:t>
    </dgm:pt>
    <dgm:pt modelId="{1B38FDA0-E8FF-4EC9-984B-A2814D650BB9}" type="sibTrans" cxnId="{DAEE8442-EC27-4BAE-8879-A12D94DC6F25}">
      <dgm:prSet/>
      <dgm:spPr/>
      <dgm:t>
        <a:bodyPr/>
        <a:lstStyle/>
        <a:p>
          <a:endParaRPr lang="en-US"/>
        </a:p>
      </dgm:t>
    </dgm:pt>
    <dgm:pt modelId="{4E06F001-9155-4A95-80F3-D8B34C889092}">
      <dgm:prSet/>
      <dgm:spPr/>
      <dgm:t>
        <a:bodyPr/>
        <a:lstStyle/>
        <a:p>
          <a:r>
            <a:rPr lang="en-US" dirty="0" smtClean="0"/>
            <a:t>Test</a:t>
          </a:r>
        </a:p>
      </dgm:t>
    </dgm:pt>
    <dgm:pt modelId="{8FC022AD-7570-43FF-86BB-90AE8949A9EF}" type="parTrans" cxnId="{EDCCDFB8-ADC5-44EC-B9DC-B1AB36DD0ABB}">
      <dgm:prSet/>
      <dgm:spPr/>
      <dgm:t>
        <a:bodyPr/>
        <a:lstStyle/>
        <a:p>
          <a:endParaRPr lang="en-US"/>
        </a:p>
      </dgm:t>
    </dgm:pt>
    <dgm:pt modelId="{C91B55E3-0FAE-4FE9-8A6A-68FE5FB78F4F}" type="sibTrans" cxnId="{EDCCDFB8-ADC5-44EC-B9DC-B1AB36DD0ABB}">
      <dgm:prSet/>
      <dgm:spPr/>
      <dgm:t>
        <a:bodyPr/>
        <a:lstStyle/>
        <a:p>
          <a:endParaRPr lang="en-US"/>
        </a:p>
      </dgm:t>
    </dgm:pt>
    <dgm:pt modelId="{9AE9EC37-A6F4-4152-BB9A-2C7A6612EABA}">
      <dgm:prSet/>
      <dgm:spPr/>
      <dgm:t>
        <a:bodyPr/>
        <a:lstStyle/>
        <a:p>
          <a:r>
            <a:rPr lang="en-US" dirty="0" smtClean="0"/>
            <a:t>Full technical paper</a:t>
          </a:r>
        </a:p>
      </dgm:t>
    </dgm:pt>
    <dgm:pt modelId="{C0306C94-86BC-4EF6-8942-E092CD452C54}" type="parTrans" cxnId="{2DC5C0DD-F7C5-481E-BD76-80B4B76E70A4}">
      <dgm:prSet/>
      <dgm:spPr/>
      <dgm:t>
        <a:bodyPr/>
        <a:lstStyle/>
        <a:p>
          <a:endParaRPr lang="en-US"/>
        </a:p>
      </dgm:t>
    </dgm:pt>
    <dgm:pt modelId="{16D6619F-7CAB-418A-B09B-2886BAB9997D}" type="sibTrans" cxnId="{2DC5C0DD-F7C5-481E-BD76-80B4B76E70A4}">
      <dgm:prSet/>
      <dgm:spPr/>
      <dgm:t>
        <a:bodyPr/>
        <a:lstStyle/>
        <a:p>
          <a:endParaRPr lang="en-US"/>
        </a:p>
      </dgm:t>
    </dgm:pt>
    <dgm:pt modelId="{CDC3B9FC-6F2D-4CD9-A376-D008CFD6EBDF}">
      <dgm:prSet/>
      <dgm:spPr/>
      <dgm:t>
        <a:bodyPr/>
        <a:lstStyle/>
        <a:p>
          <a:r>
            <a:rPr lang="en-US" dirty="0" smtClean="0"/>
            <a:t>Video presentation</a:t>
          </a:r>
        </a:p>
      </dgm:t>
    </dgm:pt>
    <dgm:pt modelId="{ECEE40E2-2B78-43D1-84EC-792E8889E2BC}" type="parTrans" cxnId="{7C1B6FAB-844A-44AA-8E0D-33DBD1D2FDC8}">
      <dgm:prSet/>
      <dgm:spPr/>
      <dgm:t>
        <a:bodyPr/>
        <a:lstStyle/>
        <a:p>
          <a:endParaRPr lang="en-US"/>
        </a:p>
      </dgm:t>
    </dgm:pt>
    <dgm:pt modelId="{C296C983-88A9-46EB-9F82-82CA3F3E7313}" type="sibTrans" cxnId="{7C1B6FAB-844A-44AA-8E0D-33DBD1D2FDC8}">
      <dgm:prSet/>
      <dgm:spPr/>
      <dgm:t>
        <a:bodyPr/>
        <a:lstStyle/>
        <a:p>
          <a:endParaRPr lang="en-US"/>
        </a:p>
      </dgm:t>
    </dgm:pt>
    <dgm:pt modelId="{90760BB0-BE56-4DD7-8671-58490D0D7445}">
      <dgm:prSet phldrT="[Text]"/>
      <dgm:spPr/>
      <dgm:t>
        <a:bodyPr/>
        <a:lstStyle/>
        <a:p>
          <a:r>
            <a:rPr lang="en-US" b="1" dirty="0" smtClean="0">
              <a:solidFill>
                <a:srgbClr val="C00000"/>
              </a:solidFill>
            </a:rPr>
            <a:t>Thu 19 Nov 2020 (Week 06)</a:t>
          </a:r>
          <a:endParaRPr lang="en-US" b="1" dirty="0">
            <a:solidFill>
              <a:srgbClr val="C00000"/>
            </a:solidFill>
          </a:endParaRPr>
        </a:p>
      </dgm:t>
    </dgm:pt>
    <dgm:pt modelId="{4BDA3026-5F28-43BD-B1AA-4F67F9C61FB8}" type="parTrans" cxnId="{0873C7EF-8B9D-486E-AE25-B34303CD2880}">
      <dgm:prSet/>
      <dgm:spPr/>
      <dgm:t>
        <a:bodyPr/>
        <a:lstStyle/>
        <a:p>
          <a:endParaRPr lang="en-US"/>
        </a:p>
      </dgm:t>
    </dgm:pt>
    <dgm:pt modelId="{0184899E-F72F-41E9-A7E9-7D15245F197A}" type="sibTrans" cxnId="{0873C7EF-8B9D-486E-AE25-B34303CD2880}">
      <dgm:prSet/>
      <dgm:spPr/>
      <dgm:t>
        <a:bodyPr/>
        <a:lstStyle/>
        <a:p>
          <a:endParaRPr lang="en-US"/>
        </a:p>
      </dgm:t>
    </dgm:pt>
    <dgm:pt modelId="{5088D992-D9B8-4817-94AC-3B1710EE67FC}">
      <dgm:prSet/>
      <dgm:spPr/>
      <dgm:t>
        <a:bodyPr/>
        <a:lstStyle/>
        <a:p>
          <a:r>
            <a:rPr lang="en-US" b="1" dirty="0" smtClean="0">
              <a:solidFill>
                <a:srgbClr val="C00000"/>
              </a:solidFill>
            </a:rPr>
            <a:t>Thu 10 Dec 2020 (Week 09)</a:t>
          </a:r>
        </a:p>
      </dgm:t>
    </dgm:pt>
    <dgm:pt modelId="{7ABF368D-985B-4A94-9F24-F38494CFD5F1}" type="parTrans" cxnId="{55C0C3DF-E88B-41A4-90AB-CEE6368502D1}">
      <dgm:prSet/>
      <dgm:spPr/>
      <dgm:t>
        <a:bodyPr/>
        <a:lstStyle/>
        <a:p>
          <a:endParaRPr lang="en-US"/>
        </a:p>
      </dgm:t>
    </dgm:pt>
    <dgm:pt modelId="{5788A045-2F0D-4997-820F-A5B61E874135}" type="sibTrans" cxnId="{55C0C3DF-E88B-41A4-90AB-CEE6368502D1}">
      <dgm:prSet/>
      <dgm:spPr/>
      <dgm:t>
        <a:bodyPr/>
        <a:lstStyle/>
        <a:p>
          <a:endParaRPr lang="en-US"/>
        </a:p>
      </dgm:t>
    </dgm:pt>
    <dgm:pt modelId="{7289D692-41B3-4344-A4B8-6054892A4B7A}">
      <dgm:prSet/>
      <dgm:spPr/>
      <dgm:t>
        <a:bodyPr/>
        <a:lstStyle/>
        <a:p>
          <a:r>
            <a:rPr lang="en-US" b="1" dirty="0" smtClean="0">
              <a:solidFill>
                <a:srgbClr val="C00000"/>
              </a:solidFill>
            </a:rPr>
            <a:t>Fri 18 Dec 2020 (Week 10)</a:t>
          </a:r>
        </a:p>
      </dgm:t>
    </dgm:pt>
    <dgm:pt modelId="{0BF618B2-BF85-4AAF-8F8A-6E2135A8D412}" type="parTrans" cxnId="{03E06CA3-3D28-4569-B1BB-F5E7783ECA29}">
      <dgm:prSet/>
      <dgm:spPr/>
      <dgm:t>
        <a:bodyPr/>
        <a:lstStyle/>
        <a:p>
          <a:endParaRPr lang="en-US"/>
        </a:p>
      </dgm:t>
    </dgm:pt>
    <dgm:pt modelId="{7E4B9FE7-4004-4BC1-85EE-3D7EDEEC9DBB}" type="sibTrans" cxnId="{03E06CA3-3D28-4569-B1BB-F5E7783ECA29}">
      <dgm:prSet/>
      <dgm:spPr/>
      <dgm:t>
        <a:bodyPr/>
        <a:lstStyle/>
        <a:p>
          <a:endParaRPr lang="en-US"/>
        </a:p>
      </dgm:t>
    </dgm:pt>
    <dgm:pt modelId="{2A556941-F218-4CA9-9056-57D4A8C2B2D7}">
      <dgm:prSet/>
      <dgm:spPr/>
      <dgm:t>
        <a:bodyPr/>
        <a:lstStyle/>
        <a:p>
          <a:r>
            <a:rPr lang="en-US" b="1" dirty="0" smtClean="0">
              <a:solidFill>
                <a:srgbClr val="C00000"/>
              </a:solidFill>
            </a:rPr>
            <a:t>Thu 21 Jan 2021 (Week 15)</a:t>
          </a:r>
        </a:p>
      </dgm:t>
    </dgm:pt>
    <dgm:pt modelId="{160B82B2-EFE1-460E-882A-86AD0C196243}" type="parTrans" cxnId="{F40387A9-17E4-4222-8385-0F44C92C2716}">
      <dgm:prSet/>
      <dgm:spPr/>
      <dgm:t>
        <a:bodyPr/>
        <a:lstStyle/>
        <a:p>
          <a:endParaRPr lang="en-US"/>
        </a:p>
      </dgm:t>
    </dgm:pt>
    <dgm:pt modelId="{2707D800-27F2-4F32-9C6C-AE5745E9DFA9}" type="sibTrans" cxnId="{F40387A9-17E4-4222-8385-0F44C92C2716}">
      <dgm:prSet/>
      <dgm:spPr/>
      <dgm:t>
        <a:bodyPr/>
        <a:lstStyle/>
        <a:p>
          <a:endParaRPr lang="en-US"/>
        </a:p>
      </dgm:t>
    </dgm:pt>
    <dgm:pt modelId="{2C80F31A-C39A-410B-857C-D63DF88D889F}">
      <dgm:prSet/>
      <dgm:spPr/>
      <dgm:t>
        <a:bodyPr/>
        <a:lstStyle/>
        <a:p>
          <a:r>
            <a:rPr lang="en-US" b="1" dirty="0" smtClean="0">
              <a:solidFill>
                <a:srgbClr val="C00000"/>
              </a:solidFill>
            </a:rPr>
            <a:t>Thu 21 Jan 2021 (Week 15)</a:t>
          </a:r>
        </a:p>
      </dgm:t>
    </dgm:pt>
    <dgm:pt modelId="{F2DBBCCE-5F07-4EDE-BBE3-105DF2F5E0BD}" type="parTrans" cxnId="{B745D738-4887-4602-84CF-E82C53ED1ACA}">
      <dgm:prSet/>
      <dgm:spPr/>
      <dgm:t>
        <a:bodyPr/>
        <a:lstStyle/>
        <a:p>
          <a:endParaRPr lang="en-US"/>
        </a:p>
      </dgm:t>
    </dgm:pt>
    <dgm:pt modelId="{C26E27D2-E670-4FE4-93CD-30FE311D77F7}" type="sibTrans" cxnId="{B745D738-4887-4602-84CF-E82C53ED1ACA}">
      <dgm:prSet/>
      <dgm:spPr/>
      <dgm:t>
        <a:bodyPr/>
        <a:lstStyle/>
        <a:p>
          <a:endParaRPr lang="en-US"/>
        </a:p>
      </dgm:t>
    </dgm:pt>
    <dgm:pt modelId="{954B1B70-70F3-4825-B2E3-C0B11DFBBCC6}" type="pres">
      <dgm:prSet presAssocID="{CA52FA75-A765-4061-8240-7EE5A7144823}" presName="rootnode" presStyleCnt="0">
        <dgm:presLayoutVars>
          <dgm:chMax/>
          <dgm:chPref/>
          <dgm:dir/>
          <dgm:animLvl val="lvl"/>
        </dgm:presLayoutVars>
      </dgm:prSet>
      <dgm:spPr/>
      <dgm:t>
        <a:bodyPr/>
        <a:lstStyle/>
        <a:p>
          <a:endParaRPr lang="en-US"/>
        </a:p>
      </dgm:t>
    </dgm:pt>
    <dgm:pt modelId="{181C5533-02A9-45B1-B708-C077A22CF923}" type="pres">
      <dgm:prSet presAssocID="{3274153B-6171-41F5-9E58-BA546E54408B}" presName="composite" presStyleCnt="0"/>
      <dgm:spPr/>
    </dgm:pt>
    <dgm:pt modelId="{E6B0E329-59BC-481A-9A44-38E73DB4D265}" type="pres">
      <dgm:prSet presAssocID="{3274153B-6171-41F5-9E58-BA546E54408B}" presName="LShape" presStyleLbl="alignNode1" presStyleIdx="0" presStyleCnt="11"/>
      <dgm:spPr/>
    </dgm:pt>
    <dgm:pt modelId="{2E6CF894-6F1C-409B-BAD3-7C37BD7DDF25}" type="pres">
      <dgm:prSet presAssocID="{3274153B-6171-41F5-9E58-BA546E54408B}" presName="ParentText" presStyleLbl="revTx" presStyleIdx="0" presStyleCnt="6">
        <dgm:presLayoutVars>
          <dgm:chMax val="0"/>
          <dgm:chPref val="0"/>
          <dgm:bulletEnabled val="1"/>
        </dgm:presLayoutVars>
      </dgm:prSet>
      <dgm:spPr/>
      <dgm:t>
        <a:bodyPr/>
        <a:lstStyle/>
        <a:p>
          <a:endParaRPr lang="en-US"/>
        </a:p>
      </dgm:t>
    </dgm:pt>
    <dgm:pt modelId="{547C3F62-35ED-4A34-BEE5-ADD9E7B2D575}" type="pres">
      <dgm:prSet presAssocID="{3274153B-6171-41F5-9E58-BA546E54408B}" presName="Triangle" presStyleLbl="alignNode1" presStyleIdx="1" presStyleCnt="11"/>
      <dgm:spPr/>
    </dgm:pt>
    <dgm:pt modelId="{0F0DBFEB-E4FC-4E00-AC6B-F5107CC4438F}" type="pres">
      <dgm:prSet presAssocID="{0DE2D5D7-5B61-4EDB-A8B8-80C3B5BD36EE}" presName="sibTrans" presStyleCnt="0"/>
      <dgm:spPr/>
    </dgm:pt>
    <dgm:pt modelId="{3E2493E7-DAC7-41E4-8D14-6570EBC4ED31}" type="pres">
      <dgm:prSet presAssocID="{0DE2D5D7-5B61-4EDB-A8B8-80C3B5BD36EE}" presName="space" presStyleCnt="0"/>
      <dgm:spPr/>
    </dgm:pt>
    <dgm:pt modelId="{71CDABA9-474B-44A4-BA5D-9F7D13325929}" type="pres">
      <dgm:prSet presAssocID="{4A7C3477-6A25-4E1D-93C1-A6B2E39E878C}" presName="composite" presStyleCnt="0"/>
      <dgm:spPr/>
    </dgm:pt>
    <dgm:pt modelId="{0A6F4D34-D968-4E96-B5A0-A33331D58A79}" type="pres">
      <dgm:prSet presAssocID="{4A7C3477-6A25-4E1D-93C1-A6B2E39E878C}" presName="LShape" presStyleLbl="alignNode1" presStyleIdx="2" presStyleCnt="11"/>
      <dgm:spPr/>
    </dgm:pt>
    <dgm:pt modelId="{21DE1A8D-9F7F-43E3-B724-21403DB73C43}" type="pres">
      <dgm:prSet presAssocID="{4A7C3477-6A25-4E1D-93C1-A6B2E39E878C}" presName="ParentText" presStyleLbl="revTx" presStyleIdx="1" presStyleCnt="6">
        <dgm:presLayoutVars>
          <dgm:chMax val="0"/>
          <dgm:chPref val="0"/>
          <dgm:bulletEnabled val="1"/>
        </dgm:presLayoutVars>
      </dgm:prSet>
      <dgm:spPr/>
      <dgm:t>
        <a:bodyPr/>
        <a:lstStyle/>
        <a:p>
          <a:endParaRPr lang="en-US"/>
        </a:p>
      </dgm:t>
    </dgm:pt>
    <dgm:pt modelId="{EF02FE1B-D7FD-421F-98D2-96E6D436DFE1}" type="pres">
      <dgm:prSet presAssocID="{4A7C3477-6A25-4E1D-93C1-A6B2E39E878C}" presName="Triangle" presStyleLbl="alignNode1" presStyleIdx="3" presStyleCnt="11"/>
      <dgm:spPr/>
    </dgm:pt>
    <dgm:pt modelId="{06A7A9AF-4DCF-4AE9-A884-68C50C1256F9}" type="pres">
      <dgm:prSet presAssocID="{496077F6-2FE2-4108-8D94-B3EF472D040D}" presName="sibTrans" presStyleCnt="0"/>
      <dgm:spPr/>
    </dgm:pt>
    <dgm:pt modelId="{07530013-9E62-465C-A322-BABEEE712EEF}" type="pres">
      <dgm:prSet presAssocID="{496077F6-2FE2-4108-8D94-B3EF472D040D}" presName="space" presStyleCnt="0"/>
      <dgm:spPr/>
    </dgm:pt>
    <dgm:pt modelId="{017F009E-2732-4A9E-9ECA-A381F510EBDC}" type="pres">
      <dgm:prSet presAssocID="{CB67E04A-76F9-4810-95B8-0905A4E8C37F}" presName="composite" presStyleCnt="0"/>
      <dgm:spPr/>
    </dgm:pt>
    <dgm:pt modelId="{6D814AF7-7FB4-4021-BFBE-D92B27EF1ED0}" type="pres">
      <dgm:prSet presAssocID="{CB67E04A-76F9-4810-95B8-0905A4E8C37F}" presName="LShape" presStyleLbl="alignNode1" presStyleIdx="4" presStyleCnt="11"/>
      <dgm:spPr/>
    </dgm:pt>
    <dgm:pt modelId="{455BA82C-7B60-444E-87BA-B83803450790}" type="pres">
      <dgm:prSet presAssocID="{CB67E04A-76F9-4810-95B8-0905A4E8C37F}" presName="ParentText" presStyleLbl="revTx" presStyleIdx="2" presStyleCnt="6">
        <dgm:presLayoutVars>
          <dgm:chMax val="0"/>
          <dgm:chPref val="0"/>
          <dgm:bulletEnabled val="1"/>
        </dgm:presLayoutVars>
      </dgm:prSet>
      <dgm:spPr/>
      <dgm:t>
        <a:bodyPr/>
        <a:lstStyle/>
        <a:p>
          <a:endParaRPr lang="en-US"/>
        </a:p>
      </dgm:t>
    </dgm:pt>
    <dgm:pt modelId="{8848EEC9-0470-417F-A315-F89BE0B443FD}" type="pres">
      <dgm:prSet presAssocID="{CB67E04A-76F9-4810-95B8-0905A4E8C37F}" presName="Triangle" presStyleLbl="alignNode1" presStyleIdx="5" presStyleCnt="11"/>
      <dgm:spPr/>
    </dgm:pt>
    <dgm:pt modelId="{28138DD0-AADF-4DFA-A5E0-A77A8884F528}" type="pres">
      <dgm:prSet presAssocID="{1B38FDA0-E8FF-4EC9-984B-A2814D650BB9}" presName="sibTrans" presStyleCnt="0"/>
      <dgm:spPr/>
    </dgm:pt>
    <dgm:pt modelId="{FFD5311C-2046-4093-89B7-05E666F9A21B}" type="pres">
      <dgm:prSet presAssocID="{1B38FDA0-E8FF-4EC9-984B-A2814D650BB9}" presName="space" presStyleCnt="0"/>
      <dgm:spPr/>
    </dgm:pt>
    <dgm:pt modelId="{26569F57-0275-4658-8FE0-91CE81DE1F6E}" type="pres">
      <dgm:prSet presAssocID="{4E06F001-9155-4A95-80F3-D8B34C889092}" presName="composite" presStyleCnt="0"/>
      <dgm:spPr/>
    </dgm:pt>
    <dgm:pt modelId="{19590752-654D-49CB-92D6-F1CD870B383C}" type="pres">
      <dgm:prSet presAssocID="{4E06F001-9155-4A95-80F3-D8B34C889092}" presName="LShape" presStyleLbl="alignNode1" presStyleIdx="6" presStyleCnt="11"/>
      <dgm:spPr/>
    </dgm:pt>
    <dgm:pt modelId="{CEA05FD6-280F-4329-844A-9B1A0B900F89}" type="pres">
      <dgm:prSet presAssocID="{4E06F001-9155-4A95-80F3-D8B34C889092}" presName="ParentText" presStyleLbl="revTx" presStyleIdx="3" presStyleCnt="6">
        <dgm:presLayoutVars>
          <dgm:chMax val="0"/>
          <dgm:chPref val="0"/>
          <dgm:bulletEnabled val="1"/>
        </dgm:presLayoutVars>
      </dgm:prSet>
      <dgm:spPr/>
      <dgm:t>
        <a:bodyPr/>
        <a:lstStyle/>
        <a:p>
          <a:endParaRPr lang="en-US"/>
        </a:p>
      </dgm:t>
    </dgm:pt>
    <dgm:pt modelId="{F5FB5E4B-E182-48FB-B4DF-FB1A520F443B}" type="pres">
      <dgm:prSet presAssocID="{4E06F001-9155-4A95-80F3-D8B34C889092}" presName="Triangle" presStyleLbl="alignNode1" presStyleIdx="7" presStyleCnt="11"/>
      <dgm:spPr/>
    </dgm:pt>
    <dgm:pt modelId="{FC7AA3B4-619C-4811-9745-DC0F0C477D3A}" type="pres">
      <dgm:prSet presAssocID="{C91B55E3-0FAE-4FE9-8A6A-68FE5FB78F4F}" presName="sibTrans" presStyleCnt="0"/>
      <dgm:spPr/>
    </dgm:pt>
    <dgm:pt modelId="{FD552B31-3F7D-4C8A-BC41-D06C3152FE1E}" type="pres">
      <dgm:prSet presAssocID="{C91B55E3-0FAE-4FE9-8A6A-68FE5FB78F4F}" presName="space" presStyleCnt="0"/>
      <dgm:spPr/>
    </dgm:pt>
    <dgm:pt modelId="{25D72607-CCBD-4450-A81E-39D2128855E7}" type="pres">
      <dgm:prSet presAssocID="{9AE9EC37-A6F4-4152-BB9A-2C7A6612EABA}" presName="composite" presStyleCnt="0"/>
      <dgm:spPr/>
    </dgm:pt>
    <dgm:pt modelId="{3EDC8911-E626-4C4F-A595-00F2DA32A6BE}" type="pres">
      <dgm:prSet presAssocID="{9AE9EC37-A6F4-4152-BB9A-2C7A6612EABA}" presName="LShape" presStyleLbl="alignNode1" presStyleIdx="8" presStyleCnt="11"/>
      <dgm:spPr/>
    </dgm:pt>
    <dgm:pt modelId="{81088DF2-0FCE-4CE8-A1FE-A60878AF5520}" type="pres">
      <dgm:prSet presAssocID="{9AE9EC37-A6F4-4152-BB9A-2C7A6612EABA}" presName="ParentText" presStyleLbl="revTx" presStyleIdx="4" presStyleCnt="6">
        <dgm:presLayoutVars>
          <dgm:chMax val="0"/>
          <dgm:chPref val="0"/>
          <dgm:bulletEnabled val="1"/>
        </dgm:presLayoutVars>
      </dgm:prSet>
      <dgm:spPr/>
      <dgm:t>
        <a:bodyPr/>
        <a:lstStyle/>
        <a:p>
          <a:endParaRPr lang="en-US"/>
        </a:p>
      </dgm:t>
    </dgm:pt>
    <dgm:pt modelId="{CA333A1F-BB8F-47FF-94D5-06D50C57AFA8}" type="pres">
      <dgm:prSet presAssocID="{9AE9EC37-A6F4-4152-BB9A-2C7A6612EABA}" presName="Triangle" presStyleLbl="alignNode1" presStyleIdx="9" presStyleCnt="11"/>
      <dgm:spPr/>
    </dgm:pt>
    <dgm:pt modelId="{02F5E549-0A20-4591-80A6-0F5F17F95F69}" type="pres">
      <dgm:prSet presAssocID="{16D6619F-7CAB-418A-B09B-2886BAB9997D}" presName="sibTrans" presStyleCnt="0"/>
      <dgm:spPr/>
    </dgm:pt>
    <dgm:pt modelId="{00CD94DC-14A2-498A-92C0-95E57F420F19}" type="pres">
      <dgm:prSet presAssocID="{16D6619F-7CAB-418A-B09B-2886BAB9997D}" presName="space" presStyleCnt="0"/>
      <dgm:spPr/>
    </dgm:pt>
    <dgm:pt modelId="{530F1309-340D-4B90-AF70-F66635B0FBCA}" type="pres">
      <dgm:prSet presAssocID="{CDC3B9FC-6F2D-4CD9-A376-D008CFD6EBDF}" presName="composite" presStyleCnt="0"/>
      <dgm:spPr/>
    </dgm:pt>
    <dgm:pt modelId="{15D531BC-6573-4BE9-AEC2-77EF149DEEFC}" type="pres">
      <dgm:prSet presAssocID="{CDC3B9FC-6F2D-4CD9-A376-D008CFD6EBDF}" presName="LShape" presStyleLbl="alignNode1" presStyleIdx="10" presStyleCnt="11"/>
      <dgm:spPr/>
    </dgm:pt>
    <dgm:pt modelId="{3E17FDF2-4A9B-44BE-B63D-3D024E8F2561}" type="pres">
      <dgm:prSet presAssocID="{CDC3B9FC-6F2D-4CD9-A376-D008CFD6EBDF}" presName="ParentText" presStyleLbl="revTx" presStyleIdx="5" presStyleCnt="6">
        <dgm:presLayoutVars>
          <dgm:chMax val="0"/>
          <dgm:chPref val="0"/>
          <dgm:bulletEnabled val="1"/>
        </dgm:presLayoutVars>
      </dgm:prSet>
      <dgm:spPr/>
      <dgm:t>
        <a:bodyPr/>
        <a:lstStyle/>
        <a:p>
          <a:endParaRPr lang="en-US"/>
        </a:p>
      </dgm:t>
    </dgm:pt>
  </dgm:ptLst>
  <dgm:cxnLst>
    <dgm:cxn modelId="{9D52444F-F3C9-4B66-9357-20A8E2618F94}" type="presOf" srcId="{7289D692-41B3-4344-A4B8-6054892A4B7A}" destId="{CEA05FD6-280F-4329-844A-9B1A0B900F89}" srcOrd="0" destOrd="1" presId="urn:microsoft.com/office/officeart/2009/3/layout/StepUpProcess"/>
    <dgm:cxn modelId="{DAEE8442-EC27-4BAE-8879-A12D94DC6F25}" srcId="{CA52FA75-A765-4061-8240-7EE5A7144823}" destId="{CB67E04A-76F9-4810-95B8-0905A4E8C37F}" srcOrd="2" destOrd="0" parTransId="{5F87FDE5-C022-4596-8F8D-790E66C01EF7}" sibTransId="{1B38FDA0-E8FF-4EC9-984B-A2814D650BB9}"/>
    <dgm:cxn modelId="{7C1B6FAB-844A-44AA-8E0D-33DBD1D2FDC8}" srcId="{CA52FA75-A765-4061-8240-7EE5A7144823}" destId="{CDC3B9FC-6F2D-4CD9-A376-D008CFD6EBDF}" srcOrd="5" destOrd="0" parTransId="{ECEE40E2-2B78-43D1-84EC-792E8889E2BC}" sibTransId="{C296C983-88A9-46EB-9F82-82CA3F3E7313}"/>
    <dgm:cxn modelId="{AEEAC6DE-DCAA-42ED-A071-B5A5C1FB45C2}" type="presOf" srcId="{5088D992-D9B8-4817-94AC-3B1710EE67FC}" destId="{455BA82C-7B60-444E-87BA-B83803450790}" srcOrd="0" destOrd="1" presId="urn:microsoft.com/office/officeart/2009/3/layout/StepUpProcess"/>
    <dgm:cxn modelId="{10F6644F-E4A7-4BE9-A3DD-03624B436325}" srcId="{CA52FA75-A765-4061-8240-7EE5A7144823}" destId="{3274153B-6171-41F5-9E58-BA546E54408B}" srcOrd="0" destOrd="0" parTransId="{9EA50FC9-BFA2-4C5F-B76D-F1E65B00AA66}" sibTransId="{0DE2D5D7-5B61-4EDB-A8B8-80C3B5BD36EE}"/>
    <dgm:cxn modelId="{1923F587-D05B-4122-8429-BF3CCBE47AD5}" type="presOf" srcId="{2C80F31A-C39A-410B-857C-D63DF88D889F}" destId="{3E17FDF2-4A9B-44BE-B63D-3D024E8F2561}" srcOrd="0" destOrd="1" presId="urn:microsoft.com/office/officeart/2009/3/layout/StepUpProcess"/>
    <dgm:cxn modelId="{01E4862D-1BCB-426A-9A28-7774A26B50B0}" type="presOf" srcId="{4E06F001-9155-4A95-80F3-D8B34C889092}" destId="{CEA05FD6-280F-4329-844A-9B1A0B900F89}" srcOrd="0" destOrd="0" presId="urn:microsoft.com/office/officeart/2009/3/layout/StepUpProcess"/>
    <dgm:cxn modelId="{0873C7EF-8B9D-486E-AE25-B34303CD2880}" srcId="{4A7C3477-6A25-4E1D-93C1-A6B2E39E878C}" destId="{90760BB0-BE56-4DD7-8671-58490D0D7445}" srcOrd="0" destOrd="0" parTransId="{4BDA3026-5F28-43BD-B1AA-4F67F9C61FB8}" sibTransId="{0184899E-F72F-41E9-A7E9-7D15245F197A}"/>
    <dgm:cxn modelId="{E26F7A07-5B1D-47B5-873D-60077CDEC68D}" type="presOf" srcId="{5FBAE6DC-928D-422F-AE4A-B1A46FCD82E2}" destId="{2E6CF894-6F1C-409B-BAD3-7C37BD7DDF25}" srcOrd="0" destOrd="1" presId="urn:microsoft.com/office/officeart/2009/3/layout/StepUpProcess"/>
    <dgm:cxn modelId="{B745D738-4887-4602-84CF-E82C53ED1ACA}" srcId="{CDC3B9FC-6F2D-4CD9-A376-D008CFD6EBDF}" destId="{2C80F31A-C39A-410B-857C-D63DF88D889F}" srcOrd="0" destOrd="0" parTransId="{F2DBBCCE-5F07-4EDE-BBE3-105DF2F5E0BD}" sibTransId="{C26E27D2-E670-4FE4-93CD-30FE311D77F7}"/>
    <dgm:cxn modelId="{9A41A735-6DFE-4E14-9267-42C6761B018F}" type="presOf" srcId="{4A7C3477-6A25-4E1D-93C1-A6B2E39E878C}" destId="{21DE1A8D-9F7F-43E3-B724-21403DB73C43}" srcOrd="0" destOrd="0" presId="urn:microsoft.com/office/officeart/2009/3/layout/StepUpProcess"/>
    <dgm:cxn modelId="{1B8A0FB1-3203-4731-AF5C-E752F0DA025A}" srcId="{3274153B-6171-41F5-9E58-BA546E54408B}" destId="{5FBAE6DC-928D-422F-AE4A-B1A46FCD82E2}" srcOrd="0" destOrd="0" parTransId="{2E9AAE09-2696-4096-B4DA-9632D1B105DD}" sibTransId="{C9555B69-3CD1-4A8F-B55A-E53D7EBE2F37}"/>
    <dgm:cxn modelId="{2DC5C0DD-F7C5-481E-BD76-80B4B76E70A4}" srcId="{CA52FA75-A765-4061-8240-7EE5A7144823}" destId="{9AE9EC37-A6F4-4152-BB9A-2C7A6612EABA}" srcOrd="4" destOrd="0" parTransId="{C0306C94-86BC-4EF6-8942-E092CD452C54}" sibTransId="{16D6619F-7CAB-418A-B09B-2886BAB9997D}"/>
    <dgm:cxn modelId="{F40387A9-17E4-4222-8385-0F44C92C2716}" srcId="{9AE9EC37-A6F4-4152-BB9A-2C7A6612EABA}" destId="{2A556941-F218-4CA9-9056-57D4A8C2B2D7}" srcOrd="0" destOrd="0" parTransId="{160B82B2-EFE1-460E-882A-86AD0C196243}" sibTransId="{2707D800-27F2-4F32-9C6C-AE5745E9DFA9}"/>
    <dgm:cxn modelId="{03E06CA3-3D28-4569-B1BB-F5E7783ECA29}" srcId="{4E06F001-9155-4A95-80F3-D8B34C889092}" destId="{7289D692-41B3-4344-A4B8-6054892A4B7A}" srcOrd="0" destOrd="0" parTransId="{0BF618B2-BF85-4AAF-8F8A-6E2135A8D412}" sibTransId="{7E4B9FE7-4004-4BC1-85EE-3D7EDEEC9DBB}"/>
    <dgm:cxn modelId="{B2DC22A7-2ECD-46B5-9829-965B5A5A3F43}" type="presOf" srcId="{9AE9EC37-A6F4-4152-BB9A-2C7A6612EABA}" destId="{81088DF2-0FCE-4CE8-A1FE-A60878AF5520}" srcOrd="0" destOrd="0" presId="urn:microsoft.com/office/officeart/2009/3/layout/StepUpProcess"/>
    <dgm:cxn modelId="{4F881882-047A-4EF6-ADBA-6608F1F33162}" type="presOf" srcId="{CDC3B9FC-6F2D-4CD9-A376-D008CFD6EBDF}" destId="{3E17FDF2-4A9B-44BE-B63D-3D024E8F2561}" srcOrd="0" destOrd="0" presId="urn:microsoft.com/office/officeart/2009/3/layout/StepUpProcess"/>
    <dgm:cxn modelId="{4E606DCC-731D-4726-95AF-3F93048ECDC3}" srcId="{CA52FA75-A765-4061-8240-7EE5A7144823}" destId="{4A7C3477-6A25-4E1D-93C1-A6B2E39E878C}" srcOrd="1" destOrd="0" parTransId="{45F55C06-74AD-4A29-911D-164B02ED30C6}" sibTransId="{496077F6-2FE2-4108-8D94-B3EF472D040D}"/>
    <dgm:cxn modelId="{910F913E-79DE-407E-9478-22CFBE34420E}" type="presOf" srcId="{90760BB0-BE56-4DD7-8671-58490D0D7445}" destId="{21DE1A8D-9F7F-43E3-B724-21403DB73C43}" srcOrd="0" destOrd="1" presId="urn:microsoft.com/office/officeart/2009/3/layout/StepUpProcess"/>
    <dgm:cxn modelId="{55C0C3DF-E88B-41A4-90AB-CEE6368502D1}" srcId="{CB67E04A-76F9-4810-95B8-0905A4E8C37F}" destId="{5088D992-D9B8-4817-94AC-3B1710EE67FC}" srcOrd="0" destOrd="0" parTransId="{7ABF368D-985B-4A94-9F24-F38494CFD5F1}" sibTransId="{5788A045-2F0D-4997-820F-A5B61E874135}"/>
    <dgm:cxn modelId="{4863458F-8F0C-40E5-B765-EC5A28A118DD}" type="presOf" srcId="{3274153B-6171-41F5-9E58-BA546E54408B}" destId="{2E6CF894-6F1C-409B-BAD3-7C37BD7DDF25}" srcOrd="0" destOrd="0" presId="urn:microsoft.com/office/officeart/2009/3/layout/StepUpProcess"/>
    <dgm:cxn modelId="{ABA1F927-27EB-465C-9C76-8C62D22E3C66}" type="presOf" srcId="{CB67E04A-76F9-4810-95B8-0905A4E8C37F}" destId="{455BA82C-7B60-444E-87BA-B83803450790}" srcOrd="0" destOrd="0" presId="urn:microsoft.com/office/officeart/2009/3/layout/StepUpProcess"/>
    <dgm:cxn modelId="{8A649413-3BE6-4C86-BDDF-2D5F9C5470D2}" type="presOf" srcId="{CA52FA75-A765-4061-8240-7EE5A7144823}" destId="{954B1B70-70F3-4825-B2E3-C0B11DFBBCC6}" srcOrd="0" destOrd="0" presId="urn:microsoft.com/office/officeart/2009/3/layout/StepUpProcess"/>
    <dgm:cxn modelId="{17C2B485-15CC-49E2-89D3-3329033B39F4}" type="presOf" srcId="{2A556941-F218-4CA9-9056-57D4A8C2B2D7}" destId="{81088DF2-0FCE-4CE8-A1FE-A60878AF5520}" srcOrd="0" destOrd="1" presId="urn:microsoft.com/office/officeart/2009/3/layout/StepUpProcess"/>
    <dgm:cxn modelId="{EDCCDFB8-ADC5-44EC-B9DC-B1AB36DD0ABB}" srcId="{CA52FA75-A765-4061-8240-7EE5A7144823}" destId="{4E06F001-9155-4A95-80F3-D8B34C889092}" srcOrd="3" destOrd="0" parTransId="{8FC022AD-7570-43FF-86BB-90AE8949A9EF}" sibTransId="{C91B55E3-0FAE-4FE9-8A6A-68FE5FB78F4F}"/>
    <dgm:cxn modelId="{0EAC0C33-CE30-4C8F-88E5-01D52C3AFE3C}" type="presParOf" srcId="{954B1B70-70F3-4825-B2E3-C0B11DFBBCC6}" destId="{181C5533-02A9-45B1-B708-C077A22CF923}" srcOrd="0" destOrd="0" presId="urn:microsoft.com/office/officeart/2009/3/layout/StepUpProcess"/>
    <dgm:cxn modelId="{DAC60B3D-759B-4BD8-B58E-0D73889CB561}" type="presParOf" srcId="{181C5533-02A9-45B1-B708-C077A22CF923}" destId="{E6B0E329-59BC-481A-9A44-38E73DB4D265}" srcOrd="0" destOrd="0" presId="urn:microsoft.com/office/officeart/2009/3/layout/StepUpProcess"/>
    <dgm:cxn modelId="{10F57BB5-8E17-4AC3-BC1F-06AE399ECA98}" type="presParOf" srcId="{181C5533-02A9-45B1-B708-C077A22CF923}" destId="{2E6CF894-6F1C-409B-BAD3-7C37BD7DDF25}" srcOrd="1" destOrd="0" presId="urn:microsoft.com/office/officeart/2009/3/layout/StepUpProcess"/>
    <dgm:cxn modelId="{CB9A0235-2B43-45A3-97ED-1E9CD79001B4}" type="presParOf" srcId="{181C5533-02A9-45B1-B708-C077A22CF923}" destId="{547C3F62-35ED-4A34-BEE5-ADD9E7B2D575}" srcOrd="2" destOrd="0" presId="urn:microsoft.com/office/officeart/2009/3/layout/StepUpProcess"/>
    <dgm:cxn modelId="{CA5984D9-DBAD-456E-8E53-E0A9FA5AC0AA}" type="presParOf" srcId="{954B1B70-70F3-4825-B2E3-C0B11DFBBCC6}" destId="{0F0DBFEB-E4FC-4E00-AC6B-F5107CC4438F}" srcOrd="1" destOrd="0" presId="urn:microsoft.com/office/officeart/2009/3/layout/StepUpProcess"/>
    <dgm:cxn modelId="{82E5AC62-B1C8-4192-8223-0F324A1904E7}" type="presParOf" srcId="{0F0DBFEB-E4FC-4E00-AC6B-F5107CC4438F}" destId="{3E2493E7-DAC7-41E4-8D14-6570EBC4ED31}" srcOrd="0" destOrd="0" presId="urn:microsoft.com/office/officeart/2009/3/layout/StepUpProcess"/>
    <dgm:cxn modelId="{A089B4AB-F570-4CBD-8AF7-13362CDACAEF}" type="presParOf" srcId="{954B1B70-70F3-4825-B2E3-C0B11DFBBCC6}" destId="{71CDABA9-474B-44A4-BA5D-9F7D13325929}" srcOrd="2" destOrd="0" presId="urn:microsoft.com/office/officeart/2009/3/layout/StepUpProcess"/>
    <dgm:cxn modelId="{973077EC-50E7-48A2-A472-29DDC9B76844}" type="presParOf" srcId="{71CDABA9-474B-44A4-BA5D-9F7D13325929}" destId="{0A6F4D34-D968-4E96-B5A0-A33331D58A79}" srcOrd="0" destOrd="0" presId="urn:microsoft.com/office/officeart/2009/3/layout/StepUpProcess"/>
    <dgm:cxn modelId="{6FB1E53E-D2D6-41AA-96C1-39354F7C7904}" type="presParOf" srcId="{71CDABA9-474B-44A4-BA5D-9F7D13325929}" destId="{21DE1A8D-9F7F-43E3-B724-21403DB73C43}" srcOrd="1" destOrd="0" presId="urn:microsoft.com/office/officeart/2009/3/layout/StepUpProcess"/>
    <dgm:cxn modelId="{1CDB9CA4-9632-45C4-B354-00A618805D15}" type="presParOf" srcId="{71CDABA9-474B-44A4-BA5D-9F7D13325929}" destId="{EF02FE1B-D7FD-421F-98D2-96E6D436DFE1}" srcOrd="2" destOrd="0" presId="urn:microsoft.com/office/officeart/2009/3/layout/StepUpProcess"/>
    <dgm:cxn modelId="{2FF3DFED-4EA6-439B-9317-EC0B356C8D02}" type="presParOf" srcId="{954B1B70-70F3-4825-B2E3-C0B11DFBBCC6}" destId="{06A7A9AF-4DCF-4AE9-A884-68C50C1256F9}" srcOrd="3" destOrd="0" presId="urn:microsoft.com/office/officeart/2009/3/layout/StepUpProcess"/>
    <dgm:cxn modelId="{73AE3F7D-F0CC-4A1F-BB67-4063843EAC09}" type="presParOf" srcId="{06A7A9AF-4DCF-4AE9-A884-68C50C1256F9}" destId="{07530013-9E62-465C-A322-BABEEE712EEF}" srcOrd="0" destOrd="0" presId="urn:microsoft.com/office/officeart/2009/3/layout/StepUpProcess"/>
    <dgm:cxn modelId="{A444C930-ACAE-4F75-8A35-07DD5B2E7650}" type="presParOf" srcId="{954B1B70-70F3-4825-B2E3-C0B11DFBBCC6}" destId="{017F009E-2732-4A9E-9ECA-A381F510EBDC}" srcOrd="4" destOrd="0" presId="urn:microsoft.com/office/officeart/2009/3/layout/StepUpProcess"/>
    <dgm:cxn modelId="{5125C8D9-DCB9-47D9-BAC8-9FE640119A1C}" type="presParOf" srcId="{017F009E-2732-4A9E-9ECA-A381F510EBDC}" destId="{6D814AF7-7FB4-4021-BFBE-D92B27EF1ED0}" srcOrd="0" destOrd="0" presId="urn:microsoft.com/office/officeart/2009/3/layout/StepUpProcess"/>
    <dgm:cxn modelId="{908BFF36-AABB-4B82-B7CE-4A91584F5AE4}" type="presParOf" srcId="{017F009E-2732-4A9E-9ECA-A381F510EBDC}" destId="{455BA82C-7B60-444E-87BA-B83803450790}" srcOrd="1" destOrd="0" presId="urn:microsoft.com/office/officeart/2009/3/layout/StepUpProcess"/>
    <dgm:cxn modelId="{0F38EF05-471A-4EA9-8AD8-43C684DBF1E1}" type="presParOf" srcId="{017F009E-2732-4A9E-9ECA-A381F510EBDC}" destId="{8848EEC9-0470-417F-A315-F89BE0B443FD}" srcOrd="2" destOrd="0" presId="urn:microsoft.com/office/officeart/2009/3/layout/StepUpProcess"/>
    <dgm:cxn modelId="{C1038933-AF01-426B-84A6-7918EEFD63A2}" type="presParOf" srcId="{954B1B70-70F3-4825-B2E3-C0B11DFBBCC6}" destId="{28138DD0-AADF-4DFA-A5E0-A77A8884F528}" srcOrd="5" destOrd="0" presId="urn:microsoft.com/office/officeart/2009/3/layout/StepUpProcess"/>
    <dgm:cxn modelId="{C12F3954-BF9B-41BA-9CCC-D299B5CAC7EE}" type="presParOf" srcId="{28138DD0-AADF-4DFA-A5E0-A77A8884F528}" destId="{FFD5311C-2046-4093-89B7-05E666F9A21B}" srcOrd="0" destOrd="0" presId="urn:microsoft.com/office/officeart/2009/3/layout/StepUpProcess"/>
    <dgm:cxn modelId="{065AE67F-E38B-4F25-A5E9-8DD4F18C0541}" type="presParOf" srcId="{954B1B70-70F3-4825-B2E3-C0B11DFBBCC6}" destId="{26569F57-0275-4658-8FE0-91CE81DE1F6E}" srcOrd="6" destOrd="0" presId="urn:microsoft.com/office/officeart/2009/3/layout/StepUpProcess"/>
    <dgm:cxn modelId="{BA85AD8E-16B8-45F9-9DD6-A7B8DB9A21B9}" type="presParOf" srcId="{26569F57-0275-4658-8FE0-91CE81DE1F6E}" destId="{19590752-654D-49CB-92D6-F1CD870B383C}" srcOrd="0" destOrd="0" presId="urn:microsoft.com/office/officeart/2009/3/layout/StepUpProcess"/>
    <dgm:cxn modelId="{E88C70D6-6D82-4B85-8851-6B68709712FF}" type="presParOf" srcId="{26569F57-0275-4658-8FE0-91CE81DE1F6E}" destId="{CEA05FD6-280F-4329-844A-9B1A0B900F89}" srcOrd="1" destOrd="0" presId="urn:microsoft.com/office/officeart/2009/3/layout/StepUpProcess"/>
    <dgm:cxn modelId="{F6051450-AF66-4E77-AF9C-C8EBB143A1CA}" type="presParOf" srcId="{26569F57-0275-4658-8FE0-91CE81DE1F6E}" destId="{F5FB5E4B-E182-48FB-B4DF-FB1A520F443B}" srcOrd="2" destOrd="0" presId="urn:microsoft.com/office/officeart/2009/3/layout/StepUpProcess"/>
    <dgm:cxn modelId="{C4481202-C643-4A93-9290-AD284D82EB7D}" type="presParOf" srcId="{954B1B70-70F3-4825-B2E3-C0B11DFBBCC6}" destId="{FC7AA3B4-619C-4811-9745-DC0F0C477D3A}" srcOrd="7" destOrd="0" presId="urn:microsoft.com/office/officeart/2009/3/layout/StepUpProcess"/>
    <dgm:cxn modelId="{29246399-8B4C-49E4-B4E3-EA1B97E3DD35}" type="presParOf" srcId="{FC7AA3B4-619C-4811-9745-DC0F0C477D3A}" destId="{FD552B31-3F7D-4C8A-BC41-D06C3152FE1E}" srcOrd="0" destOrd="0" presId="urn:microsoft.com/office/officeart/2009/3/layout/StepUpProcess"/>
    <dgm:cxn modelId="{6C78E3A6-9D13-4363-B781-C26EA1978A76}" type="presParOf" srcId="{954B1B70-70F3-4825-B2E3-C0B11DFBBCC6}" destId="{25D72607-CCBD-4450-A81E-39D2128855E7}" srcOrd="8" destOrd="0" presId="urn:microsoft.com/office/officeart/2009/3/layout/StepUpProcess"/>
    <dgm:cxn modelId="{35D7AC6E-EFDC-48F1-A730-C12590D0A863}" type="presParOf" srcId="{25D72607-CCBD-4450-A81E-39D2128855E7}" destId="{3EDC8911-E626-4C4F-A595-00F2DA32A6BE}" srcOrd="0" destOrd="0" presId="urn:microsoft.com/office/officeart/2009/3/layout/StepUpProcess"/>
    <dgm:cxn modelId="{06ED9F29-4119-4437-8450-A84F5E9F004F}" type="presParOf" srcId="{25D72607-CCBD-4450-A81E-39D2128855E7}" destId="{81088DF2-0FCE-4CE8-A1FE-A60878AF5520}" srcOrd="1" destOrd="0" presId="urn:microsoft.com/office/officeart/2009/3/layout/StepUpProcess"/>
    <dgm:cxn modelId="{13DA2F35-8680-4ED4-A992-1F97DA2DDE2C}" type="presParOf" srcId="{25D72607-CCBD-4450-A81E-39D2128855E7}" destId="{CA333A1F-BB8F-47FF-94D5-06D50C57AFA8}" srcOrd="2" destOrd="0" presId="urn:microsoft.com/office/officeart/2009/3/layout/StepUpProcess"/>
    <dgm:cxn modelId="{12EAD7B7-A708-47EA-A9DC-7FDE3DAA979F}" type="presParOf" srcId="{954B1B70-70F3-4825-B2E3-C0B11DFBBCC6}" destId="{02F5E549-0A20-4591-80A6-0F5F17F95F69}" srcOrd="9" destOrd="0" presId="urn:microsoft.com/office/officeart/2009/3/layout/StepUpProcess"/>
    <dgm:cxn modelId="{7490A9DD-9FC9-4220-9C1A-8AA7DB718348}" type="presParOf" srcId="{02F5E549-0A20-4591-80A6-0F5F17F95F69}" destId="{00CD94DC-14A2-498A-92C0-95E57F420F19}" srcOrd="0" destOrd="0" presId="urn:microsoft.com/office/officeart/2009/3/layout/StepUpProcess"/>
    <dgm:cxn modelId="{3189F2B4-7AA6-487C-B230-9B57725F9C7D}" type="presParOf" srcId="{954B1B70-70F3-4825-B2E3-C0B11DFBBCC6}" destId="{530F1309-340D-4B90-AF70-F66635B0FBCA}" srcOrd="10" destOrd="0" presId="urn:microsoft.com/office/officeart/2009/3/layout/StepUpProcess"/>
    <dgm:cxn modelId="{7D6E4B2F-7943-4F65-B462-E5C1C70CE581}" type="presParOf" srcId="{530F1309-340D-4B90-AF70-F66635B0FBCA}" destId="{15D531BC-6573-4BE9-AEC2-77EF149DEEFC}" srcOrd="0" destOrd="0" presId="urn:microsoft.com/office/officeart/2009/3/layout/StepUpProcess"/>
    <dgm:cxn modelId="{17E9C476-3710-4A4F-BD50-9E7C72243087}" type="presParOf" srcId="{530F1309-340D-4B90-AF70-F66635B0FBCA}" destId="{3E17FDF2-4A9B-44BE-B63D-3D024E8F2561}"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0E329-59BC-481A-9A44-38E73DB4D265}">
      <dsp:nvSpPr>
        <dsp:cNvPr id="0" name=""/>
        <dsp:cNvSpPr/>
      </dsp:nvSpPr>
      <dsp:spPr>
        <a:xfrm rot="5400000">
          <a:off x="362965" y="2582962"/>
          <a:ext cx="1081014" cy="1798783"/>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6CF894-6F1C-409B-BAD3-7C37BD7DDF25}">
      <dsp:nvSpPr>
        <dsp:cNvPr id="0" name=""/>
        <dsp:cNvSpPr/>
      </dsp:nvSpPr>
      <dsp:spPr>
        <a:xfrm>
          <a:off x="182517" y="3120411"/>
          <a:ext cx="1623951" cy="1423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Submission of commitment form</a:t>
          </a:r>
          <a:endParaRPr lang="en-US" sz="1800" kern="1200" dirty="0"/>
        </a:p>
        <a:p>
          <a:pPr marL="114300" lvl="1" indent="-114300" algn="l" defTabSz="622300">
            <a:lnSpc>
              <a:spcPct val="90000"/>
            </a:lnSpc>
            <a:spcBef>
              <a:spcPct val="0"/>
            </a:spcBef>
            <a:spcAft>
              <a:spcPct val="15000"/>
            </a:spcAft>
            <a:buChar char="••"/>
          </a:pPr>
          <a:r>
            <a:rPr lang="en-US" sz="1400" b="1" kern="1200" dirty="0" smtClean="0">
              <a:solidFill>
                <a:srgbClr val="C00000"/>
              </a:solidFill>
            </a:rPr>
            <a:t>Wed 28 Oct 2020 (Week 03)</a:t>
          </a:r>
          <a:endParaRPr lang="en-US" sz="1400" b="1" kern="1200" dirty="0">
            <a:solidFill>
              <a:srgbClr val="C00000"/>
            </a:solidFill>
          </a:endParaRPr>
        </a:p>
      </dsp:txBody>
      <dsp:txXfrm>
        <a:off x="182517" y="3120411"/>
        <a:ext cx="1623951" cy="1423488"/>
      </dsp:txXfrm>
    </dsp:sp>
    <dsp:sp modelId="{547C3F62-35ED-4A34-BEE5-ADD9E7B2D575}">
      <dsp:nvSpPr>
        <dsp:cNvPr id="0" name=""/>
        <dsp:cNvSpPr/>
      </dsp:nvSpPr>
      <dsp:spPr>
        <a:xfrm>
          <a:off x="1500063" y="2450534"/>
          <a:ext cx="306405" cy="306405"/>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6F4D34-D968-4E96-B5A0-A33331D58A79}">
      <dsp:nvSpPr>
        <dsp:cNvPr id="0" name=""/>
        <dsp:cNvSpPr/>
      </dsp:nvSpPr>
      <dsp:spPr>
        <a:xfrm rot="5400000">
          <a:off x="2351000" y="2091021"/>
          <a:ext cx="1081014" cy="1798783"/>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DE1A8D-9F7F-43E3-B724-21403DB73C43}">
      <dsp:nvSpPr>
        <dsp:cNvPr id="0" name=""/>
        <dsp:cNvSpPr/>
      </dsp:nvSpPr>
      <dsp:spPr>
        <a:xfrm>
          <a:off x="2170551" y="2628470"/>
          <a:ext cx="1623951" cy="1423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Assignment 1 (Literature Review)</a:t>
          </a:r>
          <a:endParaRPr lang="en-US" sz="1800" kern="1200" dirty="0"/>
        </a:p>
        <a:p>
          <a:pPr marL="114300" lvl="1" indent="-114300" algn="l" defTabSz="622300">
            <a:lnSpc>
              <a:spcPct val="90000"/>
            </a:lnSpc>
            <a:spcBef>
              <a:spcPct val="0"/>
            </a:spcBef>
            <a:spcAft>
              <a:spcPct val="15000"/>
            </a:spcAft>
            <a:buChar char="••"/>
          </a:pPr>
          <a:r>
            <a:rPr lang="en-US" sz="1400" b="1" kern="1200" dirty="0" smtClean="0">
              <a:solidFill>
                <a:srgbClr val="C00000"/>
              </a:solidFill>
            </a:rPr>
            <a:t>Thu 19 Nov 2020 (Week 06)</a:t>
          </a:r>
          <a:endParaRPr lang="en-US" sz="1400" b="1" kern="1200" dirty="0">
            <a:solidFill>
              <a:srgbClr val="C00000"/>
            </a:solidFill>
          </a:endParaRPr>
        </a:p>
      </dsp:txBody>
      <dsp:txXfrm>
        <a:off x="2170551" y="2628470"/>
        <a:ext cx="1623951" cy="1423488"/>
      </dsp:txXfrm>
    </dsp:sp>
    <dsp:sp modelId="{EF02FE1B-D7FD-421F-98D2-96E6D436DFE1}">
      <dsp:nvSpPr>
        <dsp:cNvPr id="0" name=""/>
        <dsp:cNvSpPr/>
      </dsp:nvSpPr>
      <dsp:spPr>
        <a:xfrm>
          <a:off x="3488097" y="1958592"/>
          <a:ext cx="306405" cy="306405"/>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14AF7-7FB4-4021-BFBE-D92B27EF1ED0}">
      <dsp:nvSpPr>
        <dsp:cNvPr id="0" name=""/>
        <dsp:cNvSpPr/>
      </dsp:nvSpPr>
      <dsp:spPr>
        <a:xfrm rot="5400000">
          <a:off x="4339034" y="1599080"/>
          <a:ext cx="1081014" cy="1798783"/>
        </a:xfrm>
        <a:prstGeom prst="corner">
          <a:avLst>
            <a:gd name="adj1" fmla="val 16120"/>
            <a:gd name="adj2" fmla="val 161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BA82C-7B60-444E-87BA-B83803450790}">
      <dsp:nvSpPr>
        <dsp:cNvPr id="0" name=""/>
        <dsp:cNvSpPr/>
      </dsp:nvSpPr>
      <dsp:spPr>
        <a:xfrm>
          <a:off x="4158586" y="2136529"/>
          <a:ext cx="1623951" cy="1423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Assignment 2 (Special Topic Proposal)</a:t>
          </a:r>
        </a:p>
        <a:p>
          <a:pPr marL="114300" lvl="1" indent="-114300" algn="l" defTabSz="622300">
            <a:lnSpc>
              <a:spcPct val="90000"/>
            </a:lnSpc>
            <a:spcBef>
              <a:spcPct val="0"/>
            </a:spcBef>
            <a:spcAft>
              <a:spcPct val="15000"/>
            </a:spcAft>
            <a:buChar char="••"/>
          </a:pPr>
          <a:r>
            <a:rPr lang="en-US" sz="1400" b="1" kern="1200" dirty="0" smtClean="0">
              <a:solidFill>
                <a:srgbClr val="C00000"/>
              </a:solidFill>
            </a:rPr>
            <a:t>Thu 10 Dec 2020 (Week 09)</a:t>
          </a:r>
        </a:p>
      </dsp:txBody>
      <dsp:txXfrm>
        <a:off x="4158586" y="2136529"/>
        <a:ext cx="1623951" cy="1423488"/>
      </dsp:txXfrm>
    </dsp:sp>
    <dsp:sp modelId="{8848EEC9-0470-417F-A315-F89BE0B443FD}">
      <dsp:nvSpPr>
        <dsp:cNvPr id="0" name=""/>
        <dsp:cNvSpPr/>
      </dsp:nvSpPr>
      <dsp:spPr>
        <a:xfrm>
          <a:off x="5476132" y="1466651"/>
          <a:ext cx="306405" cy="306405"/>
        </a:xfrm>
        <a:prstGeom prst="triangle">
          <a:avLst>
            <a:gd name="adj" fmla="val 1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590752-654D-49CB-92D6-F1CD870B383C}">
      <dsp:nvSpPr>
        <dsp:cNvPr id="0" name=""/>
        <dsp:cNvSpPr/>
      </dsp:nvSpPr>
      <dsp:spPr>
        <a:xfrm rot="5400000">
          <a:off x="6327068" y="1107139"/>
          <a:ext cx="1081014" cy="1798783"/>
        </a:xfrm>
        <a:prstGeom prst="corner">
          <a:avLst>
            <a:gd name="adj1" fmla="val 16120"/>
            <a:gd name="adj2" fmla="val 1611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A05FD6-280F-4329-844A-9B1A0B900F89}">
      <dsp:nvSpPr>
        <dsp:cNvPr id="0" name=""/>
        <dsp:cNvSpPr/>
      </dsp:nvSpPr>
      <dsp:spPr>
        <a:xfrm>
          <a:off x="6146620" y="1644588"/>
          <a:ext cx="1623951" cy="1423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Test</a:t>
          </a:r>
        </a:p>
        <a:p>
          <a:pPr marL="114300" lvl="1" indent="-114300" algn="l" defTabSz="622300">
            <a:lnSpc>
              <a:spcPct val="90000"/>
            </a:lnSpc>
            <a:spcBef>
              <a:spcPct val="0"/>
            </a:spcBef>
            <a:spcAft>
              <a:spcPct val="15000"/>
            </a:spcAft>
            <a:buChar char="••"/>
          </a:pPr>
          <a:r>
            <a:rPr lang="en-US" sz="1400" b="1" kern="1200" dirty="0" smtClean="0">
              <a:solidFill>
                <a:srgbClr val="C00000"/>
              </a:solidFill>
            </a:rPr>
            <a:t>Fri 18 Dec 2020 (Week 10)</a:t>
          </a:r>
        </a:p>
      </dsp:txBody>
      <dsp:txXfrm>
        <a:off x="6146620" y="1644588"/>
        <a:ext cx="1623951" cy="1423488"/>
      </dsp:txXfrm>
    </dsp:sp>
    <dsp:sp modelId="{F5FB5E4B-E182-48FB-B4DF-FB1A520F443B}">
      <dsp:nvSpPr>
        <dsp:cNvPr id="0" name=""/>
        <dsp:cNvSpPr/>
      </dsp:nvSpPr>
      <dsp:spPr>
        <a:xfrm>
          <a:off x="7464166" y="974710"/>
          <a:ext cx="306405" cy="306405"/>
        </a:xfrm>
        <a:prstGeom prst="triangle">
          <a:avLst>
            <a:gd name="adj" fmla="val 10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DC8911-E626-4C4F-A595-00F2DA32A6BE}">
      <dsp:nvSpPr>
        <dsp:cNvPr id="0" name=""/>
        <dsp:cNvSpPr/>
      </dsp:nvSpPr>
      <dsp:spPr>
        <a:xfrm rot="5400000">
          <a:off x="8315102" y="615198"/>
          <a:ext cx="1081014" cy="1798783"/>
        </a:xfrm>
        <a:prstGeom prst="corner">
          <a:avLst>
            <a:gd name="adj1" fmla="val 16120"/>
            <a:gd name="adj2" fmla="val 161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088DF2-0FCE-4CE8-A1FE-A60878AF5520}">
      <dsp:nvSpPr>
        <dsp:cNvPr id="0" name=""/>
        <dsp:cNvSpPr/>
      </dsp:nvSpPr>
      <dsp:spPr>
        <a:xfrm>
          <a:off x="8134654" y="1152647"/>
          <a:ext cx="1623951" cy="1423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Full technical paper</a:t>
          </a:r>
        </a:p>
        <a:p>
          <a:pPr marL="114300" lvl="1" indent="-114300" algn="l" defTabSz="622300">
            <a:lnSpc>
              <a:spcPct val="90000"/>
            </a:lnSpc>
            <a:spcBef>
              <a:spcPct val="0"/>
            </a:spcBef>
            <a:spcAft>
              <a:spcPct val="15000"/>
            </a:spcAft>
            <a:buChar char="••"/>
          </a:pPr>
          <a:r>
            <a:rPr lang="en-US" sz="1400" b="1" kern="1200" dirty="0" smtClean="0">
              <a:solidFill>
                <a:srgbClr val="C00000"/>
              </a:solidFill>
            </a:rPr>
            <a:t>Thu 21 Jan 2021 (Week 15)</a:t>
          </a:r>
        </a:p>
      </dsp:txBody>
      <dsp:txXfrm>
        <a:off x="8134654" y="1152647"/>
        <a:ext cx="1623951" cy="1423488"/>
      </dsp:txXfrm>
    </dsp:sp>
    <dsp:sp modelId="{CA333A1F-BB8F-47FF-94D5-06D50C57AFA8}">
      <dsp:nvSpPr>
        <dsp:cNvPr id="0" name=""/>
        <dsp:cNvSpPr/>
      </dsp:nvSpPr>
      <dsp:spPr>
        <a:xfrm>
          <a:off x="9452200" y="482769"/>
          <a:ext cx="306405" cy="306405"/>
        </a:xfrm>
        <a:prstGeom prst="triangle">
          <a:avLst>
            <a:gd name="adj" fmla="val 100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531BC-6573-4BE9-AEC2-77EF149DEEFC}">
      <dsp:nvSpPr>
        <dsp:cNvPr id="0" name=""/>
        <dsp:cNvSpPr/>
      </dsp:nvSpPr>
      <dsp:spPr>
        <a:xfrm rot="5400000">
          <a:off x="10303137" y="123257"/>
          <a:ext cx="1081014" cy="1798783"/>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17FDF2-4A9B-44BE-B63D-3D024E8F2561}">
      <dsp:nvSpPr>
        <dsp:cNvPr id="0" name=""/>
        <dsp:cNvSpPr/>
      </dsp:nvSpPr>
      <dsp:spPr>
        <a:xfrm>
          <a:off x="10122688" y="660705"/>
          <a:ext cx="1623951" cy="1423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Video presentation</a:t>
          </a:r>
        </a:p>
        <a:p>
          <a:pPr marL="114300" lvl="1" indent="-114300" algn="l" defTabSz="622300">
            <a:lnSpc>
              <a:spcPct val="90000"/>
            </a:lnSpc>
            <a:spcBef>
              <a:spcPct val="0"/>
            </a:spcBef>
            <a:spcAft>
              <a:spcPct val="15000"/>
            </a:spcAft>
            <a:buChar char="••"/>
          </a:pPr>
          <a:r>
            <a:rPr lang="en-US" sz="1400" b="1" kern="1200" dirty="0" smtClean="0">
              <a:solidFill>
                <a:srgbClr val="C00000"/>
              </a:solidFill>
            </a:rPr>
            <a:t>Thu 21 Jan 2021 (Week 15)</a:t>
          </a:r>
        </a:p>
      </dsp:txBody>
      <dsp:txXfrm>
        <a:off x="10122688" y="660705"/>
        <a:ext cx="1623951" cy="1423488"/>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sz="quarter" idx="1"/>
          </p:nvPr>
        </p:nvSpPr>
        <p:spPr>
          <a:xfrm>
            <a:off x="3859213" y="0"/>
            <a:ext cx="2951162" cy="498475"/>
          </a:xfrm>
          <a:prstGeom prst="rect">
            <a:avLst/>
          </a:prstGeom>
        </p:spPr>
        <p:txBody>
          <a:bodyPr vert="horz" lIns="91440" tIns="45720" rIns="91440" bIns="45720" rtlCol="0"/>
          <a:lstStyle>
            <a:lvl1pPr algn="r">
              <a:defRPr sz="1200"/>
            </a:lvl1pPr>
          </a:lstStyle>
          <a:p>
            <a:fld id="{4C483369-A2F2-4336-89E8-1CF5BF15C2ED}" type="datetime1">
              <a:rPr lang="en-US" smtClean="0"/>
              <a:t>10/7/2020</a:t>
            </a:fld>
            <a:endParaRPr lang="en-MY"/>
          </a:p>
        </p:txBody>
      </p:sp>
      <p:sp>
        <p:nvSpPr>
          <p:cNvPr id="4" name="Footer Placeholder 3"/>
          <p:cNvSpPr>
            <a:spLocks noGrp="1"/>
          </p:cNvSpPr>
          <p:nvPr>
            <p:ph type="ftr" sz="quarter" idx="2"/>
          </p:nvPr>
        </p:nvSpPr>
        <p:spPr>
          <a:xfrm>
            <a:off x="0" y="9447213"/>
            <a:ext cx="2951163" cy="498475"/>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p:cNvSpPr>
            <a:spLocks noGrp="1"/>
          </p:cNvSpPr>
          <p:nvPr>
            <p:ph type="sldNum" sz="quarter" idx="3"/>
          </p:nvPr>
        </p:nvSpPr>
        <p:spPr>
          <a:xfrm>
            <a:off x="3859213" y="9447213"/>
            <a:ext cx="2951162" cy="498475"/>
          </a:xfrm>
          <a:prstGeom prst="rect">
            <a:avLst/>
          </a:prstGeom>
        </p:spPr>
        <p:txBody>
          <a:bodyPr vert="horz" lIns="91440" tIns="45720" rIns="91440" bIns="45720" rtlCol="0" anchor="b"/>
          <a:lstStyle>
            <a:lvl1pPr algn="r">
              <a:defRPr sz="1200"/>
            </a:lvl1pPr>
          </a:lstStyle>
          <a:p>
            <a:fld id="{133D2B3D-A190-4871-9E42-E0C4AD8B269E}" type="slidenum">
              <a:rPr lang="en-MY" smtClean="0"/>
              <a:t>‹#›</a:t>
            </a:fld>
            <a:endParaRPr lang="en-MY"/>
          </a:p>
        </p:txBody>
      </p:sp>
    </p:spTree>
    <p:extLst>
      <p:ext uri="{BB962C8B-B14F-4D97-AF65-F5344CB8AC3E}">
        <p14:creationId xmlns:p14="http://schemas.microsoft.com/office/powerpoint/2010/main" val="3330627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51003" cy="496171"/>
          </a:xfrm>
          <a:prstGeom prst="rect">
            <a:avLst/>
          </a:prstGeom>
          <a:noFill/>
          <a:ln>
            <a:noFill/>
          </a:ln>
          <a:extLst/>
        </p:spPr>
        <p:txBody>
          <a:bodyPr vert="horz" wrap="square" lIns="91605" tIns="45802" rIns="91605" bIns="45802"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en-US"/>
          </a:p>
        </p:txBody>
      </p:sp>
      <p:sp>
        <p:nvSpPr>
          <p:cNvPr id="2051" name="Date Placeholder 2"/>
          <p:cNvSpPr>
            <a:spLocks noGrp="1" noChangeArrowheads="1"/>
          </p:cNvSpPr>
          <p:nvPr>
            <p:ph type="dt" idx="1"/>
          </p:nvPr>
        </p:nvSpPr>
        <p:spPr bwMode="auto">
          <a:xfrm>
            <a:off x="3857780" y="0"/>
            <a:ext cx="2952593" cy="496171"/>
          </a:xfrm>
          <a:prstGeom prst="rect">
            <a:avLst/>
          </a:prstGeom>
          <a:noFill/>
          <a:ln>
            <a:noFill/>
          </a:ln>
          <a:extLst/>
        </p:spPr>
        <p:txBody>
          <a:bodyPr vert="horz" wrap="square" lIns="91605" tIns="45802" rIns="91605" bIns="45802" numCol="1" anchor="t" anchorCtr="0" compatLnSpc="1">
            <a:prstTxWarp prst="textNoShape">
              <a:avLst/>
            </a:prstTxWarp>
          </a:bodyPr>
          <a:lstStyle>
            <a:lvl1pPr algn="r" eaLnBrk="1" hangingPunct="1">
              <a:buFont typeface="Arial" panose="020B0604020202020204" pitchFamily="34" charset="0"/>
              <a:buNone/>
              <a:defRPr/>
            </a:lvl1pPr>
          </a:lstStyle>
          <a:p>
            <a:pPr>
              <a:defRPr/>
            </a:pPr>
            <a:fld id="{B33AEBD2-AA35-4C94-B95A-57FBD2CDD29C}" type="datetime1">
              <a:rPr lang="en-US" altLang="zh-CN" smtClean="0"/>
              <a:t>10/7/2020</a:t>
            </a:fld>
            <a:endParaRPr lang="en-US" altLang="zh-CN" sz="1200"/>
          </a:p>
        </p:txBody>
      </p:sp>
      <p:sp>
        <p:nvSpPr>
          <p:cNvPr id="20484" name="Slide Image Placeholder 3"/>
          <p:cNvSpPr>
            <a:spLocks noGrp="1" noRot="1" noChangeAspect="1" noChangeArrowheads="1"/>
          </p:cNvSpPr>
          <p:nvPr>
            <p:ph type="sldImg" idx="2"/>
          </p:nvPr>
        </p:nvSpPr>
        <p:spPr bwMode="auto">
          <a:xfrm>
            <a:off x="92075" y="746125"/>
            <a:ext cx="6627813" cy="3729038"/>
          </a:xfrm>
          <a:prstGeom prst="rect">
            <a:avLst/>
          </a:prstGeom>
          <a:noFill/>
          <a:ln w="9525">
            <a:noFill/>
            <a:miter lim="800000"/>
            <a:headEnd/>
            <a:tailEnd/>
          </a:ln>
        </p:spPr>
      </p:sp>
      <p:sp>
        <p:nvSpPr>
          <p:cNvPr id="2053" name="Notes Placeholder 4"/>
          <p:cNvSpPr>
            <a:spLocks noGrp="1" noRot="1" noChangeAspect="1" noChangeArrowheads="1"/>
          </p:cNvSpPr>
          <p:nvPr/>
        </p:nvSpPr>
        <p:spPr bwMode="auto">
          <a:xfrm>
            <a:off x="680879" y="4723169"/>
            <a:ext cx="5450207" cy="4476673"/>
          </a:xfrm>
          <a:prstGeom prst="rect">
            <a:avLst/>
          </a:prstGeom>
          <a:noFill/>
          <a:ln>
            <a:noFill/>
          </a:ln>
          <a:extLst/>
        </p:spPr>
        <p:txBody>
          <a:bodyPr lIns="91605" tIns="45802" rIns="91605" bIns="45802"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en-US" altLang="en-US"/>
              <a:t>Click to edit Master text styles</a:t>
            </a:r>
          </a:p>
          <a:p>
            <a:pPr>
              <a:defRPr/>
            </a:pPr>
            <a:r>
              <a:rPr lang="en-US" altLang="en-US"/>
              <a:t>Second level</a:t>
            </a:r>
          </a:p>
          <a:p>
            <a:pPr>
              <a:defRPr/>
            </a:pPr>
            <a:r>
              <a:rPr lang="en-US" altLang="en-US"/>
              <a:t>Third level</a:t>
            </a:r>
          </a:p>
          <a:p>
            <a:pPr>
              <a:defRPr/>
            </a:pPr>
            <a:r>
              <a:rPr lang="en-US" altLang="en-US"/>
              <a:t>Fourth level</a:t>
            </a:r>
          </a:p>
          <a:p>
            <a:pPr>
              <a:defRPr/>
            </a:pPr>
            <a:r>
              <a:rPr lang="en-US"/>
              <a:t>Fifth level</a:t>
            </a:r>
            <a:endParaRPr lang="en-US" altLang="en-US"/>
          </a:p>
        </p:txBody>
      </p:sp>
      <p:sp>
        <p:nvSpPr>
          <p:cNvPr id="2054" name="Footer Placeholder 5"/>
          <p:cNvSpPr>
            <a:spLocks noGrp="1" noChangeArrowheads="1"/>
          </p:cNvSpPr>
          <p:nvPr>
            <p:ph type="ftr" sz="quarter" idx="4"/>
          </p:nvPr>
        </p:nvSpPr>
        <p:spPr bwMode="auto">
          <a:xfrm>
            <a:off x="0" y="9446336"/>
            <a:ext cx="2951003" cy="497762"/>
          </a:xfrm>
          <a:prstGeom prst="rect">
            <a:avLst/>
          </a:prstGeom>
          <a:noFill/>
          <a:ln>
            <a:noFill/>
          </a:ln>
          <a:extLst/>
        </p:spPr>
        <p:txBody>
          <a:bodyPr vert="horz" wrap="square" lIns="91605" tIns="45802" rIns="91605" bIns="45802"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en-US"/>
          </a:p>
        </p:txBody>
      </p:sp>
      <p:sp>
        <p:nvSpPr>
          <p:cNvPr id="2055" name="Slide Number Placeholder 6"/>
          <p:cNvSpPr>
            <a:spLocks noGrp="1" noChangeArrowheads="1"/>
          </p:cNvSpPr>
          <p:nvPr>
            <p:ph type="sldNum" sz="quarter" idx="5"/>
          </p:nvPr>
        </p:nvSpPr>
        <p:spPr bwMode="auto">
          <a:xfrm>
            <a:off x="3857780" y="9446336"/>
            <a:ext cx="2952593" cy="497762"/>
          </a:xfrm>
          <a:prstGeom prst="rect">
            <a:avLst/>
          </a:prstGeom>
          <a:noFill/>
          <a:ln>
            <a:noFill/>
          </a:ln>
          <a:extLst/>
        </p:spPr>
        <p:txBody>
          <a:bodyPr vert="horz" wrap="square" lIns="91605" tIns="45802" rIns="91605" bIns="45802" numCol="1" anchor="b" anchorCtr="0" compatLnSpc="1">
            <a:prstTxWarp prst="textNoShape">
              <a:avLst/>
            </a:prstTxWarp>
          </a:bodyPr>
          <a:lstStyle>
            <a:lvl1pPr algn="r" eaLnBrk="1" hangingPunct="1">
              <a:buFont typeface="Arial" pitchFamily="34" charset="0"/>
              <a:buNone/>
              <a:defRPr/>
            </a:lvl1pPr>
          </a:lstStyle>
          <a:p>
            <a:pPr>
              <a:defRPr/>
            </a:pPr>
            <a:fld id="{E9747F92-8463-4E53-B29E-1681C222002D}" type="slidenum">
              <a:rPr lang="en-US" altLang="zh-CN"/>
              <a:pPr>
                <a:defRPr/>
              </a:pPr>
              <a:t>‹#›</a:t>
            </a:fld>
            <a:endParaRPr lang="en-US" altLang="zh-CN" sz="1200"/>
          </a:p>
        </p:txBody>
      </p:sp>
    </p:spTree>
    <p:extLst>
      <p:ext uri="{BB962C8B-B14F-4D97-AF65-F5344CB8AC3E}">
        <p14:creationId xmlns:p14="http://schemas.microsoft.com/office/powerpoint/2010/main" val="559223060"/>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432EAC8C-165D-47B4-A6F7-3DADC2C860CD}" type="datetime1">
              <a:rPr lang="en-US" altLang="en-US" smtClean="0"/>
              <a:t>10/7/2020</a:t>
            </a:fld>
            <a:endParaRPr lang="en-US" sz="1000">
              <a:solidFill>
                <a:schemeClr val="tx1"/>
              </a:solidFill>
            </a:endParaRP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2B66CD9-37D2-41FC-AF3D-6BF2D0057CA5}" type="slidenum">
              <a:rPr lang="en-US" altLang="en-US" smtClean="0"/>
              <a:pPr>
                <a:defRPr/>
              </a:pPr>
              <a:t>‹#›</a:t>
            </a:fld>
            <a:endParaRPr lang="en-US" sz="1000" b="1">
              <a:solidFill>
                <a:schemeClr val="tx1"/>
              </a:solidFill>
            </a:endParaRPr>
          </a:p>
        </p:txBody>
      </p:sp>
    </p:spTree>
    <p:extLst>
      <p:ext uri="{BB962C8B-B14F-4D97-AF65-F5344CB8AC3E}">
        <p14:creationId xmlns:p14="http://schemas.microsoft.com/office/powerpoint/2010/main" val="32818855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B5583166-D42D-47B0-8861-F087735E9D0F}" type="datetime1">
              <a:rPr lang="en-US" altLang="en-US" smtClean="0"/>
              <a:t>10/7/2020</a:t>
            </a:fld>
            <a:endParaRPr lang="en-US" sz="1000">
              <a:solidFill>
                <a:schemeClr val="tx1"/>
              </a:solidFill>
            </a:endParaRP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E432AE0-123F-4BE8-9287-2D851237BCF9}" type="slidenum">
              <a:rPr lang="en-US" altLang="en-US" smtClean="0"/>
              <a:pPr>
                <a:defRPr/>
              </a:pPr>
              <a:t>‹#›</a:t>
            </a:fld>
            <a:endParaRPr lang="en-US" sz="1000" b="1">
              <a:solidFill>
                <a:schemeClr val="tx1"/>
              </a:solidFill>
            </a:endParaRPr>
          </a:p>
        </p:txBody>
      </p:sp>
    </p:spTree>
    <p:extLst>
      <p:ext uri="{BB962C8B-B14F-4D97-AF65-F5344CB8AC3E}">
        <p14:creationId xmlns:p14="http://schemas.microsoft.com/office/powerpoint/2010/main" val="23174480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8F3F3F64-C494-43F4-966D-487D3A83D1B4}" type="datetime1">
              <a:rPr lang="en-US" altLang="en-US" smtClean="0"/>
              <a:t>10/7/2020</a:t>
            </a:fld>
            <a:endParaRPr lang="en-US" sz="1000">
              <a:solidFill>
                <a:schemeClr val="tx1"/>
              </a:solidFill>
            </a:endParaRP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0AE1B99-CD2D-40F8-96FA-F3E60DD2EDF5}" type="slidenum">
              <a:rPr lang="en-US" altLang="en-US" smtClean="0"/>
              <a:pPr>
                <a:defRPr/>
              </a:pPr>
              <a:t>‹#›</a:t>
            </a:fld>
            <a:endParaRPr lang="en-US" sz="1000" b="1">
              <a:solidFill>
                <a:schemeClr val="tx1"/>
              </a:solidFill>
            </a:endParaRPr>
          </a:p>
        </p:txBody>
      </p:sp>
    </p:spTree>
    <p:extLst>
      <p:ext uri="{BB962C8B-B14F-4D97-AF65-F5344CB8AC3E}">
        <p14:creationId xmlns:p14="http://schemas.microsoft.com/office/powerpoint/2010/main" val="16013504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USM Content Page 2">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3"/>
          <p:cNvSpPr>
            <a:spLocks noGrp="1"/>
          </p:cNvSpPr>
          <p:nvPr>
            <p:ph sz="quarter" idx="10"/>
          </p:nvPr>
        </p:nvSpPr>
        <p:spPr>
          <a:xfrm>
            <a:off x="700345" y="1277942"/>
            <a:ext cx="11309622" cy="5189537"/>
          </a:xfrm>
        </p:spPr>
        <p:txBody>
          <a:bodyPr>
            <a:normAutofit/>
          </a:bodyPr>
          <a:lstStyle>
            <a:lvl1pPr>
              <a:defRPr sz="2800">
                <a:latin typeface="Arial"/>
                <a:cs typeface="Arial"/>
              </a:defRPr>
            </a:lvl1pPr>
            <a:lvl2pPr>
              <a:defRPr sz="2400">
                <a:solidFill>
                  <a:srgbClr val="990066"/>
                </a:solidFill>
                <a:latin typeface="Arial"/>
                <a:cs typeface="Arial"/>
              </a:defRPr>
            </a:lvl2pPr>
            <a:lvl3pPr>
              <a:defRPr sz="2000">
                <a:solidFill>
                  <a:srgbClr val="FF6600"/>
                </a:solidFill>
                <a:latin typeface="Arial"/>
                <a:cs typeface="Arial"/>
              </a:defRPr>
            </a:lvl3pPr>
            <a:lvl4pPr>
              <a:defRPr sz="1800">
                <a:solidFill>
                  <a:schemeClr val="tx1">
                    <a:lumMod val="75000"/>
                    <a:lumOff val="25000"/>
                  </a:schemeClr>
                </a:solidFill>
                <a:latin typeface="Arial"/>
                <a:cs typeface="Arial"/>
              </a:defRPr>
            </a:lvl4pPr>
            <a:lvl5pPr>
              <a:defRPr sz="1800">
                <a:solidFill>
                  <a:schemeClr val="tx1">
                    <a:lumMod val="65000"/>
                    <a:lumOff val="35000"/>
                  </a:schemeClr>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descr="logo USM APEX (A4).jpg"/>
          <p:cNvPicPr/>
          <p:nvPr userDrawn="1"/>
        </p:nvPicPr>
        <p:blipFill>
          <a:blip r:embed="rId3" cstate="print"/>
          <a:stretch>
            <a:fillRect/>
          </a:stretch>
        </p:blipFill>
        <p:spPr>
          <a:xfrm>
            <a:off x="155139" y="32698"/>
            <a:ext cx="2971800" cy="691748"/>
          </a:xfrm>
          <a:prstGeom prst="rect">
            <a:avLst/>
          </a:prstGeom>
        </p:spPr>
      </p:pic>
    </p:spTree>
    <p:extLst>
      <p:ext uri="{BB962C8B-B14F-4D97-AF65-F5344CB8AC3E}">
        <p14:creationId xmlns:p14="http://schemas.microsoft.com/office/powerpoint/2010/main" val="18163283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USM Content Page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700345" y="1277942"/>
            <a:ext cx="11309622" cy="5189537"/>
          </a:xfrm>
        </p:spPr>
        <p:txBody>
          <a:bodyPr>
            <a:normAutofit/>
          </a:bodyPr>
          <a:lstStyle>
            <a:lvl1pPr>
              <a:defRPr sz="2800">
                <a:latin typeface="Arial"/>
                <a:cs typeface="Arial"/>
              </a:defRPr>
            </a:lvl1pPr>
            <a:lvl2pPr>
              <a:defRPr sz="2400">
                <a:solidFill>
                  <a:srgbClr val="990066"/>
                </a:solidFill>
                <a:latin typeface="Arial"/>
                <a:cs typeface="Arial"/>
              </a:defRPr>
            </a:lvl2pPr>
            <a:lvl3pPr>
              <a:defRPr sz="2000">
                <a:solidFill>
                  <a:srgbClr val="FF6600"/>
                </a:solidFill>
                <a:latin typeface="Arial"/>
                <a:cs typeface="Arial"/>
              </a:defRPr>
            </a:lvl3pPr>
            <a:lvl4pPr>
              <a:defRPr sz="1800">
                <a:solidFill>
                  <a:schemeClr val="tx1">
                    <a:lumMod val="75000"/>
                    <a:lumOff val="25000"/>
                  </a:schemeClr>
                </a:solidFill>
                <a:latin typeface="Arial"/>
                <a:cs typeface="Arial"/>
              </a:defRPr>
            </a:lvl4pPr>
            <a:lvl5pPr>
              <a:defRPr sz="1800">
                <a:solidFill>
                  <a:schemeClr val="tx1">
                    <a:lumMod val="65000"/>
                    <a:lumOff val="35000"/>
                  </a:schemeClr>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3978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590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590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19EA5C33-4FF2-4CB6-97F5-59E786C81611}" type="datetime1">
              <a:rPr lang="en-US" altLang="en-US" smtClean="0"/>
              <a:t>10/7/2020</a:t>
            </a:fld>
            <a:endParaRPr lang="en-US" sz="1000">
              <a:solidFill>
                <a:schemeClr val="tx1"/>
              </a:solidFill>
            </a:endParaRP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88CB0D6-8742-4F15-B18B-7D2569247E77}" type="slidenum">
              <a:rPr lang="en-US" altLang="en-US" smtClean="0"/>
              <a:pPr>
                <a:defRPr/>
              </a:pPr>
              <a:t>‹#›</a:t>
            </a:fld>
            <a:endParaRPr lang="en-US" sz="1000" b="1">
              <a:solidFill>
                <a:schemeClr val="tx1"/>
              </a:solidFill>
            </a:endParaRPr>
          </a:p>
        </p:txBody>
      </p:sp>
    </p:spTree>
    <p:extLst>
      <p:ext uri="{BB962C8B-B14F-4D97-AF65-F5344CB8AC3E}">
        <p14:creationId xmlns:p14="http://schemas.microsoft.com/office/powerpoint/2010/main" val="37077947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374CBA46-CD05-47F9-9A14-EB50218788EF}" type="datetime1">
              <a:rPr lang="en-US" altLang="en-US" smtClean="0"/>
              <a:t>10/7/2020</a:t>
            </a:fld>
            <a:endParaRPr lang="en-US" sz="1000">
              <a:solidFill>
                <a:schemeClr val="tx1"/>
              </a:solidFill>
            </a:endParaRP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C6B93AB-50C4-4CE2-8B04-B9A016DDE980}" type="slidenum">
              <a:rPr lang="en-US" altLang="en-US" smtClean="0"/>
              <a:pPr>
                <a:defRPr/>
              </a:pPr>
              <a:t>‹#›</a:t>
            </a:fld>
            <a:endParaRPr lang="en-US" sz="1000" b="1">
              <a:solidFill>
                <a:schemeClr val="tx1"/>
              </a:solidFill>
            </a:endParaRPr>
          </a:p>
        </p:txBody>
      </p:sp>
    </p:spTree>
    <p:extLst>
      <p:ext uri="{BB962C8B-B14F-4D97-AF65-F5344CB8AC3E}">
        <p14:creationId xmlns:p14="http://schemas.microsoft.com/office/powerpoint/2010/main" val="41537409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D0C8E454-EAE6-4DF8-8685-DD85C19FF8F4}" type="datetime1">
              <a:rPr lang="en-US" altLang="en-US" smtClean="0"/>
              <a:t>10/7/2020</a:t>
            </a:fld>
            <a:endParaRPr lang="en-US" sz="1000">
              <a:solidFill>
                <a:schemeClr val="tx1"/>
              </a:solidFill>
            </a:endParaRPr>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00EC3D3-792E-4016-9684-91B4F09A028F}" type="slidenum">
              <a:rPr lang="en-US" altLang="en-US" smtClean="0"/>
              <a:pPr>
                <a:defRPr/>
              </a:pPr>
              <a:t>‹#›</a:t>
            </a:fld>
            <a:endParaRPr lang="en-US" sz="1000" b="1">
              <a:solidFill>
                <a:schemeClr val="tx1"/>
              </a:solidFill>
            </a:endParaRPr>
          </a:p>
        </p:txBody>
      </p:sp>
    </p:spTree>
    <p:extLst>
      <p:ext uri="{BB962C8B-B14F-4D97-AF65-F5344CB8AC3E}">
        <p14:creationId xmlns:p14="http://schemas.microsoft.com/office/powerpoint/2010/main" val="16839929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1409ACE2-6991-4D6B-96C4-D53D5655B46D}" type="datetime1">
              <a:rPr lang="en-US" altLang="en-US" smtClean="0"/>
              <a:t>10/7/2020</a:t>
            </a:fld>
            <a:endParaRPr lang="en-US" sz="1000">
              <a:solidFill>
                <a:schemeClr val="tx1"/>
              </a:solidFill>
            </a:endParaRPr>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EEBB034-3D12-4A71-A4AE-DCC5D4C39FEF}" type="slidenum">
              <a:rPr lang="en-US" altLang="en-US" smtClean="0"/>
              <a:pPr>
                <a:defRPr/>
              </a:pPr>
              <a:t>‹#›</a:t>
            </a:fld>
            <a:endParaRPr lang="en-US" sz="1000" b="1">
              <a:solidFill>
                <a:schemeClr val="tx1"/>
              </a:solidFill>
            </a:endParaRPr>
          </a:p>
        </p:txBody>
      </p:sp>
    </p:spTree>
    <p:extLst>
      <p:ext uri="{BB962C8B-B14F-4D97-AF65-F5344CB8AC3E}">
        <p14:creationId xmlns:p14="http://schemas.microsoft.com/office/powerpoint/2010/main" val="17714134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3820B2C6-9DAF-407E-A54E-4B25763F2C16}" type="datetime1">
              <a:rPr lang="en-US" altLang="en-US" smtClean="0"/>
              <a:t>10/7/2020</a:t>
            </a:fld>
            <a:endParaRPr lang="en-US" sz="100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184B18A-8FC3-414F-B6CD-E2C6D5F7D1BA}" type="slidenum">
              <a:rPr lang="en-US" altLang="en-US" smtClean="0"/>
              <a:pPr>
                <a:defRPr/>
              </a:pPr>
              <a:t>‹#›</a:t>
            </a:fld>
            <a:endParaRPr lang="en-US" sz="1000" b="1">
              <a:solidFill>
                <a:schemeClr val="tx1"/>
              </a:solidFill>
            </a:endParaRPr>
          </a:p>
        </p:txBody>
      </p:sp>
    </p:spTree>
    <p:extLst>
      <p:ext uri="{BB962C8B-B14F-4D97-AF65-F5344CB8AC3E}">
        <p14:creationId xmlns:p14="http://schemas.microsoft.com/office/powerpoint/2010/main" val="83791282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46456D9-64F0-4576-B195-6C0220CD70AE}" type="datetime1">
              <a:rPr lang="en-US" altLang="en-US" smtClean="0"/>
              <a:t>10/7/2020</a:t>
            </a:fld>
            <a:endParaRPr lang="en-US" sz="1000">
              <a:solidFill>
                <a:schemeClr val="tx1"/>
              </a:solidFill>
            </a:endParaRPr>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C8477BD-D5C9-460E-9C0D-72D7329BAC5C}" type="slidenum">
              <a:rPr lang="en-US" altLang="en-US" smtClean="0"/>
              <a:pPr>
                <a:defRPr/>
              </a:pPr>
              <a:t>‹#›</a:t>
            </a:fld>
            <a:endParaRPr lang="en-US" sz="1000" b="1">
              <a:solidFill>
                <a:schemeClr val="tx1"/>
              </a:solidFill>
            </a:endParaRPr>
          </a:p>
        </p:txBody>
      </p:sp>
    </p:spTree>
    <p:extLst>
      <p:ext uri="{BB962C8B-B14F-4D97-AF65-F5344CB8AC3E}">
        <p14:creationId xmlns:p14="http://schemas.microsoft.com/office/powerpoint/2010/main" val="36644736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3C10969-CA58-48A3-B120-DA2A9532572D}" type="datetime1">
              <a:rPr lang="en-US" altLang="en-US" smtClean="0"/>
              <a:t>10/7/2020</a:t>
            </a:fld>
            <a:endParaRPr lang="en-US" sz="1000">
              <a:solidFill>
                <a:schemeClr val="tx1"/>
              </a:solidFill>
            </a:endParaRPr>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8CD3EE8-1DC8-4238-830A-09802C5416AE}" type="slidenum">
              <a:rPr lang="en-US" altLang="en-US" smtClean="0"/>
              <a:pPr>
                <a:defRPr/>
              </a:pPr>
              <a:t>‹#›</a:t>
            </a:fld>
            <a:endParaRPr lang="en-US" sz="1000" b="1">
              <a:solidFill>
                <a:schemeClr val="tx1"/>
              </a:solidFill>
            </a:endParaRPr>
          </a:p>
        </p:txBody>
      </p:sp>
    </p:spTree>
    <p:extLst>
      <p:ext uri="{BB962C8B-B14F-4D97-AF65-F5344CB8AC3E}">
        <p14:creationId xmlns:p14="http://schemas.microsoft.com/office/powerpoint/2010/main" val="4009236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30C6BE1-8F5B-45FF-824C-90E8DD73B7DD}" type="datetime1">
              <a:rPr lang="en-US" altLang="en-US" smtClean="0"/>
              <a:t>10/7/2020</a:t>
            </a:fld>
            <a:endParaRPr lang="en-US" sz="1000">
              <a:solidFill>
                <a:schemeClr val="tx1"/>
              </a:solidFill>
            </a:endParaRPr>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1D6C1F4-9517-48BF-84E1-6A5330F2637C}" type="slidenum">
              <a:rPr lang="en-US" altLang="en-US" smtClean="0"/>
              <a:pPr>
                <a:defRPr/>
              </a:pPr>
              <a:t>‹#›</a:t>
            </a:fld>
            <a:endParaRPr lang="en-US" sz="1000" b="1">
              <a:solidFill>
                <a:schemeClr val="tx1"/>
              </a:solidFill>
            </a:endParaRPr>
          </a:p>
        </p:txBody>
      </p:sp>
    </p:spTree>
    <p:extLst>
      <p:ext uri="{BB962C8B-B14F-4D97-AF65-F5344CB8AC3E}">
        <p14:creationId xmlns:p14="http://schemas.microsoft.com/office/powerpoint/2010/main" val="22970822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CFFCEA8-74FE-4B37-9FD1-E14E1A731200}" type="datetime1">
              <a:rPr lang="en-US" altLang="en-US" smtClean="0"/>
              <a:t>10/7/2020</a:t>
            </a:fld>
            <a:endParaRPr lang="en-US" sz="1000">
              <a:solidFill>
                <a:schemeClr val="tx1"/>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B355ED0-C92C-4483-BFB0-6AA1CA913EBB}" type="slidenum">
              <a:rPr lang="en-US" altLang="en-US" smtClean="0"/>
              <a:pPr>
                <a:defRPr/>
              </a:pPr>
              <a:t>‹#›</a:t>
            </a:fld>
            <a:endParaRPr lang="en-US" sz="1000" b="1"/>
          </a:p>
        </p:txBody>
      </p:sp>
    </p:spTree>
    <p:extLst>
      <p:ext uri="{BB962C8B-B14F-4D97-AF65-F5344CB8AC3E}">
        <p14:creationId xmlns:p14="http://schemas.microsoft.com/office/powerpoint/2010/main" val="121769889"/>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04" r:id="rId13"/>
    <p:sldLayoutId id="2147483805" r:id="rId14"/>
    <p:sldLayoutId id="2147483806" r:id="rId15"/>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fauzisukiman\Desktop\template pp USM\Line.jpg"/>
          <p:cNvPicPr>
            <a:picLocks noChangeAspect="1" noChangeArrowheads="1"/>
          </p:cNvPicPr>
          <p:nvPr/>
        </p:nvPicPr>
        <p:blipFill>
          <a:blip r:embed="rId2" cstate="print"/>
          <a:srcRect l="833" t="10988"/>
          <a:stretch>
            <a:fillRect/>
          </a:stretch>
        </p:blipFill>
        <p:spPr bwMode="auto">
          <a:xfrm>
            <a:off x="1543594" y="944155"/>
            <a:ext cx="9144000" cy="357808"/>
          </a:xfrm>
          <a:prstGeom prst="rect">
            <a:avLst/>
          </a:prstGeom>
          <a:noFill/>
        </p:spPr>
      </p:pic>
      <p:sp>
        <p:nvSpPr>
          <p:cNvPr id="11" name="Title 1"/>
          <p:cNvSpPr txBox="1">
            <a:spLocks/>
          </p:cNvSpPr>
          <p:nvPr/>
        </p:nvSpPr>
        <p:spPr>
          <a:xfrm>
            <a:off x="1543593" y="1239291"/>
            <a:ext cx="9144000" cy="691748"/>
          </a:xfrm>
          <a:prstGeom prst="rect">
            <a:avLst/>
          </a:prstGeom>
          <a:extLst>
            <a:ext uri="{909E8E84-426E-40dd-AFC4-6F175D3DCCD1}">
              <a14:hiddenFill xmlns:a14="http://schemas.microsoft.com/office/drawing/2010/main" xmlns="" xmlns:mv="urn:schemas-microsoft-com:mac:vml" xmlns:mc="http://schemas.openxmlformats.org/markup-compatibility/2006">
                <a:solidFill>
                  <a:srgbClr val="FFFFFF"/>
                </a:solidFill>
              </a14:hiddenFill>
            </a:ext>
            <a:ext uri="{91240B29-F687-4f45-9708-019B960494DF}">
              <a14:hiddenLine xmlns:a14="http://schemas.microsoft.com/office/drawing/2010/main" xmlns="" xmlns:mv="urn:schemas-microsoft-com:mac:vml" xmlns:mc="http://schemas.openxmlformats.org/markup-compatibility/2006"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914400" eaLnBrk="1" fontAlgn="auto" hangingPunct="1">
              <a:spcAft>
                <a:spcPts val="0"/>
              </a:spcAft>
              <a:defRPr/>
            </a:pPr>
            <a:r>
              <a:rPr lang="en-US" sz="2600" dirty="0">
                <a:ln w="11430"/>
                <a:effectLst>
                  <a:outerShdw blurRad="50800" dist="39000" dir="5460000" algn="tl">
                    <a:srgbClr val="000000">
                      <a:alpha val="38000"/>
                    </a:srgbClr>
                  </a:outerShdw>
                </a:effectLst>
                <a:latin typeface="Century Gothic" panose="020B0502020202020204" pitchFamily="34" charset="0"/>
                <a:ea typeface="+mj-ea"/>
                <a:cs typeface="+mj-cs"/>
              </a:rPr>
              <a:t>CAT301</a:t>
            </a:r>
          </a:p>
          <a:p>
            <a:pPr algn="ctr" defTabSz="914400" eaLnBrk="1" fontAlgn="auto" hangingPunct="1">
              <a:spcAft>
                <a:spcPts val="0"/>
              </a:spcAft>
              <a:defRPr/>
            </a:pPr>
            <a:r>
              <a:rPr lang="en-US" sz="2600" dirty="0">
                <a:ln w="11430"/>
                <a:effectLst>
                  <a:outerShdw blurRad="50800" dist="39000" dir="5460000" algn="tl">
                    <a:srgbClr val="000000">
                      <a:alpha val="38000"/>
                    </a:srgbClr>
                  </a:outerShdw>
                </a:effectLst>
                <a:latin typeface="Century Gothic" panose="020B0502020202020204" pitchFamily="34" charset="0"/>
                <a:ea typeface="+mj-ea"/>
                <a:cs typeface="+mj-cs"/>
              </a:rPr>
              <a:t>Research Methods and Special Topic Study </a:t>
            </a:r>
          </a:p>
        </p:txBody>
      </p:sp>
      <p:sp>
        <p:nvSpPr>
          <p:cNvPr id="14" name="TextBox 13"/>
          <p:cNvSpPr txBox="1"/>
          <p:nvPr/>
        </p:nvSpPr>
        <p:spPr>
          <a:xfrm>
            <a:off x="3279937" y="5906118"/>
            <a:ext cx="5671309" cy="830997"/>
          </a:xfrm>
          <a:prstGeom prst="rect">
            <a:avLst/>
          </a:prstGeom>
          <a:noFill/>
        </p:spPr>
        <p:txBody>
          <a:bodyPr wrap="square" rtlCol="0">
            <a:spAutoFit/>
          </a:bodyPr>
          <a:lstStyle/>
          <a:p>
            <a:pPr algn="ct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entury Gothic" panose="020B0502020202020204" pitchFamily="34" charset="0"/>
              </a:rPr>
              <a:t>SCHOOL OF COMPUTER SCIENCES</a:t>
            </a:r>
          </a:p>
          <a:p>
            <a:pPr algn="ct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entury Gothic" panose="020B0502020202020204" pitchFamily="34" charset="0"/>
              </a:rPr>
              <a:t>SEMESTER </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entury Gothic" panose="020B0502020202020204" pitchFamily="34" charset="0"/>
              </a:rPr>
              <a:t>I,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entury Gothic" panose="020B0502020202020204" pitchFamily="34" charset="0"/>
              </a:rPr>
              <a:t>2020/2021</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entury Gothic" panose="020B0502020202020204" pitchFamily="34" charset="0"/>
            </a:endParaRPr>
          </a:p>
        </p:txBody>
      </p:sp>
      <p:pic>
        <p:nvPicPr>
          <p:cNvPr id="15" name="Picture 14" descr="logo USM APEX (A4).jpg"/>
          <p:cNvPicPr/>
          <p:nvPr/>
        </p:nvPicPr>
        <p:blipFill>
          <a:blip r:embed="rId3" cstate="print"/>
          <a:stretch>
            <a:fillRect/>
          </a:stretch>
        </p:blipFill>
        <p:spPr>
          <a:xfrm>
            <a:off x="4876800" y="184127"/>
            <a:ext cx="2971800" cy="691748"/>
          </a:xfrm>
          <a:prstGeom prst="rect">
            <a:avLst/>
          </a:prstGeom>
        </p:spPr>
      </p:pic>
      <p:pic>
        <p:nvPicPr>
          <p:cNvPr id="17" name="Picture 16"/>
          <p:cNvPicPr>
            <a:picLocks noChangeAspect="1"/>
          </p:cNvPicPr>
          <p:nvPr/>
        </p:nvPicPr>
        <p:blipFill>
          <a:blip r:embed="rId4"/>
          <a:stretch>
            <a:fillRect/>
          </a:stretch>
        </p:blipFill>
        <p:spPr>
          <a:xfrm>
            <a:off x="3357291" y="2180431"/>
            <a:ext cx="5516603" cy="3677735"/>
          </a:xfrm>
          <a:prstGeom prst="rect">
            <a:avLst/>
          </a:prstGeom>
        </p:spPr>
      </p:pic>
    </p:spTree>
    <p:extLst>
      <p:ext uri="{BB962C8B-B14F-4D97-AF65-F5344CB8AC3E}">
        <p14:creationId xmlns:p14="http://schemas.microsoft.com/office/powerpoint/2010/main" val="2588408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7301"/>
            <a:ext cx="12192000" cy="1160859"/>
          </a:xfrm>
          <a:prstGeom prst="rect">
            <a:avLst/>
          </a:prstGeom>
        </p:spPr>
      </p:pic>
      <p:sp>
        <p:nvSpPr>
          <p:cNvPr id="9" name="Title 1"/>
          <p:cNvSpPr>
            <a:spLocks noGrp="1"/>
          </p:cNvSpPr>
          <p:nvPr>
            <p:ph type="title"/>
          </p:nvPr>
        </p:nvSpPr>
        <p:spPr>
          <a:xfrm>
            <a:off x="3466531" y="126515"/>
            <a:ext cx="8557147" cy="856124"/>
          </a:xfrm>
        </p:spPr>
        <p:txBody>
          <a:bodyPr/>
          <a:lstStyle/>
          <a:p>
            <a:r>
              <a:rPr lang="en-MY" dirty="0" smtClean="0">
                <a:latin typeface="Britannic Bold" panose="020B0903060703020204" pitchFamily="34" charset="0"/>
              </a:rPr>
              <a:t>Timeline</a:t>
            </a:r>
            <a:endParaRPr lang="en-MY" dirty="0">
              <a:latin typeface="Britannic Bold" panose="020B0903060703020204" pitchFamily="34" charset="0"/>
            </a:endParaRPr>
          </a:p>
        </p:txBody>
      </p:sp>
      <p:graphicFrame>
        <p:nvGraphicFramePr>
          <p:cNvPr id="2" name="Diagram 1"/>
          <p:cNvGraphicFramePr/>
          <p:nvPr>
            <p:extLst>
              <p:ext uri="{D42A27DB-BD31-4B8C-83A1-F6EECF244321}">
                <p14:modId xmlns:p14="http://schemas.microsoft.com/office/powerpoint/2010/main" val="456614183"/>
              </p:ext>
            </p:extLst>
          </p:nvPr>
        </p:nvGraphicFramePr>
        <p:xfrm>
          <a:off x="136478" y="1023582"/>
          <a:ext cx="11750722" cy="50260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8203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7301"/>
            <a:ext cx="12192000" cy="1160859"/>
          </a:xfrm>
          <a:prstGeom prst="rect">
            <a:avLst/>
          </a:prstGeom>
        </p:spPr>
      </p:pic>
      <p:sp>
        <p:nvSpPr>
          <p:cNvPr id="9" name="Title 1"/>
          <p:cNvSpPr>
            <a:spLocks noGrp="1"/>
          </p:cNvSpPr>
          <p:nvPr>
            <p:ph type="title"/>
          </p:nvPr>
        </p:nvSpPr>
        <p:spPr>
          <a:xfrm>
            <a:off x="3466531" y="126515"/>
            <a:ext cx="8557147" cy="856124"/>
          </a:xfrm>
        </p:spPr>
        <p:txBody>
          <a:bodyPr/>
          <a:lstStyle/>
          <a:p>
            <a:r>
              <a:rPr lang="en-MY" dirty="0" smtClean="0">
                <a:latin typeface="Britannic Bold" panose="020B0903060703020204" pitchFamily="34" charset="0"/>
              </a:rPr>
              <a:t>Course Objectives</a:t>
            </a:r>
            <a:endParaRPr lang="en-MY" dirty="0">
              <a:latin typeface="Britannic Bold" panose="020B0903060703020204" pitchFamily="34" charset="0"/>
            </a:endParaRPr>
          </a:p>
        </p:txBody>
      </p:sp>
      <p:sp>
        <p:nvSpPr>
          <p:cNvPr id="3" name="TextBox 2"/>
          <p:cNvSpPr txBox="1"/>
          <p:nvPr/>
        </p:nvSpPr>
        <p:spPr>
          <a:xfrm>
            <a:off x="423081" y="1405719"/>
            <a:ext cx="1127305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main goal of the course is to equip students with the basic skills in conducting research in the future or in their undergraduate major projects (CAT400) especially to those doing undergraduate research projects (CAT401).</a:t>
            </a:r>
          </a:p>
        </p:txBody>
      </p:sp>
    </p:spTree>
    <p:extLst>
      <p:ext uri="{BB962C8B-B14F-4D97-AF65-F5344CB8AC3E}">
        <p14:creationId xmlns:p14="http://schemas.microsoft.com/office/powerpoint/2010/main" val="101234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7301"/>
            <a:ext cx="12192000" cy="1160859"/>
          </a:xfrm>
          <a:prstGeom prst="rect">
            <a:avLst/>
          </a:prstGeom>
        </p:spPr>
      </p:pic>
      <p:sp>
        <p:nvSpPr>
          <p:cNvPr id="9" name="Title 1"/>
          <p:cNvSpPr>
            <a:spLocks noGrp="1"/>
          </p:cNvSpPr>
          <p:nvPr>
            <p:ph type="title"/>
          </p:nvPr>
        </p:nvSpPr>
        <p:spPr>
          <a:xfrm>
            <a:off x="3466531" y="126515"/>
            <a:ext cx="8557147" cy="856124"/>
          </a:xfrm>
        </p:spPr>
        <p:txBody>
          <a:bodyPr/>
          <a:lstStyle/>
          <a:p>
            <a:r>
              <a:rPr lang="en-MY" dirty="0" smtClean="0">
                <a:latin typeface="Britannic Bold" panose="020B0903060703020204" pitchFamily="34" charset="0"/>
              </a:rPr>
              <a:t>Course Synopsis</a:t>
            </a:r>
            <a:endParaRPr lang="en-MY" dirty="0">
              <a:latin typeface="Britannic Bold" panose="020B0903060703020204" pitchFamily="34" charset="0"/>
            </a:endParaRPr>
          </a:p>
        </p:txBody>
      </p:sp>
      <p:sp>
        <p:nvSpPr>
          <p:cNvPr id="3" name="TextBox 2"/>
          <p:cNvSpPr txBox="1"/>
          <p:nvPr/>
        </p:nvSpPr>
        <p:spPr>
          <a:xfrm>
            <a:off x="423081" y="1405719"/>
            <a:ext cx="1127305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course covers ethics in publication, types of publication, process of doing research and publishing. In addition, it provides knowledge on how to review literatures, collect data and </a:t>
            </a:r>
            <a:r>
              <a:rPr lang="en-US" sz="2400" dirty="0" err="1"/>
              <a:t>analyse</a:t>
            </a:r>
            <a:r>
              <a:rPr lang="en-US" sz="2400" dirty="0"/>
              <a:t> data in order to produce empirical work in Computer Science. </a:t>
            </a: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Students </a:t>
            </a:r>
            <a:r>
              <a:rPr lang="en-US" sz="2400" dirty="0"/>
              <a:t>will </a:t>
            </a:r>
            <a:r>
              <a:rPr lang="en-US" sz="2400" dirty="0" err="1"/>
              <a:t>analyse</a:t>
            </a:r>
            <a:r>
              <a:rPr lang="en-US" sz="2400" dirty="0"/>
              <a:t> a special topic of their </a:t>
            </a:r>
            <a:r>
              <a:rPr lang="en-US" sz="2400" dirty="0" err="1"/>
              <a:t>specialisation</a:t>
            </a:r>
            <a:r>
              <a:rPr lang="en-US" sz="2400" dirty="0"/>
              <a:t>. Based on the chosen topic, the students will write a technical paper and present the proposed work in a seminar.</a:t>
            </a:r>
          </a:p>
        </p:txBody>
      </p:sp>
    </p:spTree>
    <p:extLst>
      <p:ext uri="{BB962C8B-B14F-4D97-AF65-F5344CB8AC3E}">
        <p14:creationId xmlns:p14="http://schemas.microsoft.com/office/powerpoint/2010/main" val="2723068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7301"/>
            <a:ext cx="12192000" cy="1160859"/>
          </a:xfrm>
          <a:prstGeom prst="rect">
            <a:avLst/>
          </a:prstGeom>
        </p:spPr>
      </p:pic>
      <p:sp>
        <p:nvSpPr>
          <p:cNvPr id="9" name="Title 1"/>
          <p:cNvSpPr>
            <a:spLocks noGrp="1"/>
          </p:cNvSpPr>
          <p:nvPr>
            <p:ph type="title"/>
          </p:nvPr>
        </p:nvSpPr>
        <p:spPr>
          <a:xfrm>
            <a:off x="3466531" y="126515"/>
            <a:ext cx="8557147" cy="856124"/>
          </a:xfrm>
        </p:spPr>
        <p:txBody>
          <a:bodyPr/>
          <a:lstStyle/>
          <a:p>
            <a:r>
              <a:rPr lang="en-MY" dirty="0" smtClean="0">
                <a:latin typeface="Britannic Bold" panose="020B0903060703020204" pitchFamily="34" charset="0"/>
              </a:rPr>
              <a:t>Learning Outcomes</a:t>
            </a:r>
            <a:endParaRPr lang="en-MY" dirty="0">
              <a:latin typeface="Britannic Bold" panose="020B0903060703020204" pitchFamily="34" charset="0"/>
            </a:endParaRPr>
          </a:p>
        </p:txBody>
      </p:sp>
      <p:sp>
        <p:nvSpPr>
          <p:cNvPr id="3" name="TextBox 2"/>
          <p:cNvSpPr txBox="1"/>
          <p:nvPr/>
        </p:nvSpPr>
        <p:spPr>
          <a:xfrm>
            <a:off x="259308" y="1119116"/>
            <a:ext cx="11627892" cy="335476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400" dirty="0"/>
              <a:t>I</a:t>
            </a:r>
            <a:r>
              <a:rPr lang="en-US" sz="2400" dirty="0" smtClean="0"/>
              <a:t>dentify </a:t>
            </a:r>
            <a:r>
              <a:rPr lang="en-US" sz="2400" dirty="0"/>
              <a:t>the basics and problems of research and evaluate reference materials related to their selected fields with minimum guidance from supervisors.</a:t>
            </a:r>
          </a:p>
          <a:p>
            <a:pPr marL="285750" indent="-285750">
              <a:spcAft>
                <a:spcPts val="600"/>
              </a:spcAft>
              <a:buFont typeface="Arial" panose="020B0604020202020204" pitchFamily="34" charset="0"/>
              <a:buChar char="•"/>
            </a:pPr>
            <a:r>
              <a:rPr lang="en-US" sz="2400" dirty="0"/>
              <a:t>C</a:t>
            </a:r>
            <a:r>
              <a:rPr lang="en-US" sz="2400" dirty="0" smtClean="0"/>
              <a:t>onstruct </a:t>
            </a:r>
            <a:r>
              <a:rPr lang="en-US" sz="2400" dirty="0"/>
              <a:t>critical review independently on selected references when performing literature review.</a:t>
            </a:r>
          </a:p>
          <a:p>
            <a:pPr marL="285750" indent="-285750">
              <a:spcAft>
                <a:spcPts val="600"/>
              </a:spcAft>
              <a:buFont typeface="Arial" panose="020B0604020202020204" pitchFamily="34" charset="0"/>
              <a:buChar char="•"/>
            </a:pPr>
            <a:r>
              <a:rPr lang="en-US" sz="2400" dirty="0"/>
              <a:t>R</a:t>
            </a:r>
            <a:r>
              <a:rPr lang="en-US" sz="2400" dirty="0" smtClean="0"/>
              <a:t>eport </a:t>
            </a:r>
            <a:r>
              <a:rPr lang="en-US" sz="2400" dirty="0"/>
              <a:t>the results of literature review and its sources using scientific methods.</a:t>
            </a:r>
          </a:p>
          <a:p>
            <a:pPr marL="285750" indent="-285750">
              <a:spcAft>
                <a:spcPts val="600"/>
              </a:spcAft>
              <a:buFont typeface="Arial" panose="020B0604020202020204" pitchFamily="34" charset="0"/>
              <a:buChar char="•"/>
            </a:pPr>
            <a:r>
              <a:rPr lang="en-US" sz="2400" dirty="0"/>
              <a:t>P</a:t>
            </a:r>
            <a:r>
              <a:rPr lang="en-US" sz="2400" dirty="0" smtClean="0"/>
              <a:t>ropose </a:t>
            </a:r>
            <a:r>
              <a:rPr lang="en-US" sz="2400" dirty="0"/>
              <a:t>research </a:t>
            </a:r>
            <a:r>
              <a:rPr lang="en-US" sz="2400" dirty="0" smtClean="0"/>
              <a:t>contributions responsibly </a:t>
            </a:r>
            <a:r>
              <a:rPr lang="en-US" sz="2400" dirty="0"/>
              <a:t>through a full paper in a </a:t>
            </a:r>
            <a:r>
              <a:rPr lang="en-US" sz="2400" dirty="0" smtClean="0"/>
              <a:t>team.</a:t>
            </a:r>
            <a:endParaRPr lang="en-US" sz="2400" dirty="0"/>
          </a:p>
          <a:p>
            <a:pPr marL="285750" indent="-285750">
              <a:spcAft>
                <a:spcPts val="600"/>
              </a:spcAft>
              <a:buFont typeface="Arial" panose="020B0604020202020204" pitchFamily="34" charset="0"/>
              <a:buChar char="•"/>
            </a:pPr>
            <a:r>
              <a:rPr lang="en-US" sz="2400" dirty="0"/>
              <a:t>P</a:t>
            </a:r>
            <a:r>
              <a:rPr lang="en-US" sz="2400" smtClean="0"/>
              <a:t>resent </a:t>
            </a:r>
            <a:r>
              <a:rPr lang="en-US" sz="2400" dirty="0"/>
              <a:t>research proposals and contributions ethically and professionally in a seminar.</a:t>
            </a:r>
          </a:p>
        </p:txBody>
      </p:sp>
    </p:spTree>
    <p:extLst>
      <p:ext uri="{BB962C8B-B14F-4D97-AF65-F5344CB8AC3E}">
        <p14:creationId xmlns:p14="http://schemas.microsoft.com/office/powerpoint/2010/main" val="2880760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rot="8423937" flipH="1">
            <a:off x="9434478" y="3128107"/>
            <a:ext cx="779951" cy="1625503"/>
          </a:xfrm>
          <a:prstGeom prst="rect">
            <a:avLst/>
          </a:prstGeom>
        </p:spPr>
      </p:pic>
      <p:pic>
        <p:nvPicPr>
          <p:cNvPr id="16" name="Picture 15"/>
          <p:cNvPicPr>
            <a:picLocks noChangeAspect="1"/>
          </p:cNvPicPr>
          <p:nvPr/>
        </p:nvPicPr>
        <p:blipFill>
          <a:blip r:embed="rId2"/>
          <a:stretch>
            <a:fillRect/>
          </a:stretch>
        </p:blipFill>
        <p:spPr>
          <a:xfrm rot="13343257" flipH="1">
            <a:off x="3438707" y="3139720"/>
            <a:ext cx="779951" cy="16255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17301"/>
            <a:ext cx="12192000" cy="1160859"/>
          </a:xfrm>
          <a:prstGeom prst="rect">
            <a:avLst/>
          </a:prstGeom>
        </p:spPr>
      </p:pic>
      <p:sp>
        <p:nvSpPr>
          <p:cNvPr id="9" name="Title 1"/>
          <p:cNvSpPr>
            <a:spLocks noGrp="1"/>
          </p:cNvSpPr>
          <p:nvPr>
            <p:ph type="title"/>
          </p:nvPr>
        </p:nvSpPr>
        <p:spPr>
          <a:xfrm>
            <a:off x="3466531" y="126515"/>
            <a:ext cx="8557147" cy="856124"/>
          </a:xfrm>
        </p:spPr>
        <p:txBody>
          <a:bodyPr/>
          <a:lstStyle/>
          <a:p>
            <a:r>
              <a:rPr lang="en-MY" dirty="0">
                <a:latin typeface="Britannic Bold" panose="020B0903060703020204" pitchFamily="34" charset="0"/>
              </a:rPr>
              <a:t>Breakdown of Assessments</a:t>
            </a:r>
          </a:p>
        </p:txBody>
      </p:sp>
      <p:sp>
        <p:nvSpPr>
          <p:cNvPr id="6" name="Title 1"/>
          <p:cNvSpPr txBox="1">
            <a:spLocks/>
          </p:cNvSpPr>
          <p:nvPr/>
        </p:nvSpPr>
        <p:spPr>
          <a:xfrm>
            <a:off x="2233403" y="2103979"/>
            <a:ext cx="9144000" cy="985294"/>
          </a:xfrm>
          <a:prstGeom prst="rect">
            <a:avLst/>
          </a:prstGeom>
          <a:extLst>
            <a:ext uri="{909E8E84-426E-40dd-AFC4-6F175D3DCCD1}">
              <a14:hiddenFill xmlns:a14="http://schemas.microsoft.com/office/drawing/2010/main" xmlns="" xmlns:mv="urn:schemas-microsoft-com:mac:vml" xmlns:mc="http://schemas.openxmlformats.org/markup-compatibility/2006">
                <a:solidFill>
                  <a:srgbClr val="FFFFFF"/>
                </a:solidFill>
              </a14:hiddenFill>
            </a:ext>
            <a:ext uri="{91240B29-F687-4f45-9708-019B960494DF}">
              <a14:hiddenLine xmlns:a14="http://schemas.microsoft.com/office/drawing/2010/main" xmlns="" xmlns:mv="urn:schemas-microsoft-com:mac:vml" xmlns:mc="http://schemas.openxmlformats.org/markup-compatibility/2006" w="9525">
                <a:solidFill>
                  <a:srgbClr val="000000"/>
                </a:solidFill>
                <a:miter lim="800000"/>
                <a:headEnd/>
                <a:tailEnd/>
              </a14:hiddenLine>
            </a:ext>
            <a:ext uri="{FAA26D3D-D897-4be2-8F04-BA451C77F1D7}">
              <ma14:placeholderFlag xmlns:ma14="http://schemas.microsoft.com/office/mac/drawingml/2011/main" xmlns="" xmlns:mv="urn:schemas-microsoft-com:mac:vml" xmlns:mc="http://schemas.openxmlformats.org/markup-compatibility/2006" val="1"/>
            </a:ext>
          </a:extLst>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914400" eaLnBrk="1" fontAlgn="auto" hangingPunct="1">
              <a:spcAft>
                <a:spcPts val="0"/>
              </a:spcAft>
              <a:defRPr/>
            </a:pPr>
            <a:r>
              <a:rPr lang="en-US" sz="2600" dirty="0">
                <a:ln w="11430"/>
                <a:effectLst>
                  <a:outerShdw blurRad="50800" dist="39000" dir="5460000" algn="tl">
                    <a:srgbClr val="000000">
                      <a:alpha val="38000"/>
                    </a:srgbClr>
                  </a:outerShdw>
                </a:effectLst>
                <a:latin typeface="Century Gothic" panose="020B0502020202020204" pitchFamily="34" charset="0"/>
                <a:ea typeface="+mj-ea"/>
                <a:cs typeface="+mj-cs"/>
              </a:rPr>
              <a:t>CAT301</a:t>
            </a:r>
          </a:p>
          <a:p>
            <a:pPr algn="ctr" defTabSz="914400" eaLnBrk="1" fontAlgn="auto" hangingPunct="1">
              <a:spcAft>
                <a:spcPts val="0"/>
              </a:spcAft>
              <a:defRPr/>
            </a:pPr>
            <a:r>
              <a:rPr lang="en-US" sz="2600" dirty="0">
                <a:ln w="11430"/>
                <a:effectLst>
                  <a:outerShdw blurRad="50800" dist="39000" dir="5460000" algn="tl">
                    <a:srgbClr val="000000">
                      <a:alpha val="38000"/>
                    </a:srgbClr>
                  </a:outerShdw>
                </a:effectLst>
                <a:latin typeface="Century Gothic" panose="020B0502020202020204" pitchFamily="34" charset="0"/>
                <a:ea typeface="+mj-ea"/>
                <a:cs typeface="+mj-cs"/>
              </a:rPr>
              <a:t>Research Methods and Special Topic Study </a:t>
            </a:r>
          </a:p>
        </p:txBody>
      </p:sp>
      <p:sp>
        <p:nvSpPr>
          <p:cNvPr id="2" name="Rectangle 1"/>
          <p:cNvSpPr/>
          <p:nvPr/>
        </p:nvSpPr>
        <p:spPr>
          <a:xfrm>
            <a:off x="3269237" y="2545996"/>
            <a:ext cx="3084394" cy="464024"/>
          </a:xfrm>
          <a:prstGeom prst="rect">
            <a:avLst/>
          </a:prstGeom>
          <a:noFill/>
          <a:ln w="254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159447" y="2545996"/>
            <a:ext cx="3203752" cy="464024"/>
          </a:xfrm>
          <a:prstGeom prst="rect">
            <a:avLst/>
          </a:prstGeom>
          <a:noFill/>
          <a:ln w="254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967564" y="1149543"/>
            <a:ext cx="3675677" cy="830997"/>
          </a:xfrm>
          <a:prstGeom prst="rect">
            <a:avLst/>
          </a:prstGeom>
          <a:noFill/>
        </p:spPr>
        <p:txBody>
          <a:bodyPr wrap="square" rtlCol="0">
            <a:spAutoFit/>
          </a:bodyPr>
          <a:lstStyle/>
          <a:p>
            <a:pPr algn="ctr">
              <a:spcAft>
                <a:spcPts val="600"/>
              </a:spcAft>
            </a:pPr>
            <a:r>
              <a:rPr lang="en-US" sz="2400" b="1" dirty="0" smtClean="0"/>
              <a:t>No final examination &amp; 100% coursework</a:t>
            </a:r>
            <a:endParaRPr lang="en-US" sz="2400" dirty="0" smtClean="0"/>
          </a:p>
        </p:txBody>
      </p:sp>
      <p:sp>
        <p:nvSpPr>
          <p:cNvPr id="12" name="TextBox 11"/>
          <p:cNvSpPr txBox="1"/>
          <p:nvPr/>
        </p:nvSpPr>
        <p:spPr>
          <a:xfrm>
            <a:off x="4156341" y="3148784"/>
            <a:ext cx="1394227" cy="584775"/>
          </a:xfrm>
          <a:prstGeom prst="rect">
            <a:avLst/>
          </a:prstGeom>
          <a:noFill/>
        </p:spPr>
        <p:txBody>
          <a:bodyPr wrap="square" rtlCol="0">
            <a:spAutoFit/>
          </a:bodyPr>
          <a:lstStyle/>
          <a:p>
            <a:pPr algn="ctr">
              <a:spcAft>
                <a:spcPts val="600"/>
              </a:spcAft>
            </a:pPr>
            <a:r>
              <a:rPr lang="en-US" sz="3200" b="1" dirty="0" smtClean="0"/>
              <a:t>25%</a:t>
            </a:r>
            <a:endParaRPr lang="en-US" sz="3200" dirty="0" smtClean="0"/>
          </a:p>
        </p:txBody>
      </p:sp>
      <p:sp>
        <p:nvSpPr>
          <p:cNvPr id="13" name="TextBox 12"/>
          <p:cNvSpPr txBox="1"/>
          <p:nvPr/>
        </p:nvSpPr>
        <p:spPr>
          <a:xfrm>
            <a:off x="8064209" y="3159649"/>
            <a:ext cx="1394227" cy="584775"/>
          </a:xfrm>
          <a:prstGeom prst="rect">
            <a:avLst/>
          </a:prstGeom>
          <a:noFill/>
        </p:spPr>
        <p:txBody>
          <a:bodyPr wrap="square" rtlCol="0">
            <a:spAutoFit/>
          </a:bodyPr>
          <a:lstStyle/>
          <a:p>
            <a:pPr algn="ctr">
              <a:spcAft>
                <a:spcPts val="600"/>
              </a:spcAft>
            </a:pPr>
            <a:r>
              <a:rPr lang="en-US" sz="3200" b="1" dirty="0" smtClean="0"/>
              <a:t>75%</a:t>
            </a:r>
            <a:endParaRPr lang="en-US" sz="3200" dirty="0" smtClean="0"/>
          </a:p>
        </p:txBody>
      </p:sp>
      <p:graphicFrame>
        <p:nvGraphicFramePr>
          <p:cNvPr id="14" name="Table 13"/>
          <p:cNvGraphicFramePr>
            <a:graphicFrameLocks noGrp="1"/>
          </p:cNvGraphicFramePr>
          <p:nvPr>
            <p:extLst>
              <p:ext uri="{D42A27DB-BD31-4B8C-83A1-F6EECF244321}">
                <p14:modId xmlns:p14="http://schemas.microsoft.com/office/powerpoint/2010/main" val="816387426"/>
              </p:ext>
            </p:extLst>
          </p:nvPr>
        </p:nvGraphicFramePr>
        <p:xfrm>
          <a:off x="1558500" y="4542242"/>
          <a:ext cx="2881194" cy="1272697"/>
        </p:xfrm>
        <a:graphic>
          <a:graphicData uri="http://schemas.openxmlformats.org/drawingml/2006/table">
            <a:tbl>
              <a:tblPr firstRow="1" bandRow="1">
                <a:tableStyleId>{5C22544A-7EE6-4342-B048-85BDC9FD1C3A}</a:tableStyleId>
              </a:tblPr>
              <a:tblGrid>
                <a:gridCol w="1440597">
                  <a:extLst>
                    <a:ext uri="{9D8B030D-6E8A-4147-A177-3AD203B41FA5}">
                      <a16:colId xmlns="" xmlns:a16="http://schemas.microsoft.com/office/drawing/2014/main" val="3233379617"/>
                    </a:ext>
                  </a:extLst>
                </a:gridCol>
                <a:gridCol w="1440597">
                  <a:extLst>
                    <a:ext uri="{9D8B030D-6E8A-4147-A177-3AD203B41FA5}">
                      <a16:colId xmlns="" xmlns:a16="http://schemas.microsoft.com/office/drawing/2014/main" val="4038112093"/>
                    </a:ext>
                  </a:extLst>
                </a:gridCol>
              </a:tblGrid>
              <a:tr h="462799">
                <a:tc gridSpan="2">
                  <a:txBody>
                    <a:bodyPr/>
                    <a:lstStyle/>
                    <a:p>
                      <a:pPr algn="ctr"/>
                      <a:r>
                        <a:rPr lang="en-US" dirty="0" smtClean="0"/>
                        <a:t>Research Methods</a:t>
                      </a:r>
                      <a:endParaRPr lang="en-US" dirty="0"/>
                    </a:p>
                  </a:txBody>
                  <a:tcPr/>
                </a:tc>
                <a:tc hMerge="1">
                  <a:txBody>
                    <a:bodyPr/>
                    <a:lstStyle/>
                    <a:p>
                      <a:endParaRPr lang="en-US" dirty="0"/>
                    </a:p>
                  </a:txBody>
                  <a:tcPr/>
                </a:tc>
                <a:extLst>
                  <a:ext uri="{0D108BD9-81ED-4DB2-BD59-A6C34878D82A}">
                    <a16:rowId xmlns="" xmlns:a16="http://schemas.microsoft.com/office/drawing/2014/main" val="3250994200"/>
                  </a:ext>
                </a:extLst>
              </a:tr>
              <a:tr h="809898">
                <a:tc>
                  <a:txBody>
                    <a:bodyPr/>
                    <a:lstStyle/>
                    <a:p>
                      <a:r>
                        <a:rPr lang="en-US" dirty="0" smtClean="0"/>
                        <a:t>Test (20%)</a:t>
                      </a:r>
                      <a:endParaRPr lang="en-US" dirty="0"/>
                    </a:p>
                  </a:txBody>
                  <a:tcPr/>
                </a:tc>
                <a:tc>
                  <a:txBody>
                    <a:bodyPr/>
                    <a:lstStyle/>
                    <a:p>
                      <a:r>
                        <a:rPr lang="en-US" dirty="0" smtClean="0"/>
                        <a:t>Literature Review (5%)</a:t>
                      </a:r>
                      <a:endParaRPr lang="en-US" dirty="0"/>
                    </a:p>
                  </a:txBody>
                  <a:tcPr/>
                </a:tc>
                <a:extLst>
                  <a:ext uri="{0D108BD9-81ED-4DB2-BD59-A6C34878D82A}">
                    <a16:rowId xmlns="" xmlns:a16="http://schemas.microsoft.com/office/drawing/2014/main" val="174742839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19298099"/>
              </p:ext>
            </p:extLst>
          </p:nvPr>
        </p:nvGraphicFramePr>
        <p:xfrm>
          <a:off x="5998193" y="4547387"/>
          <a:ext cx="6025485" cy="1308207"/>
        </p:xfrm>
        <a:graphic>
          <a:graphicData uri="http://schemas.openxmlformats.org/drawingml/2006/table">
            <a:tbl>
              <a:tblPr firstRow="1" bandRow="1">
                <a:tableStyleId>{5C22544A-7EE6-4342-B048-85BDC9FD1C3A}</a:tableStyleId>
              </a:tblPr>
              <a:tblGrid>
                <a:gridCol w="2008495">
                  <a:extLst>
                    <a:ext uri="{9D8B030D-6E8A-4147-A177-3AD203B41FA5}">
                      <a16:colId xmlns="" xmlns:a16="http://schemas.microsoft.com/office/drawing/2014/main" val="2575846317"/>
                    </a:ext>
                  </a:extLst>
                </a:gridCol>
                <a:gridCol w="2008495">
                  <a:extLst>
                    <a:ext uri="{9D8B030D-6E8A-4147-A177-3AD203B41FA5}">
                      <a16:colId xmlns="" xmlns:a16="http://schemas.microsoft.com/office/drawing/2014/main" val="1058768597"/>
                    </a:ext>
                  </a:extLst>
                </a:gridCol>
                <a:gridCol w="2008495">
                  <a:extLst>
                    <a:ext uri="{9D8B030D-6E8A-4147-A177-3AD203B41FA5}">
                      <a16:colId xmlns="" xmlns:a16="http://schemas.microsoft.com/office/drawing/2014/main" val="306226888"/>
                    </a:ext>
                  </a:extLst>
                </a:gridCol>
              </a:tblGrid>
              <a:tr h="574891">
                <a:tc gridSpan="3">
                  <a:txBody>
                    <a:bodyPr/>
                    <a:lstStyle/>
                    <a:p>
                      <a:pPr algn="ctr"/>
                      <a:r>
                        <a:rPr lang="en-US" dirty="0" smtClean="0"/>
                        <a:t>Special Topic Study</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2271431062"/>
                  </a:ext>
                </a:extLst>
              </a:tr>
              <a:tr h="733316">
                <a:tc>
                  <a:txBody>
                    <a:bodyPr/>
                    <a:lstStyle/>
                    <a:p>
                      <a:r>
                        <a:rPr lang="en-US" dirty="0" smtClean="0"/>
                        <a:t>Proposal (20%)</a:t>
                      </a:r>
                      <a:endParaRPr lang="en-US" dirty="0"/>
                    </a:p>
                  </a:txBody>
                  <a:tcPr/>
                </a:tc>
                <a:tc>
                  <a:txBody>
                    <a:bodyPr/>
                    <a:lstStyle/>
                    <a:p>
                      <a:r>
                        <a:rPr lang="en-US" dirty="0" smtClean="0"/>
                        <a:t>Full Technical</a:t>
                      </a:r>
                      <a:r>
                        <a:rPr lang="en-US" baseline="0" dirty="0" smtClean="0"/>
                        <a:t> Paper (35%)</a:t>
                      </a:r>
                      <a:endParaRPr lang="en-US" dirty="0"/>
                    </a:p>
                  </a:txBody>
                  <a:tcPr/>
                </a:tc>
                <a:tc>
                  <a:txBody>
                    <a:bodyPr/>
                    <a:lstStyle/>
                    <a:p>
                      <a:r>
                        <a:rPr lang="en-US" dirty="0" smtClean="0"/>
                        <a:t>Video Presentation (20%)</a:t>
                      </a:r>
                      <a:endParaRPr lang="en-US" dirty="0"/>
                    </a:p>
                  </a:txBody>
                  <a:tcPr/>
                </a:tc>
                <a:extLst>
                  <a:ext uri="{0D108BD9-81ED-4DB2-BD59-A6C34878D82A}">
                    <a16:rowId xmlns="" xmlns:a16="http://schemas.microsoft.com/office/drawing/2014/main" val="2118297405"/>
                  </a:ext>
                </a:extLst>
              </a:tr>
            </a:tbl>
          </a:graphicData>
        </a:graphic>
      </p:graphicFrame>
      <p:sp>
        <p:nvSpPr>
          <p:cNvPr id="18" name="6-Point Star 17"/>
          <p:cNvSpPr/>
          <p:nvPr/>
        </p:nvSpPr>
        <p:spPr>
          <a:xfrm>
            <a:off x="335393" y="1304115"/>
            <a:ext cx="2233403" cy="2390274"/>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Individual grading applies!</a:t>
            </a:r>
            <a:endParaRPr lang="en-US" sz="2400" b="1" dirty="0"/>
          </a:p>
        </p:txBody>
      </p:sp>
    </p:spTree>
    <p:extLst>
      <p:ext uri="{BB962C8B-B14F-4D97-AF65-F5344CB8AC3E}">
        <p14:creationId xmlns:p14="http://schemas.microsoft.com/office/powerpoint/2010/main" val="2614508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rot="8149866" flipH="1">
            <a:off x="7906518" y="1482515"/>
            <a:ext cx="779951" cy="1625503"/>
          </a:xfrm>
          <a:prstGeom prst="rect">
            <a:avLst/>
          </a:prstGeom>
        </p:spPr>
      </p:pic>
      <p:pic>
        <p:nvPicPr>
          <p:cNvPr id="11" name="Picture 10"/>
          <p:cNvPicPr>
            <a:picLocks noChangeAspect="1"/>
          </p:cNvPicPr>
          <p:nvPr/>
        </p:nvPicPr>
        <p:blipFill>
          <a:blip r:embed="rId2"/>
          <a:stretch>
            <a:fillRect/>
          </a:stretch>
        </p:blipFill>
        <p:spPr>
          <a:xfrm rot="13343257" flipH="1">
            <a:off x="3379881" y="1618434"/>
            <a:ext cx="779951" cy="16255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17301"/>
            <a:ext cx="12192000" cy="1160859"/>
          </a:xfrm>
          <a:prstGeom prst="rect">
            <a:avLst/>
          </a:prstGeom>
        </p:spPr>
      </p:pic>
      <p:sp>
        <p:nvSpPr>
          <p:cNvPr id="9" name="Title 1"/>
          <p:cNvSpPr>
            <a:spLocks noGrp="1"/>
          </p:cNvSpPr>
          <p:nvPr>
            <p:ph type="title"/>
          </p:nvPr>
        </p:nvSpPr>
        <p:spPr>
          <a:xfrm>
            <a:off x="3466531" y="126515"/>
            <a:ext cx="8557147" cy="856124"/>
          </a:xfrm>
        </p:spPr>
        <p:txBody>
          <a:bodyPr/>
          <a:lstStyle/>
          <a:p>
            <a:r>
              <a:rPr lang="en-MY" dirty="0">
                <a:latin typeface="Britannic Bold" panose="020B0903060703020204" pitchFamily="34" charset="0"/>
              </a:rPr>
              <a:t>Breakdown of Assessments</a:t>
            </a:r>
          </a:p>
        </p:txBody>
      </p:sp>
      <p:graphicFrame>
        <p:nvGraphicFramePr>
          <p:cNvPr id="8" name="Table 7"/>
          <p:cNvGraphicFramePr>
            <a:graphicFrameLocks noGrp="1"/>
          </p:cNvGraphicFramePr>
          <p:nvPr>
            <p:extLst>
              <p:ext uri="{D42A27DB-BD31-4B8C-83A1-F6EECF244321}">
                <p14:modId xmlns:p14="http://schemas.microsoft.com/office/powerpoint/2010/main" val="1229607448"/>
              </p:ext>
            </p:extLst>
          </p:nvPr>
        </p:nvGraphicFramePr>
        <p:xfrm>
          <a:off x="4331328" y="1158490"/>
          <a:ext cx="3413776" cy="1272697"/>
        </p:xfrm>
        <a:graphic>
          <a:graphicData uri="http://schemas.openxmlformats.org/drawingml/2006/table">
            <a:tbl>
              <a:tblPr firstRow="1" bandRow="1">
                <a:tableStyleId>{5C22544A-7EE6-4342-B048-85BDC9FD1C3A}</a:tableStyleId>
              </a:tblPr>
              <a:tblGrid>
                <a:gridCol w="1706888">
                  <a:extLst>
                    <a:ext uri="{9D8B030D-6E8A-4147-A177-3AD203B41FA5}">
                      <a16:colId xmlns="" xmlns:a16="http://schemas.microsoft.com/office/drawing/2014/main" val="3233379617"/>
                    </a:ext>
                  </a:extLst>
                </a:gridCol>
                <a:gridCol w="1706888">
                  <a:extLst>
                    <a:ext uri="{9D8B030D-6E8A-4147-A177-3AD203B41FA5}">
                      <a16:colId xmlns="" xmlns:a16="http://schemas.microsoft.com/office/drawing/2014/main" val="4038112093"/>
                    </a:ext>
                  </a:extLst>
                </a:gridCol>
              </a:tblGrid>
              <a:tr h="462799">
                <a:tc gridSpan="2">
                  <a:txBody>
                    <a:bodyPr/>
                    <a:lstStyle/>
                    <a:p>
                      <a:pPr algn="ctr"/>
                      <a:r>
                        <a:rPr lang="en-US" sz="2000" dirty="0" smtClean="0"/>
                        <a:t>Research Methods</a:t>
                      </a:r>
                      <a:endParaRPr lang="en-US" sz="2000" dirty="0"/>
                    </a:p>
                  </a:txBody>
                  <a:tcPr/>
                </a:tc>
                <a:tc hMerge="1">
                  <a:txBody>
                    <a:bodyPr/>
                    <a:lstStyle/>
                    <a:p>
                      <a:endParaRPr lang="en-US" dirty="0"/>
                    </a:p>
                  </a:txBody>
                  <a:tcPr/>
                </a:tc>
                <a:extLst>
                  <a:ext uri="{0D108BD9-81ED-4DB2-BD59-A6C34878D82A}">
                    <a16:rowId xmlns="" xmlns:a16="http://schemas.microsoft.com/office/drawing/2014/main" val="3250994200"/>
                  </a:ext>
                </a:extLst>
              </a:tr>
              <a:tr h="809898">
                <a:tc>
                  <a:txBody>
                    <a:bodyPr/>
                    <a:lstStyle/>
                    <a:p>
                      <a:r>
                        <a:rPr lang="en-US" sz="2000" dirty="0" smtClean="0"/>
                        <a:t>Test (20%)</a:t>
                      </a:r>
                      <a:endParaRPr lang="en-US" sz="2000" dirty="0"/>
                    </a:p>
                  </a:txBody>
                  <a:tcPr/>
                </a:tc>
                <a:tc>
                  <a:txBody>
                    <a:bodyPr/>
                    <a:lstStyle/>
                    <a:p>
                      <a:r>
                        <a:rPr lang="en-US" sz="2000" dirty="0" smtClean="0"/>
                        <a:t>Literature Review (5%)</a:t>
                      </a:r>
                      <a:endParaRPr lang="en-US" sz="2000" dirty="0"/>
                    </a:p>
                  </a:txBody>
                  <a:tcPr/>
                </a:tc>
                <a:extLst>
                  <a:ext uri="{0D108BD9-81ED-4DB2-BD59-A6C34878D82A}">
                    <a16:rowId xmlns="" xmlns:a16="http://schemas.microsoft.com/office/drawing/2014/main" val="1747428394"/>
                  </a:ext>
                </a:extLst>
              </a:tr>
            </a:tbl>
          </a:graphicData>
        </a:graphic>
      </p:graphicFrame>
      <p:sp>
        <p:nvSpPr>
          <p:cNvPr id="14" name="TextBox 13"/>
          <p:cNvSpPr txBox="1"/>
          <p:nvPr/>
        </p:nvSpPr>
        <p:spPr>
          <a:xfrm>
            <a:off x="1833109" y="3007382"/>
            <a:ext cx="261055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Students need to sit for a test which is based on the </a:t>
            </a:r>
            <a:r>
              <a:rPr lang="en-US" sz="2000" dirty="0" smtClean="0"/>
              <a:t>lecture </a:t>
            </a:r>
            <a:r>
              <a:rPr lang="en-US" sz="2000" dirty="0" smtClean="0"/>
              <a:t>topics</a:t>
            </a:r>
            <a:endParaRPr lang="en-US" sz="2000" dirty="0"/>
          </a:p>
        </p:txBody>
      </p:sp>
      <p:sp>
        <p:nvSpPr>
          <p:cNvPr id="15" name="TextBox 14"/>
          <p:cNvSpPr txBox="1"/>
          <p:nvPr/>
        </p:nvSpPr>
        <p:spPr>
          <a:xfrm>
            <a:off x="5544461" y="2768058"/>
            <a:ext cx="6496335"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Based on the special topic identified in the commitment form, students are required to conduct literature review and produce a report.</a:t>
            </a:r>
          </a:p>
          <a:p>
            <a:pPr marL="342900" indent="-342900">
              <a:buFont typeface="Arial" panose="020B0604020202020204" pitchFamily="34" charset="0"/>
              <a:buChar char="•"/>
            </a:pPr>
            <a:r>
              <a:rPr lang="en-US" sz="2000" dirty="0" smtClean="0"/>
              <a:t>The main aim of the literature review is to help the students to attain good knowledge of the field of study/inquiry and subsequently help them to </a:t>
            </a:r>
            <a:r>
              <a:rPr lang="en-US" sz="2000" dirty="0"/>
              <a:t>define a special topic proposal.</a:t>
            </a:r>
            <a:endParaRPr lang="en-US" sz="2000" dirty="0" smtClean="0"/>
          </a:p>
          <a:p>
            <a:pPr marL="342900" indent="-342900">
              <a:buFont typeface="Arial" panose="020B0604020202020204" pitchFamily="34" charset="0"/>
              <a:buChar char="•"/>
            </a:pPr>
            <a:r>
              <a:rPr lang="en-US" sz="2000" dirty="0" smtClean="0"/>
              <a:t>One report per group.</a:t>
            </a:r>
            <a:endParaRPr lang="en-US" sz="2000" dirty="0"/>
          </a:p>
        </p:txBody>
      </p:sp>
      <p:sp>
        <p:nvSpPr>
          <p:cNvPr id="16" name="6-Point Star 15"/>
          <p:cNvSpPr/>
          <p:nvPr/>
        </p:nvSpPr>
        <p:spPr>
          <a:xfrm>
            <a:off x="102067" y="982639"/>
            <a:ext cx="2895136" cy="2390274"/>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Graded by CAT301 Coordinator</a:t>
            </a:r>
            <a:endParaRPr lang="en-US" sz="2400" b="1" dirty="0"/>
          </a:p>
        </p:txBody>
      </p:sp>
    </p:spTree>
    <p:extLst>
      <p:ext uri="{BB962C8B-B14F-4D97-AF65-F5344CB8AC3E}">
        <p14:creationId xmlns:p14="http://schemas.microsoft.com/office/powerpoint/2010/main" val="3061957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rot="8759839" flipH="1">
            <a:off x="9549831" y="1855813"/>
            <a:ext cx="779951" cy="1625503"/>
          </a:xfrm>
          <a:prstGeom prst="rect">
            <a:avLst/>
          </a:prstGeom>
        </p:spPr>
      </p:pic>
      <p:pic>
        <p:nvPicPr>
          <p:cNvPr id="20" name="Picture 19"/>
          <p:cNvPicPr>
            <a:picLocks noChangeAspect="1"/>
          </p:cNvPicPr>
          <p:nvPr/>
        </p:nvPicPr>
        <p:blipFill>
          <a:blip r:embed="rId2"/>
          <a:stretch>
            <a:fillRect/>
          </a:stretch>
        </p:blipFill>
        <p:spPr>
          <a:xfrm rot="10800000" flipH="1">
            <a:off x="6063774" y="1895335"/>
            <a:ext cx="779951" cy="1327399"/>
          </a:xfrm>
          <a:prstGeom prst="rect">
            <a:avLst/>
          </a:prstGeom>
        </p:spPr>
      </p:pic>
      <p:pic>
        <p:nvPicPr>
          <p:cNvPr id="19" name="Picture 18"/>
          <p:cNvPicPr>
            <a:picLocks noChangeAspect="1"/>
          </p:cNvPicPr>
          <p:nvPr/>
        </p:nvPicPr>
        <p:blipFill>
          <a:blip r:embed="rId2"/>
          <a:stretch>
            <a:fillRect/>
          </a:stretch>
        </p:blipFill>
        <p:spPr>
          <a:xfrm rot="12825952" flipH="1">
            <a:off x="2943511" y="1955494"/>
            <a:ext cx="779951" cy="16255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17301"/>
            <a:ext cx="12192000" cy="1160859"/>
          </a:xfrm>
          <a:prstGeom prst="rect">
            <a:avLst/>
          </a:prstGeom>
        </p:spPr>
      </p:pic>
      <p:sp>
        <p:nvSpPr>
          <p:cNvPr id="9" name="Title 1"/>
          <p:cNvSpPr>
            <a:spLocks noGrp="1"/>
          </p:cNvSpPr>
          <p:nvPr>
            <p:ph type="title"/>
          </p:nvPr>
        </p:nvSpPr>
        <p:spPr>
          <a:xfrm>
            <a:off x="3466531" y="126515"/>
            <a:ext cx="8557147" cy="856124"/>
          </a:xfrm>
        </p:spPr>
        <p:txBody>
          <a:bodyPr/>
          <a:lstStyle/>
          <a:p>
            <a:r>
              <a:rPr lang="en-MY" dirty="0">
                <a:latin typeface="Britannic Bold" panose="020B0903060703020204" pitchFamily="34" charset="0"/>
              </a:rPr>
              <a:t>Breakdown of Assessments</a:t>
            </a:r>
          </a:p>
        </p:txBody>
      </p:sp>
      <p:graphicFrame>
        <p:nvGraphicFramePr>
          <p:cNvPr id="10" name="Table 9"/>
          <p:cNvGraphicFramePr>
            <a:graphicFrameLocks noGrp="1"/>
          </p:cNvGraphicFramePr>
          <p:nvPr>
            <p:extLst>
              <p:ext uri="{D42A27DB-BD31-4B8C-83A1-F6EECF244321}">
                <p14:modId xmlns:p14="http://schemas.microsoft.com/office/powerpoint/2010/main" val="1053235378"/>
              </p:ext>
            </p:extLst>
          </p:nvPr>
        </p:nvGraphicFramePr>
        <p:xfrm>
          <a:off x="3690426" y="928060"/>
          <a:ext cx="6025485" cy="1308207"/>
        </p:xfrm>
        <a:graphic>
          <a:graphicData uri="http://schemas.openxmlformats.org/drawingml/2006/table">
            <a:tbl>
              <a:tblPr firstRow="1" bandRow="1">
                <a:tableStyleId>{5C22544A-7EE6-4342-B048-85BDC9FD1C3A}</a:tableStyleId>
              </a:tblPr>
              <a:tblGrid>
                <a:gridCol w="2008495">
                  <a:extLst>
                    <a:ext uri="{9D8B030D-6E8A-4147-A177-3AD203B41FA5}">
                      <a16:colId xmlns="" xmlns:a16="http://schemas.microsoft.com/office/drawing/2014/main" val="2575846317"/>
                    </a:ext>
                  </a:extLst>
                </a:gridCol>
                <a:gridCol w="2008495">
                  <a:extLst>
                    <a:ext uri="{9D8B030D-6E8A-4147-A177-3AD203B41FA5}">
                      <a16:colId xmlns="" xmlns:a16="http://schemas.microsoft.com/office/drawing/2014/main" val="1058768597"/>
                    </a:ext>
                  </a:extLst>
                </a:gridCol>
                <a:gridCol w="2008495">
                  <a:extLst>
                    <a:ext uri="{9D8B030D-6E8A-4147-A177-3AD203B41FA5}">
                      <a16:colId xmlns="" xmlns:a16="http://schemas.microsoft.com/office/drawing/2014/main" val="306226888"/>
                    </a:ext>
                  </a:extLst>
                </a:gridCol>
              </a:tblGrid>
              <a:tr h="574891">
                <a:tc gridSpan="3">
                  <a:txBody>
                    <a:bodyPr/>
                    <a:lstStyle/>
                    <a:p>
                      <a:pPr algn="ctr"/>
                      <a:r>
                        <a:rPr lang="en-US" dirty="0" smtClean="0"/>
                        <a:t>Special Topic Study</a:t>
                      </a:r>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2271431062"/>
                  </a:ext>
                </a:extLst>
              </a:tr>
              <a:tr h="733316">
                <a:tc>
                  <a:txBody>
                    <a:bodyPr/>
                    <a:lstStyle/>
                    <a:p>
                      <a:r>
                        <a:rPr lang="en-US" dirty="0" smtClean="0"/>
                        <a:t>Special Topic Proposal (20%)</a:t>
                      </a:r>
                      <a:endParaRPr lang="en-US" dirty="0"/>
                    </a:p>
                  </a:txBody>
                  <a:tcPr/>
                </a:tc>
                <a:tc>
                  <a:txBody>
                    <a:bodyPr/>
                    <a:lstStyle/>
                    <a:p>
                      <a:r>
                        <a:rPr lang="en-US" dirty="0" smtClean="0"/>
                        <a:t>Full Technical</a:t>
                      </a:r>
                      <a:r>
                        <a:rPr lang="en-US" baseline="0" dirty="0" smtClean="0"/>
                        <a:t> Paper (35%)</a:t>
                      </a:r>
                      <a:endParaRPr lang="en-US" dirty="0"/>
                    </a:p>
                  </a:txBody>
                  <a:tcPr/>
                </a:tc>
                <a:tc>
                  <a:txBody>
                    <a:bodyPr/>
                    <a:lstStyle/>
                    <a:p>
                      <a:r>
                        <a:rPr lang="en-US" dirty="0" smtClean="0"/>
                        <a:t>Video Presentation (20%)</a:t>
                      </a:r>
                      <a:endParaRPr lang="en-US" dirty="0"/>
                    </a:p>
                  </a:txBody>
                  <a:tcPr/>
                </a:tc>
                <a:extLst>
                  <a:ext uri="{0D108BD9-81ED-4DB2-BD59-A6C34878D82A}">
                    <a16:rowId xmlns="" xmlns:a16="http://schemas.microsoft.com/office/drawing/2014/main" val="2118297405"/>
                  </a:ext>
                </a:extLst>
              </a:tr>
            </a:tbl>
          </a:graphicData>
        </a:graphic>
      </p:graphicFrame>
      <p:sp>
        <p:nvSpPr>
          <p:cNvPr id="12" name="TextBox 11"/>
          <p:cNvSpPr txBox="1"/>
          <p:nvPr/>
        </p:nvSpPr>
        <p:spPr>
          <a:xfrm>
            <a:off x="255244" y="3334813"/>
            <a:ext cx="3582736" cy="2308324"/>
          </a:xfrm>
          <a:prstGeom prst="rect">
            <a:avLst/>
          </a:prstGeom>
          <a:noFill/>
        </p:spPr>
        <p:txBody>
          <a:bodyPr wrap="square" rtlCol="0">
            <a:spAutoFit/>
          </a:bodyPr>
          <a:lstStyle/>
          <a:p>
            <a:pPr marL="342900" indent="-342900">
              <a:buFont typeface="Arial" panose="020B0604020202020204" pitchFamily="34" charset="0"/>
              <a:buChar char="•"/>
            </a:pPr>
            <a:r>
              <a:rPr lang="en-US" dirty="0"/>
              <a:t>Produce a special topic proposal which includes, but not limited: Intro/background of the special topic, subtopics, their expectation of the study </a:t>
            </a:r>
            <a:r>
              <a:rPr lang="en-US" dirty="0" smtClean="0"/>
              <a:t>(e.g. new </a:t>
            </a:r>
            <a:r>
              <a:rPr lang="en-US" dirty="0"/>
              <a:t>ideas, research problems, research approach etc.) from the study.</a:t>
            </a:r>
          </a:p>
        </p:txBody>
      </p:sp>
      <p:sp>
        <p:nvSpPr>
          <p:cNvPr id="16" name="TextBox 15"/>
          <p:cNvSpPr txBox="1"/>
          <p:nvPr/>
        </p:nvSpPr>
        <p:spPr>
          <a:xfrm>
            <a:off x="4093223" y="3070083"/>
            <a:ext cx="4930318" cy="3416320"/>
          </a:xfrm>
          <a:prstGeom prst="rect">
            <a:avLst/>
          </a:prstGeom>
          <a:noFill/>
        </p:spPr>
        <p:txBody>
          <a:bodyPr wrap="square" rtlCol="0">
            <a:spAutoFit/>
          </a:bodyPr>
          <a:lstStyle/>
          <a:p>
            <a:pPr marL="342900" indent="-342900">
              <a:buFont typeface="Arial" panose="020B0604020202020204" pitchFamily="34" charset="0"/>
              <a:buChar char="•"/>
            </a:pPr>
            <a:r>
              <a:rPr lang="en-US" dirty="0" smtClean="0"/>
              <a:t>A full technical paper is expected.</a:t>
            </a:r>
          </a:p>
          <a:p>
            <a:pPr marL="342900" indent="-342900">
              <a:buFont typeface="Arial" panose="020B0604020202020204" pitchFamily="34" charset="0"/>
              <a:buChar char="•"/>
            </a:pPr>
            <a:r>
              <a:rPr lang="en-US" dirty="0"/>
              <a:t>The important sections in the initial proposal of the special topic must be modified/updated. Beside the extended literature review, the technical </a:t>
            </a:r>
            <a:r>
              <a:rPr lang="en-US" dirty="0" smtClean="0"/>
              <a:t>paper may </a:t>
            </a:r>
            <a:r>
              <a:rPr lang="en-US" dirty="0"/>
              <a:t>include new ideas, research problems, research approach, algorithmic modeling, findings and suggestions.</a:t>
            </a:r>
          </a:p>
          <a:p>
            <a:pPr marL="342900" indent="-342900">
              <a:buFont typeface="Arial" panose="020B0604020202020204" pitchFamily="34" charset="0"/>
              <a:buChar char="•"/>
            </a:pPr>
            <a:r>
              <a:rPr lang="en-US" dirty="0" smtClean="0">
                <a:solidFill>
                  <a:srgbClr val="FF0000"/>
                </a:solidFill>
              </a:rPr>
              <a:t>The </a:t>
            </a:r>
            <a:r>
              <a:rPr lang="en-US" dirty="0">
                <a:solidFill>
                  <a:srgbClr val="FF0000"/>
                </a:solidFill>
              </a:rPr>
              <a:t>full technical paper is not a summary of CAT300 report.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
        <p:nvSpPr>
          <p:cNvPr id="17" name="TextBox 16"/>
          <p:cNvSpPr txBox="1"/>
          <p:nvPr/>
        </p:nvSpPr>
        <p:spPr>
          <a:xfrm>
            <a:off x="9108740" y="3343701"/>
            <a:ext cx="2914938" cy="923330"/>
          </a:xfrm>
          <a:prstGeom prst="rect">
            <a:avLst/>
          </a:prstGeom>
          <a:noFill/>
        </p:spPr>
        <p:txBody>
          <a:bodyPr wrap="square" rtlCol="0">
            <a:spAutoFit/>
          </a:bodyPr>
          <a:lstStyle/>
          <a:p>
            <a:pPr marL="342900" indent="-342900">
              <a:buFont typeface="Arial" panose="020B0604020202020204" pitchFamily="34" charset="0"/>
              <a:buChar char="•"/>
            </a:pPr>
            <a:r>
              <a:rPr lang="en-US" dirty="0" smtClean="0"/>
              <a:t>Create a video presentation based on the special topic study.</a:t>
            </a:r>
            <a:endParaRPr lang="en-US" dirty="0"/>
          </a:p>
        </p:txBody>
      </p:sp>
      <p:sp>
        <p:nvSpPr>
          <p:cNvPr id="18" name="6-Point Star 17"/>
          <p:cNvSpPr/>
          <p:nvPr/>
        </p:nvSpPr>
        <p:spPr>
          <a:xfrm>
            <a:off x="358613" y="1024100"/>
            <a:ext cx="1972393" cy="2361062"/>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Graded by respective CAT301 Supervisor</a:t>
            </a:r>
            <a:endParaRPr lang="en-US" sz="2000" b="1" dirty="0"/>
          </a:p>
        </p:txBody>
      </p:sp>
    </p:spTree>
    <p:extLst>
      <p:ext uri="{BB962C8B-B14F-4D97-AF65-F5344CB8AC3E}">
        <p14:creationId xmlns:p14="http://schemas.microsoft.com/office/powerpoint/2010/main" val="2286506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7301"/>
            <a:ext cx="12192000" cy="1160859"/>
          </a:xfrm>
          <a:prstGeom prst="rect">
            <a:avLst/>
          </a:prstGeom>
        </p:spPr>
      </p:pic>
      <p:sp>
        <p:nvSpPr>
          <p:cNvPr id="9" name="Title 1"/>
          <p:cNvSpPr>
            <a:spLocks noGrp="1"/>
          </p:cNvSpPr>
          <p:nvPr>
            <p:ph type="title"/>
          </p:nvPr>
        </p:nvSpPr>
        <p:spPr>
          <a:xfrm>
            <a:off x="3466531" y="126515"/>
            <a:ext cx="8557147" cy="856124"/>
          </a:xfrm>
        </p:spPr>
        <p:txBody>
          <a:bodyPr/>
          <a:lstStyle/>
          <a:p>
            <a:r>
              <a:rPr lang="en-MY" dirty="0" smtClean="0">
                <a:latin typeface="Britannic Bold" panose="020B0903060703020204" pitchFamily="34" charset="0"/>
              </a:rPr>
              <a:t>Lecture Topics</a:t>
            </a:r>
            <a:endParaRPr lang="en-MY" dirty="0">
              <a:latin typeface="Britannic Bold" panose="020B0903060703020204" pitchFamily="34" charset="0"/>
            </a:endParaRPr>
          </a:p>
        </p:txBody>
      </p:sp>
      <p:sp>
        <p:nvSpPr>
          <p:cNvPr id="3" name="TextBox 2"/>
          <p:cNvSpPr txBox="1"/>
          <p:nvPr/>
        </p:nvSpPr>
        <p:spPr>
          <a:xfrm>
            <a:off x="282054" y="1124575"/>
            <a:ext cx="11627892" cy="3862596"/>
          </a:xfrm>
          <a:prstGeom prst="rect">
            <a:avLst/>
          </a:prstGeom>
          <a:noFill/>
        </p:spPr>
        <p:txBody>
          <a:bodyPr wrap="square" rtlCol="0">
            <a:spAutoFit/>
          </a:bodyPr>
          <a:lstStyle/>
          <a:p>
            <a:pPr>
              <a:spcAft>
                <a:spcPts val="600"/>
              </a:spcAft>
            </a:pPr>
            <a:endParaRPr lang="en-US" sz="2000" dirty="0" smtClean="0"/>
          </a:p>
          <a:p>
            <a:pPr marL="285750" indent="-285750">
              <a:spcAft>
                <a:spcPts val="600"/>
              </a:spcAft>
              <a:buFont typeface="Arial" panose="020B0604020202020204" pitchFamily="34" charset="0"/>
              <a:buChar char="•"/>
            </a:pPr>
            <a:r>
              <a:rPr lang="en-US" sz="2000" dirty="0"/>
              <a:t>Research </a:t>
            </a:r>
            <a:r>
              <a:rPr lang="en-US" sz="2000" dirty="0" smtClean="0"/>
              <a:t>Process</a:t>
            </a:r>
          </a:p>
          <a:p>
            <a:pPr marL="285750" indent="-285750">
              <a:spcAft>
                <a:spcPts val="600"/>
              </a:spcAft>
              <a:buFont typeface="Arial" panose="020B0604020202020204" pitchFamily="34" charset="0"/>
              <a:buChar char="•"/>
            </a:pPr>
            <a:endParaRPr lang="en-US" sz="2000" dirty="0" smtClean="0"/>
          </a:p>
          <a:p>
            <a:pPr marL="285750" indent="-285750">
              <a:spcAft>
                <a:spcPts val="600"/>
              </a:spcAft>
              <a:buFont typeface="Arial" panose="020B0604020202020204" pitchFamily="34" charset="0"/>
              <a:buChar char="•"/>
            </a:pPr>
            <a:r>
              <a:rPr lang="en-US" sz="2000" dirty="0"/>
              <a:t>Literature </a:t>
            </a:r>
            <a:r>
              <a:rPr lang="en-US" sz="2000" dirty="0" smtClean="0"/>
              <a:t>Review</a:t>
            </a:r>
          </a:p>
          <a:p>
            <a:pPr marL="285750" indent="-285750">
              <a:spcAft>
                <a:spcPts val="600"/>
              </a:spcAft>
              <a:buFont typeface="Arial" panose="020B0604020202020204" pitchFamily="34" charset="0"/>
              <a:buChar char="•"/>
            </a:pPr>
            <a:endParaRPr lang="en-US" sz="2000" dirty="0" smtClean="0"/>
          </a:p>
          <a:p>
            <a:pPr marL="285750" indent="-285750">
              <a:spcAft>
                <a:spcPts val="600"/>
              </a:spcAft>
              <a:buFont typeface="Arial" panose="020B0604020202020204" pitchFamily="34" charset="0"/>
              <a:buChar char="•"/>
            </a:pPr>
            <a:r>
              <a:rPr lang="en-US" sz="2000" dirty="0"/>
              <a:t>Empirical Techniques </a:t>
            </a:r>
            <a:endParaRPr lang="en-US" sz="2000" dirty="0" smtClean="0"/>
          </a:p>
          <a:p>
            <a:pPr marL="285750" indent="-285750">
              <a:spcAft>
                <a:spcPts val="600"/>
              </a:spcAft>
              <a:buFont typeface="Arial" panose="020B0604020202020204" pitchFamily="34" charset="0"/>
              <a:buChar char="•"/>
            </a:pPr>
            <a:endParaRPr lang="en-US" sz="2000" dirty="0" smtClean="0"/>
          </a:p>
          <a:p>
            <a:pPr marL="285750" indent="-285750">
              <a:spcAft>
                <a:spcPts val="600"/>
              </a:spcAft>
              <a:buFont typeface="Arial" panose="020B0604020202020204" pitchFamily="34" charset="0"/>
              <a:buChar char="•"/>
            </a:pPr>
            <a:r>
              <a:rPr lang="en-US" sz="2000" dirty="0"/>
              <a:t>Research </a:t>
            </a:r>
            <a:r>
              <a:rPr lang="en-US" sz="2000" dirty="0" smtClean="0"/>
              <a:t>Ethics</a:t>
            </a:r>
          </a:p>
          <a:p>
            <a:pPr marL="285750" indent="-285750">
              <a:spcAft>
                <a:spcPts val="600"/>
              </a:spcAft>
              <a:buFont typeface="Arial" panose="020B0604020202020204" pitchFamily="34" charset="0"/>
              <a:buChar char="•"/>
            </a:pPr>
            <a:endParaRPr lang="en-US" sz="2000" dirty="0" smtClean="0"/>
          </a:p>
          <a:p>
            <a:pPr marL="285750" indent="-285750">
              <a:spcAft>
                <a:spcPts val="600"/>
              </a:spcAft>
              <a:buFont typeface="Arial" panose="020B0604020202020204" pitchFamily="34" charset="0"/>
              <a:buChar char="•"/>
            </a:pPr>
            <a:r>
              <a:rPr lang="en-US" sz="2000" dirty="0"/>
              <a:t>Publication Process</a:t>
            </a:r>
          </a:p>
        </p:txBody>
      </p:sp>
    </p:spTree>
    <p:extLst>
      <p:ext uri="{BB962C8B-B14F-4D97-AF65-F5344CB8AC3E}">
        <p14:creationId xmlns:p14="http://schemas.microsoft.com/office/powerpoint/2010/main" val="1211468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7301"/>
            <a:ext cx="12192000" cy="1160859"/>
          </a:xfrm>
          <a:prstGeom prst="rect">
            <a:avLst/>
          </a:prstGeom>
        </p:spPr>
      </p:pic>
      <p:sp>
        <p:nvSpPr>
          <p:cNvPr id="9" name="Title 1"/>
          <p:cNvSpPr>
            <a:spLocks noGrp="1"/>
          </p:cNvSpPr>
          <p:nvPr>
            <p:ph type="title"/>
          </p:nvPr>
        </p:nvSpPr>
        <p:spPr>
          <a:xfrm>
            <a:off x="3466531" y="126515"/>
            <a:ext cx="8557147" cy="856124"/>
          </a:xfrm>
        </p:spPr>
        <p:txBody>
          <a:bodyPr/>
          <a:lstStyle/>
          <a:p>
            <a:r>
              <a:rPr lang="en-MY" dirty="0" smtClean="0">
                <a:latin typeface="Britannic Bold" panose="020B0903060703020204" pitchFamily="34" charset="0"/>
              </a:rPr>
              <a:t>Group Formation</a:t>
            </a:r>
            <a:endParaRPr lang="en-MY" dirty="0">
              <a:latin typeface="Britannic Bold" panose="020B0903060703020204" pitchFamily="34" charset="0"/>
            </a:endParaRPr>
          </a:p>
        </p:txBody>
      </p:sp>
      <p:sp>
        <p:nvSpPr>
          <p:cNvPr id="3" name="TextBox 2"/>
          <p:cNvSpPr txBox="1"/>
          <p:nvPr/>
        </p:nvSpPr>
        <p:spPr>
          <a:xfrm>
            <a:off x="3466531" y="1894578"/>
            <a:ext cx="5204346" cy="1754326"/>
          </a:xfrm>
          <a:prstGeom prst="rect">
            <a:avLst/>
          </a:prstGeom>
          <a:noFill/>
        </p:spPr>
        <p:txBody>
          <a:bodyPr wrap="square" rtlCol="0">
            <a:spAutoFit/>
          </a:bodyPr>
          <a:lstStyle/>
          <a:p>
            <a:pPr algn="ctr">
              <a:spcAft>
                <a:spcPts val="600"/>
              </a:spcAft>
            </a:pPr>
            <a:r>
              <a:rPr lang="en-US" sz="3600" dirty="0" smtClean="0"/>
              <a:t>Follow the grouping of CAT300 Group Innovation Project</a:t>
            </a:r>
            <a:endParaRPr lang="en-US" sz="3600" dirty="0"/>
          </a:p>
        </p:txBody>
      </p:sp>
    </p:spTree>
    <p:extLst>
      <p:ext uri="{BB962C8B-B14F-4D97-AF65-F5344CB8AC3E}">
        <p14:creationId xmlns:p14="http://schemas.microsoft.com/office/powerpoint/2010/main" val="862009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11987</TotalTime>
  <Pages>0</Pages>
  <Words>590</Words>
  <Characters>0</Characters>
  <Application>Microsoft Office PowerPoint</Application>
  <DocSecurity>0</DocSecurity>
  <PresentationFormat>Widescreen</PresentationFormat>
  <Lines>0</Lines>
  <Paragraphs>76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SimSun</vt:lpstr>
      <vt:lpstr>Arial</vt:lpstr>
      <vt:lpstr>Britannic Bold</vt:lpstr>
      <vt:lpstr>Calibri</vt:lpstr>
      <vt:lpstr>Calibri Light</vt:lpstr>
      <vt:lpstr>Century Gothic</vt:lpstr>
      <vt:lpstr>Office Theme</vt:lpstr>
      <vt:lpstr>PowerPoint Presentation</vt:lpstr>
      <vt:lpstr>Course Objectives</vt:lpstr>
      <vt:lpstr>Course Synopsis</vt:lpstr>
      <vt:lpstr>Learning Outcomes</vt:lpstr>
      <vt:lpstr>Breakdown of Assessments</vt:lpstr>
      <vt:lpstr>Breakdown of Assessments</vt:lpstr>
      <vt:lpstr>Breakdown of Assessments</vt:lpstr>
      <vt:lpstr>Lecture Topics</vt:lpstr>
      <vt:lpstr>Group Formation</vt:lpstr>
      <vt:lpstr>Timeline</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Mohamad Zaidi Jaini</dc:creator>
  <cp:lastModifiedBy>G. C. Sodhy</cp:lastModifiedBy>
  <cp:revision>644</cp:revision>
  <cp:lastPrinted>2017-02-22T06:23:41Z</cp:lastPrinted>
  <dcterms:created xsi:type="dcterms:W3CDTF">2014-08-22T02:07:00Z</dcterms:created>
  <dcterms:modified xsi:type="dcterms:W3CDTF">2020-10-07T08:16:22Z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1033-9.1.0.4674</vt:lpwstr>
  </property>
</Properties>
</file>