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350" cap="sq" cmpd="sng" algn="ctr">
            <a:solidFill>
              <a:srgbClr val="92D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9" name="Picture 2" descr="http://upload.wikimedia.org/wikipedia/commons/0/06/Khanda_Oran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61" y="332656"/>
            <a:ext cx="683223" cy="777460"/>
          </a:xfrm>
          <a:prstGeom prst="rect">
            <a:avLst/>
          </a:prstGeom>
          <a:noFill/>
        </p:spPr>
      </p:pic>
      <p:pic>
        <p:nvPicPr>
          <p:cNvPr id="14340" name="Picture 4" descr="http://www.exoticindia.com/books/ek_onkar_audio_cd_icd022.jpg"/>
          <p:cNvPicPr>
            <a:picLocks noChangeAspect="1" noChangeArrowheads="1"/>
          </p:cNvPicPr>
          <p:nvPr userDrawn="1"/>
        </p:nvPicPr>
        <p:blipFill>
          <a:blip r:embed="rId3" cstate="print"/>
          <a:srcRect l="26927" t="18469" r="22585" b="34593"/>
          <a:stretch>
            <a:fillRect/>
          </a:stretch>
        </p:blipFill>
        <p:spPr bwMode="auto">
          <a:xfrm>
            <a:off x="8172400" y="332656"/>
            <a:ext cx="864096" cy="7200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350" cap="sq" cmpd="sng" algn="ctr">
            <a:solidFill>
              <a:schemeClr val="bg1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A Guide to </a:t>
            </a:r>
          </a:p>
          <a:p>
            <a:r>
              <a:rPr lang="en-AU" sz="4000" dirty="0" smtClean="0"/>
              <a:t>Sikh Wedding Ceremony</a:t>
            </a:r>
            <a:endParaRPr lang="en-AU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/>
              <a:t>Anand</a:t>
            </a:r>
            <a:r>
              <a:rPr lang="en-AU" sz="5400" dirty="0" smtClean="0"/>
              <a:t> Karaj</a:t>
            </a:r>
            <a:endParaRPr lang="en-A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Walk Through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AU" sz="2800" b="1" dirty="0" smtClean="0"/>
              <a:t>The families and friends</a:t>
            </a:r>
            <a:r>
              <a:rPr lang="en-AU" sz="2800" dirty="0" smtClean="0"/>
              <a:t> of both the bride and groom gather in the </a:t>
            </a:r>
            <a:r>
              <a:rPr lang="en-AU" sz="2800" dirty="0" err="1" smtClean="0"/>
              <a:t>Gurudwara</a:t>
            </a:r>
            <a:r>
              <a:rPr lang="en-AU" sz="2800" dirty="0" smtClean="0"/>
              <a:t> ( this place )</a:t>
            </a:r>
          </a:p>
          <a:p>
            <a:r>
              <a:rPr lang="en-AU" sz="2800" b="1" dirty="0" smtClean="0"/>
              <a:t>The bride and groom</a:t>
            </a:r>
            <a:r>
              <a:rPr lang="en-AU" sz="2800" dirty="0" smtClean="0"/>
              <a:t> bow before the Guru </a:t>
            </a:r>
            <a:r>
              <a:rPr lang="en-AU" sz="2800" dirty="0" err="1" smtClean="0"/>
              <a:t>Granth</a:t>
            </a:r>
            <a:r>
              <a:rPr lang="en-AU" sz="2800" dirty="0" smtClean="0"/>
              <a:t> Sahib and then sit side by side in front.</a:t>
            </a:r>
          </a:p>
          <a:p>
            <a:r>
              <a:rPr lang="en-AU" sz="2800" b="1" dirty="0" smtClean="0"/>
              <a:t>Guru </a:t>
            </a:r>
            <a:r>
              <a:rPr lang="en-AU" sz="2800" b="1" dirty="0" err="1" smtClean="0"/>
              <a:t>Granth</a:t>
            </a:r>
            <a:r>
              <a:rPr lang="en-AU" sz="2800" b="1" dirty="0" smtClean="0"/>
              <a:t> Sahib </a:t>
            </a:r>
            <a:r>
              <a:rPr lang="en-AU" sz="2800" dirty="0" smtClean="0"/>
              <a:t>is the central religious text of Sikhism and the sovereign Guru of the Sikhs</a:t>
            </a:r>
          </a:p>
          <a:p>
            <a:r>
              <a:rPr lang="en-AU" sz="2800" b="1" dirty="0" smtClean="0"/>
              <a:t>The musicians</a:t>
            </a:r>
            <a:r>
              <a:rPr lang="en-AU" sz="2800" dirty="0" smtClean="0"/>
              <a:t>, who are called RAGIS sing the hymn (</a:t>
            </a:r>
            <a:r>
              <a:rPr lang="en-AU" sz="2800" dirty="0" err="1" smtClean="0"/>
              <a:t>Laavan</a:t>
            </a:r>
            <a:r>
              <a:rPr lang="en-AU" sz="2800" dirty="0" smtClean="0"/>
              <a:t> , more on this next)</a:t>
            </a:r>
          </a:p>
          <a:p>
            <a:r>
              <a:rPr lang="en-AU" sz="2800" dirty="0" smtClean="0"/>
              <a:t>The couple signify their consent by bowing before Guru </a:t>
            </a:r>
            <a:r>
              <a:rPr lang="en-AU" sz="2800" dirty="0" err="1" smtClean="0"/>
              <a:t>Granth</a:t>
            </a:r>
            <a:r>
              <a:rPr lang="en-AU" sz="2800" dirty="0" smtClean="0"/>
              <a:t> Sahib.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Laavan</a:t>
            </a:r>
            <a:r>
              <a:rPr lang="en-AU" dirty="0" smtClean="0"/>
              <a:t> – The four rounds of wedding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3200" i="1" dirty="0" err="1" smtClean="0"/>
              <a:t>Laavan</a:t>
            </a:r>
            <a:r>
              <a:rPr lang="en-AU" sz="3200" dirty="0" smtClean="0"/>
              <a:t> is the title of a set of four </a:t>
            </a:r>
            <a:r>
              <a:rPr lang="en-AU" sz="3200" i="1" dirty="0" err="1" smtClean="0"/>
              <a:t>Laav</a:t>
            </a:r>
            <a:r>
              <a:rPr lang="en-AU" sz="3200" dirty="0" smtClean="0"/>
              <a:t>, or a nuptial hymn of four verses written by fourth Guru of Sikhs</a:t>
            </a:r>
          </a:p>
          <a:p>
            <a:pPr lvl="1"/>
            <a:r>
              <a:rPr lang="en-AU" sz="3000" dirty="0" smtClean="0"/>
              <a:t>In Sikhism the God is considered as husband of all human beings </a:t>
            </a:r>
          </a:p>
          <a:p>
            <a:pPr lvl="1"/>
            <a:r>
              <a:rPr lang="en-AU" sz="3000" dirty="0" smtClean="0"/>
              <a:t>Ultimate purpose of life is to unite with the husband lord</a:t>
            </a:r>
          </a:p>
          <a:p>
            <a:pPr lvl="1"/>
            <a:r>
              <a:rPr lang="en-AU" sz="3000" dirty="0" smtClean="0"/>
              <a:t>Each </a:t>
            </a:r>
            <a:r>
              <a:rPr lang="en-AU" sz="3000" dirty="0" err="1" smtClean="0"/>
              <a:t>Laav</a:t>
            </a:r>
            <a:r>
              <a:rPr lang="en-AU" sz="3000" dirty="0" smtClean="0"/>
              <a:t> has deep lesson from the Guru for the couple to fulfil that purpose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Laavan</a:t>
            </a:r>
            <a:r>
              <a:rPr lang="en-AU" dirty="0" smtClean="0"/>
              <a:t> ( Lessons from the Guru)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In the first stage the Lord sets out His Instructions for performing the daily duties of married life.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second stage is that of selfless love and holy fear which provide opportunities for devoted service and sacrifice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third stage is that of detachment, </a:t>
            </a:r>
            <a:r>
              <a:rPr lang="en-AU" sz="2800" dirty="0" err="1" smtClean="0"/>
              <a:t>Vairag</a:t>
            </a:r>
            <a:r>
              <a:rPr lang="en-AU" sz="2800" dirty="0" smtClean="0"/>
              <a:t>. Human love is superseded by divine love. 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fourth stage is that of harmony and union. The bride and bridegroom are completely identified with each other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</TotalTime>
  <Words>107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Anand Karaj</vt:lpstr>
      <vt:lpstr>Quick Walk Through</vt:lpstr>
      <vt:lpstr>Laavan – The four rounds of wedding</vt:lpstr>
      <vt:lpstr>The Laavan ( Lessons from the Guru)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Anand Karaj</dc:title>
  <dc:creator>ASA</dc:creator>
  <cp:lastModifiedBy>ASA</cp:lastModifiedBy>
  <cp:revision>17</cp:revision>
  <dcterms:created xsi:type="dcterms:W3CDTF">2014-08-22T23:11:06Z</dcterms:created>
  <dcterms:modified xsi:type="dcterms:W3CDTF">2014-08-23T02:03:02Z</dcterms:modified>
</cp:coreProperties>
</file>