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AF8B-DD33-4112-A136-6400A55F0B5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C63E-193D-4E78-899C-87BBE2917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Bhai_Taru_Sing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990600"/>
            <a:ext cx="4191000" cy="4953000"/>
          </a:xfrm>
        </p:spPr>
        <p:txBody>
          <a:bodyPr/>
          <a:lstStyle/>
          <a:p>
            <a:r>
              <a:rPr lang="en-US" dirty="0" err="1" smtClean="0"/>
              <a:t>Bhai</a:t>
            </a:r>
            <a:r>
              <a:rPr lang="en-US" dirty="0" smtClean="0"/>
              <a:t> </a:t>
            </a:r>
            <a:r>
              <a:rPr lang="en-US" dirty="0" err="1" smtClean="0"/>
              <a:t>Taru</a:t>
            </a:r>
            <a:r>
              <a:rPr lang="en-US" dirty="0" smtClean="0"/>
              <a:t> </a:t>
            </a:r>
            <a:r>
              <a:rPr lang="en-US" dirty="0" smtClean="0"/>
              <a:t>Singh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http://en.wikipedia.org/wiki/Bhai_Taru_Singh</a:t>
            </a:r>
            <a:endParaRPr lang="en-US" sz="2000" dirty="0"/>
          </a:p>
        </p:txBody>
      </p:sp>
      <p:pic>
        <p:nvPicPr>
          <p:cNvPr id="6146" name="Picture 2" descr="http://www.sikh-history.com/sikhhist/images/portraits/btar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3860087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09600"/>
            <a:ext cx="3810000" cy="5440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Gurudwara</a:t>
            </a:r>
            <a:r>
              <a:rPr lang="en-US" dirty="0" smtClean="0"/>
              <a:t> </a:t>
            </a:r>
            <a:r>
              <a:rPr lang="en-US" dirty="0" err="1" smtClean="0"/>
              <a:t>Bhai</a:t>
            </a:r>
            <a:r>
              <a:rPr lang="en-US" dirty="0" smtClean="0"/>
              <a:t> </a:t>
            </a:r>
            <a:r>
              <a:rPr lang="en-US" dirty="0" err="1" smtClean="0"/>
              <a:t>Taru</a:t>
            </a:r>
            <a:r>
              <a:rPr lang="en-US" dirty="0" smtClean="0"/>
              <a:t> Singh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Saheed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Naulakha</a:t>
            </a:r>
            <a:r>
              <a:rPr lang="en-US" dirty="0" smtClean="0"/>
              <a:t> </a:t>
            </a:r>
            <a:r>
              <a:rPr lang="en-US" dirty="0" err="1" smtClean="0"/>
              <a:t>Bazar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Lahore</a:t>
            </a:r>
            <a:endParaRPr lang="en-US" dirty="0"/>
          </a:p>
        </p:txBody>
      </p:sp>
      <p:pic>
        <p:nvPicPr>
          <p:cNvPr id="1026" name="Picture 2" descr="http://www.takhatpatnasahib.com/images/gurudwaras/pakistan/shaheedganj_bhaitar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609600"/>
            <a:ext cx="3924300" cy="5375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Bhai Taru Singh  http://en.wikipedia.org/wiki/Bhai_Taru_Singh</vt:lpstr>
      <vt:lpstr>Gurudwara Bhai Taru Singh Ji Saheed   Naulakha Bazar Lahore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Bhai Taru Singh</dc:title>
  <dc:creator>waheguru</dc:creator>
  <cp:lastModifiedBy>waheguru</cp:lastModifiedBy>
  <cp:revision>2</cp:revision>
  <dcterms:created xsi:type="dcterms:W3CDTF">2014-07-16T09:47:23Z</dcterms:created>
  <dcterms:modified xsi:type="dcterms:W3CDTF">2014-07-16T10:00:17Z</dcterms:modified>
</cp:coreProperties>
</file>