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</a:t>
            </a:r>
            <a:r>
              <a:rPr lang="en-US" dirty="0" err="1" smtClean="0"/>
              <a:t>Parklea</a:t>
            </a:r>
            <a:r>
              <a:rPr lang="en-US" dirty="0" smtClean="0"/>
              <a:t> </a:t>
            </a:r>
            <a:r>
              <a:rPr lang="en-US" dirty="0" err="1" smtClean="0"/>
              <a:t>Gurughar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Venue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Gatka</a:t>
                      </a:r>
                      <a:r>
                        <a:rPr lang="en-US" sz="2400" baseline="0" dirty="0" smtClean="0"/>
                        <a:t> 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Sunday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5-7 PM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Langar</a:t>
                      </a:r>
                      <a:r>
                        <a:rPr lang="en-US" sz="2400" dirty="0" smtClean="0"/>
                        <a:t> Hall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Turban / </a:t>
                      </a:r>
                      <a:r>
                        <a:rPr lang="en-US" sz="2400" dirty="0" err="1" smtClean="0"/>
                        <a:t>Dumalla</a:t>
                      </a:r>
                      <a:r>
                        <a:rPr lang="en-US" sz="2400" dirty="0" smtClean="0"/>
                        <a:t> 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Sunday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Gallery Hall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Punjabi School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Saturday , Sunday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Punjabi</a:t>
                      </a:r>
                      <a:r>
                        <a:rPr lang="en-US" sz="2400" baseline="0" dirty="0" smtClean="0"/>
                        <a:t> School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Tabla</a:t>
                      </a:r>
                      <a:r>
                        <a:rPr lang="en-US" sz="2400" dirty="0" smtClean="0"/>
                        <a:t> 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Gallery Hall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Stringed</a:t>
                      </a:r>
                      <a:r>
                        <a:rPr lang="en-US" sz="2400" baseline="0" dirty="0" smtClean="0"/>
                        <a:t> Musical instruments </a:t>
                      </a:r>
                      <a:r>
                        <a:rPr lang="en-US" sz="2400" dirty="0" smtClean="0"/>
                        <a:t>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Gallery Hall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Events in Parklea Gurughar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in Parklea Gurughar</dc:title>
  <dc:creator>Khalsaraaj</dc:creator>
  <cp:lastModifiedBy>Khalsaraaj</cp:lastModifiedBy>
  <cp:revision>3</cp:revision>
  <dcterms:created xsi:type="dcterms:W3CDTF">2006-08-16T00:00:00Z</dcterms:created>
  <dcterms:modified xsi:type="dcterms:W3CDTF">2014-06-09T02:47:22Z</dcterms:modified>
</cp:coreProperties>
</file>