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6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4968-79E8-4435-BF05-05BF5B86CE18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C77BC-C768-4E69-90BB-81A8DA2F2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dwara Janam Asthaan Guru Amar das ji 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83" y="808037"/>
            <a:ext cx="6949017" cy="5211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riGuruArjanDevJi-Shahid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55637"/>
            <a:ext cx="6963573" cy="5287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-arjan-dev-ji-0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59" y="808037"/>
            <a:ext cx="8308341" cy="5287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05-Guru_Arjan_Dev_Ji_with_Aad_Granth_J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80085"/>
            <a:ext cx="7086600" cy="54921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2997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46919"/>
            <a:ext cx="7233708" cy="5425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rja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418" y="1143001"/>
            <a:ext cx="6491381" cy="50169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arja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533400"/>
            <a:ext cx="6629400" cy="57038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 Arjan Dev Ji helping take Guru Granth Sahib Ji_jp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09600"/>
            <a:ext cx="7024327" cy="5196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 Arjan Dev ji doing Kar sew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381000"/>
            <a:ext cx="6204001" cy="4863306"/>
          </a:xfrm>
        </p:spPr>
      </p:pic>
      <p:sp>
        <p:nvSpPr>
          <p:cNvPr id="5" name="TextBox 4"/>
          <p:cNvSpPr txBox="1"/>
          <p:nvPr/>
        </p:nvSpPr>
        <p:spPr>
          <a:xfrm>
            <a:off x="2057400" y="5791200"/>
            <a:ext cx="568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Guru </a:t>
            </a:r>
            <a:r>
              <a:rPr lang="en-US" sz="2800" dirty="0" err="1" smtClean="0"/>
              <a:t>Arjun</a:t>
            </a:r>
            <a:r>
              <a:rPr lang="en-US" sz="2800" dirty="0" smtClean="0"/>
              <a:t> Dev </a:t>
            </a:r>
            <a:r>
              <a:rPr lang="en-US" sz="2800" dirty="0" err="1" smtClean="0"/>
              <a:t>ji</a:t>
            </a:r>
            <a:r>
              <a:rPr lang="en-US" sz="2800" dirty="0" smtClean="0"/>
              <a:t> doing </a:t>
            </a:r>
            <a:r>
              <a:rPr lang="en-US" sz="2800" dirty="0" err="1" smtClean="0"/>
              <a:t>kar</a:t>
            </a:r>
            <a:r>
              <a:rPr lang="en-US" sz="2800" dirty="0" smtClean="0"/>
              <a:t> </a:t>
            </a:r>
            <a:r>
              <a:rPr lang="en-US" sz="2800" dirty="0" err="1" smtClean="0"/>
              <a:t>seva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gsj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62000"/>
            <a:ext cx="7010400" cy="47219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ju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877678"/>
            <a:ext cx="4867275" cy="49897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_Arjun_Dev_Sacrificed_his_lif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15727"/>
            <a:ext cx="7153278" cy="4751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hehart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61219"/>
            <a:ext cx="6674908" cy="50061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oundationofharmand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902370"/>
            <a:ext cx="6096000" cy="48126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_arja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45820"/>
            <a:ext cx="6629400" cy="46405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_Arjun_Dev_Sacrificed_his_lif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56" y="304800"/>
            <a:ext cx="7726844" cy="5132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-arjan-dev-ji-2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4800"/>
            <a:ext cx="8094981" cy="5059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uru-arjan-tm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1219"/>
            <a:ext cx="7607995" cy="49299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Khalsaraaj</dc:creator>
  <cp:lastModifiedBy>Khalsaraaj</cp:lastModifiedBy>
  <cp:revision>10</cp:revision>
  <dcterms:created xsi:type="dcterms:W3CDTF">2014-06-01T01:06:54Z</dcterms:created>
  <dcterms:modified xsi:type="dcterms:W3CDTF">2014-06-01T03:25:18Z</dcterms:modified>
</cp:coreProperties>
</file>