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F5F"/>
    <a:srgbClr val="373812"/>
    <a:srgbClr val="D34435"/>
    <a:srgbClr val="946724"/>
    <a:srgbClr val="D2B136"/>
    <a:srgbClr val="DB601B"/>
    <a:srgbClr val="144028"/>
    <a:srgbClr val="1149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AD7312-A0E1-4C0F-BB2D-3338C85C885B}" type="datetimeFigureOut">
              <a:rPr lang="en-US"/>
              <a:pPr>
                <a:defRPr/>
              </a:pPr>
              <a:t>7/15/2014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3A160D1-A100-4E3E-A910-501755F6E8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6CEECA2-8005-4DB8-97DE-A1061DC0BD8F}" type="slidenum">
              <a:rPr lang="en-GB" smtClean="0">
                <a:latin typeface="Arial" pitchFamily="34" charset="0"/>
              </a:rPr>
              <a:pPr>
                <a:defRPr/>
              </a:pPr>
              <a:t>1</a:t>
            </a:fld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>
            <a:noAutofit/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C8A7B-895B-432F-8401-ACC503B538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BEB0E-886B-46BB-92FA-783662EC22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4C447-8E9B-409C-B548-4296BC2993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3F238-EB4D-4F69-BD49-AA1A14A0C1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/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A9648-54B9-4CD4-9ED4-F1F034BC09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AE24B-9009-4DF9-9ACB-2EBBF93814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9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477A5-A577-44FD-BCCA-53AF33D69D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5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5879A-D6DE-4A8B-B6B6-A510965D8B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4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21C2E-4800-4554-80C9-67557E9450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0D434-0902-4AD4-BAC7-BD7942F89D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7075" y="1062038"/>
            <a:ext cx="4600575" cy="3978275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anchor="ctr">
            <a:normAutofit/>
          </a:bodyPr>
          <a:lstStyle/>
          <a:p>
            <a:pPr indent="-274320"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200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C8988-991F-4B4B-8283-9FC7AAA03C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11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>
              <a:defRPr/>
            </a:pPr>
            <a:fld id="{C2538D4B-6537-4E82-99EB-6FA5AFA973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4" r:id="rId9"/>
    <p:sldLayoutId id="2147483992" r:id="rId10"/>
    <p:sldLayoutId id="2147483993" r:id="rId11"/>
  </p:sldLayoutIdLst>
  <p:transition/>
  <p:hf hdr="0" dt="0"/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rtl="0" eaLnBrk="0" fontAlgn="base" hangingPunct="0">
        <a:spcBef>
          <a:spcPct val="0"/>
        </a:spcBef>
        <a:spcAft>
          <a:spcPct val="0"/>
        </a:spcAft>
        <a:defRPr lang="en-US" sz="4800" b="1" kern="1200" dirty="0">
          <a:solidFill>
            <a:srgbClr val="7F4A25"/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7F4A25"/>
          </a:solidFill>
          <a:latin typeface="Candara" pitchFamily="34" charset="0"/>
          <a:ea typeface="Candara" pitchFamily="34" charset="0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7F4A25"/>
          </a:solidFill>
          <a:latin typeface="Candara" pitchFamily="34" charset="0"/>
          <a:ea typeface="Candara" pitchFamily="34" charset="0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7F4A25"/>
          </a:solidFill>
          <a:latin typeface="Candara" pitchFamily="34" charset="0"/>
          <a:ea typeface="Candara" pitchFamily="34" charset="0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7F4A25"/>
          </a:solidFill>
          <a:latin typeface="Candara" pitchFamily="34" charset="0"/>
          <a:ea typeface="Candara" pitchFamily="34" charset="0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7F4A25"/>
          </a:solidFill>
          <a:latin typeface="Candara" pitchFamily="34" charset="0"/>
          <a:ea typeface="Candara" pitchFamily="34" charset="0"/>
          <a:cs typeface="Candar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7F4A25"/>
          </a:solidFill>
          <a:latin typeface="Candara" pitchFamily="34" charset="0"/>
          <a:ea typeface="Candara" pitchFamily="34" charset="0"/>
          <a:cs typeface="Candar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7F4A25"/>
          </a:solidFill>
          <a:latin typeface="Candara" pitchFamily="34" charset="0"/>
          <a:ea typeface="Candara" pitchFamily="34" charset="0"/>
          <a:cs typeface="Candar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7F4A25"/>
          </a:solidFill>
          <a:latin typeface="Candara" pitchFamily="34" charset="0"/>
          <a:ea typeface="Candara" pitchFamily="34" charset="0"/>
          <a:cs typeface="Candara" pitchFamily="34" charset="0"/>
        </a:defRPr>
      </a:lvl9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6159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21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2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8388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4pPr>
      <a:lvl5pPr marL="131603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urmukhi"/>
          <p:cNvSpPr>
            <a:spLocks noChangeArrowheads="1"/>
          </p:cNvSpPr>
          <p:nvPr/>
        </p:nvSpPr>
        <p:spPr bwMode="auto">
          <a:xfrm>
            <a:off x="0" y="354013"/>
            <a:ext cx="9144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Ctr="1"/>
          <a:lstStyle/>
          <a:p>
            <a:pPr algn="ctr">
              <a:defRPr/>
            </a:pPr>
            <a:r>
              <a:rPr lang="en-GB" sz="5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Sbd</a:t>
            </a: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 </a:t>
            </a:r>
            <a:r>
              <a:rPr lang="en-GB" sz="5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sbd</a:t>
            </a: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 </a:t>
            </a:r>
            <a:r>
              <a:rPr lang="en-GB" sz="5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Sbd</a:t>
            </a: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 </a:t>
            </a:r>
            <a:r>
              <a:rPr lang="en-GB" sz="5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sbd</a:t>
            </a: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 </a:t>
            </a:r>
            <a:r>
              <a:rPr lang="en-GB" sz="5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Sbd</a:t>
            </a: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 </a:t>
            </a:r>
            <a:r>
              <a:rPr lang="en-GB" sz="5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sbd</a:t>
            </a: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 </a:t>
            </a:r>
            <a:r>
              <a:rPr lang="en-GB" sz="5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Sbd</a:t>
            </a: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 </a:t>
            </a:r>
            <a:r>
              <a:rPr lang="en-GB" sz="5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sbd</a:t>
            </a: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 </a:t>
            </a:r>
            <a:r>
              <a:rPr lang="en-GB" sz="5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Sbd</a:t>
            </a: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 </a:t>
            </a:r>
            <a:r>
              <a:rPr lang="en-GB" sz="5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rbaniAkharHeavy" pitchFamily="2" charset="0"/>
                <a:cs typeface="+mn-cs"/>
              </a:rPr>
              <a:t>sbd</a:t>
            </a:r>
            <a:endParaRPr lang="en-GB" sz="5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rbaniAkharHeavy" pitchFamily="2" charset="0"/>
              <a:cs typeface="+mn-cs"/>
            </a:endParaRPr>
          </a:p>
        </p:txBody>
      </p:sp>
      <p:sp>
        <p:nvSpPr>
          <p:cNvPr id="8195" name="English"/>
          <p:cNvSpPr>
            <a:spLocks noChangeArrowheads="1"/>
          </p:cNvSpPr>
          <p:nvPr/>
        </p:nvSpPr>
        <p:spPr bwMode="auto">
          <a:xfrm>
            <a:off x="0" y="2563813"/>
            <a:ext cx="9144000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Ctr="1"/>
          <a:lstStyle/>
          <a:p>
            <a:pPr algn="ctr">
              <a:defRPr/>
            </a:pPr>
            <a:r>
              <a:rPr lang="en-GB" sz="3200" b="1" dirty="0">
                <a:solidFill>
                  <a:schemeClr val="accent3">
                    <a:lumMod val="20000"/>
                    <a:lumOff val="80000"/>
                  </a:schemeClr>
                </a:solidFill>
                <a:cs typeface="+mn-cs"/>
              </a:rPr>
              <a:t>Translation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472238" y="6500813"/>
            <a:ext cx="457200" cy="261937"/>
          </a:xfrm>
        </p:spPr>
        <p:txBody>
          <a:bodyPr/>
          <a:lstStyle/>
          <a:p>
            <a:pPr>
              <a:defRPr/>
            </a:pPr>
            <a:fld id="{8DAD1BFA-B628-4A56-98B4-55D172F39CA3}" type="slidenum">
              <a:rPr lang="en-GB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3077" name="Transliteration"/>
          <p:cNvSpPr>
            <a:spLocks noChangeArrowheads="1"/>
          </p:cNvSpPr>
          <p:nvPr/>
        </p:nvSpPr>
        <p:spPr bwMode="auto">
          <a:xfrm>
            <a:off x="214313" y="5072063"/>
            <a:ext cx="85725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3200" b="1">
                <a:solidFill>
                  <a:schemeClr val="bg1"/>
                </a:solidFill>
              </a:rPr>
              <a:t>sbd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178</TotalTime>
  <Words>14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Candara</vt:lpstr>
      <vt:lpstr>Wingdings 2</vt:lpstr>
      <vt:lpstr>Calibri</vt:lpstr>
      <vt:lpstr>GurbaniAkharHeavy</vt:lpstr>
      <vt:lpstr>Human</vt:lpstr>
      <vt:lpstr>Slide 1</vt:lpstr>
    </vt:vector>
  </TitlesOfParts>
  <Company>Millward Brown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KhalsaT</dc:creator>
  <cp:lastModifiedBy>waheguru</cp:lastModifiedBy>
  <cp:revision>78</cp:revision>
  <dcterms:created xsi:type="dcterms:W3CDTF">2006-08-27T11:27:03Z</dcterms:created>
  <dcterms:modified xsi:type="dcterms:W3CDTF">2014-07-15T08:14:56Z</dcterms:modified>
</cp:coreProperties>
</file>