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59" r:id="rId5"/>
    <p:sldId id="261" r:id="rId6"/>
    <p:sldId id="262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68BC-9134-45EB-BFAD-ECF69EE760CB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err="1" smtClean="0">
                <a:solidFill>
                  <a:schemeClr val="bg1"/>
                </a:solidFill>
              </a:rPr>
              <a:t>Hukamnama</a:t>
            </a:r>
            <a:r>
              <a:rPr lang="en-US" sz="5400" dirty="0" smtClean="0">
                <a:solidFill>
                  <a:schemeClr val="bg1"/>
                </a:solidFill>
              </a:rPr>
              <a:t> in progress.</a:t>
            </a:r>
          </a:p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Kindly sit and listen</a:t>
            </a:r>
          </a:p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Please don’t speak</a:t>
            </a:r>
          </a:p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 </a:t>
            </a:r>
          </a:p>
          <a:p>
            <a:pPr algn="r">
              <a:buNone/>
            </a:pPr>
            <a:r>
              <a:rPr lang="en-US" dirty="0" smtClean="0">
                <a:solidFill>
                  <a:schemeClr val="bg1"/>
                </a:solidFill>
              </a:rPr>
              <a:t>Translation to </a:t>
            </a:r>
            <a:r>
              <a:rPr lang="en-US" dirty="0" smtClean="0">
                <a:solidFill>
                  <a:schemeClr val="bg1"/>
                </a:solidFill>
              </a:rPr>
              <a:t>follow…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Please spare 15-30  min. to do </a:t>
            </a:r>
            <a:r>
              <a:rPr lang="en-US" dirty="0" err="1" smtClean="0">
                <a:solidFill>
                  <a:schemeClr val="bg1"/>
                </a:solidFill>
              </a:rPr>
              <a:t>sewa</a:t>
            </a:r>
            <a:r>
              <a:rPr lang="en-US" dirty="0" smtClean="0">
                <a:solidFill>
                  <a:schemeClr val="bg1"/>
                </a:solidFill>
              </a:rPr>
              <a:t> (volunteer) for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Serving </a:t>
            </a:r>
            <a:r>
              <a:rPr lang="en-US" sz="5400" dirty="0" err="1" smtClean="0">
                <a:solidFill>
                  <a:schemeClr val="bg1"/>
                </a:solidFill>
              </a:rPr>
              <a:t>Langar</a:t>
            </a:r>
            <a:endParaRPr lang="en-US" sz="5400" dirty="0" smtClean="0">
              <a:solidFill>
                <a:schemeClr val="bg1"/>
              </a:solidFill>
            </a:endParaRPr>
          </a:p>
          <a:p>
            <a:r>
              <a:rPr lang="en-US" sz="5400" dirty="0" smtClean="0">
                <a:solidFill>
                  <a:schemeClr val="bg1"/>
                </a:solidFill>
              </a:rPr>
              <a:t>Cleaning </a:t>
            </a:r>
          </a:p>
          <a:p>
            <a:pPr lvl="3">
              <a:buFont typeface="Wingdings" pitchFamily="2" charset="2"/>
              <a:buChar char="v"/>
            </a:pPr>
            <a:r>
              <a:rPr lang="en-US" sz="4200" dirty="0" smtClean="0">
                <a:solidFill>
                  <a:schemeClr val="bg1"/>
                </a:solidFill>
              </a:rPr>
              <a:t>  Kitchen</a:t>
            </a:r>
          </a:p>
          <a:p>
            <a:pPr lvl="3">
              <a:buFont typeface="Wingdings" pitchFamily="2" charset="2"/>
              <a:buChar char="v"/>
            </a:pPr>
            <a:r>
              <a:rPr lang="en-US" sz="4200" dirty="0" smtClean="0">
                <a:solidFill>
                  <a:schemeClr val="bg1"/>
                </a:solidFill>
              </a:rPr>
              <a:t>  Utensils</a:t>
            </a:r>
          </a:p>
          <a:p>
            <a:pPr lvl="3">
              <a:buFont typeface="Wingdings" pitchFamily="2" charset="2"/>
              <a:buChar char="v"/>
            </a:pPr>
            <a:r>
              <a:rPr lang="en-US" sz="4200" dirty="0" smtClean="0">
                <a:solidFill>
                  <a:schemeClr val="bg1"/>
                </a:solidFill>
              </a:rPr>
              <a:t>  M</a:t>
            </a:r>
            <a:r>
              <a:rPr lang="en-US" sz="4600" dirty="0" smtClean="0">
                <a:solidFill>
                  <a:schemeClr val="bg1"/>
                </a:solidFill>
              </a:rPr>
              <a:t>ats</a:t>
            </a:r>
          </a:p>
          <a:p>
            <a:pPr lvl="3">
              <a:buFont typeface="Wingdings" pitchFamily="2" charset="2"/>
              <a:buChar char="v"/>
            </a:pPr>
            <a:r>
              <a:rPr lang="en-US" sz="4600" dirty="0" smtClean="0">
                <a:solidFill>
                  <a:schemeClr val="bg1"/>
                </a:solidFill>
              </a:rPr>
              <a:t>  Floor</a:t>
            </a:r>
          </a:p>
          <a:p>
            <a:pPr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Library volunteers needed for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3600" dirty="0" smtClean="0">
                <a:solidFill>
                  <a:schemeClr val="bg1"/>
                </a:solidFill>
              </a:rPr>
              <a:t>  Book issuing</a:t>
            </a:r>
          </a:p>
          <a:p>
            <a:pPr lvl="1">
              <a:buFont typeface="Wingdings" pitchFamily="2" charset="2"/>
              <a:buChar char="v"/>
            </a:pPr>
            <a:r>
              <a:rPr lang="en-US" sz="3600" dirty="0" smtClean="0">
                <a:solidFill>
                  <a:schemeClr val="bg1"/>
                </a:solidFill>
              </a:rPr>
              <a:t>  Registering new members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Opening hours</a:t>
            </a:r>
          </a:p>
          <a:p>
            <a:pPr lvl="2"/>
            <a:r>
              <a:rPr lang="en-US" sz="3200" dirty="0" smtClean="0">
                <a:solidFill>
                  <a:schemeClr val="bg1"/>
                </a:solidFill>
              </a:rPr>
              <a:t>Saturday ,  6 PM – 8 PM</a:t>
            </a:r>
          </a:p>
          <a:p>
            <a:pPr lvl="2"/>
            <a:r>
              <a:rPr lang="en-US" sz="3200" dirty="0" smtClean="0">
                <a:solidFill>
                  <a:schemeClr val="bg1"/>
                </a:solidFill>
              </a:rPr>
              <a:t>Sunday    ,  10  AM – 1 PM</a:t>
            </a:r>
          </a:p>
          <a:p>
            <a:pPr lvl="2"/>
            <a:r>
              <a:rPr lang="en-US" sz="3200" dirty="0" smtClean="0">
                <a:solidFill>
                  <a:schemeClr val="bg1"/>
                </a:solidFill>
              </a:rPr>
              <a:t>Weekdays  , Evening  6 – 7 PM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err="1" smtClean="0">
                <a:solidFill>
                  <a:schemeClr val="bg1"/>
                </a:solidFill>
              </a:rPr>
              <a:t>Ardaas</a:t>
            </a:r>
            <a:r>
              <a:rPr lang="en-US" sz="5400" dirty="0" smtClean="0">
                <a:solidFill>
                  <a:schemeClr val="bg1"/>
                </a:solidFill>
              </a:rPr>
              <a:t> in progress.</a:t>
            </a:r>
          </a:p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Kindly stand and listen</a:t>
            </a:r>
          </a:p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Please don’t speak </a:t>
            </a:r>
          </a:p>
          <a:p>
            <a:pPr algn="ctr">
              <a:buNone/>
            </a:pPr>
            <a:endParaRPr lang="en-US" sz="5400" dirty="0" smtClean="0">
              <a:solidFill>
                <a:schemeClr val="bg1"/>
              </a:solidFill>
            </a:endParaRPr>
          </a:p>
          <a:p>
            <a:pPr algn="r">
              <a:buNone/>
            </a:pPr>
            <a:r>
              <a:rPr lang="en-US" sz="2800" dirty="0" err="1" smtClean="0">
                <a:solidFill>
                  <a:schemeClr val="bg1"/>
                </a:solidFill>
              </a:rPr>
              <a:t>Ardaas</a:t>
            </a:r>
            <a:r>
              <a:rPr lang="en-US" sz="2800" dirty="0" smtClean="0">
                <a:solidFill>
                  <a:schemeClr val="bg1"/>
                </a:solidFill>
              </a:rPr>
              <a:t>  means Prayer</a:t>
            </a:r>
          </a:p>
          <a:p>
            <a:pPr algn="ctr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Headlights of Car number </a:t>
            </a:r>
          </a:p>
          <a:p>
            <a:pPr algn="ctr">
              <a:buNone/>
            </a:pPr>
            <a:endParaRPr lang="en-US" sz="5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are ON</a:t>
            </a:r>
          </a:p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Please turn them OFF</a:t>
            </a:r>
          </a:p>
          <a:p>
            <a:pPr algn="ctr">
              <a:buNone/>
            </a:pPr>
            <a:endParaRPr lang="en-US" sz="5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Child named </a:t>
            </a:r>
          </a:p>
          <a:p>
            <a:pPr algn="ctr">
              <a:buNone/>
            </a:pPr>
            <a:endParaRPr lang="en-US" sz="5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has separated from Parents. Please come near stage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Mobile &lt;&gt;</a:t>
            </a:r>
          </a:p>
          <a:p>
            <a:pPr algn="ctr">
              <a:buNone/>
            </a:pPr>
            <a:endParaRPr lang="en-US" sz="5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has been found/lost</a:t>
            </a:r>
          </a:p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Please come near stage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Keys&lt;&gt;</a:t>
            </a:r>
          </a:p>
          <a:p>
            <a:pPr algn="ctr">
              <a:buNone/>
            </a:pPr>
            <a:endParaRPr lang="en-US" sz="5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has been found/lost</a:t>
            </a:r>
          </a:p>
          <a:p>
            <a:pPr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Please come near stage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 err="1" smtClean="0">
                <a:solidFill>
                  <a:schemeClr val="bg1"/>
                </a:solidFill>
              </a:rPr>
              <a:t>Langar</a:t>
            </a:r>
            <a:r>
              <a:rPr lang="en-US" smtClean="0">
                <a:solidFill>
                  <a:schemeClr val="bg1"/>
                </a:solidFill>
              </a:rPr>
              <a:t> Hall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4525963"/>
          </a:xfrm>
        </p:spPr>
        <p:txBody>
          <a:bodyPr/>
          <a:lstStyle/>
          <a:p>
            <a:pPr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Please do not sit</a:t>
            </a:r>
          </a:p>
          <a:p>
            <a:pPr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in lines with</a:t>
            </a:r>
          </a:p>
          <a:p>
            <a:pPr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cleaning in progress </a:t>
            </a:r>
          </a:p>
          <a:p>
            <a:pPr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boards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20140608_204827.jpg"/>
          <p:cNvPicPr>
            <a:picLocks noChangeAspect="1"/>
          </p:cNvPicPr>
          <p:nvPr/>
        </p:nvPicPr>
        <p:blipFill>
          <a:blip r:embed="rId2" cstate="print"/>
          <a:srcRect l="15833" t="12963" r="10000" b="7037"/>
          <a:stretch>
            <a:fillRect/>
          </a:stretch>
        </p:blipFill>
        <p:spPr>
          <a:xfrm rot="5400000">
            <a:off x="554741" y="2336629"/>
            <a:ext cx="4154310" cy="2520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140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Please spare 15-30  min. to do sewa (volunteer) for</vt:lpstr>
      <vt:lpstr>Library volunteers needed for</vt:lpstr>
      <vt:lpstr>Slide 4</vt:lpstr>
      <vt:lpstr>Slide 5</vt:lpstr>
      <vt:lpstr>Slide 6</vt:lpstr>
      <vt:lpstr>Slide 7</vt:lpstr>
      <vt:lpstr>Slide 8</vt:lpstr>
      <vt:lpstr>In Langar Hall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Khalsaraaj</dc:creator>
  <cp:lastModifiedBy>parklea</cp:lastModifiedBy>
  <cp:revision>21</cp:revision>
  <dcterms:created xsi:type="dcterms:W3CDTF">2014-06-01T01:03:05Z</dcterms:created>
  <dcterms:modified xsi:type="dcterms:W3CDTF">2014-07-03T07:52:43Z</dcterms:modified>
</cp:coreProperties>
</file>