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5063-6261-4625-8E4B-FC71E87DFC3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19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Year 1708 , Guru </a:t>
            </a:r>
            <a:r>
              <a:rPr lang="en-US" b="1" dirty="0" err="1" smtClean="0">
                <a:solidFill>
                  <a:schemeClr val="bg1"/>
                </a:solidFill>
              </a:rPr>
              <a:t>Gobind</a:t>
            </a:r>
            <a:r>
              <a:rPr lang="en-US" b="1" dirty="0" smtClean="0">
                <a:solidFill>
                  <a:schemeClr val="bg1"/>
                </a:solidFill>
              </a:rPr>
              <a:t> Singh </a:t>
            </a:r>
            <a:r>
              <a:rPr lang="en-US" b="1" dirty="0" err="1" smtClean="0">
                <a:solidFill>
                  <a:schemeClr val="bg1"/>
                </a:solidFill>
              </a:rPr>
              <a:t>Ji</a:t>
            </a:r>
            <a:r>
              <a:rPr lang="en-US" b="1" dirty="0" smtClean="0">
                <a:solidFill>
                  <a:schemeClr val="bg1"/>
                </a:solidFill>
              </a:rPr>
              <a:t> arrived at </a:t>
            </a:r>
            <a:r>
              <a:rPr lang="en-US" b="1" dirty="0" err="1" smtClean="0">
                <a:solidFill>
                  <a:schemeClr val="bg1"/>
                </a:solidFill>
              </a:rPr>
              <a:t>Abchal</a:t>
            </a:r>
            <a:r>
              <a:rPr lang="en-US" b="1" dirty="0" smtClean="0">
                <a:solidFill>
                  <a:schemeClr val="bg1"/>
                </a:solidFill>
              </a:rPr>
              <a:t> Nagar , </a:t>
            </a:r>
            <a:r>
              <a:rPr lang="en-US" b="1" dirty="0" err="1" smtClean="0">
                <a:solidFill>
                  <a:schemeClr val="bg1"/>
                </a:solidFill>
              </a:rPr>
              <a:t>Nanded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mtClean="0">
                <a:solidFill>
                  <a:schemeClr val="bg1"/>
                </a:solidFill>
              </a:rPr>
              <a:t>ABCHAL </a:t>
            </a:r>
            <a:r>
              <a:rPr lang="en-US" dirty="0" smtClean="0">
                <a:solidFill>
                  <a:schemeClr val="bg1"/>
                </a:solidFill>
              </a:rPr>
              <a:t>NAGAR - </a:t>
            </a:r>
            <a:r>
              <a:rPr lang="en-US" dirty="0" err="1" smtClean="0">
                <a:solidFill>
                  <a:schemeClr val="bg1"/>
                </a:solidFill>
              </a:rPr>
              <a:t>Nanded</a:t>
            </a:r>
            <a:r>
              <a:rPr lang="en-US" dirty="0" smtClean="0">
                <a:solidFill>
                  <a:schemeClr val="bg1"/>
                </a:solidFill>
              </a:rPr>
              <a:t> city is in South India, on the banks of river </a:t>
            </a:r>
            <a:r>
              <a:rPr lang="en-US" dirty="0" err="1" smtClean="0">
                <a:solidFill>
                  <a:schemeClr val="bg1"/>
                </a:solidFill>
              </a:rPr>
              <a:t>Godawari</a:t>
            </a:r>
            <a:r>
              <a:rPr lang="en-US" dirty="0" smtClean="0">
                <a:solidFill>
                  <a:schemeClr val="bg1"/>
                </a:solidFill>
              </a:rPr>
              <a:t> where Guru </a:t>
            </a:r>
            <a:r>
              <a:rPr lang="en-US" dirty="0" err="1" smtClean="0">
                <a:solidFill>
                  <a:schemeClr val="bg1"/>
                </a:solidFill>
              </a:rPr>
              <a:t>Gobind</a:t>
            </a:r>
            <a:r>
              <a:rPr lang="en-US" dirty="0" smtClean="0">
                <a:solidFill>
                  <a:schemeClr val="bg1"/>
                </a:solidFill>
              </a:rPr>
              <a:t> Singh left his earthly body on </a:t>
            </a:r>
            <a:r>
              <a:rPr lang="en-US" dirty="0" err="1" smtClean="0">
                <a:solidFill>
                  <a:schemeClr val="bg1"/>
                </a:solidFill>
              </a:rPr>
              <a:t>Katak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Sudi</a:t>
            </a:r>
            <a:r>
              <a:rPr lang="en-US" dirty="0" smtClean="0">
                <a:solidFill>
                  <a:schemeClr val="bg1"/>
                </a:solidFill>
              </a:rPr>
              <a:t> 5, </a:t>
            </a:r>
            <a:r>
              <a:rPr lang="en-US" dirty="0" err="1" smtClean="0">
                <a:solidFill>
                  <a:schemeClr val="bg1"/>
                </a:solidFill>
              </a:rPr>
              <a:t>sammat</a:t>
            </a:r>
            <a:r>
              <a:rPr lang="en-US" dirty="0" smtClean="0">
                <a:solidFill>
                  <a:schemeClr val="bg1"/>
                </a:solidFill>
              </a:rPr>
              <a:t> 1765.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anded.jpg"/>
          <p:cNvPicPr>
            <a:picLocks noChangeAspect="1"/>
          </p:cNvPicPr>
          <p:nvPr/>
        </p:nvPicPr>
        <p:blipFill>
          <a:blip r:embed="rId2"/>
          <a:srcRect t="19990" b="15041"/>
          <a:stretch>
            <a:fillRect/>
          </a:stretch>
        </p:blipFill>
        <p:spPr>
          <a:xfrm>
            <a:off x="2133600" y="4572000"/>
            <a:ext cx="457199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21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1606</a:t>
            </a:r>
            <a:r>
              <a:rPr lang="en-US" dirty="0" smtClean="0">
                <a:solidFill>
                  <a:schemeClr val="bg1"/>
                </a:solidFill>
              </a:rPr>
              <a:t> : 6th Guru- Sahib Guru </a:t>
            </a:r>
            <a:r>
              <a:rPr lang="en-US" dirty="0" err="1" smtClean="0">
                <a:solidFill>
                  <a:schemeClr val="bg1"/>
                </a:solidFill>
              </a:rPr>
              <a:t>Hargobind</a:t>
            </a:r>
            <a:r>
              <a:rPr lang="en-US" dirty="0" smtClean="0">
                <a:solidFill>
                  <a:schemeClr val="bg1"/>
                </a:solidFill>
              </a:rPr>
              <a:t> Sahib </a:t>
            </a:r>
            <a:r>
              <a:rPr lang="en-US" dirty="0" err="1" smtClean="0">
                <a:solidFill>
                  <a:schemeClr val="bg1"/>
                </a:solidFill>
              </a:rPr>
              <a:t>Ji</a:t>
            </a:r>
            <a:r>
              <a:rPr lang="en-US" dirty="0" smtClean="0">
                <a:solidFill>
                  <a:schemeClr val="bg1"/>
                </a:solidFill>
              </a:rPr>
              <a:t> wore     	two </a:t>
            </a:r>
            <a:r>
              <a:rPr lang="en-US" dirty="0" err="1" smtClean="0">
                <a:solidFill>
                  <a:schemeClr val="bg1"/>
                </a:solidFill>
              </a:rPr>
              <a:t>Kirpans</a:t>
            </a:r>
            <a:r>
              <a:rPr lang="en-US" dirty="0" smtClean="0">
                <a:solidFill>
                  <a:schemeClr val="bg1"/>
                </a:solidFill>
              </a:rPr>
              <a:t> representing </a:t>
            </a:r>
            <a:r>
              <a:rPr lang="en-US" dirty="0" err="1" smtClean="0">
                <a:solidFill>
                  <a:schemeClr val="bg1"/>
                </a:solidFill>
              </a:rPr>
              <a:t>Miri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Piri</a:t>
            </a:r>
            <a:r>
              <a:rPr lang="en-US" dirty="0" smtClean="0">
                <a:solidFill>
                  <a:schemeClr val="bg1"/>
                </a:solidFill>
              </a:rPr>
              <a:t> at </a:t>
            </a:r>
            <a:r>
              <a:rPr lang="en-US" dirty="0" err="1" smtClean="0">
                <a:solidFill>
                  <a:schemeClr val="bg1"/>
                </a:solidFill>
              </a:rPr>
              <a:t>Shri</a:t>
            </a:r>
            <a:r>
              <a:rPr lang="en-US" dirty="0" smtClean="0">
                <a:solidFill>
                  <a:schemeClr val="bg1"/>
                </a:solidFill>
              </a:rPr>
              <a:t> 	Akal </a:t>
            </a:r>
            <a:r>
              <a:rPr lang="en-US" dirty="0" err="1" smtClean="0">
                <a:solidFill>
                  <a:schemeClr val="bg1"/>
                </a:solidFill>
              </a:rPr>
              <a:t>Thakht</a:t>
            </a:r>
            <a:r>
              <a:rPr lang="en-US" dirty="0" smtClean="0">
                <a:solidFill>
                  <a:schemeClr val="bg1"/>
                </a:solidFill>
              </a:rPr>
              <a:t> Sahib.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Sardar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Chanan</a:t>
            </a:r>
            <a:r>
              <a:rPr lang="en-US" dirty="0" smtClean="0">
                <a:solidFill>
                  <a:schemeClr val="bg1"/>
                </a:solidFill>
              </a:rPr>
              <a:t> Singh and </a:t>
            </a:r>
            <a:r>
              <a:rPr lang="en-US" dirty="0" err="1" smtClean="0">
                <a:solidFill>
                  <a:schemeClr val="bg1"/>
                </a:solidFill>
              </a:rPr>
              <a:t>Ghadri</a:t>
            </a:r>
            <a:r>
              <a:rPr lang="en-US" dirty="0" smtClean="0">
                <a:solidFill>
                  <a:schemeClr val="bg1"/>
                </a:solidFill>
              </a:rPr>
              <a:t> Sikhs were 	 hanged to death in Lahore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1925 :</a:t>
            </a:r>
            <a:r>
              <a:rPr lang="en-US" dirty="0" smtClean="0">
                <a:solidFill>
                  <a:schemeClr val="bg1"/>
                </a:solidFill>
              </a:rPr>
              <a:t> Police and Army of </a:t>
            </a:r>
            <a:r>
              <a:rPr lang="en-US" dirty="0" err="1" smtClean="0">
                <a:solidFill>
                  <a:schemeClr val="bg1"/>
                </a:solidFill>
              </a:rPr>
              <a:t>Nabha</a:t>
            </a:r>
            <a:r>
              <a:rPr lang="en-US" dirty="0" smtClean="0">
                <a:solidFill>
                  <a:schemeClr val="bg1"/>
                </a:solidFill>
              </a:rPr>
              <a:t> lifted the </a:t>
            </a:r>
            <a:r>
              <a:rPr lang="en-US" dirty="0" err="1" smtClean="0">
                <a:solidFill>
                  <a:schemeClr val="bg1"/>
                </a:solidFill>
              </a:rPr>
              <a:t>seige</a:t>
            </a:r>
            <a:r>
              <a:rPr lang="en-US" dirty="0" smtClean="0">
                <a:solidFill>
                  <a:schemeClr val="bg1"/>
                </a:solidFill>
              </a:rPr>
              <a:t> of 	 </a:t>
            </a:r>
            <a:r>
              <a:rPr lang="en-US" dirty="0" err="1" smtClean="0">
                <a:solidFill>
                  <a:schemeClr val="bg1"/>
                </a:solidFill>
              </a:rPr>
              <a:t>Gurudwara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Gangsar</a:t>
            </a:r>
            <a:r>
              <a:rPr lang="en-US" dirty="0" smtClean="0">
                <a:solidFill>
                  <a:schemeClr val="bg1"/>
                </a:solidFill>
              </a:rPr>
              <a:t> (made by 10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Guru)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miri-pi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36" y="2234668"/>
            <a:ext cx="3064764" cy="2108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23</a:t>
            </a:r>
            <a:r>
              <a:rPr lang="en-US" b="1" baseline="30000" dirty="0" smtClean="0">
                <a:solidFill>
                  <a:schemeClr val="bg1"/>
                </a:solidFill>
              </a:rPr>
              <a:t>rd</a:t>
            </a:r>
            <a:r>
              <a:rPr lang="en-US" b="1" dirty="0" smtClean="0">
                <a:solidFill>
                  <a:schemeClr val="bg1"/>
                </a:solidFill>
              </a:rPr>
              <a:t> 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Guru-Harkishan-Sahib-Ji-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5" y="1595628"/>
            <a:ext cx="8776345" cy="4195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23</a:t>
            </a:r>
            <a:r>
              <a:rPr lang="en-US" b="1" baseline="30000" dirty="0" smtClean="0">
                <a:solidFill>
                  <a:schemeClr val="bg1"/>
                </a:solidFill>
              </a:rPr>
              <a:t>rd</a:t>
            </a:r>
            <a:r>
              <a:rPr lang="en-US" b="1" dirty="0" smtClean="0">
                <a:solidFill>
                  <a:schemeClr val="bg1"/>
                </a:solidFill>
              </a:rPr>
              <a:t> 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19250"/>
            <a:ext cx="721726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</a:t>
            </a:r>
            <a:r>
              <a:rPr lang="en-US" b="1" dirty="0" smtClean="0">
                <a:solidFill>
                  <a:schemeClr val="bg1"/>
                </a:solidFill>
              </a:rPr>
              <a:t>5 Aug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1992 : </a:t>
            </a:r>
            <a:r>
              <a:rPr lang="en-US" dirty="0" err="1" smtClean="0">
                <a:solidFill>
                  <a:schemeClr val="bg1"/>
                </a:solidFill>
              </a:rPr>
              <a:t>Bhagat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Puran</a:t>
            </a:r>
            <a:r>
              <a:rPr lang="en-US" dirty="0" smtClean="0">
                <a:solidFill>
                  <a:schemeClr val="bg1"/>
                </a:solidFill>
              </a:rPr>
              <a:t> Singh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Passed Away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Founder of </a:t>
            </a:r>
            <a:r>
              <a:rPr lang="en-US" dirty="0" err="1" smtClean="0">
                <a:solidFill>
                  <a:schemeClr val="bg1"/>
                </a:solidFill>
              </a:rPr>
              <a:t>Pingalwara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Helping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individuals who are sick,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Disabled and </a:t>
            </a:r>
            <a:r>
              <a:rPr lang="en-US" dirty="0" smtClean="0">
                <a:solidFill>
                  <a:schemeClr val="bg1"/>
                </a:solidFill>
              </a:rPr>
              <a:t>deserted by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mankind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causes-prod.caudn.com/photos/rf/qj/bX/Op/Uf/fR/lo/uv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828800"/>
            <a:ext cx="3088718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 in Sikh History – 19 July </vt:lpstr>
      <vt:lpstr>Today in Sikh History – 21 July </vt:lpstr>
      <vt:lpstr>Today in Sikh History – 23rd  July </vt:lpstr>
      <vt:lpstr>Today in Sikh History – 23rd  July </vt:lpstr>
      <vt:lpstr>Today in Sikh History – 5 Aug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waheguru</dc:creator>
  <cp:lastModifiedBy>waheguru</cp:lastModifiedBy>
  <cp:revision>32</cp:revision>
  <dcterms:created xsi:type="dcterms:W3CDTF">2014-07-19T08:35:17Z</dcterms:created>
  <dcterms:modified xsi:type="dcterms:W3CDTF">2014-08-05T10:21:55Z</dcterms:modified>
</cp:coreProperties>
</file>