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99"/>
    <a:srgbClr val="FFCC00"/>
    <a:srgbClr val="0033CC"/>
    <a:srgbClr val="9999FF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A414EB-E2B4-4AD8-B2D6-7675458A5B47}" type="datetimeFigureOut">
              <a:rPr lang="en-US"/>
              <a:pPr>
                <a:defRPr/>
              </a:pPr>
              <a:t>6/4/2014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1EBFE2-24DB-42D6-9BC9-5EF3C1919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DE4049E-3FA9-4FBC-8A3C-774C05E1B9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nglish"/>
          <p:cNvSpPr>
            <a:spLocks noChangeArrowheads="1"/>
          </p:cNvSpPr>
          <p:nvPr/>
        </p:nvSpPr>
        <p:spPr bwMode="auto">
          <a:xfrm>
            <a:off x="214313" y="2714624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Ctr="1"/>
          <a:lstStyle/>
          <a:p>
            <a:pPr>
              <a:defRPr/>
            </a:pPr>
            <a:r>
              <a:rPr lang="en-GB" sz="34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Translation</a:t>
            </a: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5286375" y="6357938"/>
            <a:ext cx="3857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400">
                <a:solidFill>
                  <a:srgbClr val="0066FF"/>
                </a:solidFill>
              </a:rPr>
              <a:t>Gurudwara Sahib Parklea , Sydney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181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Slide 1</vt:lpstr>
    </vt:vector>
  </TitlesOfParts>
  <Company>Millward Brown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KhalsaT</dc:creator>
  <cp:lastModifiedBy>Khalsaraaj</cp:lastModifiedBy>
  <cp:revision>86</cp:revision>
  <dcterms:created xsi:type="dcterms:W3CDTF">2006-08-27T11:27:03Z</dcterms:created>
  <dcterms:modified xsi:type="dcterms:W3CDTF">2014-06-04T11:02:54Z</dcterms:modified>
</cp:coreProperties>
</file>