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68BC-9134-45EB-BFAD-ECF69EE760CB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268BC-9134-45EB-BFAD-ECF69EE760CB}" type="datetimeFigureOut">
              <a:rPr lang="en-US" smtClean="0"/>
              <a:pPr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C084C-1753-4F51-80A1-FF4D96840F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err="1" smtClean="0"/>
              <a:t>Hukamnama</a:t>
            </a:r>
            <a:r>
              <a:rPr lang="en-US" sz="5400" dirty="0" smtClean="0"/>
              <a:t> in progress.</a:t>
            </a:r>
          </a:p>
          <a:p>
            <a:pPr algn="ctr">
              <a:buNone/>
            </a:pPr>
            <a:r>
              <a:rPr lang="en-US" sz="5400" dirty="0" smtClean="0"/>
              <a:t>Kindly sit and listen</a:t>
            </a:r>
          </a:p>
          <a:p>
            <a:pPr algn="ctr">
              <a:buNone/>
            </a:pPr>
            <a:r>
              <a:rPr lang="en-US" sz="5400" dirty="0" smtClean="0"/>
              <a:t>Please don’t speak</a:t>
            </a:r>
          </a:p>
          <a:p>
            <a:pPr algn="ctr">
              <a:buNone/>
            </a:pPr>
            <a:r>
              <a:rPr lang="en-US" sz="5400" dirty="0" smtClean="0"/>
              <a:t> </a:t>
            </a:r>
          </a:p>
          <a:p>
            <a:pPr algn="r">
              <a:buNone/>
            </a:pPr>
            <a:r>
              <a:rPr lang="en-US" dirty="0" smtClean="0"/>
              <a:t>Translation to follow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err="1" smtClean="0"/>
              <a:t>Ardaas</a:t>
            </a:r>
            <a:r>
              <a:rPr lang="en-US" sz="5400" dirty="0" smtClean="0"/>
              <a:t> in progress.</a:t>
            </a:r>
          </a:p>
          <a:p>
            <a:pPr algn="ctr">
              <a:buNone/>
            </a:pPr>
            <a:r>
              <a:rPr lang="en-US" sz="5400" dirty="0" smtClean="0"/>
              <a:t>Kindly stand and listen</a:t>
            </a:r>
          </a:p>
          <a:p>
            <a:pPr algn="ctr">
              <a:buNone/>
            </a:pPr>
            <a:r>
              <a:rPr lang="en-US" sz="5400" dirty="0" smtClean="0"/>
              <a:t>Please don’t speak </a:t>
            </a:r>
          </a:p>
          <a:p>
            <a:pPr algn="ctr">
              <a:buNone/>
            </a:pPr>
            <a:endParaRPr lang="en-US" sz="5400" dirty="0" smtClean="0"/>
          </a:p>
          <a:p>
            <a:pPr algn="r">
              <a:buNone/>
            </a:pPr>
            <a:r>
              <a:rPr lang="en-US" sz="2800" dirty="0" err="1" smtClean="0"/>
              <a:t>Ardaas</a:t>
            </a:r>
            <a:r>
              <a:rPr lang="en-US" sz="2800" dirty="0" smtClean="0"/>
              <a:t>  means Prayer</a:t>
            </a:r>
          </a:p>
          <a:p>
            <a:pPr algn="ctr">
              <a:buNone/>
            </a:pPr>
            <a:endParaRPr lang="en-US" sz="5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/>
              <a:t>Headlights of Car number </a:t>
            </a:r>
          </a:p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r>
              <a:rPr lang="en-US" sz="5400" dirty="0" smtClean="0"/>
              <a:t>are ON</a:t>
            </a:r>
          </a:p>
          <a:p>
            <a:pPr algn="ctr">
              <a:buNone/>
            </a:pPr>
            <a:r>
              <a:rPr lang="en-US" sz="5400" dirty="0" smtClean="0"/>
              <a:t>Please turn them OFF</a:t>
            </a:r>
          </a:p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endParaRPr lang="en-US" sz="5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/>
              <a:t>Child named </a:t>
            </a:r>
          </a:p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r>
              <a:rPr lang="en-US" sz="5400" dirty="0" smtClean="0"/>
              <a:t>has separated from Parents. Please come near stage</a:t>
            </a:r>
            <a:endParaRPr lang="en-US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/>
              <a:t>Mobile &lt;&gt;</a:t>
            </a:r>
            <a:endParaRPr lang="en-US" sz="5400" dirty="0" smtClean="0"/>
          </a:p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r>
              <a:rPr lang="en-US" sz="5400" dirty="0" smtClean="0"/>
              <a:t>has </a:t>
            </a:r>
            <a:r>
              <a:rPr lang="en-US" sz="5400" dirty="0" smtClean="0"/>
              <a:t>been found/lost</a:t>
            </a:r>
          </a:p>
          <a:p>
            <a:pPr algn="ctr">
              <a:buNone/>
            </a:pPr>
            <a:r>
              <a:rPr lang="en-US" sz="5400" dirty="0" smtClean="0"/>
              <a:t>Please </a:t>
            </a:r>
            <a:r>
              <a:rPr lang="en-US" sz="5400" dirty="0" smtClean="0"/>
              <a:t>come near stage</a:t>
            </a:r>
            <a:endParaRPr lang="en-US" sz="5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/>
              <a:t>Keys&lt;&gt;</a:t>
            </a:r>
            <a:endParaRPr lang="en-US" sz="5400" dirty="0" smtClean="0"/>
          </a:p>
          <a:p>
            <a:pPr algn="ctr">
              <a:buNone/>
            </a:pPr>
            <a:endParaRPr lang="en-US" sz="5400" dirty="0" smtClean="0"/>
          </a:p>
          <a:p>
            <a:pPr algn="ctr">
              <a:buNone/>
            </a:pPr>
            <a:r>
              <a:rPr lang="en-US" sz="5400" dirty="0" smtClean="0"/>
              <a:t>has </a:t>
            </a:r>
            <a:r>
              <a:rPr lang="en-US" sz="5400" dirty="0" smtClean="0"/>
              <a:t>been found/lost</a:t>
            </a:r>
          </a:p>
          <a:p>
            <a:pPr algn="ctr">
              <a:buNone/>
            </a:pPr>
            <a:r>
              <a:rPr lang="en-US" sz="5400" dirty="0" smtClean="0"/>
              <a:t>Please </a:t>
            </a:r>
            <a:r>
              <a:rPr lang="en-US" sz="5400" dirty="0" smtClean="0"/>
              <a:t>come near stage</a:t>
            </a:r>
            <a:endParaRPr lang="en-US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69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Khalsaraaj</dc:creator>
  <cp:lastModifiedBy>Khalsaraaj</cp:lastModifiedBy>
  <cp:revision>10</cp:revision>
  <dcterms:created xsi:type="dcterms:W3CDTF">2014-06-01T01:03:05Z</dcterms:created>
  <dcterms:modified xsi:type="dcterms:W3CDTF">2014-06-08T07:25:12Z</dcterms:modified>
</cp:coreProperties>
</file>