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err="1" smtClean="0"/>
              <a:t>Hukamnama</a:t>
            </a:r>
            <a:r>
              <a:rPr lang="en-US" sz="5400" dirty="0" smtClean="0"/>
              <a:t> in progress.</a:t>
            </a:r>
          </a:p>
          <a:p>
            <a:pPr algn="ctr">
              <a:buNone/>
            </a:pPr>
            <a:r>
              <a:rPr lang="en-US" sz="5400" dirty="0" smtClean="0"/>
              <a:t>Kindly sit and listen</a:t>
            </a:r>
          </a:p>
          <a:p>
            <a:pPr algn="ctr">
              <a:buNone/>
            </a:pPr>
            <a:r>
              <a:rPr lang="en-US" sz="5400" dirty="0" smtClean="0"/>
              <a:t>Please don’t speak</a:t>
            </a:r>
          </a:p>
          <a:p>
            <a:pPr algn="ctr">
              <a:buNone/>
            </a:pPr>
            <a:r>
              <a:rPr lang="en-US" sz="5400" dirty="0" smtClean="0"/>
              <a:t> </a:t>
            </a:r>
          </a:p>
          <a:p>
            <a:pPr algn="r">
              <a:buNone/>
            </a:pPr>
            <a:r>
              <a:rPr lang="en-US" dirty="0" smtClean="0"/>
              <a:t>Translation to follow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Please spare 15-30  min. to do </a:t>
            </a:r>
            <a:r>
              <a:rPr lang="en-US" dirty="0" err="1" smtClean="0"/>
              <a:t>sewa</a:t>
            </a:r>
            <a:r>
              <a:rPr lang="en-US" dirty="0" smtClean="0"/>
              <a:t> (volunteer)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5400" dirty="0" smtClean="0"/>
              <a:t>Serving </a:t>
            </a:r>
            <a:r>
              <a:rPr lang="en-US" sz="5400" dirty="0" err="1" smtClean="0"/>
              <a:t>Langar</a:t>
            </a:r>
            <a:endParaRPr lang="en-US" sz="5400" dirty="0" smtClean="0"/>
          </a:p>
          <a:p>
            <a:r>
              <a:rPr lang="en-US" sz="5400" dirty="0" smtClean="0"/>
              <a:t>Cleaning </a:t>
            </a:r>
          </a:p>
          <a:p>
            <a:pPr lvl="3">
              <a:buFont typeface="Wingdings" pitchFamily="2" charset="2"/>
              <a:buChar char="v"/>
            </a:pPr>
            <a:r>
              <a:rPr lang="en-US" sz="4200" dirty="0" smtClean="0"/>
              <a:t>  Kitchen</a:t>
            </a:r>
          </a:p>
          <a:p>
            <a:pPr lvl="3">
              <a:buFont typeface="Wingdings" pitchFamily="2" charset="2"/>
              <a:buChar char="v"/>
            </a:pPr>
            <a:r>
              <a:rPr lang="en-US" sz="4200" dirty="0" smtClean="0"/>
              <a:t>  Utensils</a:t>
            </a:r>
          </a:p>
          <a:p>
            <a:pPr lvl="3">
              <a:buFont typeface="Wingdings" pitchFamily="2" charset="2"/>
              <a:buChar char="v"/>
            </a:pPr>
            <a:r>
              <a:rPr lang="en-US" sz="4200" dirty="0" smtClean="0"/>
              <a:t>  M</a:t>
            </a:r>
            <a:r>
              <a:rPr lang="en-US" sz="4600" dirty="0" smtClean="0"/>
              <a:t>ats</a:t>
            </a:r>
          </a:p>
          <a:p>
            <a:pPr lvl="3">
              <a:buFont typeface="Wingdings" pitchFamily="2" charset="2"/>
              <a:buChar char="v"/>
            </a:pPr>
            <a:r>
              <a:rPr lang="en-US" sz="4600" dirty="0" smtClean="0"/>
              <a:t>  Floor</a:t>
            </a:r>
          </a:p>
          <a:p>
            <a:pPr>
              <a:buNone/>
            </a:pP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volunteers needed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3600" dirty="0" smtClean="0"/>
              <a:t>  Book issuing</a:t>
            </a:r>
          </a:p>
          <a:p>
            <a:pPr lvl="1">
              <a:buFont typeface="Wingdings" pitchFamily="2" charset="2"/>
              <a:buChar char="v"/>
            </a:pPr>
            <a:r>
              <a:rPr lang="en-US" sz="3600" dirty="0" smtClean="0"/>
              <a:t>  Registering new members </a:t>
            </a:r>
          </a:p>
          <a:p>
            <a:endParaRPr lang="en-US" dirty="0" smtClean="0"/>
          </a:p>
          <a:p>
            <a:r>
              <a:rPr lang="en-US" dirty="0" smtClean="0"/>
              <a:t>Opening hours</a:t>
            </a:r>
          </a:p>
          <a:p>
            <a:pPr lvl="2"/>
            <a:r>
              <a:rPr lang="en-US" sz="3200" dirty="0" smtClean="0"/>
              <a:t>Saturday   6 PM – 8 PM</a:t>
            </a:r>
          </a:p>
          <a:p>
            <a:pPr lvl="2"/>
            <a:r>
              <a:rPr lang="en-US" sz="3200" dirty="0" smtClean="0"/>
              <a:t>Sunday    ,  10  AM – 1 PM</a:t>
            </a:r>
          </a:p>
          <a:p>
            <a:pPr lvl="2"/>
            <a:r>
              <a:rPr lang="en-US" sz="3200" dirty="0" smtClean="0"/>
              <a:t>Weekdays  , Evening  6 – 7 PM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err="1" smtClean="0"/>
              <a:t>Ardaas</a:t>
            </a:r>
            <a:r>
              <a:rPr lang="en-US" sz="5400" dirty="0" smtClean="0"/>
              <a:t> in progress.</a:t>
            </a:r>
          </a:p>
          <a:p>
            <a:pPr algn="ctr">
              <a:buNone/>
            </a:pPr>
            <a:r>
              <a:rPr lang="en-US" sz="5400" dirty="0" smtClean="0"/>
              <a:t>Kindly stand and listen</a:t>
            </a:r>
          </a:p>
          <a:p>
            <a:pPr algn="ctr">
              <a:buNone/>
            </a:pPr>
            <a:r>
              <a:rPr lang="en-US" sz="5400" dirty="0" smtClean="0"/>
              <a:t>Please don’t speak </a:t>
            </a:r>
          </a:p>
          <a:p>
            <a:pPr algn="ctr">
              <a:buNone/>
            </a:pPr>
            <a:endParaRPr lang="en-US" sz="5400" dirty="0" smtClean="0"/>
          </a:p>
          <a:p>
            <a:pPr algn="r">
              <a:buNone/>
            </a:pPr>
            <a:r>
              <a:rPr lang="en-US" sz="2800" dirty="0" err="1" smtClean="0"/>
              <a:t>Ardaas</a:t>
            </a:r>
            <a:r>
              <a:rPr lang="en-US" sz="2800" dirty="0" smtClean="0"/>
              <a:t>  means Prayer</a:t>
            </a:r>
          </a:p>
          <a:p>
            <a:pPr algn="ctr">
              <a:buNone/>
            </a:pP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Headlights of Car number 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are ON</a:t>
            </a:r>
          </a:p>
          <a:p>
            <a:pPr algn="ctr">
              <a:buNone/>
            </a:pPr>
            <a:r>
              <a:rPr lang="en-US" sz="5400" dirty="0" smtClean="0"/>
              <a:t>Please turn them OFF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Child named 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has separated from Parents. Please come near stage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Mobile &lt;&gt;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has been found/lost</a:t>
            </a:r>
          </a:p>
          <a:p>
            <a:pPr algn="ctr">
              <a:buNone/>
            </a:pPr>
            <a:r>
              <a:rPr lang="en-US" sz="5400" dirty="0" smtClean="0"/>
              <a:t>Please come near stage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Keys&lt;&gt;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has been found/lost</a:t>
            </a:r>
          </a:p>
          <a:p>
            <a:pPr algn="ctr">
              <a:buNone/>
            </a:pPr>
            <a:r>
              <a:rPr lang="en-US" sz="5400" dirty="0" smtClean="0"/>
              <a:t>Please come near stage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125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Please spare 15-30  min. to do sewa (volunteer) for</vt:lpstr>
      <vt:lpstr>Library volunteers needed for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Khalsaraaj</dc:creator>
  <cp:lastModifiedBy>Khalsaraaj</cp:lastModifiedBy>
  <cp:revision>16</cp:revision>
  <dcterms:created xsi:type="dcterms:W3CDTF">2014-06-01T01:03:05Z</dcterms:created>
  <dcterms:modified xsi:type="dcterms:W3CDTF">2014-06-08T10:01:20Z</dcterms:modified>
</cp:coreProperties>
</file>