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697646-4639-4388-8E0C-16C946B1F9EF}" type="datetimeFigureOut">
              <a:rPr lang="en-AU" smtClean="0"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76DAE3-180B-4BD6-BD57-A6577605E3CE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 Guide to </a:t>
            </a:r>
          </a:p>
          <a:p>
            <a:r>
              <a:rPr lang="en-AU" sz="4000" dirty="0" smtClean="0"/>
              <a:t>Sikh Wedding Ceremony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/>
              <a:t>Anand</a:t>
            </a:r>
            <a:r>
              <a:rPr lang="en-AU" sz="5400" dirty="0" smtClean="0"/>
              <a:t> Karaj</a:t>
            </a:r>
            <a:endParaRPr lang="en-A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Walk 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3200" b="1" dirty="0" smtClean="0"/>
              <a:t>The families and friends</a:t>
            </a:r>
            <a:r>
              <a:rPr lang="en-AU" sz="3200" dirty="0" smtClean="0"/>
              <a:t> of both the bride and groom gather in the </a:t>
            </a:r>
            <a:r>
              <a:rPr lang="en-AU" sz="3200" dirty="0" err="1" smtClean="0"/>
              <a:t>Gurudwara</a:t>
            </a:r>
            <a:r>
              <a:rPr lang="en-AU" sz="3200" dirty="0" smtClean="0"/>
              <a:t> ( this place )</a:t>
            </a:r>
          </a:p>
          <a:p>
            <a:r>
              <a:rPr lang="en-AU" sz="3200" b="1" dirty="0" smtClean="0"/>
              <a:t>The </a:t>
            </a:r>
            <a:r>
              <a:rPr lang="en-AU" sz="3200" b="1" dirty="0" smtClean="0"/>
              <a:t>bride and groom</a:t>
            </a:r>
            <a:r>
              <a:rPr lang="en-AU" sz="3200" dirty="0" smtClean="0"/>
              <a:t> bow before the Guru </a:t>
            </a:r>
            <a:r>
              <a:rPr lang="en-AU" sz="3200" dirty="0" err="1" smtClean="0"/>
              <a:t>Granth</a:t>
            </a:r>
            <a:r>
              <a:rPr lang="en-AU" sz="3200" dirty="0" smtClean="0"/>
              <a:t> Sahib  </a:t>
            </a:r>
            <a:r>
              <a:rPr lang="en-AU" sz="3200" dirty="0" smtClean="0"/>
              <a:t>and then sit side by side at the front of the </a:t>
            </a:r>
            <a:r>
              <a:rPr lang="en-AU" sz="3200" dirty="0" smtClean="0"/>
              <a:t>hall</a:t>
            </a:r>
          </a:p>
          <a:p>
            <a:r>
              <a:rPr lang="en-AU" sz="3200" b="1" dirty="0" smtClean="0"/>
              <a:t>The </a:t>
            </a:r>
            <a:r>
              <a:rPr lang="en-AU" sz="3200" b="1" dirty="0" smtClean="0"/>
              <a:t>musicians</a:t>
            </a:r>
            <a:r>
              <a:rPr lang="en-AU" sz="3200" dirty="0" smtClean="0"/>
              <a:t>, who are called </a:t>
            </a:r>
            <a:r>
              <a:rPr lang="en-AU" sz="3200" dirty="0" smtClean="0"/>
              <a:t>RAGIS sing </a:t>
            </a:r>
            <a:r>
              <a:rPr lang="en-AU" sz="3200" dirty="0" smtClean="0"/>
              <a:t>the </a:t>
            </a:r>
            <a:r>
              <a:rPr lang="en-AU" sz="3200" dirty="0" smtClean="0"/>
              <a:t>hymn (</a:t>
            </a:r>
            <a:r>
              <a:rPr lang="en-AU" sz="3200" dirty="0" err="1" smtClean="0"/>
              <a:t>Laavan</a:t>
            </a:r>
            <a:r>
              <a:rPr lang="en-AU" sz="3200" dirty="0" smtClean="0"/>
              <a:t> , more on this next)</a:t>
            </a:r>
          </a:p>
          <a:p>
            <a:r>
              <a:rPr lang="en-AU" sz="3200" dirty="0" smtClean="0"/>
              <a:t>The couple signify their consent </a:t>
            </a:r>
            <a:r>
              <a:rPr lang="en-AU" sz="3200" dirty="0" smtClean="0"/>
              <a:t>by bowing </a:t>
            </a:r>
            <a:r>
              <a:rPr lang="en-AU" sz="3200" dirty="0" smtClean="0"/>
              <a:t>before Guru </a:t>
            </a:r>
            <a:r>
              <a:rPr lang="en-AU" sz="3200" dirty="0" err="1" smtClean="0"/>
              <a:t>Granth</a:t>
            </a:r>
            <a:r>
              <a:rPr lang="en-AU" sz="3200" dirty="0" smtClean="0"/>
              <a:t> Sahib.</a:t>
            </a:r>
            <a:endParaRPr lang="en-A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Laavan</a:t>
            </a:r>
            <a:r>
              <a:rPr lang="en-AU" dirty="0" smtClean="0"/>
              <a:t> – The four rounds of wedding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200" i="1" dirty="0" err="1" smtClean="0"/>
              <a:t>Laavan</a:t>
            </a:r>
            <a:r>
              <a:rPr lang="en-AU" sz="3200" dirty="0" smtClean="0"/>
              <a:t> is the title of a set of four </a:t>
            </a:r>
            <a:r>
              <a:rPr lang="en-AU" sz="3200" i="1" dirty="0" err="1" smtClean="0"/>
              <a:t>Laav</a:t>
            </a:r>
            <a:r>
              <a:rPr lang="en-AU" sz="3200" dirty="0" smtClean="0"/>
              <a:t>, or a nuptial hymn of four verses </a:t>
            </a:r>
            <a:r>
              <a:rPr lang="en-AU" sz="3200" dirty="0" smtClean="0"/>
              <a:t>written by fourth Guru of Sikhs</a:t>
            </a:r>
          </a:p>
          <a:p>
            <a:pPr lvl="1"/>
            <a:r>
              <a:rPr lang="en-AU" sz="3000" dirty="0" smtClean="0"/>
              <a:t>In Sikhism the God is considered as husband of all human beings </a:t>
            </a:r>
          </a:p>
          <a:p>
            <a:pPr lvl="1"/>
            <a:r>
              <a:rPr lang="en-AU" sz="3000" dirty="0" smtClean="0"/>
              <a:t>Ultimate purpose of life is to unite with the husband lord</a:t>
            </a:r>
          </a:p>
          <a:p>
            <a:pPr lvl="1"/>
            <a:r>
              <a:rPr lang="en-AU" sz="3000" dirty="0" smtClean="0"/>
              <a:t>Each </a:t>
            </a:r>
            <a:r>
              <a:rPr lang="en-AU" sz="3000" dirty="0" err="1" smtClean="0"/>
              <a:t>Laav</a:t>
            </a:r>
            <a:r>
              <a:rPr lang="en-AU" sz="3000" dirty="0" smtClean="0"/>
              <a:t> has deep lesson from the Guru for to be married couple to fulfil that 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Laavan</a:t>
            </a:r>
            <a:r>
              <a:rPr lang="en-AU" dirty="0" smtClean="0"/>
              <a:t> ( Lessons from the Guru)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In the first </a:t>
            </a:r>
            <a:r>
              <a:rPr lang="en-AU" sz="2800" dirty="0" smtClean="0"/>
              <a:t>stage the </a:t>
            </a:r>
            <a:r>
              <a:rPr lang="en-AU" sz="2800" dirty="0" smtClean="0"/>
              <a:t>Lord sets out His Instructions for performing the daily duties of married life</a:t>
            </a:r>
            <a:r>
              <a:rPr lang="en-AU" sz="2800" dirty="0" smtClean="0"/>
              <a:t>.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</a:t>
            </a:r>
            <a:r>
              <a:rPr lang="en-AU" sz="2800" dirty="0" smtClean="0"/>
              <a:t>second stage </a:t>
            </a:r>
            <a:r>
              <a:rPr lang="en-AU" sz="2800" dirty="0" smtClean="0"/>
              <a:t>is </a:t>
            </a:r>
            <a:r>
              <a:rPr lang="en-AU" sz="2800" dirty="0" smtClean="0"/>
              <a:t>that of selfless love and </a:t>
            </a:r>
            <a:r>
              <a:rPr lang="en-AU" sz="2800" dirty="0" smtClean="0"/>
              <a:t>holy fear </a:t>
            </a:r>
            <a:r>
              <a:rPr lang="en-AU" sz="2800" dirty="0" smtClean="0"/>
              <a:t>which provide opportunities for devoted service and </a:t>
            </a:r>
            <a:r>
              <a:rPr lang="en-AU" sz="2800" dirty="0" smtClean="0"/>
              <a:t>sacrifice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</a:t>
            </a:r>
            <a:r>
              <a:rPr lang="en-AU" sz="2800" dirty="0" smtClean="0"/>
              <a:t>third stage </a:t>
            </a:r>
            <a:r>
              <a:rPr lang="en-AU" sz="2800" dirty="0" smtClean="0"/>
              <a:t>is </a:t>
            </a:r>
            <a:r>
              <a:rPr lang="en-AU" sz="2800" dirty="0" smtClean="0"/>
              <a:t>that </a:t>
            </a:r>
            <a:r>
              <a:rPr lang="en-AU" sz="2800" dirty="0" smtClean="0"/>
              <a:t>of detachment</a:t>
            </a:r>
            <a:r>
              <a:rPr lang="en-AU" sz="2800" dirty="0" smtClean="0"/>
              <a:t>: </a:t>
            </a:r>
            <a:r>
              <a:rPr lang="en-AU" sz="2800" dirty="0" err="1" smtClean="0"/>
              <a:t>Vairag</a:t>
            </a:r>
            <a:r>
              <a:rPr lang="en-AU" sz="2800" dirty="0" smtClean="0"/>
              <a:t>. Human love is superseded by divine love. </a:t>
            </a:r>
            <a:endParaRPr lang="en-AU" sz="2800" dirty="0" smtClean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fourth </a:t>
            </a:r>
            <a:r>
              <a:rPr lang="en-AU" sz="2800" dirty="0" smtClean="0"/>
              <a:t>stage </a:t>
            </a:r>
            <a:r>
              <a:rPr lang="en-AU" sz="2800" dirty="0" smtClean="0"/>
              <a:t>is </a:t>
            </a:r>
            <a:r>
              <a:rPr lang="en-AU" sz="2800" dirty="0" smtClean="0"/>
              <a:t>that of harmony and union. The bride and bridegroom are </a:t>
            </a:r>
            <a:r>
              <a:rPr lang="en-AU" sz="2800" dirty="0" smtClean="0"/>
              <a:t>completely identified </a:t>
            </a:r>
            <a:r>
              <a:rPr lang="en-AU" sz="2800" dirty="0" smtClean="0"/>
              <a:t>with each </a:t>
            </a:r>
            <a:r>
              <a:rPr lang="en-AU" sz="2800" dirty="0" smtClean="0"/>
              <a:t>other</a:t>
            </a:r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</TotalTime>
  <Words>107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Anand Karaj</vt:lpstr>
      <vt:lpstr>Quick Walk Through</vt:lpstr>
      <vt:lpstr>Laavan – The four rounds of wedding</vt:lpstr>
      <vt:lpstr>The Laavan ( Lessons from the Guru)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Karaj</dc:title>
  <dc:creator>ASA</dc:creator>
  <cp:lastModifiedBy>ASA</cp:lastModifiedBy>
  <cp:revision>5</cp:revision>
  <dcterms:created xsi:type="dcterms:W3CDTF">2014-08-22T23:11:06Z</dcterms:created>
  <dcterms:modified xsi:type="dcterms:W3CDTF">2014-08-22T23:32:19Z</dcterms:modified>
</cp:coreProperties>
</file>