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asainc.org.a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</a:t>
            </a:r>
            <a:r>
              <a:rPr lang="en-US" dirty="0" err="1" smtClean="0"/>
              <a:t>Parklea</a:t>
            </a:r>
            <a:r>
              <a:rPr lang="en-US" dirty="0" smtClean="0"/>
              <a:t> </a:t>
            </a:r>
            <a:r>
              <a:rPr lang="en-US" dirty="0" err="1" smtClean="0"/>
              <a:t>Gurughar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Venue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Gatka</a:t>
                      </a:r>
                      <a:r>
                        <a:rPr lang="en-US" sz="2400" baseline="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Sunday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5-7 PM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Langar</a:t>
                      </a:r>
                      <a:r>
                        <a:rPr lang="en-US" sz="2400" dirty="0" smtClean="0"/>
                        <a:t> Hall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Turban / </a:t>
                      </a:r>
                      <a:r>
                        <a:rPr lang="en-US" sz="2400" dirty="0" err="1" smtClean="0"/>
                        <a:t>Dumalla</a:t>
                      </a:r>
                      <a:r>
                        <a:rPr lang="en-US" sz="240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Gallery Hall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Punjabi School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Saturday , Sunday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Punjabi</a:t>
                      </a:r>
                      <a:r>
                        <a:rPr lang="en-US" sz="2400" baseline="0" dirty="0" smtClean="0"/>
                        <a:t> School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Tabla</a:t>
                      </a:r>
                      <a:r>
                        <a:rPr lang="en-US" sz="240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Gallery Hall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Stringed</a:t>
                      </a:r>
                      <a:r>
                        <a:rPr lang="en-US" sz="2400" baseline="0" dirty="0" smtClean="0"/>
                        <a:t> Musical instruments </a:t>
                      </a:r>
                      <a:r>
                        <a:rPr lang="en-US" sz="2400" dirty="0" smtClean="0"/>
                        <a:t>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Gallery Hall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4416919"/>
              </p:ext>
            </p:extLst>
          </p:nvPr>
        </p:nvGraphicFramePr>
        <p:xfrm>
          <a:off x="320099" y="159240"/>
          <a:ext cx="86409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/>
              </a:tblGrid>
              <a:tr h="1364760">
                <a:tc>
                  <a:txBody>
                    <a:bodyPr/>
                    <a:lstStyle/>
                    <a:p>
                      <a:pPr algn="ctr"/>
                      <a:r>
                        <a:rPr lang="en-AU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ways to listen 24/7 Kirtan Radio from</a:t>
                      </a:r>
                    </a:p>
                    <a:p>
                      <a:pPr algn="ctr"/>
                      <a:r>
                        <a:rPr lang="en-AU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Gurdwara Sahib Glenwood</a:t>
                      </a:r>
                    </a:p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LIVE</a:t>
                      </a:r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the Mornings and Evenings</a:t>
                      </a:r>
                      <a:endParaRPr lang="en-AU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8880455"/>
              </p:ext>
            </p:extLst>
          </p:nvPr>
        </p:nvGraphicFramePr>
        <p:xfrm>
          <a:off x="228600" y="1721203"/>
          <a:ext cx="8640960" cy="5060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1338340">
                <a:tc>
                  <a:txBody>
                    <a:bodyPr/>
                    <a:lstStyle/>
                    <a:p>
                      <a:pPr algn="l"/>
                      <a:r>
                        <a:rPr lang="en-AU" sz="2800" kern="1200" dirty="0" smtClean="0"/>
                        <a:t>Gurdwara Sahib official website </a:t>
                      </a:r>
                      <a:r>
                        <a:rPr lang="en-AU" sz="2800" kern="1200" dirty="0" smtClean="0">
                          <a:hlinkClick r:id="rId2" action="ppaction://hlinkfile"/>
                        </a:rPr>
                        <a:t>asainc.org.au</a:t>
                      </a:r>
                      <a:endParaRPr lang="en-AU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2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98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Download </a:t>
                      </a:r>
                      <a:r>
                        <a:rPr lang="en-US" sz="2800" b="1" dirty="0" err="1" smtClean="0"/>
                        <a:t>TuneIn</a:t>
                      </a:r>
                      <a:r>
                        <a:rPr lang="en-US" sz="2800" b="1" dirty="0" smtClean="0"/>
                        <a:t> </a:t>
                      </a:r>
                      <a:r>
                        <a:rPr lang="en-US" sz="2800" b="1" dirty="0" smtClean="0"/>
                        <a:t>Radio App</a:t>
                      </a:r>
                      <a:r>
                        <a:rPr lang="en-US" sz="2800" b="1" baseline="0" dirty="0" smtClean="0"/>
                        <a:t> </a:t>
                      </a:r>
                      <a:r>
                        <a:rPr lang="en-US" sz="2800" dirty="0" smtClean="0"/>
                        <a:t>on</a:t>
                      </a:r>
                      <a:r>
                        <a:rPr lang="en-US" sz="2800" baseline="0" dirty="0" smtClean="0"/>
                        <a:t> P</a:t>
                      </a:r>
                      <a:r>
                        <a:rPr lang="en-US" sz="2800" dirty="0" smtClean="0"/>
                        <a:t>hone </a:t>
                      </a:r>
                      <a:r>
                        <a:rPr lang="en-US" sz="2800" dirty="0" smtClean="0"/>
                        <a:t>and search for Glenwood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2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276">
                <a:tc>
                  <a:txBody>
                    <a:bodyPr/>
                    <a:lstStyle/>
                    <a:p>
                      <a:r>
                        <a:rPr lang="en-US" sz="2800" b="1" kern="1200" dirty="0" smtClean="0"/>
                        <a:t>Download </a:t>
                      </a:r>
                      <a:r>
                        <a:rPr lang="en-US" sz="2800" b="1" kern="1200" dirty="0" err="1" smtClean="0"/>
                        <a:t>SikhNet</a:t>
                      </a:r>
                      <a:r>
                        <a:rPr lang="en-US" sz="2800" b="1" kern="1200" dirty="0" smtClean="0"/>
                        <a:t> </a:t>
                      </a:r>
                      <a:r>
                        <a:rPr lang="en-US" sz="2800" b="1" kern="1200" dirty="0" smtClean="0"/>
                        <a:t>Radio </a:t>
                      </a:r>
                      <a:r>
                        <a:rPr lang="en-US" sz="2800" b="1" kern="1200" dirty="0" smtClean="0"/>
                        <a:t>app</a:t>
                      </a:r>
                      <a:r>
                        <a:rPr lang="en-US" sz="2800" kern="1200" dirty="0" smtClean="0"/>
                        <a:t>  </a:t>
                      </a:r>
                      <a:r>
                        <a:rPr lang="en-US" sz="2800" kern="1200" dirty="0" smtClean="0"/>
                        <a:t>on </a:t>
                      </a:r>
                      <a:r>
                        <a:rPr lang="en-US" sz="2800" kern="1200" dirty="0" smtClean="0"/>
                        <a:t>phone and search for Channel 73 OR go to SikhNet.com</a:t>
                      </a:r>
                      <a:endParaRPr lang="en-A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0"/>
            <a:ext cx="3329880" cy="120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48" y="3352800"/>
            <a:ext cx="3226952" cy="146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194468"/>
            <a:ext cx="990600" cy="58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16" y="4191000"/>
            <a:ext cx="78768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JATSIN~1.MYN\AppData\Local\Temp\SNAGHTML2a10000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44" y="1752600"/>
            <a:ext cx="2407956" cy="12445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007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86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Events in Parklea Gurughar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in Parklea Gurughar</dc:title>
  <dc:creator>Khalsaraaj</dc:creator>
  <cp:lastModifiedBy>waheguru</cp:lastModifiedBy>
  <cp:revision>14</cp:revision>
  <dcterms:created xsi:type="dcterms:W3CDTF">2006-08-16T00:00:00Z</dcterms:created>
  <dcterms:modified xsi:type="dcterms:W3CDTF">2014-09-03T08:55:11Z</dcterms:modified>
</cp:coreProperties>
</file>