
<file path=[Content_Types].xml><?xml version="1.0" encoding="utf-8"?>
<Types xmlns="http://schemas.openxmlformats.org/package/2006/content-types"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5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GB"/>
    </a:defPPr>
    <a:lvl1pPr algn="ctr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4400" kern="1200">
        <a:solidFill>
          <a:schemeClr val="tx2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4400" kern="1200">
        <a:solidFill>
          <a:schemeClr val="tx2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4400" kern="1200">
        <a:solidFill>
          <a:schemeClr val="tx2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4400" kern="1200">
        <a:solidFill>
          <a:schemeClr val="tx2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000099"/>
    <a:srgbClr val="FFCC00"/>
    <a:srgbClr val="0033CC"/>
    <a:srgbClr val="9999FF"/>
    <a:srgbClr val="CC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69A414EB-E2B4-4AD8-B2D6-7675458A5B47}" type="datetimeFigureOut">
              <a:rPr lang="en-US"/>
              <a:pPr>
                <a:defRPr/>
              </a:pPr>
              <a:t>6/12/2014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F01EBFE2-24DB-42D6-9BC9-5EF3C19197A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alphaModFix amt="1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0950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774825"/>
            <a:ext cx="8229600" cy="462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4864" tIns="9144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7000"/>
            <a:ext cx="2133600" cy="274638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013" y="6477000"/>
            <a:ext cx="5508625" cy="274638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GB"/>
              <a:t>© S.H.A.R.E. 2007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200" y="6477000"/>
            <a:ext cx="733425" cy="274638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fld id="{ADE4049E-3FA9-4FBC-8A3C-774C05E1B9B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8" r:id="rId1"/>
  </p:sldLayoutIdLst>
  <p:transition/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500" b="1" kern="1200">
          <a:solidFill>
            <a:srgbClr val="FFC8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9pPr>
      <a:extLst/>
    </p:titleStyle>
    <p:bodyStyle>
      <a:lvl1pPr marL="438150" indent="-319088" algn="l" rtl="0" eaLnBrk="0" fontAlgn="base" hangingPunct="0">
        <a:spcBef>
          <a:spcPct val="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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0250" indent="-2730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5363" indent="-228600" algn="l" rtl="0" eaLnBrk="0" fontAlgn="base" hangingPunct="0">
        <a:spcBef>
          <a:spcPct val="20000"/>
        </a:spcBef>
        <a:spcAft>
          <a:spcPct val="0"/>
        </a:spcAft>
        <a:buClr>
          <a:srgbClr val="E66C7D"/>
        </a:buClr>
        <a:buFont typeface="Arial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025" indent="-182563" algn="l" rtl="0" eaLnBrk="0" fontAlgn="base" hangingPunct="0">
        <a:spcBef>
          <a:spcPct val="20000"/>
        </a:spcBef>
        <a:spcAft>
          <a:spcPct val="0"/>
        </a:spcAft>
        <a:buClr>
          <a:srgbClr val="6BB76D"/>
        </a:buClr>
        <a:buFont typeface="Arial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5575" indent="-182563" algn="l" rtl="0" eaLnBrk="0" fontAlgn="base" hangingPunct="0">
        <a:spcBef>
          <a:spcPct val="20000"/>
        </a:spcBef>
        <a:spcAft>
          <a:spcPct val="0"/>
        </a:spcAft>
        <a:buClr>
          <a:srgbClr val="E88651"/>
        </a:buClr>
        <a:buFont typeface="Wingdings 3" pitchFamily="18" charset="2"/>
        <a:buChar char=""/>
        <a:defRPr lang="en-US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Gurmukhi"/>
          <p:cNvSpPr>
            <a:spLocks noChangeArrowheads="1"/>
          </p:cNvSpPr>
          <p:nvPr/>
        </p:nvSpPr>
        <p:spPr bwMode="auto">
          <a:xfrm>
            <a:off x="214313" y="571500"/>
            <a:ext cx="8715375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Ctr="1"/>
          <a:lstStyle/>
          <a:p>
            <a:pPr>
              <a:defRPr/>
            </a:pPr>
            <a:r>
              <a:rPr lang="en-GB" sz="5000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rbaniAkharHeavy" pitchFamily="2" charset="0"/>
              </a:rPr>
              <a:t>Sbd</a:t>
            </a:r>
            <a:endParaRPr lang="en-GB" sz="500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rbaniAkharHeavy" pitchFamily="2" charset="0"/>
            </a:endParaRPr>
          </a:p>
        </p:txBody>
      </p:sp>
      <p:sp>
        <p:nvSpPr>
          <p:cNvPr id="3075" name="English"/>
          <p:cNvSpPr>
            <a:spLocks noChangeArrowheads="1"/>
          </p:cNvSpPr>
          <p:nvPr/>
        </p:nvSpPr>
        <p:spPr bwMode="auto">
          <a:xfrm>
            <a:off x="214313" y="3071813"/>
            <a:ext cx="87153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Ctr="1"/>
          <a:lstStyle/>
          <a:p>
            <a:pPr>
              <a:defRPr/>
            </a:pPr>
            <a:r>
              <a:rPr lang="en-GB" sz="3400" dirty="0">
                <a:solidFill>
                  <a:srgbClr val="00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Translation</a:t>
            </a:r>
          </a:p>
        </p:txBody>
      </p:sp>
      <p:sp>
        <p:nvSpPr>
          <p:cNvPr id="3077" name="Transliteration"/>
          <p:cNvSpPr>
            <a:spLocks noChangeArrowheads="1"/>
          </p:cNvSpPr>
          <p:nvPr/>
        </p:nvSpPr>
        <p:spPr bwMode="auto">
          <a:xfrm>
            <a:off x="214313" y="5072074"/>
            <a:ext cx="87153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GB" sz="3200" i="1" dirty="0" err="1">
                <a:solidFill>
                  <a:schemeClr val="accent6">
                    <a:lumMod val="75000"/>
                  </a:schemeClr>
                </a:solidFill>
                <a:latin typeface="Trebuchet MS" pitchFamily="34" charset="0"/>
                <a:cs typeface="Tahoma" pitchFamily="34" charset="0"/>
              </a:rPr>
              <a:t>sbd</a:t>
            </a:r>
            <a:endParaRPr lang="en-GB" sz="3200" i="1" dirty="0">
              <a:solidFill>
                <a:schemeClr val="accent6">
                  <a:lumMod val="75000"/>
                </a:schemeClr>
              </a:solidFill>
              <a:latin typeface="Trebuchet MS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Custom 1">
      <a:dk1>
        <a:srgbClr val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182</TotalTime>
  <Words>3</Words>
  <Application>Microsoft Office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Module</vt:lpstr>
      <vt:lpstr>Slide 1</vt:lpstr>
    </vt:vector>
  </TitlesOfParts>
  <Company>Millward Brown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KhalsaT</dc:creator>
  <cp:lastModifiedBy>Khalsaraaj</cp:lastModifiedBy>
  <cp:revision>87</cp:revision>
  <dcterms:created xsi:type="dcterms:W3CDTF">2006-08-27T11:27:03Z</dcterms:created>
  <dcterms:modified xsi:type="dcterms:W3CDTF">2014-06-12T09:25:37Z</dcterms:modified>
</cp:coreProperties>
</file>