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2714624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3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Khalsaraaj</cp:lastModifiedBy>
  <cp:revision>87</cp:revision>
  <dcterms:created xsi:type="dcterms:W3CDTF">2006-08-27T11:27:03Z</dcterms:created>
  <dcterms:modified xsi:type="dcterms:W3CDTF">2014-06-12T09:28:52Z</dcterms:modified>
</cp:coreProperties>
</file>