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99"/>
    <a:srgbClr val="FFCC00"/>
    <a:srgbClr val="0033CC"/>
    <a:srgbClr val="9999FF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A414EB-E2B4-4AD8-B2D6-7675458A5B47}" type="datetimeFigureOut">
              <a:rPr lang="en-US"/>
              <a:pPr>
                <a:defRPr/>
              </a:pPr>
              <a:t>6/12/2014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EBFE2-24DB-42D6-9BC9-5EF3C1919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DE4049E-3FA9-4FBC-8A3C-774C05E1B9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urmukhi"/>
          <p:cNvSpPr>
            <a:spLocks noChangeArrowheads="1"/>
          </p:cNvSpPr>
          <p:nvPr/>
        </p:nvSpPr>
        <p:spPr bwMode="auto">
          <a:xfrm>
            <a:off x="214313" y="571500"/>
            <a:ext cx="8715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5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</a:rPr>
              <a:t>Sbd</a:t>
            </a:r>
            <a:endParaRPr lang="en-GB" sz="5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rbaniAkharHeavy" pitchFamily="2" charset="0"/>
            </a:endParaRPr>
          </a:p>
        </p:txBody>
      </p:sp>
      <p:sp>
        <p:nvSpPr>
          <p:cNvPr id="3075" name="English"/>
          <p:cNvSpPr>
            <a:spLocks noChangeArrowheads="1"/>
          </p:cNvSpPr>
          <p:nvPr/>
        </p:nvSpPr>
        <p:spPr bwMode="auto">
          <a:xfrm>
            <a:off x="214313" y="3071813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3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Translation</a:t>
            </a:r>
          </a:p>
        </p:txBody>
      </p:sp>
      <p:sp>
        <p:nvSpPr>
          <p:cNvPr id="3077" name="Transliteration"/>
          <p:cNvSpPr>
            <a:spLocks noChangeArrowheads="1"/>
          </p:cNvSpPr>
          <p:nvPr/>
        </p:nvSpPr>
        <p:spPr bwMode="auto">
          <a:xfrm>
            <a:off x="214313" y="4929188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3200" i="1" dirty="0" err="1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Tahoma" pitchFamily="34" charset="0"/>
              </a:rPr>
              <a:t>sbd</a:t>
            </a:r>
            <a:endParaRPr lang="en-GB" sz="3200" i="1" dirty="0">
              <a:solidFill>
                <a:schemeClr val="accent6">
                  <a:lumMod val="75000"/>
                </a:schemeClr>
              </a:solidFill>
              <a:latin typeface="Trebuchet MS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Khalsaraaj</cp:lastModifiedBy>
  <cp:revision>86</cp:revision>
  <dcterms:created xsi:type="dcterms:W3CDTF">2006-08-27T11:27:03Z</dcterms:created>
  <dcterms:modified xsi:type="dcterms:W3CDTF">2014-06-12T09:27:57Z</dcterms:modified>
</cp:coreProperties>
</file>