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7A940A-18BD-46B6-93B9-350591065209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1EB587D-EA1E-47CB-8932-2378BE1568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com.au/books?id=ULhgNexD92QC&amp;pg=PA328&amp;lpg=PA328&amp;dq=tits+bits+britain+hari+singh&amp;source=bl&amp;ots=L5-_G4EGFu&amp;sig=B0bz7pT0UjdHl_69_ra0qiibhN0&amp;hl=en&amp;sa=X&amp;ei=8mT4U6S3KY_juQT814CgBQ&amp;ved=0CEcQ6AEwB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smtClean="0"/>
              <a:t>Hari Singh Nalwa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4114800" cy="541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Commander-in-chief at the most turbulent North West Frontier of Maharajah </a:t>
            </a:r>
            <a:r>
              <a:rPr lang="en-US" b="1" dirty="0" err="1" smtClean="0">
                <a:solidFill>
                  <a:schemeClr val="bg1"/>
                </a:solidFill>
              </a:rPr>
              <a:t>Ranjit</a:t>
            </a:r>
            <a:r>
              <a:rPr lang="en-US" b="1" dirty="0" smtClean="0">
                <a:solidFill>
                  <a:schemeClr val="bg1"/>
                </a:solidFill>
              </a:rPr>
              <a:t> Singh’s </a:t>
            </a:r>
            <a:r>
              <a:rPr lang="en-US" b="1" dirty="0" smtClean="0">
                <a:solidFill>
                  <a:schemeClr val="bg1"/>
                </a:solidFill>
              </a:rPr>
              <a:t>Kingdom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He took the frontier of the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r>
              <a:rPr lang="en-US" b="1" dirty="0" smtClean="0">
                <a:solidFill>
                  <a:schemeClr val="bg1"/>
                </a:solidFill>
              </a:rPr>
              <a:t>-e-</a:t>
            </a:r>
            <a:r>
              <a:rPr lang="en-US" b="1" dirty="0" err="1" smtClean="0">
                <a:solidFill>
                  <a:schemeClr val="bg1"/>
                </a:solidFill>
              </a:rPr>
              <a:t>Khalsa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en-US" b="1" i="1" dirty="0" smtClean="0">
                <a:solidFill>
                  <a:schemeClr val="bg1"/>
                </a:solidFill>
              </a:rPr>
              <a:t>The name of the Sikh Empire</a:t>
            </a:r>
            <a:r>
              <a:rPr lang="en-US" b="1" dirty="0" smtClean="0">
                <a:solidFill>
                  <a:schemeClr val="bg1"/>
                </a:solidFill>
              </a:rPr>
              <a:t>)  to the very mouth of the Khyber Pass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2530" name="Picture 2" descr="http://sikhcd.com/Images/images/Sardar%20Hari%20Singh%20Nalwa_jp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609600"/>
            <a:ext cx="3827767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685800"/>
            <a:ext cx="7772400" cy="5334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A </a:t>
            </a:r>
            <a:r>
              <a:rPr lang="en-US" sz="3000" dirty="0" smtClean="0">
                <a:solidFill>
                  <a:schemeClr val="bg1"/>
                </a:solidFill>
              </a:rPr>
              <a:t>19th century British newspaper, </a:t>
            </a:r>
            <a:r>
              <a:rPr lang="en-US" sz="3000" dirty="0" smtClean="0">
                <a:solidFill>
                  <a:schemeClr val="bg1"/>
                </a:solidFill>
              </a:rPr>
              <a:t>Tit-Bits…article quote..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bg1"/>
                </a:solidFill>
              </a:rPr>
              <a:t>Some people might think that </a:t>
            </a:r>
            <a:r>
              <a:rPr lang="en-US" sz="3000" b="1" dirty="0" smtClean="0">
                <a:solidFill>
                  <a:schemeClr val="bg1"/>
                </a:solidFill>
              </a:rPr>
              <a:t>Napoleon</a:t>
            </a:r>
            <a:r>
              <a:rPr lang="en-US" sz="3000" dirty="0" smtClean="0">
                <a:solidFill>
                  <a:schemeClr val="bg1"/>
                </a:solidFill>
              </a:rPr>
              <a:t> was a great General. Some might </a:t>
            </a:r>
            <a:r>
              <a:rPr lang="en-US" sz="3000" dirty="0" smtClean="0">
                <a:solidFill>
                  <a:schemeClr val="bg1"/>
                </a:solidFill>
              </a:rPr>
              <a:t>name…………&lt;snip&gt;… </a:t>
            </a:r>
            <a:r>
              <a:rPr lang="en-US" sz="3000" dirty="0" smtClean="0">
                <a:solidFill>
                  <a:schemeClr val="bg1"/>
                </a:solidFill>
              </a:rPr>
              <a:t>But let me tell you that in the North of India a General of the name of </a:t>
            </a:r>
            <a:r>
              <a:rPr lang="en-US" sz="3000" b="1" dirty="0" err="1" smtClean="0">
                <a:solidFill>
                  <a:schemeClr val="bg1"/>
                </a:solidFill>
              </a:rPr>
              <a:t>Hari</a:t>
            </a:r>
            <a:r>
              <a:rPr lang="en-US" sz="3000" b="1" dirty="0" smtClean="0">
                <a:solidFill>
                  <a:schemeClr val="bg1"/>
                </a:solidFill>
              </a:rPr>
              <a:t> Singh </a:t>
            </a:r>
            <a:r>
              <a:rPr lang="en-US" sz="3000" b="1" dirty="0" err="1" smtClean="0">
                <a:solidFill>
                  <a:schemeClr val="bg1"/>
                </a:solidFill>
              </a:rPr>
              <a:t>Nalwa</a:t>
            </a:r>
            <a:r>
              <a:rPr lang="en-US" sz="3000" b="1" dirty="0" smtClean="0">
                <a:solidFill>
                  <a:schemeClr val="bg1"/>
                </a:solidFill>
              </a:rPr>
              <a:t> of the Sikhs</a:t>
            </a:r>
            <a:r>
              <a:rPr lang="en-US" sz="3000" dirty="0" smtClean="0">
                <a:solidFill>
                  <a:schemeClr val="bg1"/>
                </a:solidFill>
              </a:rPr>
              <a:t> prevailed. Had he lived longer and had the sources and artillery of the British, he would have conquered most of Asia and Europe…." </a:t>
            </a:r>
            <a:r>
              <a:rPr lang="en-US" sz="3000" dirty="0" smtClean="0">
                <a:solidFill>
                  <a:schemeClr val="bg1"/>
                </a:solidFill>
              </a:rPr>
              <a:t>  </a:t>
            </a:r>
            <a:r>
              <a:rPr lang="en-US" sz="3000" dirty="0" smtClean="0">
                <a:solidFill>
                  <a:schemeClr val="bg1"/>
                </a:solidFill>
                <a:hlinkClick r:id="rId2"/>
              </a:rPr>
              <a:t>Link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ypdtv.com/sitebuilder/images/maharaja-ranjit-singh-and-hari-singh-736x5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47982"/>
            <a:ext cx="7701459" cy="53052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0" y="228600"/>
            <a:ext cx="5070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Hari</a:t>
            </a:r>
            <a:r>
              <a:rPr lang="en-US" sz="2800" b="1" dirty="0" smtClean="0">
                <a:solidFill>
                  <a:schemeClr val="bg1"/>
                </a:solidFill>
              </a:rPr>
              <a:t> Singh </a:t>
            </a:r>
            <a:r>
              <a:rPr lang="en-US" sz="2800" b="1" dirty="0" err="1" smtClean="0">
                <a:solidFill>
                  <a:schemeClr val="bg1"/>
                </a:solidFill>
              </a:rPr>
              <a:t>Nalwa</a:t>
            </a:r>
            <a:r>
              <a:rPr lang="en-US" sz="2800" b="1" dirty="0" smtClean="0">
                <a:solidFill>
                  <a:schemeClr val="bg1"/>
                </a:solidFill>
              </a:rPr>
              <a:t> with Maharaja </a:t>
            </a:r>
            <a:r>
              <a:rPr lang="en-US" sz="2800" b="1" dirty="0" err="1" smtClean="0">
                <a:solidFill>
                  <a:schemeClr val="bg1"/>
                </a:solidFill>
              </a:rPr>
              <a:t>Ranjit</a:t>
            </a:r>
            <a:r>
              <a:rPr lang="en-US" sz="2800" b="1" dirty="0" smtClean="0">
                <a:solidFill>
                  <a:schemeClr val="bg1"/>
                </a:solidFill>
              </a:rPr>
              <a:t> Singh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Australian Website 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http</a:t>
            </a:r>
            <a:r>
              <a:rPr lang="en-US" sz="4800" dirty="0" smtClean="0">
                <a:solidFill>
                  <a:schemeClr val="bg1"/>
                </a:solidFill>
              </a:rPr>
              <a:t>://www.billionairesaustralia.com/10-greatest-conquerors-history-world/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</TotalTime>
  <Words>54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Hari Singh Nalwa</vt:lpstr>
      <vt:lpstr>Slide 2</vt:lpstr>
      <vt:lpstr>Slide 3</vt:lpstr>
      <vt:lpstr>Slide 4</vt:lpstr>
      <vt:lpstr>Australian Website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Hari Singh Nalwa</dc:title>
  <dc:creator>waheguru</dc:creator>
  <cp:lastModifiedBy>waheguru</cp:lastModifiedBy>
  <cp:revision>12</cp:revision>
  <dcterms:created xsi:type="dcterms:W3CDTF">2014-08-23T09:08:01Z</dcterms:created>
  <dcterms:modified xsi:type="dcterms:W3CDTF">2014-08-23T10:30:43Z</dcterms:modified>
</cp:coreProperties>
</file>