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72" r:id="rId8"/>
    <p:sldId id="27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0" r:id="rId17"/>
    <p:sldId id="25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823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71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560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828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24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200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98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7292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82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807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654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67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68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1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56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634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616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91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600" dirty="0" smtClean="0">
                <a:latin typeface="Arial" panose="020B0604020202020204" pitchFamily="34" charset="0"/>
                <a:cs typeface="Arial" panose="020B0604020202020204" pitchFamily="34" charset="0"/>
              </a:rPr>
              <a:t>Présentation de l’application</a:t>
            </a:r>
            <a:r>
              <a:rPr lang="fr-FR" sz="5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fr-FR" sz="5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5000" dirty="0" smtClean="0">
                <a:latin typeface="Arial" panose="020B0604020202020204" pitchFamily="34" charset="0"/>
                <a:cs typeface="Arial" panose="020B0604020202020204" pitchFamily="34" charset="0"/>
              </a:rPr>
              <a:t>« CarsLocator »</a:t>
            </a:r>
            <a:endParaRPr lang="fr-FR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24306">
            <a:off x="9548501" y="4613214"/>
            <a:ext cx="2359072" cy="174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70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248" y="2678805"/>
            <a:ext cx="10018713" cy="1068946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</a:rPr>
              <a:t>Authentification</a:t>
            </a:r>
            <a:endParaRPr lang="fr-FR" b="1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0833"/>
          </a:xfrm>
        </p:spPr>
      </p:pic>
    </p:spTree>
    <p:extLst>
      <p:ext uri="{BB962C8B-B14F-4D97-AF65-F5344CB8AC3E}">
        <p14:creationId xmlns:p14="http://schemas.microsoft.com/office/powerpoint/2010/main" val="325910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3039414"/>
            <a:ext cx="10018713" cy="1001332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</a:rPr>
              <a:t>Accueil </a:t>
            </a:r>
            <a:r>
              <a:rPr lang="fr-FR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</a:rPr>
              <a:t>Chef de Service</a:t>
            </a:r>
            <a:endParaRPr lang="fr-FR" b="1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29" y="0"/>
            <a:ext cx="1184146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14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1584" y="2643389"/>
            <a:ext cx="10018713" cy="1752599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</a:rPr>
              <a:t>Menu </a:t>
            </a:r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</a:rPr>
              <a:t>Accueil </a:t>
            </a:r>
            <a:r>
              <a:rPr lang="fr-FR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</a:rPr>
              <a:t>Chef de Service</a:t>
            </a:r>
            <a:endParaRPr lang="fr-FR" b="1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67" y="0"/>
            <a:ext cx="118228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05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463" y="2604752"/>
            <a:ext cx="10018713" cy="1752599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</a:rPr>
              <a:t>Nouveau Voyage </a:t>
            </a:r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</a:rPr>
              <a:t>Livraison 1/2</a:t>
            </a:r>
            <a:endParaRPr lang="fr-FR" b="1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9" y="-4641"/>
            <a:ext cx="11912957" cy="688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484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463" y="2604752"/>
            <a:ext cx="10018713" cy="1752599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</a:rPr>
              <a:t>Nouveau Voyage </a:t>
            </a:r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</a:rPr>
              <a:t>Distribution 1/2</a:t>
            </a:r>
            <a:endParaRPr lang="fr-FR" b="1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90" y="0"/>
            <a:ext cx="118228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7685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737" y="2578994"/>
            <a:ext cx="10018713" cy="1752599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</a:rPr>
              <a:t>Nouveau Voyage 2/2</a:t>
            </a:r>
            <a:endParaRPr lang="fr-FR" b="1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10" y="12394"/>
            <a:ext cx="11912958" cy="684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52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491" y="2604752"/>
            <a:ext cx="10018713" cy="1752599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</a:rPr>
              <a:t>Suivi Voyage </a:t>
            </a:r>
            <a:endParaRPr lang="fr-FR" b="1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45" y="0"/>
            <a:ext cx="11655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53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9369" y="1571223"/>
            <a:ext cx="7185093" cy="4139244"/>
          </a:xfrm>
        </p:spPr>
        <p:txBody>
          <a:bodyPr/>
          <a:lstStyle/>
          <a:p>
            <a:pPr marL="0" indent="0">
              <a:buNone/>
            </a:pPr>
            <a:r>
              <a:rPr lang="fr-FR" sz="2000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Chef d’équipe: 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BOUALILA Mouad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Membres de l’équipe: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EL HAZITI Ijlal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		EL HARCHAOUI Samira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		EL FTOUH Jabir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376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b="1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</a:rPr>
              <a:t>Introduction</a:t>
            </a:r>
            <a:endParaRPr lang="fr-FR" sz="4800" b="1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sociétés devant gérer un grand nombre de véhicules (ambulances, transport de marchandise, transport de personnel….) font toujours face au problème des retards et du non-respect des itinéraires, afin de résoudre cette problématique, nous proposons l’application «CarsLocator» qui se chargera de garder un œil et superviser l’ensemble des unités en mouvement.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12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b="1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</a:rPr>
              <a:t>Objectif</a:t>
            </a:r>
            <a:endParaRPr lang="fr-FR" sz="4800" b="1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L'objectif de « CarsLocator</a:t>
            </a:r>
            <a:r>
              <a:rPr lang="fr-FR" dirty="0"/>
              <a:t> » </a:t>
            </a:r>
            <a:r>
              <a:rPr lang="fr-FR" dirty="0" smtClean="0"/>
              <a:t>est </a:t>
            </a:r>
            <a:r>
              <a:rPr lang="fr-FR" dirty="0"/>
              <a:t>de concevoir une application dédiée au téléphone mobile, </a:t>
            </a:r>
            <a:r>
              <a:rPr lang="fr-FR" dirty="0" smtClean="0"/>
              <a:t>dotée </a:t>
            </a:r>
            <a:r>
              <a:rPr lang="fr-FR" dirty="0"/>
              <a:t>de la plateforme Android, permettant à son propriétaire d’assurer le suivi fiable d’un grand nombre de véhicules, grâce aux outils et techniques de géolocalisation et d'orientation offerts par cette plateforme.</a:t>
            </a:r>
          </a:p>
        </p:txBody>
      </p:sp>
    </p:spTree>
    <p:extLst>
      <p:ext uri="{BB962C8B-B14F-4D97-AF65-F5344CB8AC3E}">
        <p14:creationId xmlns:p14="http://schemas.microsoft.com/office/powerpoint/2010/main" val="351875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</a:rPr>
              <a:t>Fonctionnalités Majeurs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124201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Définir des voyages (trajet le plus court + véhicule + chauffeur)</a:t>
            </a:r>
          </a:p>
          <a:p>
            <a:r>
              <a:rPr lang="fr-FR" dirty="0"/>
              <a:t>La localisation se fait via des smartphones donnés aux chauffeurs en utilisant le GPRS; ou bien via des appareils GPS fixés sur </a:t>
            </a:r>
            <a:r>
              <a:rPr lang="fr-FR" dirty="0" smtClean="0"/>
              <a:t>véhicule</a:t>
            </a:r>
            <a:endParaRPr lang="fr-FR" dirty="0"/>
          </a:p>
          <a:p>
            <a:r>
              <a:rPr lang="fr-FR" dirty="0" smtClean="0"/>
              <a:t>Une </a:t>
            </a:r>
            <a:r>
              <a:rPr lang="fr-FR" dirty="0"/>
              <a:t>fois un véhicule est hors zone, l'application se charge </a:t>
            </a:r>
            <a:r>
              <a:rPr lang="fr-FR" dirty="0" smtClean="0"/>
              <a:t>d’envoyer </a:t>
            </a:r>
            <a:r>
              <a:rPr lang="fr-FR" dirty="0"/>
              <a:t>un warning au chauffeur et </a:t>
            </a:r>
            <a:r>
              <a:rPr lang="fr-FR" dirty="0" smtClean="0"/>
              <a:t>en notifier </a:t>
            </a:r>
            <a:r>
              <a:rPr lang="fr-FR" dirty="0"/>
              <a:t>le </a:t>
            </a:r>
            <a:r>
              <a:rPr lang="fr-FR" dirty="0" smtClean="0"/>
              <a:t>chef.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5020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</a:rPr>
              <a:t>Types de trajets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 </a:t>
            </a:r>
          </a:p>
        </p:txBody>
      </p:sp>
      <p:sp>
        <p:nvSpPr>
          <p:cNvPr id="5" name="Cloud 4"/>
          <p:cNvSpPr/>
          <p:nvPr/>
        </p:nvSpPr>
        <p:spPr>
          <a:xfrm rot="1364827">
            <a:off x="7052042" y="3841693"/>
            <a:ext cx="3130042" cy="2193832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latin typeface="Calibri" panose="020F0502020204030204" pitchFamily="34" charset="0"/>
              </a:rPr>
              <a:t>Distribution</a:t>
            </a:r>
            <a:endParaRPr lang="fr-FR" b="1" dirty="0" smtClean="0">
              <a:latin typeface="Calibri" panose="020F0502020204030204" pitchFamily="34" charset="0"/>
            </a:endParaRPr>
          </a:p>
          <a:p>
            <a:pPr algn="ctr"/>
            <a:endParaRPr lang="fr-FR" dirty="0"/>
          </a:p>
        </p:txBody>
      </p:sp>
      <p:sp>
        <p:nvSpPr>
          <p:cNvPr id="6" name="Chevron 5"/>
          <p:cNvSpPr/>
          <p:nvPr/>
        </p:nvSpPr>
        <p:spPr>
          <a:xfrm rot="20099151">
            <a:off x="2555836" y="2992461"/>
            <a:ext cx="3510740" cy="1263142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Livraison</a:t>
            </a:r>
            <a:endParaRPr lang="fr-FR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7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276645"/>
            <a:ext cx="10018713" cy="1151420"/>
          </a:xfrm>
        </p:spPr>
        <p:txBody>
          <a:bodyPr/>
          <a:lstStyle/>
          <a:p>
            <a:r>
              <a:rPr lang="fr-FR" dirty="0" smtClean="0"/>
              <a:t> </a:t>
            </a:r>
            <a:r>
              <a:rPr lang="fr-FR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</a:rPr>
              <a:t>Récapitulation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251" y="2216085"/>
            <a:ext cx="8964874" cy="44824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92029">
            <a:off x="3142122" y="2662413"/>
            <a:ext cx="3448079" cy="21289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4761">
            <a:off x="8290864" y="2290890"/>
            <a:ext cx="3421743" cy="2412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01364">
            <a:off x="5557895" y="5021877"/>
            <a:ext cx="3905795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35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29720" y="2814851"/>
            <a:ext cx="10018713" cy="1752599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</a:rPr>
              <a:t>Use Case Général</a:t>
            </a:r>
            <a:endParaRPr lang="fr-FR" b="1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23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15" y="0"/>
            <a:ext cx="119002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71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9720" y="2814851"/>
            <a:ext cx="10018713" cy="1752599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</a:rPr>
              <a:t>Aperçu Application</a:t>
            </a:r>
          </a:p>
        </p:txBody>
      </p:sp>
    </p:spTree>
    <p:extLst>
      <p:ext uri="{BB962C8B-B14F-4D97-AF65-F5344CB8AC3E}">
        <p14:creationId xmlns:p14="http://schemas.microsoft.com/office/powerpoint/2010/main" val="1816403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ppt/theme/themeOverride1.xml><?xml version="1.0" encoding="utf-8"?>
<a:themeOverride xmlns:a="http://schemas.openxmlformats.org/drawingml/2006/main">
  <a:clrScheme name="Parallax">
    <a:dk1>
      <a:sysClr val="windowText" lastClr="000000"/>
    </a:dk1>
    <a:lt1>
      <a:sysClr val="window" lastClr="FFFFFF"/>
    </a:lt1>
    <a:dk2>
      <a:srgbClr val="212121"/>
    </a:dk2>
    <a:lt2>
      <a:srgbClr val="CDD0D1"/>
    </a:lt2>
    <a:accent1>
      <a:srgbClr val="8BB434"/>
    </a:accent1>
    <a:accent2>
      <a:srgbClr val="33A583"/>
    </a:accent2>
    <a:accent3>
      <a:srgbClr val="3594B4"/>
    </a:accent3>
    <a:accent4>
      <a:srgbClr val="6063B4"/>
    </a:accent4>
    <a:accent5>
      <a:srgbClr val="D35731"/>
    </a:accent5>
    <a:accent6>
      <a:srgbClr val="EBAC4B"/>
    </a:accent6>
    <a:hlink>
      <a:srgbClr val="65AD30"/>
    </a:hlink>
    <a:folHlink>
      <a:srgbClr val="8ED25B"/>
    </a:folHlink>
  </a:clrScheme>
</a:themeOverride>
</file>

<file path=ppt/theme/themeOverride2.xml><?xml version="1.0" encoding="utf-8"?>
<a:themeOverride xmlns:a="http://schemas.openxmlformats.org/drawingml/2006/main">
  <a:clrScheme name="Parallax">
    <a:dk1>
      <a:sysClr val="windowText" lastClr="000000"/>
    </a:dk1>
    <a:lt1>
      <a:sysClr val="window" lastClr="FFFFFF"/>
    </a:lt1>
    <a:dk2>
      <a:srgbClr val="212121"/>
    </a:dk2>
    <a:lt2>
      <a:srgbClr val="CDD0D1"/>
    </a:lt2>
    <a:accent1>
      <a:srgbClr val="8BB434"/>
    </a:accent1>
    <a:accent2>
      <a:srgbClr val="33A583"/>
    </a:accent2>
    <a:accent3>
      <a:srgbClr val="3594B4"/>
    </a:accent3>
    <a:accent4>
      <a:srgbClr val="6063B4"/>
    </a:accent4>
    <a:accent5>
      <a:srgbClr val="D35731"/>
    </a:accent5>
    <a:accent6>
      <a:srgbClr val="EBAC4B"/>
    </a:accent6>
    <a:hlink>
      <a:srgbClr val="65AD30"/>
    </a:hlink>
    <a:folHlink>
      <a:srgbClr val="8ED2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</TotalTime>
  <Words>170</Words>
  <Application>Microsoft Office PowerPoint</Application>
  <PresentationFormat>Widescreen</PresentationFormat>
  <Paragraphs>32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Rounded MT Bold</vt:lpstr>
      <vt:lpstr>Calibri</vt:lpstr>
      <vt:lpstr>Corbel</vt:lpstr>
      <vt:lpstr>Parallax</vt:lpstr>
      <vt:lpstr>Présentation de l’application « CarsLocator »</vt:lpstr>
      <vt:lpstr>Introduction</vt:lpstr>
      <vt:lpstr>Objectif</vt:lpstr>
      <vt:lpstr>Fonctionnalités Majeurs</vt:lpstr>
      <vt:lpstr>Types de trajets</vt:lpstr>
      <vt:lpstr> Récapitulation</vt:lpstr>
      <vt:lpstr>Use Case Général</vt:lpstr>
      <vt:lpstr>PowerPoint Presentation</vt:lpstr>
      <vt:lpstr>Aperçu Application</vt:lpstr>
      <vt:lpstr>Authentification</vt:lpstr>
      <vt:lpstr>Accueil Chef de Service</vt:lpstr>
      <vt:lpstr>Menu Accueil Chef de Service</vt:lpstr>
      <vt:lpstr>Nouveau Voyage Livraison 1/2</vt:lpstr>
      <vt:lpstr>Nouveau Voyage Distribution 1/2</vt:lpstr>
      <vt:lpstr>Nouveau Voyage 2/2</vt:lpstr>
      <vt:lpstr>Suivi Voyage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de l’application</dc:title>
  <dc:creator>Ijlal</dc:creator>
  <cp:lastModifiedBy>Ijlal</cp:lastModifiedBy>
  <cp:revision>58</cp:revision>
  <dcterms:created xsi:type="dcterms:W3CDTF">2014-04-03T23:47:50Z</dcterms:created>
  <dcterms:modified xsi:type="dcterms:W3CDTF">2014-05-21T22:40:08Z</dcterms:modified>
</cp:coreProperties>
</file>