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2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6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2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0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9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5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8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Présentation de l’application</a:t>
            </a:r>
            <a: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« CarsLocator »</a:t>
            </a:r>
            <a:endParaRPr lang="fr-F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4306">
            <a:off x="9548501" y="4613214"/>
            <a:ext cx="2359072" cy="17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86" y="1113144"/>
            <a:ext cx="8964874" cy="4482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2029">
            <a:off x="1677398" y="738469"/>
            <a:ext cx="3448079" cy="2128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761">
            <a:off x="6878473" y="1252906"/>
            <a:ext cx="3421743" cy="241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1364">
            <a:off x="3461450" y="4698801"/>
            <a:ext cx="390579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8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391" y="214838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Chef d’équipe: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BOUALILA Mouad</a:t>
            </a:r>
          </a:p>
          <a:p>
            <a:pPr marL="0" indent="0">
              <a:buNone/>
            </a:pPr>
            <a:r>
              <a:rPr lang="fr-FR" sz="2000" dirty="0"/>
              <a:t>Membres de </a:t>
            </a:r>
            <a:r>
              <a:rPr lang="fr-FR" sz="2000" dirty="0" smtClean="0"/>
              <a:t>l’équipe: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EL HAZITI Ijlal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EL HARCHAOUI Samira</a:t>
            </a:r>
          </a:p>
          <a:p>
            <a:pPr marL="0" indent="0">
              <a:buNone/>
            </a:pPr>
            <a:r>
              <a:rPr lang="fr-FR" smtClean="0"/>
              <a:t>		EL </a:t>
            </a:r>
            <a:r>
              <a:rPr lang="fr-FR"/>
              <a:t>FTOUH Jabir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7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42</TotalTime>
  <Words>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Présentation de l’application « CarsLocator »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l’application</dc:title>
  <dc:creator>Ijlal</dc:creator>
  <cp:lastModifiedBy>Ijlal</cp:lastModifiedBy>
  <cp:revision>15</cp:revision>
  <dcterms:created xsi:type="dcterms:W3CDTF">2014-04-03T23:47:50Z</dcterms:created>
  <dcterms:modified xsi:type="dcterms:W3CDTF">2014-04-04T00:30:05Z</dcterms:modified>
</cp:coreProperties>
</file>