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2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6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2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0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9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5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8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Présentation de l’application</a:t>
            </a:r>
            <a: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« CarsLocator »</a:t>
            </a:r>
            <a:endParaRPr lang="fr-F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4306">
            <a:off x="9548501" y="4613214"/>
            <a:ext cx="2359072" cy="17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Introduction</a:t>
            </a:r>
            <a:endParaRPr lang="fr-FR" sz="48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sociétés devant gérer un grand nombre de véhicules (ambulances, transport de marchandise, transport de personnel….) font toujours face au problème des retards et du non-respect des itinéraires, afin de résoudre cette problématique, nous proposons l’application «CarsLocator» qui se chargera de garder un œil et superviser l’ensemble des unités en mouvement.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Objectif</a:t>
            </a:r>
            <a:endParaRPr lang="fr-FR" sz="48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L'objectif de « CarsLocator</a:t>
            </a:r>
            <a:r>
              <a:rPr lang="fr-FR" dirty="0"/>
              <a:t> » </a:t>
            </a:r>
            <a:r>
              <a:rPr lang="fr-FR" dirty="0" smtClean="0"/>
              <a:t>est </a:t>
            </a:r>
            <a:r>
              <a:rPr lang="fr-FR" dirty="0"/>
              <a:t>de concevoir une application dédiée au téléphone mobile, </a:t>
            </a:r>
            <a:r>
              <a:rPr lang="fr-FR" dirty="0" smtClean="0"/>
              <a:t>dotée </a:t>
            </a:r>
            <a:r>
              <a:rPr lang="fr-FR" dirty="0"/>
              <a:t>de la plateforme Android, permettant à son propriétaire d’assurer le suivi fiable d’un grand nombre de véhicules, grâce aux outils et techniques de géolocalisation et d'orientation offerts par cette plateforme.</a:t>
            </a:r>
          </a:p>
        </p:txBody>
      </p:sp>
    </p:spTree>
    <p:extLst>
      <p:ext uri="{BB962C8B-B14F-4D97-AF65-F5344CB8AC3E}">
        <p14:creationId xmlns:p14="http://schemas.microsoft.com/office/powerpoint/2010/main" val="35187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Fonctionnalités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Définir des voyages (trajet le plus court + véhicule + chauffeur)</a:t>
            </a:r>
          </a:p>
          <a:p>
            <a:r>
              <a:rPr lang="fr-FR" dirty="0"/>
              <a:t>La localisation se fait via des smartphones donnés aux chauffeurs en utilisant le GPRS; ou bien via des appareils GPS fixés sur </a:t>
            </a:r>
            <a:r>
              <a:rPr lang="fr-FR" dirty="0" smtClean="0"/>
              <a:t>véhicule</a:t>
            </a:r>
            <a:endParaRPr lang="fr-FR" dirty="0"/>
          </a:p>
          <a:p>
            <a:r>
              <a:rPr lang="fr-FR" dirty="0" smtClean="0"/>
              <a:t>Une </a:t>
            </a:r>
            <a:r>
              <a:rPr lang="fr-FR" dirty="0"/>
              <a:t>fois un véhicule est hors zone, l'application se charge </a:t>
            </a:r>
            <a:r>
              <a:rPr lang="fr-FR" dirty="0" smtClean="0"/>
              <a:t>d’envoyer </a:t>
            </a:r>
            <a:r>
              <a:rPr lang="fr-FR" dirty="0"/>
              <a:t>un warning au chauffeur et </a:t>
            </a:r>
            <a:r>
              <a:rPr lang="fr-FR" dirty="0" smtClean="0"/>
              <a:t>en notifier </a:t>
            </a:r>
            <a:r>
              <a:rPr lang="fr-FR" dirty="0"/>
              <a:t>le </a:t>
            </a:r>
            <a:r>
              <a:rPr lang="fr-FR" dirty="0" smtClean="0"/>
              <a:t>chef.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0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Types de trajets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5" name="Cloud 4"/>
          <p:cNvSpPr/>
          <p:nvPr/>
        </p:nvSpPr>
        <p:spPr>
          <a:xfrm rot="1364827">
            <a:off x="7052042" y="3841693"/>
            <a:ext cx="3130042" cy="219383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atin typeface="Calibri" panose="020F0502020204030204" pitchFamily="34" charset="0"/>
              </a:rPr>
              <a:t>Distribution</a:t>
            </a:r>
            <a:endParaRPr lang="fr-FR" b="1" dirty="0" smtClean="0">
              <a:latin typeface="Calibri" panose="020F0502020204030204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6" name="Chevron 5"/>
          <p:cNvSpPr/>
          <p:nvPr/>
        </p:nvSpPr>
        <p:spPr>
          <a:xfrm rot="20099151">
            <a:off x="2555836" y="2992461"/>
            <a:ext cx="3510740" cy="126314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Livraison</a:t>
            </a:r>
            <a:endParaRPr lang="fr-F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76645"/>
            <a:ext cx="10018713" cy="1151420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Récapitulation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51" y="2216085"/>
            <a:ext cx="8964874" cy="4482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2029">
            <a:off x="3142122" y="2662413"/>
            <a:ext cx="3448079" cy="21289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761">
            <a:off x="8290864" y="2290890"/>
            <a:ext cx="3421743" cy="241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1364">
            <a:off x="5557895" y="5021877"/>
            <a:ext cx="390579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20" y="2814851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Aperçu Application</a:t>
            </a:r>
          </a:p>
        </p:txBody>
      </p:sp>
    </p:spTree>
    <p:extLst>
      <p:ext uri="{BB962C8B-B14F-4D97-AF65-F5344CB8AC3E}">
        <p14:creationId xmlns:p14="http://schemas.microsoft.com/office/powerpoint/2010/main" val="18164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369" y="1571223"/>
            <a:ext cx="7185093" cy="4139244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Chef d’équipe: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BOUALILA Mouad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Membres de </a:t>
            </a:r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l’équipe: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EL HAZITI Ijlal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	EL HARCHAOUI Samira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		EL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FTOUH Jabir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7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92</TotalTime>
  <Words>142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Corbel</vt:lpstr>
      <vt:lpstr>Parallax</vt:lpstr>
      <vt:lpstr>Présentation de l’application « CarsLocator »</vt:lpstr>
      <vt:lpstr>Introduction</vt:lpstr>
      <vt:lpstr>Objectif</vt:lpstr>
      <vt:lpstr>Fonctionnalités</vt:lpstr>
      <vt:lpstr>Types de trajets</vt:lpstr>
      <vt:lpstr> Récapitulation</vt:lpstr>
      <vt:lpstr>Aperçu Application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l’application</dc:title>
  <dc:creator>Ijlal</dc:creator>
  <cp:lastModifiedBy>Ijlal</cp:lastModifiedBy>
  <cp:revision>38</cp:revision>
  <dcterms:created xsi:type="dcterms:W3CDTF">2014-04-03T23:47:50Z</dcterms:created>
  <dcterms:modified xsi:type="dcterms:W3CDTF">2014-05-21T21:58:12Z</dcterms:modified>
</cp:coreProperties>
</file>