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haj chawla chawla" initials="scc" lastIdx="2" clrIdx="0">
    <p:extLst>
      <p:ext uri="{19B8F6BF-5375-455C-9EA6-DF929625EA0E}">
        <p15:presenceInfo xmlns:p15="http://schemas.microsoft.com/office/powerpoint/2012/main" userId="979a8d4a658547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212B"/>
          </a:solidFill>
        </p:spPr>
        <p:txBody>
          <a:bodyPr wrap="square" lIns="0" tIns="0" rIns="0" bIns="0" rtlCol="0"/>
          <a:lstStyle/>
          <a:p>
            <a:endParaRPr/>
          </a:p>
        </p:txBody>
      </p:sp>
      <p:sp>
        <p:nvSpPr>
          <p:cNvPr id="2" name="Holder 2"/>
          <p:cNvSpPr>
            <a:spLocks noGrp="1"/>
          </p:cNvSpPr>
          <p:nvPr>
            <p:ph type="ctrTitle"/>
          </p:nvPr>
        </p:nvSpPr>
        <p:spPr>
          <a:xfrm>
            <a:off x="934274" y="978068"/>
            <a:ext cx="7275450" cy="1183639"/>
          </a:xfrm>
          <a:prstGeom prst="rect">
            <a:avLst/>
          </a:prstGeom>
        </p:spPr>
        <p:txBody>
          <a:bodyPr wrap="square" lIns="0" tIns="0" rIns="0" bIns="0">
            <a:spAutoFit/>
          </a:bodyPr>
          <a:lstStyle>
            <a:lvl1pPr>
              <a:defRPr sz="76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212B"/>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18" name="bg object 18"/>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19" name="bg object 19"/>
          <p:cNvSpPr/>
          <p:nvPr/>
        </p:nvSpPr>
        <p:spPr>
          <a:xfrm>
            <a:off x="1149197" y="596298"/>
            <a:ext cx="7901759" cy="395089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1"/>
          </a:fgClr>
          <a:bgClr>
            <a:srgbClr val="FFFF00"/>
          </a:bgClr>
        </a:patt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212B"/>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18" name="bg object 18"/>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2" name="Holder 2"/>
          <p:cNvSpPr>
            <a:spLocks noGrp="1"/>
          </p:cNvSpPr>
          <p:nvPr>
            <p:ph type="title"/>
          </p:nvPr>
        </p:nvSpPr>
        <p:spPr>
          <a:xfrm>
            <a:off x="3279757" y="451534"/>
            <a:ext cx="2584485" cy="482600"/>
          </a:xfrm>
          <a:prstGeom prst="rect">
            <a:avLst/>
          </a:prstGeom>
        </p:spPr>
        <p:txBody>
          <a:bodyPr wrap="square" lIns="0" tIns="0" rIns="0" bIns="0">
            <a:spAutoFit/>
          </a:bodyPr>
          <a:lstStyle>
            <a:lvl1pPr>
              <a:defRPr sz="3000" b="1" i="0">
                <a:solidFill>
                  <a:schemeClr val="bg1"/>
                </a:solidFill>
                <a:latin typeface="Verdana"/>
                <a:cs typeface="Verdana"/>
              </a:defRPr>
            </a:lvl1pPr>
          </a:lstStyle>
          <a:p>
            <a:endParaRPr/>
          </a:p>
        </p:txBody>
      </p:sp>
      <p:sp>
        <p:nvSpPr>
          <p:cNvPr id="3" name="Holder 3"/>
          <p:cNvSpPr>
            <a:spLocks noGrp="1"/>
          </p:cNvSpPr>
          <p:nvPr>
            <p:ph type="body" idx="1"/>
          </p:nvPr>
        </p:nvSpPr>
        <p:spPr>
          <a:xfrm>
            <a:off x="966182" y="1630409"/>
            <a:ext cx="7211634" cy="2306954"/>
          </a:xfrm>
          <a:prstGeom prst="rect">
            <a:avLst/>
          </a:prstGeom>
        </p:spPr>
        <p:txBody>
          <a:bodyPr wrap="square" lIns="0" tIns="0" rIns="0" bIns="0">
            <a:spAutoFit/>
          </a:bodyPr>
          <a:lstStyle>
            <a:lvl1pPr>
              <a:defRPr sz="20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50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7" name="object 7"/>
          <p:cNvSpPr txBox="1">
            <a:spLocks noGrp="1"/>
          </p:cNvSpPr>
          <p:nvPr>
            <p:ph type="ctrTitle"/>
          </p:nvPr>
        </p:nvSpPr>
        <p:spPr>
          <a:xfrm>
            <a:off x="934274" y="978068"/>
            <a:ext cx="6380926" cy="1182375"/>
          </a:xfrm>
          <a:prstGeom prst="rect">
            <a:avLst/>
          </a:prstGeom>
        </p:spPr>
        <p:txBody>
          <a:bodyPr vert="horz" wrap="square" lIns="0" tIns="12700" rIns="0" bIns="0" rtlCol="0">
            <a:spAutoFit/>
            <a:scene3d>
              <a:camera prst="orthographicFront"/>
              <a:lightRig rig="threePt" dir="t"/>
            </a:scene3d>
            <a:sp3d>
              <a:bevelT w="127000"/>
            </a:sp3d>
          </a:bodyPr>
          <a:lstStyle/>
          <a:p>
            <a:pPr marL="2383790">
              <a:lnSpc>
                <a:spcPct val="100000"/>
              </a:lnSpc>
              <a:spcBef>
                <a:spcPts val="100"/>
              </a:spcBef>
            </a:pPr>
            <a:r>
              <a:rPr lang="en-IN" spc="-175" dirty="0">
                <a:solidFill>
                  <a:schemeClr val="bg2"/>
                </a:solidFill>
              </a:rPr>
              <a:t>Type</a:t>
            </a:r>
            <a:r>
              <a:rPr lang="en-IN" spc="-175" dirty="0"/>
              <a:t> </a:t>
            </a:r>
            <a:r>
              <a:rPr lang="en-IN" spc="-175" dirty="0">
                <a:solidFill>
                  <a:schemeClr val="bg2"/>
                </a:solidFill>
              </a:rPr>
              <a:t>Go</a:t>
            </a:r>
            <a:endParaRPr spc="-225" dirty="0">
              <a:solidFill>
                <a:schemeClr val="bg2"/>
              </a:solidFill>
            </a:endParaRPr>
          </a:p>
        </p:txBody>
      </p:sp>
      <p:sp>
        <p:nvSpPr>
          <p:cNvPr id="8" name="object 8"/>
          <p:cNvSpPr txBox="1"/>
          <p:nvPr/>
        </p:nvSpPr>
        <p:spPr>
          <a:xfrm>
            <a:off x="3593567" y="2419351"/>
            <a:ext cx="5398033" cy="518091"/>
          </a:xfrm>
          <a:prstGeom prst="rect">
            <a:avLst/>
          </a:prstGeom>
        </p:spPr>
        <p:txBody>
          <a:bodyPr vert="horz" wrap="square" lIns="0" tIns="12700" rIns="0" bIns="0" rtlCol="0">
            <a:spAutoFit/>
            <a:scene3d>
              <a:camera prst="orthographicFront"/>
              <a:lightRig rig="threePt" dir="t"/>
            </a:scene3d>
            <a:sp3d contourW="12700">
              <a:bevelT w="12700"/>
              <a:bevelB w="12700"/>
              <a:contourClr>
                <a:schemeClr val="bg2"/>
              </a:contourClr>
            </a:sp3d>
          </a:bodyPr>
          <a:lstStyle/>
          <a:p>
            <a:pPr marL="12700">
              <a:lnSpc>
                <a:spcPct val="100000"/>
              </a:lnSpc>
              <a:spcBef>
                <a:spcPts val="100"/>
              </a:spcBef>
            </a:pPr>
            <a:endParaRPr lang="en-IN" sz="1200" spc="20" dirty="0">
              <a:solidFill>
                <a:srgbClr val="FFFFFF"/>
              </a:solidFill>
              <a:latin typeface="Verdana"/>
              <a:cs typeface="Verdana"/>
            </a:endParaRPr>
          </a:p>
          <a:p>
            <a:pPr marL="12700">
              <a:lnSpc>
                <a:spcPct val="100000"/>
              </a:lnSpc>
              <a:spcBef>
                <a:spcPts val="100"/>
              </a:spcBef>
            </a:pPr>
            <a:r>
              <a:rPr lang="en-IN" spc="20" dirty="0">
                <a:solidFill>
                  <a:srgbClr val="FFFFFF"/>
                </a:solidFill>
                <a:latin typeface="Verdana"/>
                <a:cs typeface="Verdana"/>
              </a:rPr>
              <a:t>      </a:t>
            </a:r>
            <a:r>
              <a:rPr lang="en-IN" spc="20" dirty="0">
                <a:solidFill>
                  <a:srgbClr val="C00000"/>
                </a:solidFill>
                <a:latin typeface="Verdana"/>
                <a:cs typeface="Verdana"/>
              </a:rPr>
              <a:t>“A game which test and improves typing</a:t>
            </a:r>
            <a:r>
              <a:rPr lang="en-IN" sz="2000" spc="20" dirty="0">
                <a:solidFill>
                  <a:schemeClr val="accent2"/>
                </a:solidFill>
                <a:latin typeface="Verdana"/>
                <a:cs typeface="Verdana"/>
              </a:rPr>
              <a:t>”</a:t>
            </a:r>
            <a:endParaRPr sz="2000" dirty="0">
              <a:latin typeface="Verdana"/>
              <a:cs typeface="Verdana"/>
            </a:endParaRPr>
          </a:p>
        </p:txBody>
      </p:sp>
      <p:grpSp>
        <p:nvGrpSpPr>
          <p:cNvPr id="3" name="object 3"/>
          <p:cNvGrpSpPr/>
          <p:nvPr/>
        </p:nvGrpSpPr>
        <p:grpSpPr>
          <a:xfrm>
            <a:off x="21879" y="28575"/>
            <a:ext cx="4550121" cy="5057775"/>
            <a:chOff x="0" y="490"/>
            <a:chExt cx="5154295" cy="5134767"/>
          </a:xfrm>
          <a:solidFill>
            <a:schemeClr val="tx1">
              <a:lumMod val="50000"/>
              <a:lumOff val="50000"/>
            </a:schemeClr>
          </a:solidFill>
        </p:grpSpPr>
        <p:sp>
          <p:nvSpPr>
            <p:cNvPr id="4" name="object 4"/>
            <p:cNvSpPr/>
            <p:nvPr/>
          </p:nvSpPr>
          <p:spPr>
            <a:xfrm>
              <a:off x="0" y="647"/>
              <a:ext cx="5154295" cy="5134610"/>
            </a:xfrm>
            <a:custGeom>
              <a:avLst/>
              <a:gdLst/>
              <a:ahLst/>
              <a:cxnLst/>
              <a:rect l="l" t="t" r="r" b="b"/>
              <a:pathLst>
                <a:path w="5154295" h="5134610">
                  <a:moveTo>
                    <a:pt x="5153685" y="5134254"/>
                  </a:moveTo>
                  <a:lnTo>
                    <a:pt x="0" y="0"/>
                  </a:lnTo>
                  <a:lnTo>
                    <a:pt x="0" y="1141615"/>
                  </a:lnTo>
                  <a:lnTo>
                    <a:pt x="0" y="2567127"/>
                  </a:lnTo>
                  <a:lnTo>
                    <a:pt x="0" y="2783332"/>
                  </a:lnTo>
                  <a:lnTo>
                    <a:pt x="2349131" y="5123827"/>
                  </a:lnTo>
                  <a:lnTo>
                    <a:pt x="2566365" y="5123827"/>
                  </a:lnTo>
                  <a:lnTo>
                    <a:pt x="2576842" y="5134254"/>
                  </a:lnTo>
                  <a:lnTo>
                    <a:pt x="5153685" y="5134254"/>
                  </a:lnTo>
                  <a:close/>
                </a:path>
              </a:pathLst>
            </a:custGeom>
            <a:grpFill/>
          </p:spPr>
          <p:txBody>
            <a:bodyPr wrap="square" lIns="0" tIns="0" rIns="0" bIns="0" rtlCol="0"/>
            <a:lstStyle/>
            <a:p>
              <a:endParaRPr/>
            </a:p>
          </p:txBody>
        </p:sp>
        <p:sp>
          <p:nvSpPr>
            <p:cNvPr id="5" name="object 5"/>
            <p:cNvSpPr/>
            <p:nvPr/>
          </p:nvSpPr>
          <p:spPr>
            <a:xfrm>
              <a:off x="1496" y="490"/>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grpFill/>
          </p:spPr>
          <p:txBody>
            <a:bodyPr wrap="square" lIns="0" tIns="0" rIns="0" bIns="0" rtlCol="0"/>
            <a:lstStyle/>
            <a:p>
              <a:endParaRPr dirty="0"/>
            </a:p>
          </p:txBody>
        </p:sp>
        <p:sp>
          <p:nvSpPr>
            <p:cNvPr id="6" name="object 6"/>
            <p:cNvSpPr/>
            <p:nvPr/>
          </p:nvSpPr>
          <p:spPr>
            <a:xfrm>
              <a:off x="1562160" y="1352239"/>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grpFill/>
          </p:spPr>
          <p:txBody>
            <a:bodyPr wrap="square" lIns="0" tIns="0" rIns="0" bIns="0" rtlCol="0"/>
            <a:lstStyle/>
            <a:p>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6A9C4-497E-47B1-ADAD-21817F677D37}"/>
              </a:ext>
            </a:extLst>
          </p:cNvPr>
          <p:cNvPicPr>
            <a:picLocks noChangeAspect="1"/>
          </p:cNvPicPr>
          <p:nvPr/>
        </p:nvPicPr>
        <p:blipFill>
          <a:blip r:embed="rId2"/>
          <a:stretch>
            <a:fillRect/>
          </a:stretch>
        </p:blipFill>
        <p:spPr>
          <a:xfrm>
            <a:off x="1066800" y="361950"/>
            <a:ext cx="7315200" cy="4419600"/>
          </a:xfrm>
          <a:prstGeom prst="rect">
            <a:avLst/>
          </a:prstGeom>
        </p:spPr>
      </p:pic>
    </p:spTree>
    <p:extLst>
      <p:ext uri="{BB962C8B-B14F-4D97-AF65-F5344CB8AC3E}">
        <p14:creationId xmlns:p14="http://schemas.microsoft.com/office/powerpoint/2010/main" val="244647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126" y="714281"/>
            <a:ext cx="3342004" cy="391160"/>
          </a:xfrm>
          <a:prstGeom prst="rect">
            <a:avLst/>
          </a:prstGeom>
        </p:spPr>
        <p:txBody>
          <a:bodyPr vert="horz" wrap="square" lIns="0" tIns="12700" rIns="0" bIns="0" rtlCol="0">
            <a:spAutoFit/>
          </a:bodyPr>
          <a:lstStyle/>
          <a:p>
            <a:pPr marL="12700">
              <a:lnSpc>
                <a:spcPct val="100000"/>
              </a:lnSpc>
              <a:spcBef>
                <a:spcPts val="100"/>
              </a:spcBef>
            </a:pPr>
            <a:r>
              <a:rPr sz="2400" spc="-75" dirty="0"/>
              <a:t>CHALLENGES</a:t>
            </a:r>
            <a:r>
              <a:rPr sz="2400" spc="-229" dirty="0"/>
              <a:t> </a:t>
            </a:r>
            <a:r>
              <a:rPr sz="2400" spc="-50" dirty="0"/>
              <a:t>FACED</a:t>
            </a:r>
            <a:endParaRPr sz="2400"/>
          </a:p>
        </p:txBody>
      </p:sp>
      <p:sp>
        <p:nvSpPr>
          <p:cNvPr id="3" name="object 3"/>
          <p:cNvSpPr txBox="1">
            <a:spLocks noGrp="1"/>
          </p:cNvSpPr>
          <p:nvPr>
            <p:ph type="body" idx="1"/>
          </p:nvPr>
        </p:nvSpPr>
        <p:spPr>
          <a:xfrm>
            <a:off x="966182" y="1630409"/>
            <a:ext cx="7211634" cy="1117485"/>
          </a:xfrm>
          <a:prstGeom prst="rect">
            <a:avLst/>
          </a:prstGeom>
        </p:spPr>
        <p:txBody>
          <a:bodyPr vert="horz" wrap="square" lIns="0" tIns="12700" rIns="0" bIns="0" rtlCol="0">
            <a:spAutoFit/>
          </a:bodyPr>
          <a:lstStyle/>
          <a:p>
            <a:pPr marL="391160">
              <a:lnSpc>
                <a:spcPct val="100000"/>
              </a:lnSpc>
              <a:tabLst>
                <a:tab pos="873760" algn="l"/>
                <a:tab pos="2196465" algn="l"/>
                <a:tab pos="2583815" algn="l"/>
                <a:tab pos="4252595" algn="l"/>
              </a:tabLst>
            </a:pPr>
            <a:r>
              <a:rPr spc="125" dirty="0">
                <a:latin typeface="AoyagiKouzanFontT"/>
                <a:cs typeface="AoyagiKouzanFontT"/>
              </a:rPr>
              <a:t>★	</a:t>
            </a:r>
            <a:r>
              <a:rPr lang="en-IN" spc="40" dirty="0">
                <a:latin typeface="AoyagiKouzanFontT"/>
                <a:cs typeface="AoyagiKouzanFontT"/>
              </a:rPr>
              <a:t>Handling in create and joining room logics.</a:t>
            </a:r>
            <a:endParaRPr spc="15" dirty="0"/>
          </a:p>
          <a:p>
            <a:pPr marL="378460">
              <a:lnSpc>
                <a:spcPct val="100000"/>
              </a:lnSpc>
              <a:spcBef>
                <a:spcPts val="55"/>
              </a:spcBef>
            </a:pPr>
            <a:endParaRPr sz="2950" dirty="0"/>
          </a:p>
          <a:p>
            <a:pPr marL="873125" marR="5080" indent="-482600">
              <a:lnSpc>
                <a:spcPct val="114999"/>
              </a:lnSpc>
              <a:tabLst>
                <a:tab pos="873760" algn="l"/>
              </a:tabLst>
            </a:pPr>
            <a:r>
              <a:rPr spc="125" dirty="0">
                <a:latin typeface="AoyagiKouzanFontT"/>
                <a:cs typeface="AoyagiKouzanFontT"/>
              </a:rPr>
              <a:t>★	</a:t>
            </a:r>
            <a:r>
              <a:rPr lang="en-IN" spc="10" dirty="0">
                <a:latin typeface="AoyagiKouzanFontT"/>
                <a:cs typeface="AoyagiKouzanFontT"/>
              </a:rPr>
              <a:t>working on </a:t>
            </a:r>
            <a:r>
              <a:rPr lang="en-IN" spc="10">
                <a:latin typeface="AoyagiKouzanFontT"/>
                <a:cs typeface="AoyagiKouzanFontT"/>
              </a:rPr>
              <a:t>socket programming</a:t>
            </a:r>
            <a:endParaRPr spc="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1496" y="454582"/>
            <a:ext cx="2431415" cy="391160"/>
          </a:xfrm>
          <a:prstGeom prst="rect">
            <a:avLst/>
          </a:prstGeom>
        </p:spPr>
        <p:txBody>
          <a:bodyPr vert="horz" wrap="square" lIns="0" tIns="12700" rIns="0" bIns="0" rtlCol="0">
            <a:spAutoFit/>
          </a:bodyPr>
          <a:lstStyle/>
          <a:p>
            <a:pPr marL="12700">
              <a:lnSpc>
                <a:spcPct val="100000"/>
              </a:lnSpc>
              <a:spcBef>
                <a:spcPts val="100"/>
              </a:spcBef>
            </a:pPr>
            <a:r>
              <a:rPr sz="2400" spc="-95" dirty="0"/>
              <a:t>FUTURE</a:t>
            </a:r>
            <a:r>
              <a:rPr sz="2400" spc="-220" dirty="0"/>
              <a:t> </a:t>
            </a:r>
            <a:r>
              <a:rPr sz="2400" spc="-70" dirty="0"/>
              <a:t>WORK</a:t>
            </a:r>
            <a:endParaRPr sz="2400"/>
          </a:p>
        </p:txBody>
      </p:sp>
      <p:sp>
        <p:nvSpPr>
          <p:cNvPr id="3" name="object 3"/>
          <p:cNvSpPr txBox="1"/>
          <p:nvPr/>
        </p:nvSpPr>
        <p:spPr>
          <a:xfrm>
            <a:off x="1494841" y="1625370"/>
            <a:ext cx="6201359" cy="870751"/>
          </a:xfrm>
          <a:prstGeom prst="rect">
            <a:avLst/>
          </a:prstGeom>
        </p:spPr>
        <p:txBody>
          <a:bodyPr vert="horz" wrap="square" lIns="0" tIns="13970" rIns="0" bIns="0" rtlCol="0">
            <a:spAutoFit/>
          </a:bodyPr>
          <a:lstStyle/>
          <a:p>
            <a:pPr marL="345440" indent="-333375">
              <a:lnSpc>
                <a:spcPct val="100000"/>
              </a:lnSpc>
              <a:spcBef>
                <a:spcPts val="110"/>
              </a:spcBef>
              <a:buFont typeface="Arial"/>
              <a:buChar char="●"/>
              <a:tabLst>
                <a:tab pos="345440" algn="l"/>
                <a:tab pos="346075" algn="l"/>
              </a:tabLst>
            </a:pPr>
            <a:r>
              <a:rPr lang="en-IN" sz="1350" spc="55" dirty="0">
                <a:solidFill>
                  <a:srgbClr val="FFFFFF"/>
                </a:solidFill>
                <a:latin typeface="Verdana"/>
                <a:cs typeface="Verdana"/>
              </a:rPr>
              <a:t> categorising according to user’s interest like simple texts , </a:t>
            </a:r>
            <a:r>
              <a:rPr lang="en-IN" sz="1350" spc="55" dirty="0" err="1">
                <a:solidFill>
                  <a:srgbClr val="FFFFFF"/>
                </a:solidFill>
                <a:latin typeface="Verdana"/>
                <a:cs typeface="Verdana"/>
              </a:rPr>
              <a:t>codings</a:t>
            </a:r>
            <a:r>
              <a:rPr lang="en-IN" sz="1350" spc="55" dirty="0">
                <a:solidFill>
                  <a:srgbClr val="FFFFFF"/>
                </a:solidFill>
                <a:latin typeface="Verdana"/>
                <a:cs typeface="Verdana"/>
              </a:rPr>
              <a:t>  etc  </a:t>
            </a:r>
          </a:p>
          <a:p>
            <a:pPr marL="345440" indent="-333375">
              <a:lnSpc>
                <a:spcPct val="100000"/>
              </a:lnSpc>
              <a:spcBef>
                <a:spcPts val="110"/>
              </a:spcBef>
              <a:buFont typeface="Arial"/>
              <a:buChar char="●"/>
              <a:tabLst>
                <a:tab pos="345440" algn="l"/>
                <a:tab pos="346075" algn="l"/>
              </a:tabLst>
            </a:pPr>
            <a:r>
              <a:rPr lang="en-IN" sz="1350" spc="55" dirty="0">
                <a:solidFill>
                  <a:srgbClr val="FFFFFF"/>
                </a:solidFill>
                <a:latin typeface="Verdana"/>
                <a:cs typeface="Verdana"/>
              </a:rPr>
              <a:t> categorising in to level like Beginners, Intermediate, Masters</a:t>
            </a:r>
          </a:p>
          <a:p>
            <a:pPr marL="345440" indent="-333375">
              <a:lnSpc>
                <a:spcPct val="100000"/>
              </a:lnSpc>
              <a:spcBef>
                <a:spcPts val="110"/>
              </a:spcBef>
              <a:buFont typeface="Arial"/>
              <a:buChar char="●"/>
              <a:tabLst>
                <a:tab pos="345440" algn="l"/>
                <a:tab pos="346075" algn="l"/>
              </a:tabLst>
            </a:pPr>
            <a:endParaRPr lang="en-IN" sz="1350" spc="55" dirty="0">
              <a:solidFill>
                <a:srgbClr val="FFFFFF"/>
              </a:solidFill>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440" y="0"/>
            <a:ext cx="9096674" cy="5143792"/>
            <a:chOff x="47440" y="0"/>
            <a:chExt cx="9096674" cy="5143792"/>
          </a:xfrm>
        </p:grpSpPr>
        <p:sp>
          <p:nvSpPr>
            <p:cNvPr id="3" name="object 3"/>
            <p:cNvSpPr/>
            <p:nvPr/>
          </p:nvSpPr>
          <p:spPr>
            <a:xfrm>
              <a:off x="4406379" y="0"/>
              <a:ext cx="4737735" cy="4735195"/>
            </a:xfrm>
            <a:custGeom>
              <a:avLst/>
              <a:gdLst/>
              <a:ahLst/>
              <a:cxnLst/>
              <a:rect l="l" t="t" r="r" b="b"/>
              <a:pathLst>
                <a:path w="4737734" h="4735195">
                  <a:moveTo>
                    <a:pt x="4737595" y="2342159"/>
                  </a:moveTo>
                  <a:lnTo>
                    <a:pt x="4727118" y="2331694"/>
                  </a:lnTo>
                  <a:lnTo>
                    <a:pt x="4727118" y="0"/>
                  </a:lnTo>
                  <a:lnTo>
                    <a:pt x="2393950" y="0"/>
                  </a:lnTo>
                  <a:lnTo>
                    <a:pt x="440436" y="0"/>
                  </a:lnTo>
                  <a:lnTo>
                    <a:pt x="0" y="0"/>
                  </a:lnTo>
                  <a:lnTo>
                    <a:pt x="4737595" y="4734598"/>
                  </a:lnTo>
                  <a:lnTo>
                    <a:pt x="4737595" y="2342159"/>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78" y="1236649"/>
              <a:ext cx="1866264" cy="2249805"/>
            </a:xfrm>
            <a:custGeom>
              <a:avLst/>
              <a:gdLst/>
              <a:ahLst/>
              <a:cxnLst/>
              <a:rect l="l" t="t" r="r" b="b"/>
              <a:pathLst>
                <a:path w="1866265" h="2249804">
                  <a:moveTo>
                    <a:pt x="808799" y="808799"/>
                  </a:moveTo>
                  <a:lnTo>
                    <a:pt x="0" y="0"/>
                  </a:lnTo>
                  <a:lnTo>
                    <a:pt x="0" y="404393"/>
                  </a:lnTo>
                  <a:lnTo>
                    <a:pt x="404406" y="808799"/>
                  </a:lnTo>
                  <a:lnTo>
                    <a:pt x="808799" y="808799"/>
                  </a:lnTo>
                  <a:close/>
                </a:path>
                <a:path w="1866265" h="2249804">
                  <a:moveTo>
                    <a:pt x="1040257" y="611835"/>
                  </a:moveTo>
                  <a:lnTo>
                    <a:pt x="635850" y="207429"/>
                  </a:lnTo>
                  <a:lnTo>
                    <a:pt x="231457" y="207429"/>
                  </a:lnTo>
                  <a:lnTo>
                    <a:pt x="1040257" y="1016228"/>
                  </a:lnTo>
                  <a:lnTo>
                    <a:pt x="1040257" y="611835"/>
                  </a:lnTo>
                  <a:close/>
                </a:path>
                <a:path w="1866265" h="2249804">
                  <a:moveTo>
                    <a:pt x="1177480" y="2041906"/>
                  </a:moveTo>
                  <a:lnTo>
                    <a:pt x="368681" y="1233093"/>
                  </a:lnTo>
                  <a:lnTo>
                    <a:pt x="368681" y="1637499"/>
                  </a:lnTo>
                  <a:lnTo>
                    <a:pt x="773074" y="2041906"/>
                  </a:lnTo>
                  <a:lnTo>
                    <a:pt x="1177480" y="2041906"/>
                  </a:lnTo>
                  <a:close/>
                </a:path>
                <a:path w="1866265" h="2249804">
                  <a:moveTo>
                    <a:pt x="1412532" y="1844929"/>
                  </a:moveTo>
                  <a:lnTo>
                    <a:pt x="1008126" y="1440522"/>
                  </a:lnTo>
                  <a:lnTo>
                    <a:pt x="603732" y="1440522"/>
                  </a:lnTo>
                  <a:lnTo>
                    <a:pt x="1412532" y="2249322"/>
                  </a:lnTo>
                  <a:lnTo>
                    <a:pt x="1412532" y="1844929"/>
                  </a:lnTo>
                  <a:close/>
                </a:path>
                <a:path w="1866265" h="2249804">
                  <a:moveTo>
                    <a:pt x="1865744" y="1434401"/>
                  </a:moveTo>
                  <a:lnTo>
                    <a:pt x="1056957" y="625589"/>
                  </a:lnTo>
                  <a:lnTo>
                    <a:pt x="1056957" y="1029995"/>
                  </a:lnTo>
                  <a:lnTo>
                    <a:pt x="1461350" y="1434401"/>
                  </a:lnTo>
                  <a:lnTo>
                    <a:pt x="1865744" y="1434401"/>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8300153" y="25559"/>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chemeClr val="bg1">
                <a:lumMod val="65000"/>
              </a:schemeClr>
            </a:solidFill>
            <a:ln>
              <a:solidFill>
                <a:schemeClr val="bg2">
                  <a:lumMod val="75000"/>
                </a:schemeClr>
              </a:solidFill>
            </a:ln>
          </p:spPr>
          <p:txBody>
            <a:bodyPr wrap="square" lIns="0" tIns="0" rIns="0" bIns="0" rtlCol="0"/>
            <a:lstStyle/>
            <a:p>
              <a:endParaRPr/>
            </a:p>
          </p:txBody>
        </p:sp>
        <p:sp>
          <p:nvSpPr>
            <p:cNvPr id="6" name="object 6"/>
            <p:cNvSpPr/>
            <p:nvPr/>
          </p:nvSpPr>
          <p:spPr>
            <a:xfrm>
              <a:off x="6861124" y="2478087"/>
              <a:ext cx="2092960" cy="1640205"/>
            </a:xfrm>
            <a:custGeom>
              <a:avLst/>
              <a:gdLst/>
              <a:ahLst/>
              <a:cxnLst/>
              <a:rect l="l" t="t" r="r" b="b"/>
              <a:pathLst>
                <a:path w="2092959" h="1640204">
                  <a:moveTo>
                    <a:pt x="808799" y="808812"/>
                  </a:moveTo>
                  <a:lnTo>
                    <a:pt x="0" y="0"/>
                  </a:lnTo>
                  <a:lnTo>
                    <a:pt x="0" y="404418"/>
                  </a:lnTo>
                  <a:lnTo>
                    <a:pt x="404406" y="808812"/>
                  </a:lnTo>
                  <a:lnTo>
                    <a:pt x="808799" y="808812"/>
                  </a:lnTo>
                  <a:close/>
                </a:path>
                <a:path w="2092959" h="1640204">
                  <a:moveTo>
                    <a:pt x="995248" y="1426057"/>
                  </a:moveTo>
                  <a:lnTo>
                    <a:pt x="186461" y="617258"/>
                  </a:lnTo>
                  <a:lnTo>
                    <a:pt x="186461" y="1021664"/>
                  </a:lnTo>
                  <a:lnTo>
                    <a:pt x="590854" y="1426057"/>
                  </a:lnTo>
                  <a:lnTo>
                    <a:pt x="995248" y="1426057"/>
                  </a:lnTo>
                  <a:close/>
                </a:path>
                <a:path w="2092959" h="1640204">
                  <a:moveTo>
                    <a:pt x="1224305" y="1229080"/>
                  </a:moveTo>
                  <a:lnTo>
                    <a:pt x="819899" y="824687"/>
                  </a:lnTo>
                  <a:lnTo>
                    <a:pt x="415505" y="824687"/>
                  </a:lnTo>
                  <a:lnTo>
                    <a:pt x="1224305" y="1633486"/>
                  </a:lnTo>
                  <a:lnTo>
                    <a:pt x="1224305" y="1229080"/>
                  </a:lnTo>
                  <a:close/>
                </a:path>
                <a:path w="2092959" h="1640204">
                  <a:moveTo>
                    <a:pt x="1912924" y="619518"/>
                  </a:moveTo>
                  <a:lnTo>
                    <a:pt x="1508531" y="215112"/>
                  </a:lnTo>
                  <a:lnTo>
                    <a:pt x="1104125" y="215112"/>
                  </a:lnTo>
                  <a:lnTo>
                    <a:pt x="1912924" y="1023912"/>
                  </a:lnTo>
                  <a:lnTo>
                    <a:pt x="1912924" y="619518"/>
                  </a:lnTo>
                  <a:close/>
                </a:path>
                <a:path w="2092959" h="1640204">
                  <a:moveTo>
                    <a:pt x="2092731" y="1235341"/>
                  </a:moveTo>
                  <a:lnTo>
                    <a:pt x="1688325" y="830935"/>
                  </a:lnTo>
                  <a:lnTo>
                    <a:pt x="1283931" y="830935"/>
                  </a:lnTo>
                  <a:lnTo>
                    <a:pt x="2092731" y="1639735"/>
                  </a:lnTo>
                  <a:lnTo>
                    <a:pt x="2092731" y="1235341"/>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47440" y="4309424"/>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chemeClr val="bg1">
                <a:lumMod val="65000"/>
              </a:schemeClr>
            </a:solidFill>
          </p:spPr>
          <p:txBody>
            <a:bodyPr wrap="square" lIns="0" tIns="0" rIns="0" bIns="0" rtlCol="0"/>
            <a:lstStyle/>
            <a:p>
              <a:endParaRPr/>
            </a:p>
          </p:txBody>
        </p:sp>
        <p:sp>
          <p:nvSpPr>
            <p:cNvPr id="8" name="object 8"/>
            <p:cNvSpPr/>
            <p:nvPr/>
          </p:nvSpPr>
          <p:spPr>
            <a:xfrm>
              <a:off x="7462431" y="3718852"/>
              <a:ext cx="1681480" cy="1424940"/>
            </a:xfrm>
            <a:custGeom>
              <a:avLst/>
              <a:gdLst/>
              <a:ahLst/>
              <a:cxnLst/>
              <a:rect l="l" t="t" r="r" b="b"/>
              <a:pathLst>
                <a:path w="1681479" h="1424939">
                  <a:moveTo>
                    <a:pt x="808799" y="604164"/>
                  </a:moveTo>
                  <a:lnTo>
                    <a:pt x="404393" y="199771"/>
                  </a:lnTo>
                  <a:lnTo>
                    <a:pt x="0" y="199771"/>
                  </a:lnTo>
                  <a:lnTo>
                    <a:pt x="808799" y="1008570"/>
                  </a:lnTo>
                  <a:lnTo>
                    <a:pt x="808799" y="604164"/>
                  </a:lnTo>
                  <a:close/>
                </a:path>
                <a:path w="1681479" h="1424939">
                  <a:moveTo>
                    <a:pt x="1448841" y="808799"/>
                  </a:moveTo>
                  <a:lnTo>
                    <a:pt x="640041" y="0"/>
                  </a:lnTo>
                  <a:lnTo>
                    <a:pt x="640041" y="404393"/>
                  </a:lnTo>
                  <a:lnTo>
                    <a:pt x="1044448" y="808799"/>
                  </a:lnTo>
                  <a:lnTo>
                    <a:pt x="1448841" y="808799"/>
                  </a:lnTo>
                  <a:close/>
                </a:path>
                <a:path w="1681479" h="1424939">
                  <a:moveTo>
                    <a:pt x="1634642" y="1424647"/>
                  </a:moveTo>
                  <a:lnTo>
                    <a:pt x="825842" y="615848"/>
                  </a:lnTo>
                  <a:lnTo>
                    <a:pt x="825842" y="1020241"/>
                  </a:lnTo>
                  <a:lnTo>
                    <a:pt x="1230249" y="1424647"/>
                  </a:lnTo>
                  <a:lnTo>
                    <a:pt x="1634642" y="1424647"/>
                  </a:lnTo>
                  <a:close/>
                </a:path>
                <a:path w="1681479" h="1424939">
                  <a:moveTo>
                    <a:pt x="1680870" y="611847"/>
                  </a:moveTo>
                  <a:lnTo>
                    <a:pt x="1276464" y="207441"/>
                  </a:lnTo>
                  <a:lnTo>
                    <a:pt x="872070" y="207441"/>
                  </a:lnTo>
                  <a:lnTo>
                    <a:pt x="1680870" y="1016241"/>
                  </a:lnTo>
                  <a:lnTo>
                    <a:pt x="1680870" y="611847"/>
                  </a:lnTo>
                  <a:close/>
                </a:path>
              </a:pathLst>
            </a:custGeom>
            <a:solidFill>
              <a:srgbClr val="FFFFFF">
                <a:alpha val="7308"/>
              </a:srgbClr>
            </a:solidFill>
          </p:spPr>
          <p:txBody>
            <a:bodyPr wrap="square" lIns="0" tIns="0" rIns="0" bIns="0" rtlCol="0"/>
            <a:lstStyle/>
            <a:p>
              <a:endParaRPr/>
            </a:p>
          </p:txBody>
        </p:sp>
      </p:grpSp>
      <p:sp>
        <p:nvSpPr>
          <p:cNvPr id="9" name="object 9"/>
          <p:cNvSpPr txBox="1"/>
          <p:nvPr/>
        </p:nvSpPr>
        <p:spPr>
          <a:xfrm>
            <a:off x="719117" y="1451272"/>
            <a:ext cx="4977130" cy="787400"/>
          </a:xfrm>
          <a:prstGeom prst="rect">
            <a:avLst/>
          </a:prstGeom>
        </p:spPr>
        <p:txBody>
          <a:bodyPr vert="horz" wrap="square" lIns="0" tIns="12700" rIns="0" bIns="0" rtlCol="0">
            <a:spAutoFit/>
          </a:bodyPr>
          <a:lstStyle/>
          <a:p>
            <a:pPr marL="12700">
              <a:lnSpc>
                <a:spcPct val="100000"/>
              </a:lnSpc>
              <a:spcBef>
                <a:spcPts val="100"/>
              </a:spcBef>
            </a:pPr>
            <a:r>
              <a:rPr sz="5000" b="1" spc="-215" dirty="0">
                <a:solidFill>
                  <a:srgbClr val="FFFFFF"/>
                </a:solidFill>
                <a:latin typeface="Verdana"/>
                <a:cs typeface="Verdana"/>
              </a:rPr>
              <a:t>THANK </a:t>
            </a:r>
            <a:r>
              <a:rPr sz="5000" b="1" spc="-229" dirty="0">
                <a:solidFill>
                  <a:srgbClr val="FFFFFF"/>
                </a:solidFill>
                <a:latin typeface="Verdana"/>
                <a:cs typeface="Verdana"/>
              </a:rPr>
              <a:t>YOU </a:t>
            </a:r>
            <a:r>
              <a:rPr sz="5000" b="1" spc="-590" dirty="0">
                <a:solidFill>
                  <a:srgbClr val="FFFFFF"/>
                </a:solidFill>
                <a:latin typeface="Verdana"/>
                <a:cs typeface="Verdana"/>
              </a:rPr>
              <a:t>. .</a:t>
            </a:r>
            <a:r>
              <a:rPr sz="5000" b="1" spc="-360" dirty="0">
                <a:solidFill>
                  <a:srgbClr val="FFFFFF"/>
                </a:solidFill>
                <a:latin typeface="Verdana"/>
                <a:cs typeface="Verdana"/>
              </a:rPr>
              <a:t> </a:t>
            </a:r>
            <a:r>
              <a:rPr sz="5000" b="1" spc="-590" dirty="0">
                <a:solidFill>
                  <a:srgbClr val="FFFFFF"/>
                </a:solidFill>
                <a:latin typeface="Verdana"/>
                <a:cs typeface="Verdana"/>
              </a:rPr>
              <a:t>.</a:t>
            </a:r>
            <a:endParaRPr sz="5000">
              <a:latin typeface="Verdana"/>
              <a:cs typeface="Verdana"/>
            </a:endParaRPr>
          </a:p>
        </p:txBody>
      </p:sp>
      <p:sp>
        <p:nvSpPr>
          <p:cNvPr id="10" name="object 10"/>
          <p:cNvSpPr txBox="1"/>
          <p:nvPr/>
        </p:nvSpPr>
        <p:spPr>
          <a:xfrm>
            <a:off x="1101570" y="3016117"/>
            <a:ext cx="2784630" cy="1068626"/>
          </a:xfrm>
          <a:prstGeom prst="rect">
            <a:avLst/>
          </a:prstGeom>
        </p:spPr>
        <p:txBody>
          <a:bodyPr vert="horz" wrap="square" lIns="0" tIns="12700" rIns="0" bIns="0" rtlCol="0">
            <a:spAutoFit/>
          </a:bodyPr>
          <a:lstStyle/>
          <a:p>
            <a:pPr marL="12700">
              <a:lnSpc>
                <a:spcPct val="100000"/>
              </a:lnSpc>
              <a:spcBef>
                <a:spcPts val="100"/>
              </a:spcBef>
            </a:pPr>
            <a:r>
              <a:rPr lang="en-IN" sz="1600" spc="60" dirty="0">
                <a:solidFill>
                  <a:srgbClr val="FFFFFF"/>
                </a:solidFill>
                <a:latin typeface="Verdana"/>
                <a:cs typeface="Verdana"/>
              </a:rPr>
              <a:t>Sehaj chawla</a:t>
            </a:r>
            <a:endParaRPr sz="1600" dirty="0">
              <a:latin typeface="Verdana"/>
              <a:cs typeface="Verdana"/>
            </a:endParaRPr>
          </a:p>
          <a:p>
            <a:pPr marL="12700" marR="822325">
              <a:lnSpc>
                <a:spcPct val="177500"/>
              </a:lnSpc>
            </a:pPr>
            <a:r>
              <a:rPr lang="en-IN" sz="1600" spc="30" dirty="0">
                <a:solidFill>
                  <a:srgbClr val="FFFFFF"/>
                </a:solidFill>
                <a:latin typeface="Verdana"/>
                <a:cs typeface="Verdana"/>
              </a:rPr>
              <a:t>Raghav Kapoor</a:t>
            </a:r>
          </a:p>
          <a:p>
            <a:pPr marL="12700" marR="822325">
              <a:lnSpc>
                <a:spcPct val="177500"/>
              </a:lnSpc>
            </a:pPr>
            <a:r>
              <a:rPr lang="en-IN" sz="1600" spc="30" dirty="0" err="1">
                <a:solidFill>
                  <a:srgbClr val="FFFFFF"/>
                </a:solidFill>
                <a:latin typeface="Verdana"/>
                <a:cs typeface="Verdana"/>
              </a:rPr>
              <a:t>Gurwinder</a:t>
            </a:r>
            <a:r>
              <a:rPr lang="en-IN" sz="1600" spc="30" dirty="0">
                <a:solidFill>
                  <a:srgbClr val="FFFFFF"/>
                </a:solidFill>
                <a:latin typeface="Verdana"/>
                <a:cs typeface="Verdana"/>
              </a:rPr>
              <a:t> </a:t>
            </a:r>
            <a:r>
              <a:rPr lang="en-IN" sz="1600" spc="30" dirty="0" err="1">
                <a:solidFill>
                  <a:srgbClr val="FFFFFF"/>
                </a:solidFill>
                <a:latin typeface="Verdana"/>
                <a:cs typeface="Verdana"/>
              </a:rPr>
              <a:t>singh</a:t>
            </a:r>
            <a:endParaRPr sz="16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212B"/>
          </a:solidFill>
        </p:spPr>
        <p:txBody>
          <a:bodyPr wrap="square" lIns="0" tIns="0" rIns="0" bIns="0" rtlCol="0"/>
          <a:lstStyle/>
          <a:p>
            <a:endParaRPr/>
          </a:p>
        </p:txBody>
      </p:sp>
      <p:grpSp>
        <p:nvGrpSpPr>
          <p:cNvPr id="3" name="object 3"/>
          <p:cNvGrpSpPr/>
          <p:nvPr/>
        </p:nvGrpSpPr>
        <p:grpSpPr>
          <a:xfrm>
            <a:off x="88129" y="0"/>
            <a:ext cx="9070048" cy="5143411"/>
            <a:chOff x="74066" y="0"/>
            <a:chExt cx="9070048" cy="5143411"/>
          </a:xfrm>
          <a:effectLst>
            <a:outerShdw blurRad="50800" dist="38100" dir="5400000" algn="t" rotWithShape="0">
              <a:prstClr val="black">
                <a:alpha val="40000"/>
              </a:prstClr>
            </a:outerShdw>
          </a:effectLst>
        </p:grpSpPr>
        <p:sp>
          <p:nvSpPr>
            <p:cNvPr id="4" name="object 4"/>
            <p:cNvSpPr/>
            <p:nvPr/>
          </p:nvSpPr>
          <p:spPr>
            <a:xfrm>
              <a:off x="4406379" y="0"/>
              <a:ext cx="4737735" cy="4734560"/>
            </a:xfrm>
            <a:custGeom>
              <a:avLst/>
              <a:gdLst/>
              <a:ahLst/>
              <a:cxnLst/>
              <a:rect l="l" t="t" r="r" b="b"/>
              <a:pathLst>
                <a:path w="4737734" h="4734560">
                  <a:moveTo>
                    <a:pt x="4737595" y="2341867"/>
                  </a:moveTo>
                  <a:lnTo>
                    <a:pt x="4727118" y="2331402"/>
                  </a:lnTo>
                  <a:lnTo>
                    <a:pt x="4727118" y="0"/>
                  </a:lnTo>
                  <a:lnTo>
                    <a:pt x="2393950" y="0"/>
                  </a:lnTo>
                  <a:lnTo>
                    <a:pt x="440436" y="0"/>
                  </a:lnTo>
                  <a:lnTo>
                    <a:pt x="0" y="0"/>
                  </a:lnTo>
                  <a:lnTo>
                    <a:pt x="4737595" y="4734001"/>
                  </a:lnTo>
                  <a:lnTo>
                    <a:pt x="4737595" y="2341867"/>
                  </a:lnTo>
                  <a:close/>
                </a:path>
              </a:pathLst>
            </a:custGeom>
            <a:solidFill>
              <a:srgbClr val="FFFFFF">
                <a:alpha val="3459"/>
              </a:srgbClr>
            </a:solidFill>
            <a:scene3d>
              <a:camera prst="orthographicFront"/>
              <a:lightRig rig="threePt" dir="t"/>
            </a:scene3d>
            <a:sp3d>
              <a:bevelT w="127000"/>
            </a:sp3d>
          </p:spPr>
          <p:txBody>
            <a:bodyPr wrap="square" lIns="0" tIns="0" rIns="0" bIns="0" rtlCol="0"/>
            <a:lstStyle/>
            <a:p>
              <a:endParaRPr/>
            </a:p>
          </p:txBody>
        </p:sp>
        <p:sp>
          <p:nvSpPr>
            <p:cNvPr id="5" name="object 5"/>
            <p:cNvSpPr/>
            <p:nvPr/>
          </p:nvSpPr>
          <p:spPr>
            <a:xfrm>
              <a:off x="5618378" y="1236471"/>
              <a:ext cx="1866264" cy="2249805"/>
            </a:xfrm>
            <a:custGeom>
              <a:avLst/>
              <a:gdLst/>
              <a:ahLst/>
              <a:cxnLst/>
              <a:rect l="l" t="t" r="r" b="b"/>
              <a:pathLst>
                <a:path w="1866265" h="2249804">
                  <a:moveTo>
                    <a:pt x="808799" y="808799"/>
                  </a:moveTo>
                  <a:lnTo>
                    <a:pt x="0" y="0"/>
                  </a:lnTo>
                  <a:lnTo>
                    <a:pt x="0" y="404393"/>
                  </a:lnTo>
                  <a:lnTo>
                    <a:pt x="404406" y="808799"/>
                  </a:lnTo>
                  <a:lnTo>
                    <a:pt x="808799" y="808799"/>
                  </a:lnTo>
                  <a:close/>
                </a:path>
                <a:path w="1866265" h="2249804">
                  <a:moveTo>
                    <a:pt x="1040257" y="611886"/>
                  </a:moveTo>
                  <a:lnTo>
                    <a:pt x="635850" y="207492"/>
                  </a:lnTo>
                  <a:lnTo>
                    <a:pt x="231457" y="207492"/>
                  </a:lnTo>
                  <a:lnTo>
                    <a:pt x="1040257" y="1016279"/>
                  </a:lnTo>
                  <a:lnTo>
                    <a:pt x="1040257" y="611886"/>
                  </a:lnTo>
                  <a:close/>
                </a:path>
                <a:path w="1866265" h="2249804">
                  <a:moveTo>
                    <a:pt x="1177480" y="2041804"/>
                  </a:moveTo>
                  <a:lnTo>
                    <a:pt x="368681" y="1232992"/>
                  </a:lnTo>
                  <a:lnTo>
                    <a:pt x="368681" y="1637398"/>
                  </a:lnTo>
                  <a:lnTo>
                    <a:pt x="773074" y="2041804"/>
                  </a:lnTo>
                  <a:lnTo>
                    <a:pt x="1177480" y="2041804"/>
                  </a:lnTo>
                  <a:close/>
                </a:path>
                <a:path w="1866265" h="2249804">
                  <a:moveTo>
                    <a:pt x="1412532" y="1844878"/>
                  </a:moveTo>
                  <a:lnTo>
                    <a:pt x="1008126" y="1440484"/>
                  </a:lnTo>
                  <a:lnTo>
                    <a:pt x="603732" y="1440484"/>
                  </a:lnTo>
                  <a:lnTo>
                    <a:pt x="1412532" y="2249271"/>
                  </a:lnTo>
                  <a:lnTo>
                    <a:pt x="1412532" y="1844878"/>
                  </a:lnTo>
                  <a:close/>
                </a:path>
                <a:path w="1866265" h="2249804">
                  <a:moveTo>
                    <a:pt x="1865744" y="1434350"/>
                  </a:moveTo>
                  <a:lnTo>
                    <a:pt x="1056957" y="625551"/>
                  </a:lnTo>
                  <a:lnTo>
                    <a:pt x="1056957" y="1029944"/>
                  </a:lnTo>
                  <a:lnTo>
                    <a:pt x="1461350" y="1434350"/>
                  </a:lnTo>
                  <a:lnTo>
                    <a:pt x="1865744" y="1434350"/>
                  </a:lnTo>
                  <a:close/>
                </a:path>
              </a:pathLst>
            </a:custGeom>
            <a:solidFill>
              <a:srgbClr val="FFFFFF">
                <a:alpha val="7308"/>
              </a:srgbClr>
            </a:solidFill>
            <a:scene3d>
              <a:camera prst="orthographicFront"/>
              <a:lightRig rig="threePt" dir="t"/>
            </a:scene3d>
            <a:sp3d>
              <a:bevelT w="127000"/>
            </a:sp3d>
          </p:spPr>
          <p:txBody>
            <a:bodyPr wrap="square" lIns="0" tIns="0" rIns="0" bIns="0" rtlCol="0"/>
            <a:lstStyle/>
            <a:p>
              <a:endParaRPr/>
            </a:p>
          </p:txBody>
        </p:sp>
        <p:sp>
          <p:nvSpPr>
            <p:cNvPr id="6" name="object 6"/>
            <p:cNvSpPr/>
            <p:nvPr/>
          </p:nvSpPr>
          <p:spPr>
            <a:xfrm>
              <a:off x="8303171" y="25419"/>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chemeClr val="bg2"/>
            </a:solidFill>
            <a:scene3d>
              <a:camera prst="orthographicFront"/>
              <a:lightRig rig="threePt" dir="t"/>
            </a:scene3d>
            <a:sp3d>
              <a:bevelT w="127000"/>
              <a:bevelB prst="relaxedInset"/>
            </a:sp3d>
          </p:spPr>
          <p:txBody>
            <a:bodyPr wrap="square" lIns="0" tIns="0" rIns="0" bIns="0" rtlCol="0"/>
            <a:lstStyle/>
            <a:p>
              <a:endParaRPr/>
            </a:p>
          </p:txBody>
        </p:sp>
        <p:sp>
          <p:nvSpPr>
            <p:cNvPr id="7" name="object 7"/>
            <p:cNvSpPr/>
            <p:nvPr/>
          </p:nvSpPr>
          <p:spPr>
            <a:xfrm>
              <a:off x="6861124" y="2477808"/>
              <a:ext cx="2092960" cy="1640205"/>
            </a:xfrm>
            <a:custGeom>
              <a:avLst/>
              <a:gdLst/>
              <a:ahLst/>
              <a:cxnLst/>
              <a:rect l="l" t="t" r="r" b="b"/>
              <a:pathLst>
                <a:path w="2092959" h="1640204">
                  <a:moveTo>
                    <a:pt x="808799" y="808786"/>
                  </a:moveTo>
                  <a:lnTo>
                    <a:pt x="0" y="0"/>
                  </a:lnTo>
                  <a:lnTo>
                    <a:pt x="0" y="404393"/>
                  </a:lnTo>
                  <a:lnTo>
                    <a:pt x="404406" y="808786"/>
                  </a:lnTo>
                  <a:lnTo>
                    <a:pt x="808799" y="808786"/>
                  </a:lnTo>
                  <a:close/>
                </a:path>
                <a:path w="2092959" h="1640204">
                  <a:moveTo>
                    <a:pt x="995248" y="1426019"/>
                  </a:moveTo>
                  <a:lnTo>
                    <a:pt x="186461" y="617220"/>
                  </a:lnTo>
                  <a:lnTo>
                    <a:pt x="186461" y="1021613"/>
                  </a:lnTo>
                  <a:lnTo>
                    <a:pt x="590854" y="1426019"/>
                  </a:lnTo>
                  <a:lnTo>
                    <a:pt x="995248" y="1426019"/>
                  </a:lnTo>
                  <a:close/>
                </a:path>
                <a:path w="2092959" h="1640204">
                  <a:moveTo>
                    <a:pt x="1224305" y="1229093"/>
                  </a:moveTo>
                  <a:lnTo>
                    <a:pt x="819899" y="824687"/>
                  </a:lnTo>
                  <a:lnTo>
                    <a:pt x="415505" y="824687"/>
                  </a:lnTo>
                  <a:lnTo>
                    <a:pt x="1224305" y="1633486"/>
                  </a:lnTo>
                  <a:lnTo>
                    <a:pt x="1224305" y="1229093"/>
                  </a:lnTo>
                  <a:close/>
                </a:path>
                <a:path w="2092959" h="1640204">
                  <a:moveTo>
                    <a:pt x="1912924" y="619569"/>
                  </a:moveTo>
                  <a:lnTo>
                    <a:pt x="1508531" y="215163"/>
                  </a:lnTo>
                  <a:lnTo>
                    <a:pt x="1104125" y="215163"/>
                  </a:lnTo>
                  <a:lnTo>
                    <a:pt x="1912924" y="1023962"/>
                  </a:lnTo>
                  <a:lnTo>
                    <a:pt x="1912924" y="619569"/>
                  </a:lnTo>
                  <a:close/>
                </a:path>
                <a:path w="2092959" h="1640204">
                  <a:moveTo>
                    <a:pt x="2092731" y="1235341"/>
                  </a:moveTo>
                  <a:lnTo>
                    <a:pt x="1688325" y="830935"/>
                  </a:lnTo>
                  <a:lnTo>
                    <a:pt x="1283931" y="830935"/>
                  </a:lnTo>
                  <a:lnTo>
                    <a:pt x="2092731" y="1639735"/>
                  </a:lnTo>
                  <a:lnTo>
                    <a:pt x="2092731" y="1235341"/>
                  </a:lnTo>
                  <a:close/>
                </a:path>
              </a:pathLst>
            </a:custGeom>
            <a:solidFill>
              <a:srgbClr val="FFFFFF">
                <a:alpha val="7308"/>
              </a:srgbClr>
            </a:solidFill>
            <a:scene3d>
              <a:camera prst="orthographicFront"/>
              <a:lightRig rig="threePt" dir="t"/>
            </a:scene3d>
            <a:sp3d>
              <a:bevelT w="127000"/>
            </a:sp3d>
          </p:spPr>
          <p:txBody>
            <a:bodyPr wrap="square" lIns="0" tIns="0" rIns="0" bIns="0" rtlCol="0"/>
            <a:lstStyle/>
            <a:p>
              <a:endParaRPr/>
            </a:p>
          </p:txBody>
        </p:sp>
        <p:sp>
          <p:nvSpPr>
            <p:cNvPr id="8" name="object 8"/>
            <p:cNvSpPr/>
            <p:nvPr/>
          </p:nvSpPr>
          <p:spPr>
            <a:xfrm>
              <a:off x="74066" y="4280385"/>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chemeClr val="bg2"/>
            </a:solidFill>
            <a:scene3d>
              <a:camera prst="orthographicFront"/>
              <a:lightRig rig="threePt" dir="t"/>
            </a:scene3d>
            <a:sp3d>
              <a:bevelT w="127000"/>
            </a:sp3d>
          </p:spPr>
          <p:txBody>
            <a:bodyPr wrap="square" lIns="0" tIns="0" rIns="0" bIns="0" rtlCol="0"/>
            <a:lstStyle/>
            <a:p>
              <a:endParaRPr/>
            </a:p>
          </p:txBody>
        </p:sp>
        <p:sp>
          <p:nvSpPr>
            <p:cNvPr id="9" name="object 9"/>
            <p:cNvSpPr/>
            <p:nvPr/>
          </p:nvSpPr>
          <p:spPr>
            <a:xfrm>
              <a:off x="7462431" y="3718471"/>
              <a:ext cx="1681480" cy="1424940"/>
            </a:xfrm>
            <a:custGeom>
              <a:avLst/>
              <a:gdLst/>
              <a:ahLst/>
              <a:cxnLst/>
              <a:rect l="l" t="t" r="r" b="b"/>
              <a:pathLst>
                <a:path w="1681479" h="1424939">
                  <a:moveTo>
                    <a:pt x="808799" y="604227"/>
                  </a:moveTo>
                  <a:lnTo>
                    <a:pt x="404393" y="199821"/>
                  </a:lnTo>
                  <a:lnTo>
                    <a:pt x="0" y="199821"/>
                  </a:lnTo>
                  <a:lnTo>
                    <a:pt x="808799" y="1008621"/>
                  </a:lnTo>
                  <a:lnTo>
                    <a:pt x="808799" y="604227"/>
                  </a:lnTo>
                  <a:close/>
                </a:path>
                <a:path w="1681479" h="1424939">
                  <a:moveTo>
                    <a:pt x="1448841" y="808799"/>
                  </a:moveTo>
                  <a:lnTo>
                    <a:pt x="640041" y="0"/>
                  </a:lnTo>
                  <a:lnTo>
                    <a:pt x="640041" y="404406"/>
                  </a:lnTo>
                  <a:lnTo>
                    <a:pt x="1044448" y="808799"/>
                  </a:lnTo>
                  <a:lnTo>
                    <a:pt x="1448841" y="808799"/>
                  </a:lnTo>
                  <a:close/>
                </a:path>
                <a:path w="1681479" h="1424939">
                  <a:moveTo>
                    <a:pt x="1634642" y="1424597"/>
                  </a:moveTo>
                  <a:lnTo>
                    <a:pt x="825842" y="615797"/>
                  </a:lnTo>
                  <a:lnTo>
                    <a:pt x="825842" y="1020203"/>
                  </a:lnTo>
                  <a:lnTo>
                    <a:pt x="1230249" y="1424597"/>
                  </a:lnTo>
                  <a:lnTo>
                    <a:pt x="1634642" y="1424597"/>
                  </a:lnTo>
                  <a:close/>
                </a:path>
                <a:path w="1681479" h="1424939">
                  <a:moveTo>
                    <a:pt x="1680870" y="611873"/>
                  </a:moveTo>
                  <a:lnTo>
                    <a:pt x="1276464" y="207479"/>
                  </a:lnTo>
                  <a:lnTo>
                    <a:pt x="872070" y="207479"/>
                  </a:lnTo>
                  <a:lnTo>
                    <a:pt x="1680870" y="1016279"/>
                  </a:lnTo>
                  <a:lnTo>
                    <a:pt x="1680870" y="611873"/>
                  </a:lnTo>
                  <a:close/>
                </a:path>
              </a:pathLst>
            </a:custGeom>
            <a:solidFill>
              <a:srgbClr val="FFFFFF">
                <a:alpha val="7308"/>
              </a:srgbClr>
            </a:solidFill>
            <a:scene3d>
              <a:camera prst="orthographicFront"/>
              <a:lightRig rig="threePt" dir="t"/>
            </a:scene3d>
            <a:sp3d>
              <a:bevelT w="127000"/>
            </a:sp3d>
          </p:spPr>
          <p:txBody>
            <a:bodyPr wrap="square" lIns="0" tIns="0" rIns="0" bIns="0" rtlCol="0"/>
            <a:lstStyle/>
            <a:p>
              <a:endParaRPr/>
            </a:p>
          </p:txBody>
        </p:sp>
      </p:grpSp>
      <p:sp>
        <p:nvSpPr>
          <p:cNvPr id="10" name="object 10"/>
          <p:cNvSpPr txBox="1">
            <a:spLocks noGrp="1"/>
          </p:cNvSpPr>
          <p:nvPr>
            <p:ph type="title"/>
          </p:nvPr>
        </p:nvSpPr>
        <p:spPr>
          <a:xfrm>
            <a:off x="958366" y="1087640"/>
            <a:ext cx="3488690" cy="937894"/>
          </a:xfrm>
          <a:prstGeom prst="rect">
            <a:avLst/>
          </a:prstGeom>
          <a:scene3d>
            <a:camera prst="orthographicFront"/>
            <a:lightRig rig="threePt" dir="t">
              <a:rot lat="0" lon="0" rev="1800000"/>
            </a:lightRig>
          </a:scene3d>
          <a:sp3d>
            <a:bevelT w="127000" prst="angle"/>
            <a:bevelB w="127000"/>
          </a:sp3d>
        </p:spPr>
        <p:txBody>
          <a:bodyPr vert="horz" wrap="square" lIns="0" tIns="17145" rIns="0" bIns="0" rtlCol="0">
            <a:spAutoFit/>
          </a:bodyPr>
          <a:lstStyle/>
          <a:p>
            <a:pPr marL="12700">
              <a:lnSpc>
                <a:spcPct val="100000"/>
              </a:lnSpc>
              <a:spcBef>
                <a:spcPts val="135"/>
              </a:spcBef>
            </a:pPr>
            <a:r>
              <a:rPr sz="5950" spc="-200" dirty="0"/>
              <a:t>A</a:t>
            </a:r>
            <a:r>
              <a:rPr sz="5950" spc="-110" dirty="0"/>
              <a:t>GEN</a:t>
            </a:r>
            <a:r>
              <a:rPr sz="5950" spc="-180" dirty="0"/>
              <a:t>D</a:t>
            </a:r>
            <a:r>
              <a:rPr sz="5950" spc="-140" dirty="0"/>
              <a:t>A</a:t>
            </a:r>
            <a:endParaRPr sz="5950" dirty="0"/>
          </a:p>
        </p:txBody>
      </p:sp>
      <p:sp>
        <p:nvSpPr>
          <p:cNvPr id="11" name="object 11"/>
          <p:cNvSpPr/>
          <p:nvPr/>
        </p:nvSpPr>
        <p:spPr>
          <a:xfrm>
            <a:off x="726848" y="2533644"/>
            <a:ext cx="4347891" cy="2455195"/>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57023" y="2498465"/>
            <a:ext cx="2347595" cy="2082800"/>
          </a:xfrm>
          <a:prstGeom prst="rect">
            <a:avLst/>
          </a:prstGeom>
        </p:spPr>
        <p:txBody>
          <a:bodyPr vert="horz" wrap="square" lIns="0" tIns="149860" rIns="0" bIns="0" rtlCol="0">
            <a:spAutoFit/>
          </a:bodyPr>
          <a:lstStyle/>
          <a:p>
            <a:pPr marL="12700">
              <a:lnSpc>
                <a:spcPct val="100000"/>
              </a:lnSpc>
              <a:spcBef>
                <a:spcPts val="1180"/>
              </a:spcBef>
              <a:tabLst>
                <a:tab pos="469265" algn="l"/>
              </a:tabLst>
            </a:pPr>
            <a:r>
              <a:rPr sz="1800" dirty="0">
                <a:solidFill>
                  <a:srgbClr val="FFFFFF"/>
                </a:solidFill>
                <a:latin typeface="AoyagiKouzanFontT"/>
                <a:cs typeface="AoyagiKouzanFontT"/>
              </a:rPr>
              <a:t>➔	</a:t>
            </a:r>
            <a:r>
              <a:rPr sz="1800" spc="15" dirty="0">
                <a:solidFill>
                  <a:srgbClr val="FFFFFF"/>
                </a:solidFill>
                <a:latin typeface="Verdana"/>
                <a:cs typeface="Verdana"/>
              </a:rPr>
              <a:t>INTRODUCTION</a:t>
            </a:r>
            <a:endParaRPr sz="1800">
              <a:latin typeface="Verdana"/>
              <a:cs typeface="Verdana"/>
            </a:endParaRPr>
          </a:p>
          <a:p>
            <a:pPr marL="12700">
              <a:lnSpc>
                <a:spcPct val="100000"/>
              </a:lnSpc>
              <a:spcBef>
                <a:spcPts val="1080"/>
              </a:spcBef>
              <a:tabLst>
                <a:tab pos="469265" algn="l"/>
              </a:tabLst>
            </a:pPr>
            <a:r>
              <a:rPr sz="1800" dirty="0">
                <a:solidFill>
                  <a:srgbClr val="FFFFFF"/>
                </a:solidFill>
                <a:latin typeface="AoyagiKouzanFontT"/>
                <a:cs typeface="AoyagiKouzanFontT"/>
              </a:rPr>
              <a:t>➔	</a:t>
            </a:r>
            <a:r>
              <a:rPr sz="1800" spc="25" dirty="0">
                <a:solidFill>
                  <a:srgbClr val="FFFFFF"/>
                </a:solidFill>
                <a:latin typeface="Verdana"/>
                <a:cs typeface="Verdana"/>
              </a:rPr>
              <a:t>FEATURES</a:t>
            </a:r>
            <a:endParaRPr sz="1800">
              <a:latin typeface="Verdana"/>
              <a:cs typeface="Verdana"/>
            </a:endParaRPr>
          </a:p>
          <a:p>
            <a:pPr marL="12700">
              <a:lnSpc>
                <a:spcPct val="100000"/>
              </a:lnSpc>
              <a:spcBef>
                <a:spcPts val="1080"/>
              </a:spcBef>
              <a:tabLst>
                <a:tab pos="469265" algn="l"/>
              </a:tabLst>
            </a:pPr>
            <a:r>
              <a:rPr sz="1800" dirty="0">
                <a:solidFill>
                  <a:srgbClr val="FFFFFF"/>
                </a:solidFill>
                <a:latin typeface="AoyagiKouzanFontT"/>
                <a:cs typeface="AoyagiKouzanFontT"/>
              </a:rPr>
              <a:t>➔	</a:t>
            </a:r>
            <a:r>
              <a:rPr sz="1800" spc="45" dirty="0">
                <a:solidFill>
                  <a:srgbClr val="FFFFFF"/>
                </a:solidFill>
                <a:latin typeface="Verdana"/>
                <a:cs typeface="Verdana"/>
              </a:rPr>
              <a:t>WORKING</a:t>
            </a:r>
            <a:endParaRPr sz="1800">
              <a:latin typeface="Verdana"/>
              <a:cs typeface="Verdana"/>
            </a:endParaRPr>
          </a:p>
          <a:p>
            <a:pPr marL="12700">
              <a:lnSpc>
                <a:spcPct val="100000"/>
              </a:lnSpc>
              <a:spcBef>
                <a:spcPts val="1080"/>
              </a:spcBef>
              <a:tabLst>
                <a:tab pos="469265" algn="l"/>
              </a:tabLst>
            </a:pPr>
            <a:r>
              <a:rPr sz="1800" dirty="0">
                <a:solidFill>
                  <a:srgbClr val="FFFFFF"/>
                </a:solidFill>
                <a:latin typeface="AoyagiKouzanFontT"/>
                <a:cs typeface="AoyagiKouzanFontT"/>
              </a:rPr>
              <a:t>➔	</a:t>
            </a:r>
            <a:r>
              <a:rPr sz="1800" spc="50" dirty="0">
                <a:solidFill>
                  <a:srgbClr val="FFFFFF"/>
                </a:solidFill>
                <a:latin typeface="Verdana"/>
                <a:cs typeface="Verdana"/>
              </a:rPr>
              <a:t>CHALLENGES</a:t>
            </a:r>
            <a:endParaRPr sz="1800">
              <a:latin typeface="Verdana"/>
              <a:cs typeface="Verdana"/>
            </a:endParaRPr>
          </a:p>
          <a:p>
            <a:pPr marL="12700">
              <a:lnSpc>
                <a:spcPct val="100000"/>
              </a:lnSpc>
              <a:spcBef>
                <a:spcPts val="1080"/>
              </a:spcBef>
              <a:tabLst>
                <a:tab pos="469265" algn="l"/>
              </a:tabLst>
            </a:pPr>
            <a:r>
              <a:rPr sz="1800" dirty="0">
                <a:solidFill>
                  <a:srgbClr val="FFFFFF"/>
                </a:solidFill>
                <a:latin typeface="AoyagiKouzanFontT"/>
                <a:cs typeface="AoyagiKouzanFontT"/>
              </a:rPr>
              <a:t>➔	</a:t>
            </a:r>
            <a:r>
              <a:rPr sz="1800" spc="55" dirty="0">
                <a:solidFill>
                  <a:srgbClr val="FFFFFF"/>
                </a:solidFill>
                <a:latin typeface="Verdana"/>
                <a:cs typeface="Verdana"/>
              </a:rPr>
              <a:t>FUTURE</a:t>
            </a:r>
            <a:r>
              <a:rPr sz="1800" spc="-185" dirty="0">
                <a:solidFill>
                  <a:srgbClr val="FFFFFF"/>
                </a:solidFill>
                <a:latin typeface="Verdana"/>
                <a:cs typeface="Verdana"/>
              </a:rPr>
              <a:t> </a:t>
            </a:r>
            <a:r>
              <a:rPr sz="1800" spc="100" dirty="0">
                <a:solidFill>
                  <a:srgbClr val="FFFFFF"/>
                </a:solidFill>
                <a:latin typeface="Verdana"/>
                <a:cs typeface="Verdana"/>
              </a:rPr>
              <a:t>WORK</a:t>
            </a:r>
            <a:endParaRPr sz="18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6498" y="323584"/>
            <a:ext cx="3154045" cy="482600"/>
          </a:xfrm>
          <a:prstGeom prst="rect">
            <a:avLst/>
          </a:prstGeom>
        </p:spPr>
        <p:txBody>
          <a:bodyPr vert="horz" wrap="square" lIns="0" tIns="12700" rIns="0" bIns="0" rtlCol="0">
            <a:spAutoFit/>
          </a:bodyPr>
          <a:lstStyle/>
          <a:p>
            <a:pPr marL="12700">
              <a:lnSpc>
                <a:spcPct val="100000"/>
              </a:lnSpc>
              <a:spcBef>
                <a:spcPts val="100"/>
              </a:spcBef>
            </a:pPr>
            <a:r>
              <a:rPr lang="en-IN" spc="-200" dirty="0"/>
              <a:t>INTRODUCTION</a:t>
            </a:r>
          </a:p>
        </p:txBody>
      </p:sp>
      <p:sp>
        <p:nvSpPr>
          <p:cNvPr id="3" name="object 3"/>
          <p:cNvSpPr txBox="1"/>
          <p:nvPr/>
        </p:nvSpPr>
        <p:spPr>
          <a:xfrm>
            <a:off x="1411672" y="1226065"/>
            <a:ext cx="7163434" cy="2493568"/>
          </a:xfrm>
          <a:prstGeom prst="rect">
            <a:avLst/>
          </a:prstGeom>
        </p:spPr>
        <p:txBody>
          <a:bodyPr vert="horz" wrap="square" lIns="0" tIns="12700" rIns="0" bIns="0" rtlCol="0">
            <a:spAutoFit/>
          </a:bodyPr>
          <a:lstStyle/>
          <a:p>
            <a:pPr marL="494665" marR="539750" indent="-482600">
              <a:lnSpc>
                <a:spcPct val="114999"/>
              </a:lnSpc>
              <a:spcBef>
                <a:spcPts val="100"/>
              </a:spcBef>
              <a:buFont typeface="AoyagiKouzanFontT"/>
              <a:buChar char="➢"/>
              <a:tabLst>
                <a:tab pos="494665" algn="l"/>
                <a:tab pos="495300" algn="l"/>
              </a:tabLst>
            </a:pPr>
            <a:r>
              <a:rPr lang="en-US" sz="2000" spc="20" dirty="0">
                <a:solidFill>
                  <a:srgbClr val="FFFFFF"/>
                </a:solidFill>
                <a:latin typeface="Verdana"/>
                <a:cs typeface="Verdana"/>
              </a:rPr>
              <a:t>The project aims to develop a Typing speed game .</a:t>
            </a:r>
          </a:p>
          <a:p>
            <a:pPr marL="494665" marR="539750" indent="-482600">
              <a:lnSpc>
                <a:spcPct val="114999"/>
              </a:lnSpc>
              <a:spcBef>
                <a:spcPts val="100"/>
              </a:spcBef>
              <a:buFont typeface="AoyagiKouzanFontT"/>
              <a:buChar char="➢"/>
              <a:tabLst>
                <a:tab pos="494665" algn="l"/>
                <a:tab pos="495300" algn="l"/>
              </a:tabLst>
            </a:pPr>
            <a:r>
              <a:rPr lang="en-US" sz="2000" spc="20" dirty="0">
                <a:solidFill>
                  <a:srgbClr val="FFFFFF"/>
                </a:solidFill>
                <a:latin typeface="Verdana"/>
                <a:cs typeface="Verdana"/>
              </a:rPr>
              <a:t>Type-go helps to test and improve the typing speed of a person.</a:t>
            </a:r>
          </a:p>
          <a:p>
            <a:pPr marL="494665" marR="539750" indent="-482600">
              <a:lnSpc>
                <a:spcPct val="114999"/>
              </a:lnSpc>
              <a:spcBef>
                <a:spcPts val="100"/>
              </a:spcBef>
              <a:buFont typeface="AoyagiKouzanFontT"/>
              <a:buChar char="➢"/>
              <a:tabLst>
                <a:tab pos="494665" algn="l"/>
                <a:tab pos="495300" algn="l"/>
              </a:tabLst>
            </a:pPr>
            <a:r>
              <a:rPr lang="en-US" sz="2000" spc="20" dirty="0">
                <a:solidFill>
                  <a:srgbClr val="FFFFFF"/>
                </a:solidFill>
                <a:latin typeface="Verdana"/>
                <a:cs typeface="Verdana"/>
              </a:rPr>
              <a:t>It is multiplayer game.</a:t>
            </a:r>
          </a:p>
          <a:p>
            <a:pPr marL="494665" marR="539750" indent="-482600">
              <a:lnSpc>
                <a:spcPct val="114999"/>
              </a:lnSpc>
              <a:spcBef>
                <a:spcPts val="100"/>
              </a:spcBef>
              <a:buFont typeface="AoyagiKouzanFontT"/>
              <a:buChar char="➢"/>
              <a:tabLst>
                <a:tab pos="494665" algn="l"/>
                <a:tab pos="495300" algn="l"/>
              </a:tabLst>
            </a:pPr>
            <a:r>
              <a:rPr lang="en-US" sz="2000" spc="20" dirty="0">
                <a:solidFill>
                  <a:srgbClr val="FFFFFF"/>
                </a:solidFill>
                <a:latin typeface="Verdana"/>
                <a:cs typeface="Verdana"/>
              </a:rPr>
              <a:t>one can create or can join the room created by their by friend.</a:t>
            </a:r>
            <a:endParaRPr lang="en-IN" sz="2000" spc="20" dirty="0">
              <a:solidFill>
                <a:srgbClr val="FFFFFF"/>
              </a:solidFill>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51534"/>
            <a:ext cx="2743199" cy="474489"/>
          </a:xfrm>
          <a:prstGeom prst="rect">
            <a:avLst/>
          </a:prstGeom>
        </p:spPr>
        <p:txBody>
          <a:bodyPr vert="horz" wrap="square" lIns="0" tIns="12700" rIns="0" bIns="0" rtlCol="0">
            <a:spAutoFit/>
          </a:bodyPr>
          <a:lstStyle/>
          <a:p>
            <a:pPr marL="502920">
              <a:lnSpc>
                <a:spcPct val="100000"/>
              </a:lnSpc>
              <a:spcBef>
                <a:spcPts val="100"/>
              </a:spcBef>
            </a:pPr>
            <a:r>
              <a:rPr spc="-40" dirty="0"/>
              <a:t>FE</a:t>
            </a:r>
            <a:r>
              <a:rPr spc="-190" dirty="0"/>
              <a:t>A</a:t>
            </a:r>
            <a:r>
              <a:rPr spc="-280" dirty="0"/>
              <a:t>T</a:t>
            </a:r>
            <a:r>
              <a:rPr spc="-130" dirty="0"/>
              <a:t>URES</a:t>
            </a:r>
          </a:p>
        </p:txBody>
      </p:sp>
      <p:sp>
        <p:nvSpPr>
          <p:cNvPr id="3" name="object 3"/>
          <p:cNvSpPr txBox="1"/>
          <p:nvPr/>
        </p:nvSpPr>
        <p:spPr>
          <a:xfrm>
            <a:off x="1445760" y="1480534"/>
            <a:ext cx="5118100" cy="2717165"/>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lang="en-IN" sz="2000" spc="5" dirty="0">
                <a:solidFill>
                  <a:srgbClr val="FFFFFF"/>
                </a:solidFill>
                <a:latin typeface="Verdana"/>
                <a:cs typeface="Verdana"/>
              </a:rPr>
              <a:t> A multiplayer game .</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85" dirty="0">
                <a:solidFill>
                  <a:srgbClr val="FFFFFF"/>
                </a:solidFill>
                <a:latin typeface="Verdana"/>
                <a:cs typeface="Verdana"/>
              </a:rPr>
              <a:t>User can create or join rooms</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60" dirty="0">
                <a:solidFill>
                  <a:srgbClr val="FFFFFF"/>
                </a:solidFill>
                <a:latin typeface="Verdana"/>
                <a:cs typeface="Verdana"/>
              </a:rPr>
              <a:t> Improves typing skills</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5" dirty="0">
                <a:solidFill>
                  <a:srgbClr val="FFFFFF"/>
                </a:solidFill>
                <a:latin typeface="Verdana"/>
                <a:cs typeface="Verdana"/>
              </a:rPr>
              <a:t> Validation</a:t>
            </a:r>
            <a:endParaRPr sz="20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02920">
              <a:lnSpc>
                <a:spcPct val="100000"/>
              </a:lnSpc>
              <a:spcBef>
                <a:spcPts val="100"/>
              </a:spcBef>
            </a:pPr>
            <a:r>
              <a:rPr spc="-40" dirty="0"/>
              <a:t>FE</a:t>
            </a:r>
            <a:r>
              <a:rPr spc="-190" dirty="0"/>
              <a:t>A</a:t>
            </a:r>
            <a:r>
              <a:rPr spc="-280" dirty="0"/>
              <a:t>T</a:t>
            </a:r>
            <a:r>
              <a:rPr spc="-130" dirty="0"/>
              <a:t>URES</a:t>
            </a:r>
          </a:p>
        </p:txBody>
      </p:sp>
      <p:sp>
        <p:nvSpPr>
          <p:cNvPr id="3" name="object 3"/>
          <p:cNvSpPr txBox="1"/>
          <p:nvPr/>
        </p:nvSpPr>
        <p:spPr>
          <a:xfrm>
            <a:off x="1445760" y="1473533"/>
            <a:ext cx="5085080" cy="3005951"/>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lang="en-IN" sz="2000" spc="45" dirty="0">
                <a:solidFill>
                  <a:srgbClr val="FFFFFF"/>
                </a:solidFill>
                <a:latin typeface="Verdana"/>
                <a:cs typeface="Verdana"/>
              </a:rPr>
              <a:t> Test typing speed with wordcount      per minute.</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55" dirty="0">
                <a:solidFill>
                  <a:srgbClr val="FFFFFF"/>
                </a:solidFill>
                <a:latin typeface="Verdana"/>
                <a:cs typeface="Verdana"/>
              </a:rPr>
              <a:t> Interacts with your friends.</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50" dirty="0">
                <a:solidFill>
                  <a:srgbClr val="FFFFFF"/>
                </a:solidFill>
                <a:latin typeface="Verdana"/>
                <a:cs typeface="Verdana"/>
              </a:rPr>
              <a:t> Clean user’s interface.</a:t>
            </a:r>
            <a:endParaRPr sz="2000" dirty="0">
              <a:latin typeface="Verdana"/>
              <a:cs typeface="Verdana"/>
            </a:endParaRPr>
          </a:p>
          <a:p>
            <a:pPr>
              <a:lnSpc>
                <a:spcPct val="100000"/>
              </a:lnSpc>
              <a:spcBef>
                <a:spcPts val="35"/>
              </a:spcBef>
              <a:buClr>
                <a:srgbClr val="FFFFFF"/>
              </a:buClr>
              <a:buFont typeface="Arial"/>
              <a:buChar char="●"/>
            </a:pPr>
            <a:endParaRPr sz="3150" dirty="0">
              <a:latin typeface="Verdana"/>
              <a:cs typeface="Verdana"/>
            </a:endParaRPr>
          </a:p>
          <a:p>
            <a:pPr marL="394335" indent="-382270">
              <a:lnSpc>
                <a:spcPct val="100000"/>
              </a:lnSpc>
              <a:buFont typeface="Arial"/>
              <a:buChar char="●"/>
              <a:tabLst>
                <a:tab pos="394335" algn="l"/>
                <a:tab pos="394970" algn="l"/>
              </a:tabLst>
            </a:pPr>
            <a:r>
              <a:rPr lang="en-IN" sz="2000" spc="-95" dirty="0">
                <a:solidFill>
                  <a:srgbClr val="FFFFFF"/>
                </a:solidFill>
                <a:latin typeface="Verdana"/>
                <a:cs typeface="Verdana"/>
              </a:rPr>
              <a:t> A responsive UI</a:t>
            </a:r>
            <a:endParaRPr sz="20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8385" y="547008"/>
            <a:ext cx="3395979" cy="482600"/>
          </a:xfrm>
          <a:prstGeom prst="rect">
            <a:avLst/>
          </a:prstGeom>
        </p:spPr>
        <p:txBody>
          <a:bodyPr vert="horz" wrap="square" lIns="0" tIns="12700" rIns="0" bIns="0" rtlCol="0">
            <a:spAutoFit/>
          </a:bodyPr>
          <a:lstStyle/>
          <a:p>
            <a:pPr marL="12700">
              <a:lnSpc>
                <a:spcPct val="100000"/>
              </a:lnSpc>
              <a:spcBef>
                <a:spcPts val="100"/>
              </a:spcBef>
            </a:pPr>
            <a:r>
              <a:rPr spc="-45" dirty="0"/>
              <a:t>HOW </a:t>
            </a:r>
            <a:r>
              <a:rPr spc="-459" dirty="0"/>
              <a:t>IT</a:t>
            </a:r>
            <a:r>
              <a:rPr spc="-420" dirty="0"/>
              <a:t> </a:t>
            </a:r>
            <a:r>
              <a:rPr spc="-135" dirty="0"/>
              <a:t>WORKS?</a:t>
            </a:r>
          </a:p>
        </p:txBody>
      </p:sp>
      <p:sp>
        <p:nvSpPr>
          <p:cNvPr id="3" name="object 3"/>
          <p:cNvSpPr txBox="1"/>
          <p:nvPr/>
        </p:nvSpPr>
        <p:spPr>
          <a:xfrm>
            <a:off x="1430523" y="1686839"/>
            <a:ext cx="7438390" cy="2960554"/>
          </a:xfrm>
          <a:prstGeom prst="rect">
            <a:avLst/>
          </a:prstGeom>
        </p:spPr>
        <p:txBody>
          <a:bodyPr vert="horz" wrap="square" lIns="0" tIns="12700" rIns="0" bIns="0" rtlCol="0">
            <a:spAutoFit/>
          </a:bodyPr>
          <a:lstStyle/>
          <a:p>
            <a:pPr>
              <a:lnSpc>
                <a:spcPct val="100000"/>
              </a:lnSpc>
              <a:buClr>
                <a:srgbClr val="FFFFFF"/>
              </a:buClr>
              <a:buFont typeface="AoyagiKouzanFontT"/>
              <a:buChar char="❖"/>
            </a:pPr>
            <a:r>
              <a:rPr lang="en-IN" sz="2200" dirty="0">
                <a:latin typeface="Verdana"/>
                <a:cs typeface="Verdana"/>
              </a:rPr>
              <a:t>   </a:t>
            </a:r>
            <a:r>
              <a:rPr lang="en-IN" sz="2200" dirty="0">
                <a:solidFill>
                  <a:schemeClr val="bg1"/>
                </a:solidFill>
                <a:latin typeface="Verdana"/>
                <a:cs typeface="Verdana"/>
              </a:rPr>
              <a:t>It starts with interactive user interface in which    </a:t>
            </a:r>
          </a:p>
          <a:p>
            <a:pPr>
              <a:lnSpc>
                <a:spcPct val="100000"/>
              </a:lnSpc>
              <a:buClr>
                <a:srgbClr val="FFFFFF"/>
              </a:buClr>
            </a:pPr>
            <a:r>
              <a:rPr lang="en-IN" sz="2200" dirty="0">
                <a:solidFill>
                  <a:schemeClr val="bg1"/>
                </a:solidFill>
                <a:latin typeface="Verdana"/>
                <a:cs typeface="Verdana"/>
              </a:rPr>
              <a:t>      a player have two options he can create a new           </a:t>
            </a:r>
          </a:p>
          <a:p>
            <a:pPr>
              <a:lnSpc>
                <a:spcPct val="100000"/>
              </a:lnSpc>
              <a:buClr>
                <a:srgbClr val="FFFFFF"/>
              </a:buClr>
            </a:pPr>
            <a:r>
              <a:rPr lang="en-IN" sz="2200" dirty="0">
                <a:solidFill>
                  <a:schemeClr val="bg1"/>
                </a:solidFill>
                <a:latin typeface="Verdana"/>
                <a:cs typeface="Verdana"/>
              </a:rPr>
              <a:t>      room or can join a room with specific room id </a:t>
            </a:r>
          </a:p>
          <a:p>
            <a:pPr>
              <a:lnSpc>
                <a:spcPct val="100000"/>
              </a:lnSpc>
              <a:buClr>
                <a:srgbClr val="FFFFFF"/>
              </a:buClr>
            </a:pPr>
            <a:r>
              <a:rPr lang="en-IN" sz="2200" dirty="0">
                <a:solidFill>
                  <a:schemeClr val="bg1"/>
                </a:solidFill>
                <a:latin typeface="Verdana"/>
                <a:cs typeface="Verdana"/>
              </a:rPr>
              <a:t>      given by their admin friend.</a:t>
            </a:r>
            <a:endParaRPr sz="2200" dirty="0">
              <a:latin typeface="Verdana"/>
              <a:cs typeface="Verdana"/>
            </a:endParaRPr>
          </a:p>
          <a:p>
            <a:pPr marL="481965" marR="714375" indent="-469900">
              <a:lnSpc>
                <a:spcPct val="114999"/>
              </a:lnSpc>
              <a:buFont typeface="AoyagiKouzanFontT"/>
              <a:buChar char="❖"/>
              <a:tabLst>
                <a:tab pos="481965" algn="l"/>
                <a:tab pos="482600" algn="l"/>
              </a:tabLst>
            </a:pPr>
            <a:r>
              <a:rPr lang="en-IN" sz="1900" spc="-125" dirty="0">
                <a:solidFill>
                  <a:srgbClr val="FFFFFF"/>
                </a:solidFill>
                <a:latin typeface="Verdana"/>
                <a:cs typeface="Verdana"/>
              </a:rPr>
              <a:t> </a:t>
            </a:r>
            <a:r>
              <a:rPr sz="1900" spc="-125" dirty="0">
                <a:solidFill>
                  <a:srgbClr val="FFFFFF"/>
                </a:solidFill>
                <a:latin typeface="Verdana"/>
                <a:cs typeface="Verdana"/>
              </a:rPr>
              <a:t>If</a:t>
            </a:r>
            <a:r>
              <a:rPr sz="1900" spc="-175" dirty="0">
                <a:solidFill>
                  <a:srgbClr val="FFFFFF"/>
                </a:solidFill>
                <a:latin typeface="Verdana"/>
                <a:cs typeface="Verdana"/>
              </a:rPr>
              <a:t> </a:t>
            </a:r>
            <a:r>
              <a:rPr lang="en-IN" sz="1900" spc="5" dirty="0">
                <a:solidFill>
                  <a:srgbClr val="FFFFFF"/>
                </a:solidFill>
                <a:latin typeface="Verdana"/>
                <a:cs typeface="Verdana"/>
              </a:rPr>
              <a:t>a player creates  room with a id that  is already  in a ongoing process  then it will show error</a:t>
            </a:r>
            <a:r>
              <a:rPr lang="en-IN" sz="1900" spc="-20" dirty="0">
                <a:solidFill>
                  <a:srgbClr val="FFFFFF"/>
                </a:solidFill>
                <a:latin typeface="Verdana"/>
                <a:cs typeface="Verdana"/>
              </a:rPr>
              <a:t> that a game is already in a running process with this id.</a:t>
            </a:r>
            <a:endParaRPr sz="1900" dirty="0">
              <a:latin typeface="Verdana"/>
              <a:cs typeface="Verdana"/>
            </a:endParaRPr>
          </a:p>
          <a:p>
            <a:pPr>
              <a:lnSpc>
                <a:spcPct val="100000"/>
              </a:lnSpc>
              <a:spcBef>
                <a:spcPts val="40"/>
              </a:spcBef>
              <a:buClr>
                <a:srgbClr val="FFFFFF"/>
              </a:buClr>
              <a:buFont typeface="AoyagiKouzanFontT"/>
              <a:buChar char="❖"/>
            </a:pPr>
            <a:r>
              <a:rPr lang="en-IN" sz="1900" dirty="0">
                <a:latin typeface="Verdana"/>
                <a:cs typeface="Verdana"/>
              </a:rPr>
              <a:t>  </a:t>
            </a:r>
            <a:r>
              <a:rPr lang="en-IN" sz="1900" dirty="0">
                <a:solidFill>
                  <a:schemeClr val="bg1"/>
                </a:solidFill>
                <a:latin typeface="Verdana"/>
                <a:cs typeface="Verdana"/>
              </a:rPr>
              <a:t> After successfully joining of all players the admin start</a:t>
            </a:r>
          </a:p>
          <a:p>
            <a:pPr>
              <a:lnSpc>
                <a:spcPct val="100000"/>
              </a:lnSpc>
              <a:spcBef>
                <a:spcPts val="40"/>
              </a:spcBef>
              <a:buClr>
                <a:srgbClr val="FFFFFF"/>
              </a:buClr>
            </a:pPr>
            <a:r>
              <a:rPr lang="en-IN" sz="1900" dirty="0">
                <a:solidFill>
                  <a:schemeClr val="bg1"/>
                </a:solidFill>
                <a:latin typeface="Verdana"/>
                <a:cs typeface="Verdana"/>
              </a:rPr>
              <a:t>      the game by clicking on start button.    </a:t>
            </a:r>
            <a:r>
              <a:rPr lang="en-IN" sz="1900" dirty="0">
                <a:latin typeface="Verdana"/>
                <a:cs typeface="Verdana"/>
              </a:rPr>
              <a:t>   </a:t>
            </a:r>
            <a:endParaRPr sz="245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C4C34-2E72-4F8C-B183-02F8DA0D4EE8}"/>
              </a:ext>
            </a:extLst>
          </p:cNvPr>
          <p:cNvPicPr>
            <a:picLocks noChangeAspect="1"/>
          </p:cNvPicPr>
          <p:nvPr/>
        </p:nvPicPr>
        <p:blipFill>
          <a:blip r:embed="rId2"/>
          <a:stretch>
            <a:fillRect/>
          </a:stretch>
        </p:blipFill>
        <p:spPr>
          <a:xfrm>
            <a:off x="1066800" y="284626"/>
            <a:ext cx="7239000" cy="44969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1265" y="453058"/>
            <a:ext cx="1851660" cy="436880"/>
          </a:xfrm>
          <a:prstGeom prst="rect">
            <a:avLst/>
          </a:prstGeom>
        </p:spPr>
        <p:txBody>
          <a:bodyPr vert="horz" wrap="square" lIns="0" tIns="12700" rIns="0" bIns="0" rtlCol="0">
            <a:spAutoFit/>
          </a:bodyPr>
          <a:lstStyle/>
          <a:p>
            <a:pPr marL="12700">
              <a:lnSpc>
                <a:spcPct val="100000"/>
              </a:lnSpc>
              <a:spcBef>
                <a:spcPts val="100"/>
              </a:spcBef>
            </a:pPr>
            <a:r>
              <a:rPr sz="2700" spc="-20" dirty="0"/>
              <a:t>W</a:t>
            </a:r>
            <a:r>
              <a:rPr sz="2700" spc="-185" dirty="0"/>
              <a:t>ORKING</a:t>
            </a:r>
            <a:endParaRPr sz="2700"/>
          </a:p>
        </p:txBody>
      </p:sp>
      <p:sp>
        <p:nvSpPr>
          <p:cNvPr id="3" name="object 3"/>
          <p:cNvSpPr txBox="1"/>
          <p:nvPr/>
        </p:nvSpPr>
        <p:spPr>
          <a:xfrm>
            <a:off x="1066800" y="1584690"/>
            <a:ext cx="7204997" cy="2809039"/>
          </a:xfrm>
          <a:prstGeom prst="rect">
            <a:avLst/>
          </a:prstGeom>
        </p:spPr>
        <p:txBody>
          <a:bodyPr vert="horz" wrap="square" lIns="0" tIns="12700" rIns="0" bIns="0" rtlCol="0">
            <a:spAutoFit/>
          </a:bodyPr>
          <a:lstStyle/>
          <a:p>
            <a:pPr marL="494665" marR="5080" indent="-482600">
              <a:lnSpc>
                <a:spcPct val="114999"/>
              </a:lnSpc>
              <a:spcBef>
                <a:spcPts val="100"/>
              </a:spcBef>
              <a:buFont typeface="AoyagiKouzanFontT"/>
              <a:buChar char="➢"/>
              <a:tabLst>
                <a:tab pos="494665" algn="l"/>
                <a:tab pos="495300" algn="l"/>
              </a:tabLst>
            </a:pPr>
            <a:r>
              <a:rPr lang="en-IN" sz="2000" spc="-65" dirty="0">
                <a:solidFill>
                  <a:srgbClr val="FFFFFF"/>
                </a:solidFill>
                <a:latin typeface="Verdana"/>
                <a:cs typeface="Verdana"/>
              </a:rPr>
              <a:t> After the games the starts all players will get display a same </a:t>
            </a:r>
            <a:r>
              <a:rPr lang="en-IN" sz="2000" spc="-65" dirty="0" err="1">
                <a:solidFill>
                  <a:srgbClr val="FFFFFF"/>
                </a:solidFill>
                <a:latin typeface="Verdana"/>
                <a:cs typeface="Verdana"/>
              </a:rPr>
              <a:t>paragaraph</a:t>
            </a:r>
            <a:r>
              <a:rPr lang="en-IN" sz="2000" spc="-65" dirty="0">
                <a:solidFill>
                  <a:srgbClr val="FFFFFF"/>
                </a:solidFill>
                <a:latin typeface="Verdana"/>
                <a:cs typeface="Verdana"/>
              </a:rPr>
              <a:t> of 4-5 lines and they can also see each other’s progressive bar which will be increasing as they writes paragraph and when game finishes all player can see each other’s results with wordcount per </a:t>
            </a:r>
            <a:r>
              <a:rPr lang="en-IN" sz="2000" spc="-65" dirty="0" err="1">
                <a:solidFill>
                  <a:srgbClr val="FFFFFF"/>
                </a:solidFill>
                <a:latin typeface="Verdana"/>
                <a:cs typeface="Verdana"/>
              </a:rPr>
              <a:t>minute.However</a:t>
            </a:r>
            <a:r>
              <a:rPr lang="en-IN" sz="2000" spc="-65" dirty="0">
                <a:solidFill>
                  <a:srgbClr val="FFFFFF"/>
                </a:solidFill>
                <a:latin typeface="Verdana"/>
                <a:cs typeface="Verdana"/>
              </a:rPr>
              <a:t> If the admin left the game due to any reason the game will stopped there and other  user  will display with a message(Admin left the game).</a:t>
            </a:r>
            <a:endParaRPr sz="200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6A9C4-497E-47B1-ADAD-21817F677D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6800" y="515354"/>
            <a:ext cx="7315200" cy="4112791"/>
          </a:xfrm>
          <a:prstGeom prst="rect">
            <a:avLst/>
          </a:prstGeom>
        </p:spPr>
      </p:pic>
    </p:spTree>
    <p:extLst>
      <p:ext uri="{BB962C8B-B14F-4D97-AF65-F5344CB8AC3E}">
        <p14:creationId xmlns:p14="http://schemas.microsoft.com/office/powerpoint/2010/main" val="4045567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TotalTime>
  <Words>345</Words>
  <Application>Microsoft Office PowerPoint</Application>
  <PresentationFormat>On-screen Show (16:9)</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AoyagiKouzanFontT</vt:lpstr>
      <vt:lpstr>Arial</vt:lpstr>
      <vt:lpstr>Calibri</vt:lpstr>
      <vt:lpstr>Verdana</vt:lpstr>
      <vt:lpstr>Office Theme</vt:lpstr>
      <vt:lpstr>Type Go</vt:lpstr>
      <vt:lpstr>AGENDA</vt:lpstr>
      <vt:lpstr>INTRODUCTION</vt:lpstr>
      <vt:lpstr>FEATURES</vt:lpstr>
      <vt:lpstr>FEATURES</vt:lpstr>
      <vt:lpstr>HOW IT WORKS?</vt:lpstr>
      <vt:lpstr>PowerPoint Presentation</vt:lpstr>
      <vt:lpstr>WORKING</vt:lpstr>
      <vt:lpstr>PowerPoint Presentation</vt:lpstr>
      <vt:lpstr>PowerPoint Presentation</vt:lpstr>
      <vt:lpstr>CHALLENGES FACED</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hp</dc:creator>
  <cp:lastModifiedBy>raghav kapoor</cp:lastModifiedBy>
  <cp:revision>29</cp:revision>
  <dcterms:created xsi:type="dcterms:W3CDTF">2021-06-09T18:00:43Z</dcterms:created>
  <dcterms:modified xsi:type="dcterms:W3CDTF">2021-06-10T04:54:11Z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2021-06-09T00:00:00Z</vt:filetime>
  </property>
</Properties>
</file>