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5" r:id="rId2"/>
    <p:sldId id="257" r:id="rId3"/>
    <p:sldId id="271" r:id="rId4"/>
    <p:sldId id="26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9" y="67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2DE-CCA9-4FB5-905D-E8BF70FD3BB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0E3456-CA0A-4076-83F5-96FCA0F5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10" y="2932676"/>
            <a:ext cx="5460274" cy="613954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Institute of Science Technology and Research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5412D4-AED1-49B5-A3FE-B6B64067C23D}"/>
              </a:ext>
            </a:extLst>
          </p:cNvPr>
          <p:cNvSpPr txBox="1">
            <a:spLocks/>
          </p:cNvSpPr>
          <p:nvPr/>
        </p:nvSpPr>
        <p:spPr>
          <a:xfrm>
            <a:off x="1008529" y="3965825"/>
            <a:ext cx="4334180" cy="240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Jagdeep Pandey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Aachal Amne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Laxmi Agrawal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Bhavna Sahu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Kushagra Chaube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0A2EC-C7DE-4243-87ED-68445188E785}"/>
              </a:ext>
            </a:extLst>
          </p:cNvPr>
          <p:cNvSpPr txBox="1"/>
          <p:nvPr/>
        </p:nvSpPr>
        <p:spPr>
          <a:xfrm>
            <a:off x="6337020" y="4629064"/>
            <a:ext cx="5355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Dharmendra Narayan Jha</a:t>
            </a:r>
          </a:p>
          <a:p>
            <a:r>
              <a:rPr lang="en-GB" b="1" dirty="0"/>
              <a:t>Post: </a:t>
            </a:r>
            <a:r>
              <a:rPr lang="en-GB" dirty="0"/>
              <a:t>Assistant Professor in CSE department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5B0DE-6B6D-4FAE-91E7-F24065DA0DB4}"/>
              </a:ext>
            </a:extLst>
          </p:cNvPr>
          <p:cNvSpPr txBox="1"/>
          <p:nvPr/>
        </p:nvSpPr>
        <p:spPr>
          <a:xfrm>
            <a:off x="736847" y="279493"/>
            <a:ext cx="106176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Title:</a:t>
            </a:r>
            <a:r>
              <a:rPr lang="en-US" dirty="0"/>
              <a:t>Maintaining police station wise data of all thieves, gangsters, vehicle thieves, masked/hidden people.  Maintaining the data of all criminals along with their previously registered crimes and the actions taken against the crime </a:t>
            </a:r>
          </a:p>
          <a:p>
            <a:pPr algn="ctr"/>
            <a:r>
              <a:rPr lang="en-US" sz="2000" dirty="0"/>
              <a:t>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IN" sz="2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number:- </a:t>
            </a:r>
            <a:r>
              <a:rPr lang="en-IN" sz="2000" dirty="0"/>
              <a:t>CD801</a:t>
            </a:r>
            <a:endParaRPr lang="en-IN" sz="20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Category:- </a:t>
            </a:r>
            <a:r>
              <a:rPr lang="en-IN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0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9293" y="2087354"/>
            <a:ext cx="2847702" cy="201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775F66-12D7-47F5-8FFE-836AB757A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35" y="1568463"/>
            <a:ext cx="1293184" cy="15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0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6" y="823736"/>
            <a:ext cx="3276335" cy="82180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286" y="2263806"/>
            <a:ext cx="10644801" cy="4261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challenges can come during record maintenance in police stations :-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entry errors: Entering incorrect or incomplete information can result in inaccurate records.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breaches: Maintaining the confidentiality of sensitive information is crucial for law enforcement agencies.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retention: Police departments are required to keep records for a certain period of time based on legal requirements. Properly storing and retrieving these records can be a significant challenge.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Police records should be easily accessible to authorized personnel but protected from unauthorized access.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challenges: As police departments move towards digital record-keeping, they may face challenges in implementing and maintaining the necessary technology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1681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73" y="438812"/>
            <a:ext cx="3960829" cy="6625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7456" y="332914"/>
            <a:ext cx="4513917" cy="390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 of the proposed Solution: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Solution of the problem as we discussed before is that we create a database in which we store the information about the criminals.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authorized Community of police can add the data about criminals. They can visit the site and fetch the data of thief, gangsters, vehicle theft, masked/ Hidden people.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32869-68F0-478D-95F1-C78BD86BDA20}"/>
              </a:ext>
            </a:extLst>
          </p:cNvPr>
          <p:cNvSpPr txBox="1"/>
          <p:nvPr/>
        </p:nvSpPr>
        <p:spPr>
          <a:xfrm>
            <a:off x="550416" y="1455938"/>
            <a:ext cx="4918229" cy="5193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B13951-EC2D-4EE1-A6F6-756793CE5413}"/>
              </a:ext>
            </a:extLst>
          </p:cNvPr>
          <p:cNvSpPr/>
          <p:nvPr/>
        </p:nvSpPr>
        <p:spPr>
          <a:xfrm>
            <a:off x="2290439" y="1589103"/>
            <a:ext cx="985421" cy="3817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1B5EC3-633D-4ABF-B326-06880AB9931B}"/>
              </a:ext>
            </a:extLst>
          </p:cNvPr>
          <p:cNvSpPr/>
          <p:nvPr/>
        </p:nvSpPr>
        <p:spPr>
          <a:xfrm>
            <a:off x="2374776" y="5980374"/>
            <a:ext cx="816745" cy="3817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B4332-8D40-4C8C-B938-2C191AA0A5CB}"/>
              </a:ext>
            </a:extLst>
          </p:cNvPr>
          <p:cNvSpPr/>
          <p:nvPr/>
        </p:nvSpPr>
        <p:spPr>
          <a:xfrm>
            <a:off x="742287" y="3637560"/>
            <a:ext cx="1189164" cy="27964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Fetch Detail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4FA68-EEE8-4024-B66E-BD290C88C4C9}"/>
              </a:ext>
            </a:extLst>
          </p:cNvPr>
          <p:cNvSpPr/>
          <p:nvPr/>
        </p:nvSpPr>
        <p:spPr>
          <a:xfrm>
            <a:off x="3804562" y="3650672"/>
            <a:ext cx="1189164" cy="27964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Detail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7D11655-1529-4C88-8304-79B6CD99319A}"/>
              </a:ext>
            </a:extLst>
          </p:cNvPr>
          <p:cNvSpPr/>
          <p:nvPr/>
        </p:nvSpPr>
        <p:spPr>
          <a:xfrm>
            <a:off x="1746902" y="2641352"/>
            <a:ext cx="2072491" cy="84259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Detail from Database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B3ED33-FD93-4399-B3A1-641945A1BE34}"/>
              </a:ext>
            </a:extLst>
          </p:cNvPr>
          <p:cNvSpPr/>
          <p:nvPr/>
        </p:nvSpPr>
        <p:spPr>
          <a:xfrm>
            <a:off x="742287" y="4114856"/>
            <a:ext cx="1189164" cy="4494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City/Location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2E4504-D8CB-4675-8F79-D8D7752CCA54}"/>
              </a:ext>
            </a:extLst>
          </p:cNvPr>
          <p:cNvSpPr/>
          <p:nvPr/>
        </p:nvSpPr>
        <p:spPr>
          <a:xfrm>
            <a:off x="2109540" y="2144355"/>
            <a:ext cx="1347213" cy="3052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Login/Register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DCAA5-477C-40BE-97AB-D07E1BBA9665}"/>
              </a:ext>
            </a:extLst>
          </p:cNvPr>
          <p:cNvSpPr txBox="1"/>
          <p:nvPr/>
        </p:nvSpPr>
        <p:spPr>
          <a:xfrm>
            <a:off x="6767456" y="4628747"/>
            <a:ext cx="451391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Tech Used for the 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 – </a:t>
            </a:r>
            <a:r>
              <a:rPr lang="en-US" dirty="0"/>
              <a:t>For creating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 – </a:t>
            </a:r>
            <a:r>
              <a:rPr lang="en-US" dirty="0"/>
              <a:t>For creating user interface more attractive.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Php/ MySQL – </a:t>
            </a:r>
            <a:r>
              <a:rPr lang="en-US" dirty="0"/>
              <a:t>For accessing and storing the data in database.</a:t>
            </a:r>
            <a:endParaRPr lang="en-IN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DDBD2-8CDA-4D95-BDBE-3F5D826CEEF7}"/>
              </a:ext>
            </a:extLst>
          </p:cNvPr>
          <p:cNvCxnSpPr>
            <a:cxnSpLocks/>
            <a:stCxn id="7" idx="4"/>
            <a:endCxn id="43" idx="0"/>
          </p:cNvCxnSpPr>
          <p:nvPr/>
        </p:nvCxnSpPr>
        <p:spPr>
          <a:xfrm flipH="1">
            <a:off x="2783147" y="1970843"/>
            <a:ext cx="3" cy="1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0EF773-88A3-4A93-A7C6-7A3A084C88D2}"/>
              </a:ext>
            </a:extLst>
          </p:cNvPr>
          <p:cNvCxnSpPr>
            <a:cxnSpLocks/>
            <a:stCxn id="43" idx="2"/>
            <a:endCxn id="19" idx="0"/>
          </p:cNvCxnSpPr>
          <p:nvPr/>
        </p:nvCxnSpPr>
        <p:spPr>
          <a:xfrm>
            <a:off x="2783147" y="2449628"/>
            <a:ext cx="1" cy="19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BF8CEE-AFD6-4F98-A90A-EF73C1938B8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931451" y="3777383"/>
            <a:ext cx="1873111" cy="1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FE7445-71FB-40BA-AC90-FDCF7316743B}"/>
              </a:ext>
            </a:extLst>
          </p:cNvPr>
          <p:cNvCxnSpPr>
            <a:stCxn id="19" idx="2"/>
          </p:cNvCxnSpPr>
          <p:nvPr/>
        </p:nvCxnSpPr>
        <p:spPr>
          <a:xfrm flipH="1">
            <a:off x="2783147" y="3483947"/>
            <a:ext cx="1" cy="30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153D24-72B9-4B21-A333-3CFF9FBF44FE}"/>
              </a:ext>
            </a:extLst>
          </p:cNvPr>
          <p:cNvSpPr txBox="1"/>
          <p:nvPr/>
        </p:nvSpPr>
        <p:spPr>
          <a:xfrm>
            <a:off x="2791284" y="3479853"/>
            <a:ext cx="412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  <a:endParaRPr lang="en-IN" sz="1100" dirty="0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41C18E3-0F5B-4B1A-9108-91CE9D66B8FD}"/>
              </a:ext>
            </a:extLst>
          </p:cNvPr>
          <p:cNvCxnSpPr>
            <a:cxnSpLocks/>
            <a:stCxn id="19" idx="1"/>
            <a:endCxn id="43" idx="1"/>
          </p:cNvCxnSpPr>
          <p:nvPr/>
        </p:nvCxnSpPr>
        <p:spPr>
          <a:xfrm rot="10800000" flipH="1">
            <a:off x="1746902" y="2296992"/>
            <a:ext cx="362638" cy="765658"/>
          </a:xfrm>
          <a:prstGeom prst="curvedConnector3">
            <a:avLst>
              <a:gd name="adj1" fmla="val -6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D4520C-4CE0-4128-9481-305E5ACEE351}"/>
              </a:ext>
            </a:extLst>
          </p:cNvPr>
          <p:cNvSpPr txBox="1"/>
          <p:nvPr/>
        </p:nvSpPr>
        <p:spPr>
          <a:xfrm>
            <a:off x="1537583" y="2206404"/>
            <a:ext cx="412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72CFD8-F659-4DE2-BC4F-4E156358FE34}"/>
              </a:ext>
            </a:extLst>
          </p:cNvPr>
          <p:cNvCxnSpPr>
            <a:stCxn id="9" idx="2"/>
            <a:endCxn id="40" idx="0"/>
          </p:cNvCxnSpPr>
          <p:nvPr/>
        </p:nvCxnSpPr>
        <p:spPr>
          <a:xfrm>
            <a:off x="1336869" y="3917206"/>
            <a:ext cx="0" cy="1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509F070-AA8C-469B-9AD0-CAC0D0CEEB9E}"/>
              </a:ext>
            </a:extLst>
          </p:cNvPr>
          <p:cNvSpPr/>
          <p:nvPr/>
        </p:nvSpPr>
        <p:spPr>
          <a:xfrm>
            <a:off x="3804562" y="4668829"/>
            <a:ext cx="1189164" cy="4494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Fill detail of the criminal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D37C1F-0AFB-4FEB-AF49-163909F5B75F}"/>
              </a:ext>
            </a:extLst>
          </p:cNvPr>
          <p:cNvCxnSpPr>
            <a:stCxn id="10" idx="2"/>
            <a:endCxn id="82" idx="0"/>
          </p:cNvCxnSpPr>
          <p:nvPr/>
        </p:nvCxnSpPr>
        <p:spPr>
          <a:xfrm>
            <a:off x="4399144" y="3930318"/>
            <a:ext cx="0" cy="7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0678700-6C3C-43EB-B004-7579ECE2E427}"/>
              </a:ext>
            </a:extLst>
          </p:cNvPr>
          <p:cNvSpPr/>
          <p:nvPr/>
        </p:nvSpPr>
        <p:spPr>
          <a:xfrm>
            <a:off x="822228" y="4761927"/>
            <a:ext cx="1029281" cy="449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Type of criminal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5D78-9507-4B69-8FB0-3DF035A732DA}"/>
              </a:ext>
            </a:extLst>
          </p:cNvPr>
          <p:cNvSpPr/>
          <p:nvPr/>
        </p:nvSpPr>
        <p:spPr>
          <a:xfrm>
            <a:off x="822228" y="5408997"/>
            <a:ext cx="1087502" cy="2478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Detail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F5B129-EC4E-42DD-A605-203EEB62387F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>
            <a:off x="1336869" y="4564278"/>
            <a:ext cx="0" cy="19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13FE42-3675-40E7-9416-175EAE573B69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336869" y="5211348"/>
            <a:ext cx="29110" cy="19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5E85467-670D-49DC-B52C-F412390ABD57}"/>
              </a:ext>
            </a:extLst>
          </p:cNvPr>
          <p:cNvCxnSpPr>
            <a:endCxn id="8" idx="2"/>
          </p:cNvCxnSpPr>
          <p:nvPr/>
        </p:nvCxnSpPr>
        <p:spPr>
          <a:xfrm>
            <a:off x="1336868" y="5665569"/>
            <a:ext cx="1037908" cy="505675"/>
          </a:xfrm>
          <a:prstGeom prst="curvedConnector3">
            <a:avLst>
              <a:gd name="adj1" fmla="val 1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144FA04-0E54-405C-A87F-9034CC27D0CC}"/>
              </a:ext>
            </a:extLst>
          </p:cNvPr>
          <p:cNvCxnSpPr>
            <a:cxnSpLocks/>
            <a:endCxn id="8" idx="6"/>
          </p:cNvCxnSpPr>
          <p:nvPr/>
        </p:nvCxnSpPr>
        <p:spPr>
          <a:xfrm rot="10800000" flipV="1">
            <a:off x="3191522" y="5118250"/>
            <a:ext cx="1220681" cy="1052993"/>
          </a:xfrm>
          <a:prstGeom prst="curvedConnector3">
            <a:avLst>
              <a:gd name="adj1" fmla="val -3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54" y="271614"/>
            <a:ext cx="3662606" cy="92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E5005-F29D-4C54-98CB-BDFEADE89ABF}"/>
              </a:ext>
            </a:extLst>
          </p:cNvPr>
          <p:cNvSpPr txBox="1"/>
          <p:nvPr/>
        </p:nvSpPr>
        <p:spPr>
          <a:xfrm>
            <a:off x="701336" y="1376039"/>
            <a:ext cx="103779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–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Firstly create a main page with some detail sections.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Login page for user/admin.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criminal data form where authorized user can fill the record of the criminal.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small form where people can choose the place and name of police station where they want see records.</a:t>
            </a:r>
          </a:p>
          <a:p>
            <a:endParaRPr lang="en-US" dirty="0"/>
          </a:p>
          <a:p>
            <a:r>
              <a:rPr lang="en-US" dirty="0"/>
              <a:t>Phase –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database where records of criminals should be stored.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adding section data, before addition user have to login because, if user not login and may be he/she is fraud then there is a chances that they can fill the wrong information about anyone.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form every steps will be mandatory to fill up, without this form will never be submitted.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Phase – 3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Connect the database with Addition Section and fetching detail section.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IN" dirty="0"/>
              <a:t>atabase should be connected like without login no one can add and fetch the detail about criminals in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7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399849"/>
            <a:ext cx="6185601" cy="6743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380" y="1346230"/>
            <a:ext cx="10515600" cy="4351338"/>
          </a:xfrm>
        </p:spPr>
        <p:txBody>
          <a:bodyPr/>
          <a:lstStyle/>
          <a:p>
            <a:r>
              <a:rPr lang="en-GB" dirty="0"/>
              <a:t>Conclusion and 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515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Sagar Institute of Science Technology and Research</vt:lpstr>
      <vt:lpstr>Introduction </vt:lpstr>
      <vt:lpstr>Proposed Solution</vt:lpstr>
      <vt:lpstr>Working Steps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Drone</dc:title>
  <dc:creator>saony</dc:creator>
  <cp:lastModifiedBy>Jagdeep pandey</cp:lastModifiedBy>
  <cp:revision>88</cp:revision>
  <dcterms:created xsi:type="dcterms:W3CDTF">2022-03-08T05:21:40Z</dcterms:created>
  <dcterms:modified xsi:type="dcterms:W3CDTF">2023-04-04T09:37:45Z</dcterms:modified>
</cp:coreProperties>
</file>