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BAA7-CB2A-46A6-9EE5-E249A772C15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A3956-F4F0-42C3-86D6-FC9253F6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E9D040-7488-441F-BCFF-3C8EBCA42B3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2E64BB-5020-4400-9A42-E0374FCA5F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Unit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600"/>
            <a:ext cx="6400800" cy="24384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Mobile Telecommunication System </a:t>
            </a:r>
            <a:endParaRPr lang="en-US" sz="5400" b="1" dirty="0" smtClean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 smtClean="0">
                <a:cs typeface="Aharoni" panose="02010803020104030203" pitchFamily="2" charset="-79"/>
              </a:rPr>
              <a:t>	</a:t>
            </a:r>
          </a:p>
          <a:p>
            <a:pPr algn="r"/>
            <a:r>
              <a:rPr lang="en-US" sz="2800" dirty="0">
                <a:cs typeface="Aharoni" panose="02010803020104030203" pitchFamily="2" charset="-79"/>
              </a:rPr>
              <a:t>	</a:t>
            </a:r>
            <a:r>
              <a:rPr lang="en-US" sz="2400" dirty="0" smtClean="0">
                <a:cs typeface="Aharoni" panose="02010803020104030203" pitchFamily="2" charset="-79"/>
              </a:rPr>
              <a:t>By : Prof </a:t>
            </a:r>
            <a:r>
              <a:rPr lang="en-US" sz="2400" dirty="0" err="1" smtClean="0">
                <a:cs typeface="Aharoni" panose="02010803020104030203" pitchFamily="2" charset="-79"/>
              </a:rPr>
              <a:t>Nilam</a:t>
            </a:r>
            <a:r>
              <a:rPr lang="en-US" sz="2400" dirty="0" smtClean="0">
                <a:cs typeface="Aharoni" panose="02010803020104030203" pitchFamily="2" charset="-79"/>
              </a:rPr>
              <a:t> S. </a:t>
            </a:r>
            <a:r>
              <a:rPr lang="en-US" sz="2400" dirty="0" err="1" smtClean="0">
                <a:cs typeface="Aharoni" panose="02010803020104030203" pitchFamily="2" charset="-79"/>
              </a:rPr>
              <a:t>Honmane</a:t>
            </a:r>
            <a:endParaRPr lang="en-US" sz="2400" dirty="0" smtClean="0">
              <a:cs typeface="Aharoni" panose="02010803020104030203" pitchFamily="2" charset="-79"/>
            </a:endParaRPr>
          </a:p>
          <a:p>
            <a:pPr algn="r"/>
            <a:r>
              <a:rPr lang="en-US" sz="2400" dirty="0">
                <a:cs typeface="Aharoni" panose="02010803020104030203" pitchFamily="2" charset="-79"/>
              </a:rPr>
              <a:t>	</a:t>
            </a:r>
            <a:r>
              <a:rPr lang="en-US" sz="2400" dirty="0" smtClean="0">
                <a:cs typeface="Aharoni" panose="02010803020104030203" pitchFamily="2" charset="-79"/>
              </a:rPr>
              <a:t>	</a:t>
            </a:r>
            <a:r>
              <a:rPr lang="en-US" sz="2400" dirty="0" err="1" smtClean="0">
                <a:cs typeface="Aharoni" panose="02010803020104030203" pitchFamily="2" charset="-79"/>
              </a:rPr>
              <a:t>ZCOER,Pune</a:t>
            </a:r>
            <a:endParaRPr lang="en-US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13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US" sz="3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6096000"/>
          </a:xfrm>
        </p:spPr>
        <p:txBody>
          <a:bodyPr>
            <a:noAutofit/>
          </a:bodyPr>
          <a:lstStyle/>
          <a:p>
            <a:r>
              <a:rPr lang="en-US" dirty="0"/>
              <a:t>First Generation Wireless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Second </a:t>
            </a:r>
            <a:r>
              <a:rPr lang="en-US" dirty="0"/>
              <a:t>Generation (2G) Wireless Cellular </a:t>
            </a:r>
            <a:r>
              <a:rPr lang="en-US" dirty="0" smtClean="0"/>
              <a:t>Networks 	Major 2G standards</a:t>
            </a:r>
          </a:p>
          <a:p>
            <a:r>
              <a:rPr lang="en-US" dirty="0" smtClean="0"/>
              <a:t>2.5G </a:t>
            </a:r>
            <a:r>
              <a:rPr lang="en-US" dirty="0"/>
              <a:t>Wireless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Third </a:t>
            </a:r>
            <a:r>
              <a:rPr lang="en-US" dirty="0"/>
              <a:t>Generation 3G Wireless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Fourth </a:t>
            </a:r>
            <a:r>
              <a:rPr lang="en-US" dirty="0"/>
              <a:t>Generation </a:t>
            </a:r>
            <a:r>
              <a:rPr lang="en-US" dirty="0" smtClean="0"/>
              <a:t>4G wireless networks</a:t>
            </a:r>
          </a:p>
          <a:p>
            <a:r>
              <a:rPr lang="en-US" dirty="0" smtClean="0"/>
              <a:t> </a:t>
            </a:r>
            <a:r>
              <a:rPr lang="en-US" dirty="0"/>
              <a:t>Fifth Generation 5G wireless networks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5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9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</TotalTime>
  <Words>18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Unit II</vt:lpstr>
      <vt:lpstr>Contents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Admin</dc:creator>
  <cp:lastModifiedBy>Admin</cp:lastModifiedBy>
  <cp:revision>71</cp:revision>
  <dcterms:created xsi:type="dcterms:W3CDTF">2023-07-25T10:02:35Z</dcterms:created>
  <dcterms:modified xsi:type="dcterms:W3CDTF">2023-08-09T05:13:09Z</dcterms:modified>
</cp:coreProperties>
</file>