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_rels/theme10.xml.rels" ContentType="application/vnd.openxmlformats-package.relationships+xml"/>
  <Override PartName="/ppt/theme/_rels/theme1.xml.rels" ContentType="application/vnd.openxmlformats-package.relationships+xml"/>
  <Override PartName="/ppt/theme/_rels/theme9.xml.rels" ContentType="application/vnd.openxmlformats-package.relationships+xml"/>
  <Override PartName="/ppt/theme/_rels/theme8.xml.rels" ContentType="application/vnd.openxmlformats-package.relationships+xml"/>
  <Override PartName="/ppt/theme/_rels/theme7.xml.rels" ContentType="application/vnd.openxmlformats-package.relationships+xml"/>
  <Override PartName="/ppt/theme/_rels/theme6.xml.rels" ContentType="application/vnd.openxmlformats-package.relationships+xml"/>
  <Override PartName="/ppt/theme/_rels/theme5.xml.rels" ContentType="application/vnd.openxmlformats-package.relationships+xml"/>
  <Override PartName="/ppt/theme/_rels/theme4.xml.rels" ContentType="application/vnd.openxmlformats-package.relationships+xml"/>
  <Override PartName="/ppt/theme/_rels/theme3.xml.rels" ContentType="application/vnd.openxmlformats-package.relationships+xml"/>
  <Override PartName="/ppt/theme/_rels/theme2.xml.rels" ContentType="application/vnd.openxmlformats-package.relationships+xml"/>
  <Override PartName="/ppt/theme/_rels/theme11.xml.rels" ContentType="application/vnd.openxmlformats-package.relationships+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_rels/presentation.xml.rels" ContentType="application/vnd.openxmlformats-package.relationships+xml"/>
  <Override PartName="/ppt/media/image1.jpeg" ContentType="image/jpeg"/>
  <Override PartName="/ppt/media/image2.png" ContentType="image/pn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16.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27.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36.xml.rels" ContentType="application/vnd.openxmlformats-package.relationships+xml"/>
  <Override PartName="/ppt/slides/_rels/slide1.xml.rels" ContentType="application/vnd.openxmlformats-package.relationships+xml"/>
  <Override PartName="/ppt/slides/_rels/slide13.xml.rels" ContentType="application/vnd.openxmlformats-package.relationships+xml"/>
  <Override PartName="/ppt/slides/_rels/slide37.xml.rels" ContentType="application/vnd.openxmlformats-package.relationships+xml"/>
  <Override PartName="/ppt/slides/_rels/slide2.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22.xml" ContentType="application/vnd.openxmlformats-officedocument.presentationml.slide+xml"/>
  <Override PartName="/ppt/slides/slide34.xml" ContentType="application/vnd.openxmlformats-officedocument.presentationml.slide+xml"/>
  <Override PartName="/ppt/slides/slide23.xml" ContentType="application/vnd.openxmlformats-officedocument.presentationml.slide+xml"/>
  <Override PartName="/ppt/slides/slide35.xml" ContentType="application/vnd.openxmlformats-officedocument.presentationml.slide+xml"/>
  <Override PartName="/ppt/slides/slide24.xml" ContentType="application/vnd.openxmlformats-officedocument.presentationml.slide+xml"/>
  <Override PartName="/ppt/slides/slide36.xml" ContentType="application/vnd.openxmlformats-officedocument.presentationml.slide+xml"/>
  <Override PartName="/ppt/slides/slide25.xml" ContentType="application/vnd.openxmlformats-officedocument.presentationml.slide+xml"/>
  <Override PartName="/ppt/slides/slide37.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46" Type="http://schemas.openxmlformats.org/officeDocument/2006/relationships/slide" Target="slides/slide34.xml"/><Relationship Id="rId47" Type="http://schemas.openxmlformats.org/officeDocument/2006/relationships/slide" Target="slides/slide35.xml"/><Relationship Id="rId48" Type="http://schemas.openxmlformats.org/officeDocument/2006/relationships/slide" Target="slides/slide36.xml"/><Relationship Id="rId49" Type="http://schemas.openxmlformats.org/officeDocument/2006/relationships/slide" Target="slides/slide37.xml"/><Relationship Id="rId5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Lucida Sans Unicode"/>
            </a:endParaRPr>
          </a:p>
        </p:txBody>
      </p:sp>
      <p:sp>
        <p:nvSpPr>
          <p:cNvPr id="16" name="PlaceHolder 2"/>
          <p:cNvSpPr>
            <a:spLocks noGrp="1"/>
          </p:cNvSpPr>
          <p:nvPr>
            <p:ph type="subTitle"/>
          </p:nvPr>
        </p:nvSpPr>
        <p:spPr>
          <a:xfrm>
            <a:off x="457200" y="1481400"/>
            <a:ext cx="8229240" cy="45255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961C63E5-1D01-41A4-BC10-59333FB18108}"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0A53BB30-4756-444D-817C-15478E2E6BC0}" type="slidenum">
              <a:t>&lt;#&gt;</a:t>
            </a:fld>
          </a:p>
        </p:txBody>
      </p:sp>
      <p:sp>
        <p:nvSpPr>
          <p:cNvPr id="4" name="PlaceHolder 3"/>
          <p:cNvSpPr>
            <a:spLocks noGrp="1"/>
          </p:cNvSpPr>
          <p:nvPr>
            <p:ph type="dt" idx="28"/>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E28039BB-60CF-4F8C-9C04-E81A348B4923}" type="slidenum">
              <a:t>&lt;#&gt;</a:t>
            </a:fld>
          </a:p>
        </p:txBody>
      </p:sp>
      <p:sp>
        <p:nvSpPr>
          <p:cNvPr id="4" name="PlaceHolder 3"/>
          <p:cNvSpPr>
            <a:spLocks noGrp="1"/>
          </p:cNvSpPr>
          <p:nvPr>
            <p:ph type="dt" idx="31"/>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8C811DDE-9333-43C5-9860-B783241F8CE2}"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E00604C0-ABAD-4490-AE78-5D2E397075DD}"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Lucida Sans Unicode"/>
            </a:endParaRPr>
          </a:p>
        </p:txBody>
      </p:sp>
      <p:sp>
        <p:nvSpPr>
          <p:cNvPr id="45" name="PlaceHolder 2"/>
          <p:cNvSpPr>
            <a:spLocks noGrp="1"/>
          </p:cNvSpPr>
          <p:nvPr>
            <p:ph/>
          </p:nvPr>
        </p:nvSpPr>
        <p:spPr>
          <a:xfrm>
            <a:off x="457200" y="1481400"/>
            <a:ext cx="8229240" cy="4525560"/>
          </a:xfrm>
          <a:prstGeom prst="rect">
            <a:avLst/>
          </a:prstGeom>
          <a:noFill/>
          <a:ln w="0">
            <a:noFill/>
          </a:ln>
        </p:spPr>
        <p:txBody>
          <a:bodyPr lIns="0" rIns="0" tIns="0" bIns="0" anchor="t">
            <a:normAutofit/>
          </a:bodyPr>
          <a:p>
            <a:pPr indent="0">
              <a:spcBef>
                <a:spcPts val="1417"/>
              </a:spcBef>
              <a:buNone/>
            </a:pPr>
            <a:endParaRPr b="0" lang="en-US" sz="2700" spc="-1" strike="noStrike">
              <a:solidFill>
                <a:schemeClr val="dk1"/>
              </a:solidFill>
              <a:latin typeface="Lucida Sans Unicode"/>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CB839DC2-9BEA-4C90-B0A0-137AEA5BB048}" type="slidenum">
              <a:t>&lt;#&gt;</a:t>
            </a:fld>
          </a:p>
        </p:txBody>
      </p:sp>
      <p:sp>
        <p:nvSpPr>
          <p:cNvPr id="6" name="PlaceHolder 5"/>
          <p:cNvSpPr>
            <a:spLocks noGrp="1"/>
          </p:cNvSpPr>
          <p:nvPr>
            <p:ph type="dt" idx="10"/>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9FDC0238-71D3-480D-BE26-61B1DA369511}" type="slidenum">
              <a:t>&lt;#&gt;</a:t>
            </a:fld>
          </a:p>
        </p:txBody>
      </p:sp>
      <p:sp>
        <p:nvSpPr>
          <p:cNvPr id="4" name="PlaceHolder 3"/>
          <p:cNvSpPr>
            <a:spLocks noGrp="1"/>
          </p:cNvSpPr>
          <p:nvPr>
            <p:ph type="dt" idx="1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Lucida Sans Unicode"/>
            </a:endParaRPr>
          </a:p>
        </p:txBody>
      </p:sp>
      <p:sp>
        <p:nvSpPr>
          <p:cNvPr id="68" name="PlaceHolder 2"/>
          <p:cNvSpPr>
            <a:spLocks noGrp="1"/>
          </p:cNvSpPr>
          <p:nvPr>
            <p:ph/>
          </p:nvPr>
        </p:nvSpPr>
        <p:spPr>
          <a:xfrm>
            <a:off x="457200" y="1481400"/>
            <a:ext cx="4015800" cy="4525560"/>
          </a:xfrm>
          <a:prstGeom prst="rect">
            <a:avLst/>
          </a:prstGeom>
          <a:noFill/>
          <a:ln w="0">
            <a:noFill/>
          </a:ln>
        </p:spPr>
        <p:txBody>
          <a:bodyPr lIns="0" rIns="0" tIns="0" bIns="0" anchor="t">
            <a:normAutofit/>
          </a:bodyPr>
          <a:p>
            <a:pPr indent="0">
              <a:spcBef>
                <a:spcPts val="1417"/>
              </a:spcBef>
              <a:buNone/>
            </a:pPr>
            <a:endParaRPr b="0" lang="en-US" sz="2700" spc="-1" strike="noStrike">
              <a:solidFill>
                <a:schemeClr val="dk1"/>
              </a:solidFill>
              <a:latin typeface="Lucida Sans Unicode"/>
            </a:endParaRPr>
          </a:p>
        </p:txBody>
      </p:sp>
      <p:sp>
        <p:nvSpPr>
          <p:cNvPr id="69" name="PlaceHolder 3"/>
          <p:cNvSpPr>
            <a:spLocks noGrp="1"/>
          </p:cNvSpPr>
          <p:nvPr>
            <p:ph/>
          </p:nvPr>
        </p:nvSpPr>
        <p:spPr>
          <a:xfrm>
            <a:off x="4674240" y="1481400"/>
            <a:ext cx="4015800" cy="4525560"/>
          </a:xfrm>
          <a:prstGeom prst="rect">
            <a:avLst/>
          </a:prstGeom>
          <a:noFill/>
          <a:ln w="0">
            <a:noFill/>
          </a:ln>
        </p:spPr>
        <p:txBody>
          <a:bodyPr lIns="0" rIns="0" tIns="0" bIns="0" anchor="t">
            <a:normAutofit/>
          </a:bodyPr>
          <a:p>
            <a:pPr indent="0">
              <a:spcBef>
                <a:spcPts val="1417"/>
              </a:spcBef>
              <a:buNone/>
            </a:pPr>
            <a:endParaRPr b="0" lang="en-US" sz="2700" spc="-1" strike="noStrike">
              <a:solidFill>
                <a:schemeClr val="dk1"/>
              </a:solidFill>
              <a:latin typeface="Lucida Sans Unicode"/>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2B922320-BA7E-4E11-B521-F4C3CDC8A4D1}" type="slidenum">
              <a:t>&lt;#&gt;</a:t>
            </a:fld>
          </a:p>
        </p:txBody>
      </p:sp>
      <p:sp>
        <p:nvSpPr>
          <p:cNvPr id="7" name="PlaceHolder 6"/>
          <p:cNvSpPr>
            <a:spLocks noGrp="1"/>
          </p:cNvSpPr>
          <p:nvPr>
            <p:ph type="dt" idx="16"/>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260C895B-D1E6-4A15-8E63-C97BE9A7BAB7}" type="slidenum">
              <a:t>&lt;#&gt;</a:t>
            </a:fld>
          </a:p>
        </p:txBody>
      </p:sp>
      <p:sp>
        <p:nvSpPr>
          <p:cNvPr id="4" name="PlaceHolder 3"/>
          <p:cNvSpPr>
            <a:spLocks noGrp="1"/>
          </p:cNvSpPr>
          <p:nvPr>
            <p:ph type="dt" idx="19"/>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Lucida Sans Unicode"/>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3C8D83FE-0479-4493-9DA4-D919A28C4BD2}" type="slidenum">
              <a:t>&lt;#&gt;</a:t>
            </a:fld>
          </a:p>
        </p:txBody>
      </p:sp>
      <p:sp>
        <p:nvSpPr>
          <p:cNvPr id="5" name="PlaceHolder 4"/>
          <p:cNvSpPr>
            <a:spLocks noGrp="1"/>
          </p:cNvSpPr>
          <p:nvPr>
            <p:ph type="dt" idx="22"/>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6E9AF100-D286-4580-B636-F0D86CACF4A2}" type="slidenum">
              <a:t>&lt;#&gt;</a:t>
            </a:fld>
          </a:p>
        </p:txBody>
      </p:sp>
      <p:sp>
        <p:nvSpPr>
          <p:cNvPr id="4" name="PlaceHolder 3"/>
          <p:cNvSpPr>
            <a:spLocks noGrp="1"/>
          </p:cNvSpPr>
          <p:nvPr>
            <p:ph type="dt" idx="25"/>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2.png"/><Relationship Id="rId3" Type="http://schemas.openxmlformats.org/officeDocument/2006/relationships/image" Target="../media/image1.jpeg"/><Relationship Id="rId4"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jpe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jpe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jpe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2.png"/><Relationship Id="rId3" Type="http://schemas.openxmlformats.org/officeDocument/2006/relationships/image" Target="../media/image1.jpeg"/><Relationship Id="rId4"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jpe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jpe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Freeform 12" hidden="1"/>
          <p:cNvSpPr/>
          <p:nvPr/>
        </p:nvSpPr>
        <p:spPr>
          <a:xfrm>
            <a:off x="499320" y="5945040"/>
            <a:ext cx="4940280" cy="920880"/>
          </a:xfrm>
          <a:custGeom>
            <a:avLst/>
            <a:gdLst/>
            <a:ahLst/>
            <a:rect l="l" t="t" r="r" b="b"/>
            <a:pathLst>
              <a:path w="7485" h="337">
                <a:moveTo>
                  <a:pt x="0" y="2"/>
                </a:moveTo>
                <a:lnTo>
                  <a:pt x="7485" y="337"/>
                </a:lnTo>
                <a:lnTo>
                  <a:pt x="5558" y="337"/>
                </a:lnTo>
                <a:lnTo>
                  <a:pt x="1" y="0"/>
                </a:lnTo>
              </a:path>
            </a:pathLst>
          </a:custGeom>
          <a:solidFill>
            <a:schemeClr val="accent1">
              <a:tint val="65000"/>
              <a:satMod val="115000"/>
              <a:alpha val="40000"/>
            </a:schemeClr>
          </a:solidFill>
          <a:ln w="9525">
            <a:noFill/>
          </a:ln>
        </p:spPr>
        <p:style>
          <a:lnRef idx="0"/>
          <a:fillRef idx="0"/>
          <a:effectRef idx="0"/>
          <a:fontRef idx="minor"/>
        </p:style>
        <p:txBody>
          <a:bodyPr anchor="t">
            <a:noAutofit/>
          </a:bodyPr>
          <a:p>
            <a:pPr defTabSz="914400">
              <a:lnSpc>
                <a:spcPct val="100000"/>
              </a:lnSpc>
            </a:pPr>
            <a:endParaRPr b="0" lang="en-US" sz="1800" spc="-1" strike="noStrike">
              <a:solidFill>
                <a:schemeClr val="dk1"/>
              </a:solidFill>
              <a:latin typeface="Lucida Sans Unicode"/>
            </a:endParaRPr>
          </a:p>
        </p:txBody>
      </p:sp>
      <p:sp>
        <p:nvSpPr>
          <p:cNvPr id="1" name="Freeform 11" hidden="1"/>
          <p:cNvSpPr/>
          <p:nvPr/>
        </p:nvSpPr>
        <p:spPr>
          <a:xfrm>
            <a:off x="485640" y="5938920"/>
            <a:ext cx="3690000" cy="933120"/>
          </a:xfrm>
          <a:custGeom>
            <a:avLst/>
            <a:gdLst/>
            <a:ahLst/>
            <a:rect l="l" t="t" r="r" b="b"/>
            <a:pathLst>
              <a:path w="5591" h="588">
                <a:moveTo>
                  <a:pt x="0" y="0"/>
                </a:moveTo>
                <a:lnTo>
                  <a:pt x="5591" y="585"/>
                </a:lnTo>
                <a:lnTo>
                  <a:pt x="4415" y="588"/>
                </a:lnTo>
                <a:lnTo>
                  <a:pt x="12" y="4"/>
                </a:lnTo>
              </a:path>
            </a:pathLst>
          </a:custGeom>
          <a:solidFill>
            <a:srgbClr val="000000"/>
          </a:solidFill>
          <a:ln w="9525">
            <a:noFill/>
          </a:ln>
        </p:spPr>
        <p:style>
          <a:lnRef idx="0"/>
          <a:fillRef idx="0"/>
          <a:effectRef idx="0"/>
          <a:fontRef idx="minor"/>
        </p:style>
        <p:txBody>
          <a:bodyPr anchor="t">
            <a:noAutofit/>
          </a:bodyPr>
          <a:p>
            <a:pPr defTabSz="914400">
              <a:lnSpc>
                <a:spcPct val="100000"/>
              </a:lnSpc>
            </a:pPr>
            <a:endParaRPr b="0" lang="en-US" sz="1800" spc="-1" strike="noStrike">
              <a:solidFill>
                <a:schemeClr val="dk1"/>
              </a:solidFill>
              <a:latin typeface="Lucida Sans Unicode"/>
            </a:endParaRPr>
          </a:p>
        </p:txBody>
      </p:sp>
      <p:sp>
        <p:nvSpPr>
          <p:cNvPr id="2" name="Right Triangle 13" hidden="1"/>
          <p:cNvSpPr/>
          <p:nvPr/>
        </p:nvSpPr>
        <p:spPr>
          <a:xfrm>
            <a:off x="-6120" y="5791320"/>
            <a:ext cx="3402000" cy="1080360"/>
          </a:xfrm>
          <a:prstGeom prst="rtTriangle">
            <a:avLst/>
          </a:prstGeom>
          <a:blipFill rotWithShape="0">
            <a:blip r:embed="rId2">
              <a:alphaModFix amt="50000"/>
            </a:blip>
            <a:srcRect/>
            <a:tile tx="0" ty="0" sx="50000" sy="50000" algn="t"/>
          </a:blipFill>
          <a:ln w="12700">
            <a:noFill/>
          </a:ln>
          <a:effectLst>
            <a:outerShdw blurRad="50760" dir="5400000" dist="38160" rotWithShape="0">
              <a:srgbClr val="000000">
                <a:alpha val="35000"/>
              </a:srgbClr>
            </a:outerShdw>
          </a:effectLst>
        </p:spPr>
        <p:style>
          <a:lnRef idx="3">
            <a:schemeClr val="lt1"/>
          </a:lnRef>
          <a:fillRef idx="1">
            <a:schemeClr val="accent1"/>
          </a:fillRef>
          <a:effectRef idx="1">
            <a:schemeClr val="accent1"/>
          </a:effectRef>
          <a:fontRef idx="minor"/>
        </p:style>
        <p:txBody>
          <a:bodyPr anchor="ctr">
            <a:noAutofit/>
          </a:bodyPr>
          <a:p>
            <a:pPr algn="ctr" defTabSz="914400">
              <a:lnSpc>
                <a:spcPct val="100000"/>
              </a:lnSpc>
            </a:pPr>
            <a:endParaRPr b="0" lang="en-US" sz="1800" spc="-1" strike="noStrike">
              <a:solidFill>
                <a:schemeClr val="lt1"/>
              </a:solidFill>
              <a:latin typeface="Lucida Sans Unicode"/>
            </a:endParaRPr>
          </a:p>
        </p:txBody>
      </p:sp>
      <p:cxnSp>
        <p:nvCxnSpPr>
          <p:cNvPr id="3" name="Straight Connector 14"/>
          <p:cNvCxnSpPr/>
          <p:nvPr/>
        </p:nvCxnSpPr>
        <p:spPr>
          <a:xfrm>
            <a:off x="-9000" y="5787720"/>
            <a:ext cx="3405600" cy="1084680"/>
          </a:xfrm>
          <a:prstGeom prst="straightConnector1">
            <a:avLst/>
          </a:prstGeom>
          <a:ln w="12065">
            <a:solidFill>
              <a:srgbClr val="196f85"/>
            </a:solidFill>
            <a:miter/>
          </a:ln>
        </p:spPr>
      </p:cxnSp>
      <p:sp>
        <p:nvSpPr>
          <p:cNvPr id="4" name="Right Triangle 9"/>
          <p:cNvSpPr/>
          <p:nvPr/>
        </p:nvSpPr>
        <p:spPr>
          <a:xfrm>
            <a:off x="0" y="4664160"/>
            <a:ext cx="9150840" cy="360"/>
          </a:xfrm>
          <a:prstGeom prst="rtTriangle">
            <a:avLst/>
          </a:prstGeom>
          <a:gradFill rotWithShape="0">
            <a:gsLst>
              <a:gs pos="0">
                <a:srgbClr val="007795"/>
              </a:gs>
              <a:gs pos="55000">
                <a:srgbClr val="4bbade"/>
              </a:gs>
              <a:gs pos="100000">
                <a:srgbClr val="007795"/>
              </a:gs>
            </a:gsLst>
            <a:lin ang="3000000"/>
          </a:gradFill>
          <a:ln w="12700">
            <a:noFill/>
          </a:ln>
          <a:effectLst>
            <a:outerShdw blurRad="50760" dir="5400000" dist="38160" rotWithShape="0">
              <a:srgbClr val="000000">
                <a:alpha val="35000"/>
              </a:srgbClr>
            </a:outerShdw>
          </a:effectLst>
        </p:spPr>
        <p:style>
          <a:lnRef idx="3">
            <a:schemeClr val="lt1"/>
          </a:lnRef>
          <a:fillRef idx="1">
            <a:schemeClr val="accent1"/>
          </a:fillRef>
          <a:effectRef idx="1">
            <a:schemeClr val="accent1"/>
          </a:effectRef>
          <a:fontRef idx="minor"/>
        </p:style>
        <p:txBody>
          <a:bodyPr lIns="90000" rIns="90000" tIns="-44640" bIns="-44640" anchor="ctr">
            <a:noAutofit/>
          </a:bodyPr>
          <a:p>
            <a:pPr algn="ctr" defTabSz="914400">
              <a:lnSpc>
                <a:spcPct val="100000"/>
              </a:lnSpc>
            </a:pPr>
            <a:endParaRPr b="0" lang="en-US" sz="1800" spc="-1" strike="noStrike">
              <a:solidFill>
                <a:schemeClr val="lt1"/>
              </a:solidFill>
              <a:latin typeface="Lucida Sans Unicode"/>
            </a:endParaRPr>
          </a:p>
        </p:txBody>
      </p:sp>
      <p:sp>
        <p:nvSpPr>
          <p:cNvPr id="5" name="PlaceHolder 1"/>
          <p:cNvSpPr>
            <a:spLocks noGrp="1"/>
          </p:cNvSpPr>
          <p:nvPr>
            <p:ph type="title"/>
          </p:nvPr>
        </p:nvSpPr>
        <p:spPr>
          <a:xfrm>
            <a:off x="685800" y="1752480"/>
            <a:ext cx="7772040" cy="1829520"/>
          </a:xfrm>
          <a:prstGeom prst="rect">
            <a:avLst/>
          </a:prstGeom>
          <a:noFill/>
          <a:ln w="0">
            <a:noFill/>
          </a:ln>
        </p:spPr>
        <p:txBody>
          <a:bodyPr lIns="90000" rIns="90000" tIns="45000" bIns="45000" anchor="b">
            <a:normAutofit/>
          </a:bodyPr>
          <a:p>
            <a:pPr indent="0" algn="r">
              <a:lnSpc>
                <a:spcPct val="100000"/>
              </a:lnSpc>
              <a:buNone/>
            </a:pPr>
            <a:r>
              <a:rPr b="1" lang="en-US" sz="4800" spc="-1" strike="noStrike">
                <a:solidFill>
                  <a:schemeClr val="dk2"/>
                </a:solidFill>
                <a:latin typeface="Lucida Sans Unicode"/>
              </a:rPr>
              <a:t>Click to edit Master title style</a:t>
            </a:r>
            <a:endParaRPr b="0" lang="en-US" sz="4800" spc="-1" strike="noStrike">
              <a:solidFill>
                <a:schemeClr val="dk1"/>
              </a:solidFill>
              <a:latin typeface="Lucida Sans Unicode"/>
            </a:endParaRPr>
          </a:p>
        </p:txBody>
      </p:sp>
      <p:grpSp>
        <p:nvGrpSpPr>
          <p:cNvPr id="6" name="Group 1"/>
          <p:cNvGrpSpPr/>
          <p:nvPr/>
        </p:nvGrpSpPr>
        <p:grpSpPr>
          <a:xfrm>
            <a:off x="-3600" y="4952880"/>
            <a:ext cx="9147600" cy="1911960"/>
            <a:chOff x="-3600" y="4952880"/>
            <a:chExt cx="9147600" cy="1911960"/>
          </a:xfrm>
        </p:grpSpPr>
        <p:sp>
          <p:nvSpPr>
            <p:cNvPr id="7" name="Freeform 6"/>
            <p:cNvSpPr/>
            <p:nvPr/>
          </p:nvSpPr>
          <p:spPr>
            <a:xfrm>
              <a:off x="1687680" y="4952880"/>
              <a:ext cx="7455960" cy="487800"/>
            </a:xfrm>
            <a:custGeom>
              <a:avLst/>
              <a:gdLst/>
              <a:ahLst/>
              <a:rect l="l" t="t" r="r" b="b"/>
              <a:pathLst>
                <a:path w="4697" h="367">
                  <a:moveTo>
                    <a:pt x="4697" y="0"/>
                  </a:moveTo>
                  <a:lnTo>
                    <a:pt x="4697" y="367"/>
                  </a:lnTo>
                  <a:lnTo>
                    <a:pt x="0" y="218"/>
                  </a:lnTo>
                  <a:lnTo>
                    <a:pt x="4697" y="0"/>
                  </a:lnTo>
                  <a:close/>
                </a:path>
              </a:pathLst>
            </a:custGeom>
            <a:solidFill>
              <a:schemeClr val="accent1">
                <a:tint val="65000"/>
                <a:satMod val="115000"/>
                <a:alpha val="40000"/>
              </a:schemeClr>
            </a:solidFill>
            <a:ln w="9525">
              <a:noFill/>
            </a:ln>
          </p:spPr>
          <p:style>
            <a:lnRef idx="0"/>
            <a:fillRef idx="0"/>
            <a:effectRef idx="0"/>
            <a:fontRef idx="minor"/>
          </p:style>
          <p:txBody>
            <a:bodyPr anchor="t">
              <a:noAutofit/>
            </a:bodyPr>
            <a:p>
              <a:pPr defTabSz="914400">
                <a:lnSpc>
                  <a:spcPct val="100000"/>
                </a:lnSpc>
              </a:pPr>
              <a:endParaRPr b="0" lang="en-US" sz="1800" spc="-1" strike="noStrike">
                <a:solidFill>
                  <a:schemeClr val="dk1"/>
                </a:solidFill>
                <a:latin typeface="Lucida Sans Unicode"/>
              </a:endParaRPr>
            </a:p>
          </p:txBody>
        </p:sp>
        <p:sp>
          <p:nvSpPr>
            <p:cNvPr id="8" name="Freeform 7"/>
            <p:cNvSpPr/>
            <p:nvPr/>
          </p:nvSpPr>
          <p:spPr>
            <a:xfrm>
              <a:off x="35280" y="5237640"/>
              <a:ext cx="9108360" cy="788400"/>
            </a:xfrm>
            <a:custGeom>
              <a:avLst/>
              <a:gdLst/>
              <a:ahLst/>
              <a:rect l="l" t="t" r="r" b="b"/>
              <a:pathLst>
                <a:path w="5760" h="528">
                  <a:moveTo>
                    <a:pt x="0" y="0"/>
                  </a:moveTo>
                  <a:lnTo>
                    <a:pt x="5760" y="0"/>
                  </a:lnTo>
                  <a:lnTo>
                    <a:pt x="5760" y="528"/>
                  </a:lnTo>
                  <a:lnTo>
                    <a:pt x="48" y="0"/>
                  </a:lnTo>
                </a:path>
              </a:pathLst>
            </a:custGeom>
            <a:solidFill>
              <a:srgbClr val="000000"/>
            </a:solidFill>
            <a:ln w="9525">
              <a:noFill/>
            </a:ln>
          </p:spPr>
          <p:style>
            <a:lnRef idx="0"/>
            <a:fillRef idx="0"/>
            <a:effectRef idx="0"/>
            <a:fontRef idx="minor"/>
          </p:style>
          <p:txBody>
            <a:bodyPr anchor="t">
              <a:noAutofit/>
            </a:bodyPr>
            <a:p>
              <a:pPr defTabSz="914400">
                <a:lnSpc>
                  <a:spcPct val="100000"/>
                </a:lnSpc>
              </a:pPr>
              <a:endParaRPr b="0" lang="en-US" sz="1800" spc="-1" strike="noStrike">
                <a:solidFill>
                  <a:schemeClr val="dk1"/>
                </a:solidFill>
                <a:latin typeface="Lucida Sans Unicode"/>
              </a:endParaRPr>
            </a:p>
          </p:txBody>
        </p:sp>
        <p:sp>
          <p:nvSpPr>
            <p:cNvPr id="9" name="Freeform 10"/>
            <p:cNvSpPr/>
            <p:nvPr/>
          </p:nvSpPr>
          <p:spPr>
            <a:xfrm>
              <a:off x="0" y="5001120"/>
              <a:ext cx="9143640" cy="1863720"/>
            </a:xfrm>
            <a:custGeom>
              <a:avLst/>
              <a:gdLst/>
              <a:ahLst/>
              <a:rect l="l" t="t" r="r" b="b"/>
              <a:pathLst>
                <a:path w="5760" h="1248">
                  <a:moveTo>
                    <a:pt x="0" y="0"/>
                  </a:moveTo>
                  <a:lnTo>
                    <a:pt x="0" y="1248"/>
                  </a:lnTo>
                  <a:lnTo>
                    <a:pt x="5760" y="1248"/>
                  </a:lnTo>
                  <a:lnTo>
                    <a:pt x="5760" y="528"/>
                  </a:lnTo>
                  <a:lnTo>
                    <a:pt x="0" y="0"/>
                  </a:lnTo>
                  <a:close/>
                </a:path>
              </a:pathLst>
            </a:custGeom>
            <a:blipFill rotWithShape="0">
              <a:blip r:embed="rId3">
                <a:alphaModFix amt="50000"/>
              </a:blip>
              <a:srcRect/>
              <a:tile tx="0" ty="0" sx="50000" sy="50000" algn="t"/>
            </a:blipFill>
            <a:ln w="12700">
              <a:noFill/>
            </a:ln>
            <a:effectLst>
              <a:outerShdw blurRad="50760" dir="5400000" dist="38160" rotWithShape="0">
                <a:srgbClr val="000000">
                  <a:alpha val="35000"/>
                </a:srgbClr>
              </a:outerShdw>
            </a:effectLst>
          </p:spPr>
          <p:style>
            <a:lnRef idx="3">
              <a:schemeClr val="lt1"/>
            </a:lnRef>
            <a:fillRef idx="1">
              <a:schemeClr val="accent1"/>
            </a:fillRef>
            <a:effectRef idx="1">
              <a:schemeClr val="accent1"/>
            </a:effectRef>
            <a:fontRef idx="minor"/>
          </p:style>
          <p:txBody>
            <a:bodyPr anchor="ctr">
              <a:noAutofit/>
            </a:bodyPr>
            <a:p>
              <a:pPr algn="ctr" defTabSz="914400">
                <a:lnSpc>
                  <a:spcPct val="100000"/>
                </a:lnSpc>
              </a:pPr>
              <a:endParaRPr b="0" lang="en-US" sz="1800" spc="-1" strike="noStrike">
                <a:solidFill>
                  <a:schemeClr val="lt1"/>
                </a:solidFill>
                <a:latin typeface="Lucida Sans Unicode"/>
              </a:endParaRPr>
            </a:p>
          </p:txBody>
        </p:sp>
        <p:cxnSp>
          <p:nvCxnSpPr>
            <p:cNvPr id="10" name="Straight Connector 11"/>
            <p:cNvCxnSpPr/>
            <p:nvPr/>
          </p:nvCxnSpPr>
          <p:spPr>
            <a:xfrm>
              <a:off x="-3600" y="4997520"/>
              <a:ext cx="9147960" cy="790560"/>
            </a:xfrm>
            <a:prstGeom prst="straightConnector1">
              <a:avLst/>
            </a:prstGeom>
            <a:ln w="12065">
              <a:solidFill>
                <a:srgbClr val="196f85"/>
              </a:solidFill>
              <a:miter/>
            </a:ln>
          </p:spPr>
        </p:cxnSp>
      </p:grpSp>
      <p:sp>
        <p:nvSpPr>
          <p:cNvPr id="11" name="PlaceHolder 2"/>
          <p:cNvSpPr>
            <a:spLocks noGrp="1"/>
          </p:cNvSpPr>
          <p:nvPr>
            <p:ph type="dt" idx="1"/>
          </p:nvPr>
        </p:nvSpPr>
        <p:spPr>
          <a:xfrm>
            <a:off x="6726960" y="6408000"/>
            <a:ext cx="1919880" cy="365400"/>
          </a:xfrm>
          <a:prstGeom prst="rect">
            <a:avLst/>
          </a:prstGeom>
          <a:noFill/>
          <a:ln w="0">
            <a:noFill/>
          </a:ln>
        </p:spPr>
        <p:txBody>
          <a:bodyPr lIns="90000" rIns="90000" tIns="45000" bIns="45000" anchor="b">
            <a:noAutofit/>
          </a:bodyPr>
          <a:lstStyle>
            <a:lvl1pPr indent="0" defTabSz="914400">
              <a:lnSpc>
                <a:spcPct val="100000"/>
              </a:lnSpc>
              <a:buNone/>
              <a:defRPr b="0" lang="en-US" sz="1000" spc="-1" strike="noStrike">
                <a:solidFill>
                  <a:schemeClr val="dk1"/>
                </a:solidFill>
                <a:latin typeface="Lucida Sans Unicode"/>
              </a:defRPr>
            </a:lvl1pPr>
          </a:lstStyle>
          <a:p>
            <a:pPr indent="0" defTabSz="914400">
              <a:lnSpc>
                <a:spcPct val="100000"/>
              </a:lnSpc>
              <a:buNone/>
            </a:pPr>
            <a:r>
              <a:rPr b="0" lang="en-US" sz="1000" spc="-1" strike="noStrike">
                <a:solidFill>
                  <a:schemeClr val="dk1"/>
                </a:solidFill>
                <a:latin typeface="Lucida Sans Unicode"/>
              </a:rPr>
              <a:t>&lt;date/time&gt;</a:t>
            </a:r>
            <a:endParaRPr b="0" lang="en-IN" sz="1000" spc="-1" strike="noStrike">
              <a:solidFill>
                <a:srgbClr val="000000"/>
              </a:solidFill>
              <a:latin typeface="Times New Roman"/>
            </a:endParaRPr>
          </a:p>
        </p:txBody>
      </p:sp>
      <p:sp>
        <p:nvSpPr>
          <p:cNvPr id="12" name="PlaceHolder 3"/>
          <p:cNvSpPr>
            <a:spLocks noGrp="1"/>
          </p:cNvSpPr>
          <p:nvPr>
            <p:ph type="ftr" idx="2"/>
          </p:nvPr>
        </p:nvSpPr>
        <p:spPr>
          <a:xfrm>
            <a:off x="4380120" y="6408000"/>
            <a:ext cx="2350440" cy="364680"/>
          </a:xfrm>
          <a:prstGeom prst="rect">
            <a:avLst/>
          </a:prstGeom>
          <a:noFill/>
          <a:ln w="0">
            <a:noFill/>
          </a:ln>
        </p:spPr>
        <p:txBody>
          <a:bodyPr lIns="90000" rIns="90000" tIns="45000" bIns="45000" anchor="b">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3" name="PlaceHolder 4"/>
          <p:cNvSpPr>
            <a:spLocks noGrp="1"/>
          </p:cNvSpPr>
          <p:nvPr>
            <p:ph type="sldNum" idx="3"/>
          </p:nvPr>
        </p:nvSpPr>
        <p:spPr>
          <a:xfrm>
            <a:off x="8647200" y="6408000"/>
            <a:ext cx="365400" cy="364680"/>
          </a:xfrm>
          <a:prstGeom prst="rect">
            <a:avLst/>
          </a:prstGeom>
          <a:noFill/>
          <a:ln w="0">
            <a:noFill/>
          </a:ln>
        </p:spPr>
        <p:txBody>
          <a:bodyPr lIns="90000" rIns="90000" tIns="45000" bIns="45000" anchor="b">
            <a:noAutofit/>
          </a:bodyPr>
          <a:lstStyle>
            <a:lvl1pPr indent="0" algn="r" defTabSz="914400">
              <a:lnSpc>
                <a:spcPct val="100000"/>
              </a:lnSpc>
              <a:buNone/>
              <a:defRPr b="0" lang="en-US" sz="1000" spc="-1" strike="noStrike">
                <a:solidFill>
                  <a:schemeClr val="dk1"/>
                </a:solidFill>
                <a:latin typeface="Lucida Sans Unicode"/>
              </a:defRPr>
            </a:lvl1pPr>
          </a:lstStyle>
          <a:p>
            <a:pPr indent="0" algn="r" defTabSz="914400">
              <a:lnSpc>
                <a:spcPct val="100000"/>
              </a:lnSpc>
              <a:buNone/>
            </a:pPr>
            <a:fld id="{88100D0D-9774-4833-86B0-F9E12CB1481B}" type="slidenum">
              <a:rPr b="0" lang="en-US" sz="1000" spc="-1" strike="noStrike">
                <a:solidFill>
                  <a:schemeClr val="dk1"/>
                </a:solidFill>
                <a:latin typeface="Lucida Sans Unicode"/>
              </a:rPr>
              <a:t>&lt;number&gt;</a:t>
            </a:fld>
            <a:endParaRPr b="0" lang="en-IN" sz="1000" spc="-1" strike="noStrike">
              <a:solidFill>
                <a:srgbClr val="000000"/>
              </a:solidFill>
              <a:latin typeface="Times New Roman"/>
            </a:endParaRPr>
          </a:p>
        </p:txBody>
      </p:sp>
      <p:sp>
        <p:nvSpPr>
          <p:cNvPr id="1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700" spc="-1" strike="noStrike">
                <a:solidFill>
                  <a:schemeClr val="dk1"/>
                </a:solidFill>
                <a:latin typeface="Lucida Sans Unicode"/>
              </a:rPr>
              <a:t>Click to edit the outline text format</a:t>
            </a:r>
            <a:endParaRPr b="0" lang="en-US" sz="2700" spc="-1" strike="noStrike">
              <a:solidFill>
                <a:schemeClr val="dk1"/>
              </a:solidFill>
              <a:latin typeface="Lucida Sans Unicode"/>
            </a:endParaRPr>
          </a:p>
          <a:p>
            <a:pPr lvl="1" marL="864000" indent="-324000">
              <a:spcBef>
                <a:spcPts val="1134"/>
              </a:spcBef>
              <a:buClr>
                <a:srgbClr val="000000"/>
              </a:buClr>
              <a:buSzPct val="75000"/>
              <a:buFont typeface="Symbol" charset="2"/>
              <a:buChar char=""/>
            </a:pPr>
            <a:r>
              <a:rPr b="0" lang="en-US" sz="2100" spc="-1" strike="noStrike">
                <a:solidFill>
                  <a:schemeClr val="dk1"/>
                </a:solidFill>
                <a:latin typeface="Lucida Sans Unicode"/>
              </a:rPr>
              <a:t>Second Outline Level</a:t>
            </a:r>
            <a:endParaRPr b="0" lang="en-US" sz="2100" spc="-1" strike="noStrike">
              <a:solidFill>
                <a:schemeClr val="dk1"/>
              </a:solidFill>
              <a:latin typeface="Lucida Sans Unicode"/>
            </a:endParaRPr>
          </a:p>
          <a:p>
            <a:pPr lvl="2" marL="1296000" indent="-288000">
              <a:spcBef>
                <a:spcPts val="850"/>
              </a:spcBef>
              <a:buClr>
                <a:srgbClr val="000000"/>
              </a:buClr>
              <a:buSzPct val="45000"/>
              <a:buFont typeface="Wingdings" charset="2"/>
              <a:buChar char=""/>
            </a:pPr>
            <a:r>
              <a:rPr b="0" lang="en-US" sz="1900" spc="-1" strike="noStrike">
                <a:solidFill>
                  <a:schemeClr val="dk1"/>
                </a:solidFill>
                <a:latin typeface="Lucida Sans Unicode"/>
              </a:rPr>
              <a:t>Third Outline Level</a:t>
            </a:r>
            <a:endParaRPr b="0" lang="en-US" sz="1900" spc="-1" strike="noStrike">
              <a:solidFill>
                <a:schemeClr val="dk1"/>
              </a:solidFill>
              <a:latin typeface="Lucida Sans Unicode"/>
            </a:endParaRPr>
          </a:p>
          <a:p>
            <a:pPr lvl="3" marL="1728000" indent="-216000">
              <a:spcBef>
                <a:spcPts val="567"/>
              </a:spcBef>
              <a:buClr>
                <a:srgbClr val="000000"/>
              </a:buClr>
              <a:buSzPct val="75000"/>
              <a:buFont typeface="Symbol" charset="2"/>
              <a:buChar char=""/>
            </a:pPr>
            <a:r>
              <a:rPr b="0" lang="en-US" sz="1800" spc="-1" strike="noStrike">
                <a:solidFill>
                  <a:schemeClr val="dk1"/>
                </a:solidFill>
                <a:latin typeface="Lucida Sans Unicode"/>
              </a:rPr>
              <a:t>Fourth Outline Level</a:t>
            </a:r>
            <a:endParaRPr b="0" lang="en-US" sz="1800" spc="-1" strike="noStrike">
              <a:solidFill>
                <a:schemeClr val="dk1"/>
              </a:solidFill>
              <a:latin typeface="Lucida Sans Unicode"/>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Lucida Sans Unicode"/>
              </a:rPr>
              <a:t>Fifth Outline Level</a:t>
            </a:r>
            <a:endParaRPr b="0" lang="en-US" sz="2000" spc="-1" strike="noStrike">
              <a:solidFill>
                <a:schemeClr val="dk1"/>
              </a:solidFill>
              <a:latin typeface="Lucida Sans Unicode"/>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Lucida Sans Unicode"/>
              </a:rPr>
              <a:t>Sixth Outline Level</a:t>
            </a:r>
            <a:endParaRPr b="0" lang="en-US" sz="2000" spc="-1" strike="noStrike">
              <a:solidFill>
                <a:schemeClr val="dk1"/>
              </a:solidFill>
              <a:latin typeface="Lucida Sans Unicode"/>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Lucida Sans Unicode"/>
              </a:rPr>
              <a:t>Seventh Outline Level</a:t>
            </a:r>
            <a:endParaRPr b="0" lang="en-US" sz="2000" spc="-1" strike="noStrike">
              <a:solidFill>
                <a:schemeClr val="dk1"/>
              </a:solidFill>
              <a:latin typeface="Lucida Sans Unicode"/>
            </a:endParaRPr>
          </a:p>
        </p:txBody>
      </p:sp>
    </p:spTree>
  </p:cSld>
  <p:clrMap bg1="lt1" bg2="lt2" tx1="dk1" tx2="dk2" accent1="accent1" accent2="accent2" accent3="accent3" accent4="accent4" accent5="accent5" accent6="accent6" hlink="hlink" folHlink="folHlink"/>
  <p:sldLayoutIdLst>
    <p:sldLayoutId id="2147483649" r:id="rId4"/>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tx="0" ty="0" sx="50000" sy="50000" algn="tl"/>
        </a:blipFill>
      </p:bgPr>
    </p:bg>
    <p:spTree>
      <p:nvGrpSpPr>
        <p:cNvPr id="1" name=""/>
        <p:cNvGrpSpPr/>
        <p:nvPr/>
      </p:nvGrpSpPr>
      <p:grpSpPr>
        <a:xfrm>
          <a:off x="0" y="0"/>
          <a:ext cx="0" cy="0"/>
          <a:chOff x="0" y="0"/>
          <a:chExt cx="0" cy="0"/>
        </a:xfrm>
      </p:grpSpPr>
      <p:sp>
        <p:nvSpPr>
          <p:cNvPr id="98" name="Freeform 12" hidden="1"/>
          <p:cNvSpPr/>
          <p:nvPr/>
        </p:nvSpPr>
        <p:spPr>
          <a:xfrm>
            <a:off x="499320" y="5945040"/>
            <a:ext cx="4940280" cy="920880"/>
          </a:xfrm>
          <a:custGeom>
            <a:avLst/>
            <a:gdLst/>
            <a:ahLst/>
            <a:rect l="l" t="t" r="r" b="b"/>
            <a:pathLst>
              <a:path w="7485" h="337">
                <a:moveTo>
                  <a:pt x="0" y="2"/>
                </a:moveTo>
                <a:lnTo>
                  <a:pt x="7485" y="337"/>
                </a:lnTo>
                <a:lnTo>
                  <a:pt x="5558" y="337"/>
                </a:lnTo>
                <a:lnTo>
                  <a:pt x="1" y="0"/>
                </a:lnTo>
              </a:path>
            </a:pathLst>
          </a:custGeom>
          <a:solidFill>
            <a:schemeClr val="accent1">
              <a:tint val="65000"/>
              <a:satMod val="115000"/>
              <a:alpha val="40000"/>
            </a:schemeClr>
          </a:solidFill>
          <a:ln w="9525">
            <a:noFill/>
          </a:ln>
        </p:spPr>
        <p:style>
          <a:lnRef idx="0"/>
          <a:fillRef idx="0"/>
          <a:effectRef idx="0"/>
          <a:fontRef idx="minor"/>
        </p:style>
        <p:txBody>
          <a:bodyPr anchor="t">
            <a:noAutofit/>
          </a:bodyPr>
          <a:p>
            <a:pPr defTabSz="914400">
              <a:lnSpc>
                <a:spcPct val="100000"/>
              </a:lnSpc>
            </a:pPr>
            <a:endParaRPr b="0" lang="en-US" sz="1800" spc="-1" strike="noStrike">
              <a:solidFill>
                <a:schemeClr val="dk1"/>
              </a:solidFill>
              <a:latin typeface="Lucida Sans Unicode"/>
            </a:endParaRPr>
          </a:p>
        </p:txBody>
      </p:sp>
      <p:sp>
        <p:nvSpPr>
          <p:cNvPr id="99" name="Freeform 11" hidden="1"/>
          <p:cNvSpPr/>
          <p:nvPr/>
        </p:nvSpPr>
        <p:spPr>
          <a:xfrm>
            <a:off x="485640" y="5938920"/>
            <a:ext cx="3690000" cy="933120"/>
          </a:xfrm>
          <a:custGeom>
            <a:avLst/>
            <a:gdLst/>
            <a:ahLst/>
            <a:rect l="l" t="t" r="r" b="b"/>
            <a:pathLst>
              <a:path w="5591" h="588">
                <a:moveTo>
                  <a:pt x="0" y="0"/>
                </a:moveTo>
                <a:lnTo>
                  <a:pt x="5591" y="585"/>
                </a:lnTo>
                <a:lnTo>
                  <a:pt x="4415" y="588"/>
                </a:lnTo>
                <a:lnTo>
                  <a:pt x="12" y="4"/>
                </a:lnTo>
              </a:path>
            </a:pathLst>
          </a:custGeom>
          <a:solidFill>
            <a:srgbClr val="000000"/>
          </a:solidFill>
          <a:ln w="9525">
            <a:noFill/>
          </a:ln>
        </p:spPr>
        <p:style>
          <a:lnRef idx="0"/>
          <a:fillRef idx="0"/>
          <a:effectRef idx="0"/>
          <a:fontRef idx="minor"/>
        </p:style>
        <p:txBody>
          <a:bodyPr anchor="t">
            <a:noAutofit/>
          </a:bodyPr>
          <a:p>
            <a:pPr defTabSz="914400">
              <a:lnSpc>
                <a:spcPct val="100000"/>
              </a:lnSpc>
            </a:pPr>
            <a:endParaRPr b="0" lang="en-US" sz="1800" spc="-1" strike="noStrike">
              <a:solidFill>
                <a:schemeClr val="dk1"/>
              </a:solidFill>
              <a:latin typeface="Lucida Sans Unicode"/>
            </a:endParaRPr>
          </a:p>
        </p:txBody>
      </p:sp>
      <p:sp>
        <p:nvSpPr>
          <p:cNvPr id="100" name="Right Triangle 13" hidden="1"/>
          <p:cNvSpPr/>
          <p:nvPr/>
        </p:nvSpPr>
        <p:spPr>
          <a:xfrm>
            <a:off x="-6120" y="5791320"/>
            <a:ext cx="3402000" cy="1080360"/>
          </a:xfrm>
          <a:prstGeom prst="rtTriangle">
            <a:avLst/>
          </a:prstGeom>
          <a:blipFill rotWithShape="0">
            <a:blip r:embed="rId3">
              <a:alphaModFix amt="50000"/>
            </a:blip>
            <a:srcRect/>
            <a:tile tx="0" ty="0" sx="50000" sy="50000" algn="t"/>
          </a:blipFill>
          <a:ln w="12700">
            <a:noFill/>
          </a:ln>
          <a:effectLst>
            <a:outerShdw blurRad="50760" dir="5400000" dist="38160" rotWithShape="0">
              <a:srgbClr val="000000">
                <a:alpha val="35000"/>
              </a:srgbClr>
            </a:outerShdw>
          </a:effectLst>
        </p:spPr>
        <p:style>
          <a:lnRef idx="3">
            <a:schemeClr val="lt1"/>
          </a:lnRef>
          <a:fillRef idx="1">
            <a:schemeClr val="accent1"/>
          </a:fillRef>
          <a:effectRef idx="1">
            <a:schemeClr val="accent1"/>
          </a:effectRef>
          <a:fontRef idx="minor"/>
        </p:style>
        <p:txBody>
          <a:bodyPr anchor="ctr">
            <a:noAutofit/>
          </a:bodyPr>
          <a:p>
            <a:pPr algn="ctr" defTabSz="914400">
              <a:lnSpc>
                <a:spcPct val="100000"/>
              </a:lnSpc>
            </a:pPr>
            <a:endParaRPr b="0" lang="en-US" sz="1800" spc="-1" strike="noStrike">
              <a:solidFill>
                <a:schemeClr val="lt1"/>
              </a:solidFill>
              <a:latin typeface="Lucida Sans Unicode"/>
            </a:endParaRPr>
          </a:p>
        </p:txBody>
      </p:sp>
      <p:cxnSp>
        <p:nvCxnSpPr>
          <p:cNvPr id="101" name="Straight Connector 14"/>
          <p:cNvCxnSpPr/>
          <p:nvPr/>
        </p:nvCxnSpPr>
        <p:spPr>
          <a:xfrm>
            <a:off x="-9000" y="5787720"/>
            <a:ext cx="3405600" cy="1084680"/>
          </a:xfrm>
          <a:prstGeom prst="straightConnector1">
            <a:avLst/>
          </a:prstGeom>
          <a:ln w="12065">
            <a:solidFill>
              <a:srgbClr val="196f85"/>
            </a:solidFill>
            <a:miter/>
          </a:ln>
        </p:spPr>
      </p:cxnSp>
      <p:sp>
        <p:nvSpPr>
          <p:cNvPr id="102" name="PlaceHolder 1"/>
          <p:cNvSpPr>
            <a:spLocks noGrp="1"/>
          </p:cNvSpPr>
          <p:nvPr>
            <p:ph type="title"/>
          </p:nvPr>
        </p:nvSpPr>
        <p:spPr>
          <a:xfrm>
            <a:off x="914400" y="4876920"/>
            <a:ext cx="7481520" cy="456840"/>
          </a:xfrm>
          <a:prstGeom prst="rect">
            <a:avLst/>
          </a:prstGeom>
          <a:noFill/>
          <a:ln w="0">
            <a:noFill/>
          </a:ln>
        </p:spPr>
        <p:txBody>
          <a:bodyPr lIns="90000" rIns="90000" tIns="45000" bIns="45000" anchor="t">
            <a:noAutofit/>
          </a:bodyPr>
          <a:p>
            <a:pPr indent="0" algn="r">
              <a:lnSpc>
                <a:spcPct val="100000"/>
              </a:lnSpc>
              <a:buNone/>
            </a:pPr>
            <a:r>
              <a:rPr b="0" lang="en-US" sz="2500" spc="-1" strike="noStrike">
                <a:solidFill>
                  <a:schemeClr val="accent1"/>
                </a:solidFill>
                <a:latin typeface="Lucida Sans Unicode"/>
              </a:rPr>
              <a:t>Click to edit Master title style</a:t>
            </a:r>
            <a:endParaRPr b="0" lang="en-US" sz="2500" spc="-1" strike="noStrike">
              <a:solidFill>
                <a:schemeClr val="dk1"/>
              </a:solidFill>
              <a:latin typeface="Lucida Sans Unicode"/>
            </a:endParaRPr>
          </a:p>
        </p:txBody>
      </p:sp>
      <p:sp>
        <p:nvSpPr>
          <p:cNvPr id="103" name="PlaceHolder 2"/>
          <p:cNvSpPr>
            <a:spLocks noGrp="1"/>
          </p:cNvSpPr>
          <p:nvPr>
            <p:ph type="body"/>
          </p:nvPr>
        </p:nvSpPr>
        <p:spPr>
          <a:xfrm>
            <a:off x="4419720" y="5355000"/>
            <a:ext cx="3974400" cy="914040"/>
          </a:xfrm>
          <a:prstGeom prst="rect">
            <a:avLst/>
          </a:prstGeom>
          <a:noFill/>
          <a:ln w="0">
            <a:noFill/>
          </a:ln>
        </p:spPr>
        <p:txBody>
          <a:bodyPr lIns="90000" rIns="90000" tIns="45000" bIns="45000" anchor="t">
            <a:noAutofit/>
          </a:bodyPr>
          <a:p>
            <a:pPr indent="0" algn="r">
              <a:lnSpc>
                <a:spcPct val="100000"/>
              </a:lnSpc>
              <a:spcBef>
                <a:spcPts val="400"/>
              </a:spcBef>
              <a:buNone/>
              <a:tabLst>
                <a:tab algn="l" pos="0"/>
              </a:tabLst>
            </a:pPr>
            <a:r>
              <a:rPr b="0" lang="en-US" sz="1600" spc="-1" strike="noStrike">
                <a:solidFill>
                  <a:schemeClr val="dk1"/>
                </a:solidFill>
                <a:latin typeface="Lucida Sans Unicode"/>
              </a:rPr>
              <a:t>Click to edit Master text styles</a:t>
            </a:r>
            <a:endParaRPr b="0" lang="en-US" sz="1600" spc="-1" strike="noStrike">
              <a:solidFill>
                <a:schemeClr val="dk1"/>
              </a:solidFill>
              <a:latin typeface="Lucida Sans Unicode"/>
            </a:endParaRPr>
          </a:p>
        </p:txBody>
      </p:sp>
      <p:sp>
        <p:nvSpPr>
          <p:cNvPr id="104" name="PlaceHolder 3"/>
          <p:cNvSpPr>
            <a:spLocks noGrp="1"/>
          </p:cNvSpPr>
          <p:nvPr>
            <p:ph type="body"/>
          </p:nvPr>
        </p:nvSpPr>
        <p:spPr>
          <a:xfrm>
            <a:off x="914400" y="274320"/>
            <a:ext cx="7479360" cy="4571640"/>
          </a:xfrm>
          <a:prstGeom prst="rect">
            <a:avLst/>
          </a:prstGeom>
          <a:noFill/>
          <a:ln w="0">
            <a:noFill/>
          </a:ln>
        </p:spPr>
        <p:txBody>
          <a:bodyPr lIns="90000" rIns="90000" tIns="45000" bIns="45000" anchor="t">
            <a:noAutofit/>
          </a:bodyPr>
          <a:p>
            <a:pPr marL="365760" indent="-255960">
              <a:lnSpc>
                <a:spcPct val="100000"/>
              </a:lnSpc>
              <a:spcBef>
                <a:spcPts val="400"/>
              </a:spcBef>
              <a:buClr>
                <a:srgbClr val="2da2bf"/>
              </a:buClr>
              <a:buSzPct val="68000"/>
              <a:buFont typeface="Wingdings 3" charset="2"/>
              <a:buChar char=""/>
            </a:pPr>
            <a:r>
              <a:rPr b="0" lang="en-US" sz="3200" spc="-1" strike="noStrike">
                <a:solidFill>
                  <a:schemeClr val="dk1"/>
                </a:solidFill>
                <a:latin typeface="Lucida Sans Unicode"/>
              </a:rPr>
              <a:t>Click to edit Master text styles</a:t>
            </a:r>
            <a:endParaRPr b="0" lang="en-US" sz="3200" spc="-1" strike="noStrike">
              <a:solidFill>
                <a:schemeClr val="dk1"/>
              </a:solidFill>
              <a:latin typeface="Lucida Sans Unicode"/>
            </a:endParaRPr>
          </a:p>
          <a:p>
            <a:pPr lvl="1" marL="621720" indent="-228600">
              <a:lnSpc>
                <a:spcPct val="100000"/>
              </a:lnSpc>
              <a:spcBef>
                <a:spcPts val="323"/>
              </a:spcBef>
              <a:buClr>
                <a:srgbClr val="2da2bf"/>
              </a:buClr>
              <a:buFont typeface="Verdana"/>
              <a:buChar char="◦"/>
            </a:pPr>
            <a:r>
              <a:rPr b="0" lang="en-US" sz="2800" spc="-1" strike="noStrike">
                <a:solidFill>
                  <a:schemeClr val="dk1"/>
                </a:solidFill>
                <a:latin typeface="Lucida Sans Unicode"/>
              </a:rPr>
              <a:t>Second level</a:t>
            </a:r>
            <a:endParaRPr b="0" lang="en-US" sz="2800" spc="-1" strike="noStrike">
              <a:solidFill>
                <a:schemeClr val="dk1"/>
              </a:solidFill>
              <a:latin typeface="Lucida Sans Unicode"/>
            </a:endParaRPr>
          </a:p>
          <a:p>
            <a:pPr lvl="2" marL="859680" indent="-228600">
              <a:lnSpc>
                <a:spcPct val="100000"/>
              </a:lnSpc>
              <a:spcBef>
                <a:spcPts val="349"/>
              </a:spcBef>
              <a:buClr>
                <a:srgbClr val="da1f28"/>
              </a:buClr>
              <a:buFont typeface="Wingdings 2" charset="2"/>
              <a:buChar char=""/>
            </a:pPr>
            <a:r>
              <a:rPr b="0" lang="en-US" sz="2400" spc="-1" strike="noStrike">
                <a:solidFill>
                  <a:schemeClr val="dk1"/>
                </a:solidFill>
                <a:latin typeface="Lucida Sans Unicode"/>
              </a:rPr>
              <a:t>Third level</a:t>
            </a:r>
            <a:endParaRPr b="0" lang="en-US" sz="2400" spc="-1" strike="noStrike">
              <a:solidFill>
                <a:schemeClr val="dk1"/>
              </a:solidFill>
              <a:latin typeface="Lucida Sans Unicode"/>
            </a:endParaRPr>
          </a:p>
          <a:p>
            <a:pPr lvl="3" marL="1143000" indent="-228600">
              <a:lnSpc>
                <a:spcPct val="100000"/>
              </a:lnSpc>
              <a:spcBef>
                <a:spcPts val="349"/>
              </a:spcBef>
              <a:buClr>
                <a:srgbClr val="da1f28"/>
              </a:buClr>
              <a:buFont typeface="Wingdings 2" charset="2"/>
              <a:buChar char=""/>
            </a:pPr>
            <a:r>
              <a:rPr b="0" lang="en-US" sz="2000" spc="-1" strike="noStrike">
                <a:solidFill>
                  <a:schemeClr val="dk1"/>
                </a:solidFill>
                <a:latin typeface="Lucida Sans Unicode"/>
              </a:rPr>
              <a:t>Fourth level</a:t>
            </a:r>
            <a:endParaRPr b="0" lang="en-US" sz="2000" spc="-1" strike="noStrike">
              <a:solidFill>
                <a:schemeClr val="dk1"/>
              </a:solidFill>
              <a:latin typeface="Lucida Sans Unicode"/>
            </a:endParaRPr>
          </a:p>
          <a:p>
            <a:pPr lvl="4" marL="1371600" indent="-228600">
              <a:lnSpc>
                <a:spcPct val="100000"/>
              </a:lnSpc>
              <a:spcBef>
                <a:spcPts val="349"/>
              </a:spcBef>
              <a:buClr>
                <a:srgbClr val="da1f28"/>
              </a:buClr>
              <a:buFont typeface="Wingdings 2" charset="2"/>
              <a:buChar char=""/>
            </a:pPr>
            <a:r>
              <a:rPr b="0" lang="en-US" sz="2000" spc="-1" strike="noStrike">
                <a:solidFill>
                  <a:schemeClr val="dk1"/>
                </a:solidFill>
                <a:latin typeface="Lucida Sans Unicode"/>
              </a:rPr>
              <a:t>Fifth level</a:t>
            </a:r>
            <a:endParaRPr b="0" lang="en-US" sz="2000" spc="-1" strike="noStrike">
              <a:solidFill>
                <a:schemeClr val="dk1"/>
              </a:solidFill>
              <a:latin typeface="Lucida Sans Unicode"/>
            </a:endParaRPr>
          </a:p>
        </p:txBody>
      </p:sp>
      <p:sp>
        <p:nvSpPr>
          <p:cNvPr id="105" name="PlaceHolder 4"/>
          <p:cNvSpPr>
            <a:spLocks noGrp="1"/>
          </p:cNvSpPr>
          <p:nvPr>
            <p:ph type="dt" idx="28"/>
          </p:nvPr>
        </p:nvSpPr>
        <p:spPr>
          <a:xfrm>
            <a:off x="6726960" y="6408000"/>
            <a:ext cx="1919880" cy="365400"/>
          </a:xfrm>
          <a:prstGeom prst="rect">
            <a:avLst/>
          </a:prstGeom>
          <a:noFill/>
          <a:ln w="0">
            <a:noFill/>
          </a:ln>
        </p:spPr>
        <p:txBody>
          <a:bodyPr lIns="90000" rIns="90000" tIns="45000" bIns="45000" anchor="b">
            <a:noAutofit/>
          </a:bodyPr>
          <a:lstStyle>
            <a:lvl1pPr indent="0" defTabSz="914400">
              <a:lnSpc>
                <a:spcPct val="100000"/>
              </a:lnSpc>
              <a:buNone/>
              <a:defRPr b="0" lang="en-US" sz="1000" spc="-1" strike="noStrike">
                <a:solidFill>
                  <a:schemeClr val="dk1"/>
                </a:solidFill>
                <a:latin typeface="Lucida Sans Unicode"/>
              </a:defRPr>
            </a:lvl1pPr>
          </a:lstStyle>
          <a:p>
            <a:pPr indent="0" defTabSz="914400">
              <a:lnSpc>
                <a:spcPct val="100000"/>
              </a:lnSpc>
              <a:buNone/>
            </a:pPr>
            <a:r>
              <a:rPr b="0" lang="en-US" sz="1000" spc="-1" strike="noStrike">
                <a:solidFill>
                  <a:schemeClr val="dk1"/>
                </a:solidFill>
                <a:latin typeface="Lucida Sans Unicode"/>
              </a:rPr>
              <a:t>&lt;date/time&gt;</a:t>
            </a:r>
            <a:endParaRPr b="0" lang="en-IN" sz="1000" spc="-1" strike="noStrike">
              <a:solidFill>
                <a:srgbClr val="000000"/>
              </a:solidFill>
              <a:latin typeface="Times New Roman"/>
            </a:endParaRPr>
          </a:p>
        </p:txBody>
      </p:sp>
      <p:sp>
        <p:nvSpPr>
          <p:cNvPr id="106" name="PlaceHolder 5"/>
          <p:cNvSpPr>
            <a:spLocks noGrp="1"/>
          </p:cNvSpPr>
          <p:nvPr>
            <p:ph type="ftr" idx="29"/>
          </p:nvPr>
        </p:nvSpPr>
        <p:spPr>
          <a:xfrm>
            <a:off x="4380120" y="6408000"/>
            <a:ext cx="2350440" cy="364680"/>
          </a:xfrm>
          <a:prstGeom prst="rect">
            <a:avLst/>
          </a:prstGeom>
          <a:noFill/>
          <a:ln w="0">
            <a:noFill/>
          </a:ln>
        </p:spPr>
        <p:txBody>
          <a:bodyPr lIns="90000" rIns="90000" tIns="45000" bIns="45000" anchor="b">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07" name="PlaceHolder 6"/>
          <p:cNvSpPr>
            <a:spLocks noGrp="1"/>
          </p:cNvSpPr>
          <p:nvPr>
            <p:ph type="sldNum" idx="30"/>
          </p:nvPr>
        </p:nvSpPr>
        <p:spPr>
          <a:xfrm>
            <a:off x="8647200" y="6408000"/>
            <a:ext cx="365400" cy="364680"/>
          </a:xfrm>
          <a:prstGeom prst="rect">
            <a:avLst/>
          </a:prstGeom>
          <a:noFill/>
          <a:ln w="0">
            <a:noFill/>
          </a:ln>
        </p:spPr>
        <p:txBody>
          <a:bodyPr lIns="90000" rIns="90000" tIns="45000" bIns="45000" anchor="b">
            <a:noAutofit/>
          </a:bodyPr>
          <a:lstStyle>
            <a:lvl1pPr indent="0" algn="r" defTabSz="914400">
              <a:lnSpc>
                <a:spcPct val="100000"/>
              </a:lnSpc>
              <a:buNone/>
              <a:defRPr b="0" lang="en-US" sz="1000" spc="-1" strike="noStrike">
                <a:solidFill>
                  <a:schemeClr val="dk1"/>
                </a:solidFill>
                <a:latin typeface="Lucida Sans Unicode"/>
              </a:defRPr>
            </a:lvl1pPr>
          </a:lstStyle>
          <a:p>
            <a:pPr indent="0" algn="r" defTabSz="914400">
              <a:lnSpc>
                <a:spcPct val="100000"/>
              </a:lnSpc>
              <a:buNone/>
            </a:pPr>
            <a:fld id="{4CB1DE75-62D8-411A-9493-A73BAB80B04A}" type="slidenum">
              <a:rPr b="0" lang="en-US" sz="1000" spc="-1" strike="noStrike">
                <a:solidFill>
                  <a:schemeClr val="dk1"/>
                </a:solidFill>
                <a:latin typeface="Lucida Sans Unicode"/>
              </a:rPr>
              <a:t>&lt;number&gt;</a:t>
            </a:fld>
            <a:endParaRPr b="0" lang="en-IN"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b4b4b4"/>
            </a:gs>
            <a:gs pos="40000">
              <a:srgbClr val="a1a1a1"/>
            </a:gs>
            <a:gs pos="100000">
              <a:srgbClr val="000000"/>
            </a:gs>
          </a:gsLst>
          <a:path path="circle">
            <a:fillToRect l="82000" t="1000" r="18000" b="99000"/>
          </a:path>
        </a:gradFill>
      </p:bgPr>
    </p:bg>
    <p:spTree>
      <p:nvGrpSpPr>
        <p:cNvPr id="1" name=""/>
        <p:cNvGrpSpPr/>
        <p:nvPr/>
      </p:nvGrpSpPr>
      <p:grpSpPr>
        <a:xfrm>
          <a:off x="0" y="0"/>
          <a:ext cx="0" cy="0"/>
          <a:chOff x="0" y="0"/>
          <a:chExt cx="0" cy="0"/>
        </a:xfrm>
      </p:grpSpPr>
      <p:sp>
        <p:nvSpPr>
          <p:cNvPr id="108" name="Freeform 12" hidden="1"/>
          <p:cNvSpPr/>
          <p:nvPr/>
        </p:nvSpPr>
        <p:spPr>
          <a:xfrm>
            <a:off x="499320" y="5945040"/>
            <a:ext cx="4940280" cy="920880"/>
          </a:xfrm>
          <a:custGeom>
            <a:avLst/>
            <a:gdLst/>
            <a:ahLst/>
            <a:rect l="l" t="t" r="r" b="b"/>
            <a:pathLst>
              <a:path w="7485" h="337">
                <a:moveTo>
                  <a:pt x="0" y="2"/>
                </a:moveTo>
                <a:lnTo>
                  <a:pt x="7485" y="337"/>
                </a:lnTo>
                <a:lnTo>
                  <a:pt x="5558" y="337"/>
                </a:lnTo>
                <a:lnTo>
                  <a:pt x="1" y="0"/>
                </a:lnTo>
              </a:path>
            </a:pathLst>
          </a:custGeom>
          <a:solidFill>
            <a:schemeClr val="accent1">
              <a:tint val="65000"/>
              <a:satMod val="115000"/>
              <a:alpha val="40000"/>
            </a:schemeClr>
          </a:solidFill>
          <a:ln w="9525">
            <a:noFill/>
          </a:ln>
        </p:spPr>
        <p:style>
          <a:lnRef idx="0"/>
          <a:fillRef idx="0"/>
          <a:effectRef idx="0"/>
          <a:fontRef idx="minor"/>
        </p:style>
        <p:txBody>
          <a:bodyPr anchor="t">
            <a:noAutofit/>
          </a:bodyPr>
          <a:p>
            <a:pPr defTabSz="914400">
              <a:lnSpc>
                <a:spcPct val="100000"/>
              </a:lnSpc>
            </a:pPr>
            <a:endParaRPr b="0" lang="en-US" sz="1800" spc="-1" strike="noStrike">
              <a:solidFill>
                <a:schemeClr val="dk1"/>
              </a:solidFill>
              <a:latin typeface="Lucida Sans Unicode"/>
            </a:endParaRPr>
          </a:p>
        </p:txBody>
      </p:sp>
      <p:sp>
        <p:nvSpPr>
          <p:cNvPr id="109" name="Freeform 11" hidden="1"/>
          <p:cNvSpPr/>
          <p:nvPr/>
        </p:nvSpPr>
        <p:spPr>
          <a:xfrm>
            <a:off x="485640" y="5938920"/>
            <a:ext cx="3690000" cy="933120"/>
          </a:xfrm>
          <a:custGeom>
            <a:avLst/>
            <a:gdLst/>
            <a:ahLst/>
            <a:rect l="l" t="t" r="r" b="b"/>
            <a:pathLst>
              <a:path w="5591" h="588">
                <a:moveTo>
                  <a:pt x="0" y="0"/>
                </a:moveTo>
                <a:lnTo>
                  <a:pt x="5591" y="585"/>
                </a:lnTo>
                <a:lnTo>
                  <a:pt x="4415" y="588"/>
                </a:lnTo>
                <a:lnTo>
                  <a:pt x="12" y="4"/>
                </a:lnTo>
              </a:path>
            </a:pathLst>
          </a:custGeom>
          <a:solidFill>
            <a:srgbClr val="000000"/>
          </a:solidFill>
          <a:ln w="9525">
            <a:noFill/>
          </a:ln>
        </p:spPr>
        <p:style>
          <a:lnRef idx="0"/>
          <a:fillRef idx="0"/>
          <a:effectRef idx="0"/>
          <a:fontRef idx="minor"/>
        </p:style>
        <p:txBody>
          <a:bodyPr anchor="t">
            <a:noAutofit/>
          </a:bodyPr>
          <a:p>
            <a:pPr defTabSz="914400">
              <a:lnSpc>
                <a:spcPct val="100000"/>
              </a:lnSpc>
            </a:pPr>
            <a:endParaRPr b="0" lang="en-US" sz="1800" spc="-1" strike="noStrike">
              <a:solidFill>
                <a:schemeClr val="dk1"/>
              </a:solidFill>
              <a:latin typeface="Lucida Sans Unicode"/>
            </a:endParaRPr>
          </a:p>
        </p:txBody>
      </p:sp>
      <p:sp>
        <p:nvSpPr>
          <p:cNvPr id="110" name="Right Triangle 13" hidden="1"/>
          <p:cNvSpPr/>
          <p:nvPr/>
        </p:nvSpPr>
        <p:spPr>
          <a:xfrm>
            <a:off x="-6120" y="5791320"/>
            <a:ext cx="3402000" cy="1080360"/>
          </a:xfrm>
          <a:prstGeom prst="rtTriangle">
            <a:avLst/>
          </a:prstGeom>
          <a:blipFill rotWithShape="0">
            <a:blip r:embed="rId2">
              <a:alphaModFix amt="50000"/>
            </a:blip>
            <a:srcRect/>
            <a:tile tx="0" ty="0" sx="50000" sy="50000" algn="t"/>
          </a:blipFill>
          <a:ln w="12700">
            <a:noFill/>
          </a:ln>
          <a:effectLst>
            <a:outerShdw blurRad="50760" dir="5400000" dist="38160" rotWithShape="0">
              <a:srgbClr val="000000">
                <a:alpha val="35000"/>
              </a:srgbClr>
            </a:outerShdw>
          </a:effectLst>
        </p:spPr>
        <p:style>
          <a:lnRef idx="3">
            <a:schemeClr val="lt1"/>
          </a:lnRef>
          <a:fillRef idx="1">
            <a:schemeClr val="accent1"/>
          </a:fillRef>
          <a:effectRef idx="1">
            <a:schemeClr val="accent1"/>
          </a:effectRef>
          <a:fontRef idx="minor"/>
        </p:style>
        <p:txBody>
          <a:bodyPr anchor="ctr">
            <a:noAutofit/>
          </a:bodyPr>
          <a:p>
            <a:pPr algn="ctr" defTabSz="914400">
              <a:lnSpc>
                <a:spcPct val="100000"/>
              </a:lnSpc>
            </a:pPr>
            <a:endParaRPr b="0" lang="en-US" sz="1800" spc="-1" strike="noStrike">
              <a:solidFill>
                <a:schemeClr val="lt1"/>
              </a:solidFill>
              <a:latin typeface="Lucida Sans Unicode"/>
            </a:endParaRPr>
          </a:p>
        </p:txBody>
      </p:sp>
      <p:cxnSp>
        <p:nvCxnSpPr>
          <p:cNvPr id="111" name="Straight Connector 14"/>
          <p:cNvCxnSpPr/>
          <p:nvPr/>
        </p:nvCxnSpPr>
        <p:spPr>
          <a:xfrm>
            <a:off x="-9000" y="5787720"/>
            <a:ext cx="3405600" cy="1084680"/>
          </a:xfrm>
          <a:prstGeom prst="straightConnector1">
            <a:avLst/>
          </a:prstGeom>
          <a:ln w="12065">
            <a:solidFill>
              <a:srgbClr val="196f85"/>
            </a:solidFill>
            <a:miter/>
          </a:ln>
        </p:spPr>
      </p:cxnSp>
      <p:sp>
        <p:nvSpPr>
          <p:cNvPr id="112" name="PlaceHolder 1"/>
          <p:cNvSpPr>
            <a:spLocks noGrp="1"/>
          </p:cNvSpPr>
          <p:nvPr>
            <p:ph type="body"/>
          </p:nvPr>
        </p:nvSpPr>
        <p:spPr>
          <a:xfrm>
            <a:off x="1141200" y="5443560"/>
            <a:ext cx="7162560" cy="648000"/>
          </a:xfrm>
          <a:prstGeom prst="rect">
            <a:avLst/>
          </a:prstGeom>
          <a:noFill/>
          <a:ln w="0">
            <a:noFill/>
          </a:ln>
        </p:spPr>
        <p:txBody>
          <a:bodyPr lIns="91440" rIns="91440" tIns="0" bIns="45000" anchor="t">
            <a:noAutofit/>
          </a:bodyPr>
          <a:p>
            <a:pPr indent="0" algn="r">
              <a:lnSpc>
                <a:spcPct val="100000"/>
              </a:lnSpc>
              <a:spcBef>
                <a:spcPts val="400"/>
              </a:spcBef>
              <a:buNone/>
              <a:tabLst>
                <a:tab algn="l" pos="0"/>
              </a:tabLst>
            </a:pPr>
            <a:r>
              <a:rPr b="0" lang="en-US" sz="1400" spc="-1" strike="noStrike">
                <a:solidFill>
                  <a:schemeClr val="dk1"/>
                </a:solidFill>
                <a:latin typeface="Lucida Sans Unicode"/>
              </a:rPr>
              <a:t>Click to edit Master text styles</a:t>
            </a:r>
            <a:endParaRPr b="0" lang="en-US" sz="1400" spc="-1" strike="noStrike">
              <a:solidFill>
                <a:schemeClr val="dk1"/>
              </a:solidFill>
              <a:latin typeface="Lucida Sans Unicode"/>
            </a:endParaRPr>
          </a:p>
        </p:txBody>
      </p:sp>
      <p:sp>
        <p:nvSpPr>
          <p:cNvPr id="113" name="PlaceHolder 2"/>
          <p:cNvSpPr>
            <a:spLocks noGrp="1"/>
          </p:cNvSpPr>
          <p:nvPr>
            <p:ph type="body"/>
          </p:nvPr>
        </p:nvSpPr>
        <p:spPr>
          <a:xfrm>
            <a:off x="228600" y="190080"/>
            <a:ext cx="8686440" cy="4388760"/>
          </a:xfrm>
          <a:prstGeom prst="rect">
            <a:avLst/>
          </a:prstGeom>
          <a:solidFill>
            <a:schemeClr val="lt2"/>
          </a:solidFill>
          <a:ln w="0">
            <a:solidFill>
              <a:srgbClr val="000000"/>
            </a:solidFill>
          </a:ln>
        </p:spPr>
        <p:txBody>
          <a:bodyPr lIns="90000" rIns="90000" tIns="45000" bIns="45000" anchor="t">
            <a:noAutofit/>
          </a:bodyPr>
          <a:p>
            <a:pPr indent="0" defTabSz="914400">
              <a:lnSpc>
                <a:spcPct val="100000"/>
              </a:lnSpc>
              <a:buNone/>
              <a:tabLst>
                <a:tab algn="l" pos="0"/>
              </a:tabLst>
            </a:pPr>
            <a:r>
              <a:rPr b="0" lang="en-US" sz="3200" spc="-1" strike="noStrike">
                <a:solidFill>
                  <a:schemeClr val="dk1"/>
                </a:solidFill>
                <a:latin typeface="Lucida Sans Unicode"/>
              </a:rPr>
              <a:t>Click icon to add picture</a:t>
            </a:r>
            <a:endParaRPr b="0" lang="en-US" sz="3200" spc="-1" strike="noStrike">
              <a:solidFill>
                <a:schemeClr val="dk1"/>
              </a:solidFill>
              <a:latin typeface="Lucida Sans Unicode"/>
            </a:endParaRPr>
          </a:p>
        </p:txBody>
      </p:sp>
      <p:sp>
        <p:nvSpPr>
          <p:cNvPr id="114" name="PlaceHolder 3"/>
          <p:cNvSpPr>
            <a:spLocks noGrp="1"/>
          </p:cNvSpPr>
          <p:nvPr>
            <p:ph type="dt" idx="31"/>
          </p:nvPr>
        </p:nvSpPr>
        <p:spPr>
          <a:xfrm>
            <a:off x="6726960" y="6408000"/>
            <a:ext cx="1919880" cy="365400"/>
          </a:xfrm>
          <a:prstGeom prst="rect">
            <a:avLst/>
          </a:prstGeom>
          <a:noFill/>
          <a:ln w="0">
            <a:noFill/>
          </a:ln>
        </p:spPr>
        <p:txBody>
          <a:bodyPr lIns="90000" rIns="90000" tIns="45000" bIns="45000" anchor="b">
            <a:noAutofit/>
          </a:bodyPr>
          <a:lstStyle>
            <a:lvl1pPr indent="0" defTabSz="914400">
              <a:lnSpc>
                <a:spcPct val="100000"/>
              </a:lnSpc>
              <a:buNone/>
              <a:defRPr b="0" lang="en-US" sz="1000" spc="-1" strike="noStrike">
                <a:solidFill>
                  <a:schemeClr val="dk1"/>
                </a:solidFill>
                <a:latin typeface="Lucida Sans Unicode"/>
              </a:defRPr>
            </a:lvl1pPr>
          </a:lstStyle>
          <a:p>
            <a:pPr indent="0" defTabSz="914400">
              <a:lnSpc>
                <a:spcPct val="100000"/>
              </a:lnSpc>
              <a:buNone/>
            </a:pPr>
            <a:r>
              <a:rPr b="0" lang="en-US" sz="1000" spc="-1" strike="noStrike">
                <a:solidFill>
                  <a:schemeClr val="dk1"/>
                </a:solidFill>
                <a:latin typeface="Lucida Sans Unicode"/>
              </a:rPr>
              <a:t>&lt;date/time&gt;</a:t>
            </a:r>
            <a:endParaRPr b="0" lang="en-IN" sz="1000" spc="-1" strike="noStrike">
              <a:solidFill>
                <a:srgbClr val="ffffff"/>
              </a:solidFill>
              <a:latin typeface="Times New Roman"/>
            </a:endParaRPr>
          </a:p>
        </p:txBody>
      </p:sp>
      <p:sp>
        <p:nvSpPr>
          <p:cNvPr id="115" name="PlaceHolder 4"/>
          <p:cNvSpPr>
            <a:spLocks noGrp="1"/>
          </p:cNvSpPr>
          <p:nvPr>
            <p:ph type="ftr" idx="32"/>
          </p:nvPr>
        </p:nvSpPr>
        <p:spPr>
          <a:xfrm>
            <a:off x="4380120" y="6408000"/>
            <a:ext cx="2350440" cy="364680"/>
          </a:xfrm>
          <a:prstGeom prst="rect">
            <a:avLst/>
          </a:prstGeom>
          <a:noFill/>
          <a:ln w="0">
            <a:noFill/>
          </a:ln>
        </p:spPr>
        <p:txBody>
          <a:bodyPr lIns="90000" rIns="90000" tIns="45000" bIns="45000" anchor="b">
            <a:noAutofit/>
          </a:bodyPr>
          <a:lstStyle>
            <a:lvl1pPr indent="0" algn="ctr">
              <a:buNone/>
              <a:defRPr b="0" lang="en-IN" sz="1400" spc="-1" strike="noStrike">
                <a:solidFill>
                  <a:srgbClr val="ffffff"/>
                </a:solidFill>
                <a:latin typeface="Times New Roman"/>
              </a:defRPr>
            </a:lvl1pPr>
          </a:lstStyle>
          <a:p>
            <a:pPr indent="0" algn="ctr">
              <a:buNone/>
            </a:pPr>
            <a:r>
              <a:rPr b="0" lang="en-IN" sz="1400" spc="-1" strike="noStrike">
                <a:solidFill>
                  <a:srgbClr val="ffffff"/>
                </a:solidFill>
                <a:latin typeface="Times New Roman"/>
              </a:rPr>
              <a:t>&lt;footer&gt;</a:t>
            </a:r>
            <a:endParaRPr b="0" lang="en-IN" sz="1400" spc="-1" strike="noStrike">
              <a:solidFill>
                <a:srgbClr val="ffffff"/>
              </a:solidFill>
              <a:latin typeface="Times New Roman"/>
            </a:endParaRPr>
          </a:p>
        </p:txBody>
      </p:sp>
      <p:sp>
        <p:nvSpPr>
          <p:cNvPr id="116" name="PlaceHolder 5"/>
          <p:cNvSpPr>
            <a:spLocks noGrp="1"/>
          </p:cNvSpPr>
          <p:nvPr>
            <p:ph type="sldNum" idx="33"/>
          </p:nvPr>
        </p:nvSpPr>
        <p:spPr>
          <a:xfrm>
            <a:off x="8647200" y="6408000"/>
            <a:ext cx="365400" cy="364680"/>
          </a:xfrm>
          <a:prstGeom prst="rect">
            <a:avLst/>
          </a:prstGeom>
          <a:noFill/>
          <a:ln w="0">
            <a:noFill/>
          </a:ln>
        </p:spPr>
        <p:txBody>
          <a:bodyPr lIns="90000" rIns="90000" tIns="45000" bIns="45000" anchor="b">
            <a:noAutofit/>
          </a:bodyPr>
          <a:lstStyle>
            <a:lvl1pPr indent="0" algn="r" defTabSz="914400">
              <a:lnSpc>
                <a:spcPct val="100000"/>
              </a:lnSpc>
              <a:buNone/>
              <a:defRPr b="0" lang="en-US" sz="1000" spc="-1" strike="noStrike">
                <a:solidFill>
                  <a:schemeClr val="dk1"/>
                </a:solidFill>
                <a:latin typeface="Lucida Sans Unicode"/>
              </a:defRPr>
            </a:lvl1pPr>
          </a:lstStyle>
          <a:p>
            <a:pPr indent="0" algn="r" defTabSz="914400">
              <a:lnSpc>
                <a:spcPct val="100000"/>
              </a:lnSpc>
              <a:buNone/>
            </a:pPr>
            <a:fld id="{3919A093-5429-4DBF-A2CA-5FAC0E006ECA}" type="slidenum">
              <a:rPr b="0" lang="en-US" sz="1000" spc="-1" strike="noStrike">
                <a:solidFill>
                  <a:schemeClr val="dk1"/>
                </a:solidFill>
                <a:latin typeface="Lucida Sans Unicode"/>
              </a:rPr>
              <a:t>&lt;number&gt;</a:t>
            </a:fld>
            <a:endParaRPr b="0" lang="en-IN" sz="1000" spc="-1" strike="noStrike">
              <a:solidFill>
                <a:srgbClr val="ffffff"/>
              </a:solidFill>
              <a:latin typeface="Times New Roman"/>
            </a:endParaRPr>
          </a:p>
        </p:txBody>
      </p:sp>
      <p:sp>
        <p:nvSpPr>
          <p:cNvPr id="117" name="PlaceHolder 6"/>
          <p:cNvSpPr>
            <a:spLocks noGrp="1"/>
          </p:cNvSpPr>
          <p:nvPr>
            <p:ph type="title"/>
          </p:nvPr>
        </p:nvSpPr>
        <p:spPr>
          <a:xfrm>
            <a:off x="228600" y="4865040"/>
            <a:ext cx="8075160" cy="562320"/>
          </a:xfrm>
          <a:prstGeom prst="rect">
            <a:avLst/>
          </a:prstGeom>
          <a:noFill/>
          <a:ln w="0">
            <a:noFill/>
          </a:ln>
        </p:spPr>
        <p:txBody>
          <a:bodyPr lIns="90000" rIns="90000" tIns="45000" bIns="45000" anchor="t">
            <a:noAutofit/>
          </a:bodyPr>
          <a:p>
            <a:pPr indent="0" algn="r">
              <a:lnSpc>
                <a:spcPct val="100000"/>
              </a:lnSpc>
              <a:buNone/>
            </a:pPr>
            <a:r>
              <a:rPr b="0" lang="en-US" sz="3000" spc="-1" strike="noStrike">
                <a:solidFill>
                  <a:schemeClr val="accent1"/>
                </a:solidFill>
                <a:latin typeface="Lucida Sans Unicode"/>
              </a:rPr>
              <a:t>Click to edit Master title style</a:t>
            </a:r>
            <a:endParaRPr b="0" lang="en-US" sz="3000" spc="-1" strike="noStrike">
              <a:solidFill>
                <a:schemeClr val="dk1"/>
              </a:solidFill>
              <a:latin typeface="Lucida Sans Unicode"/>
            </a:endParaRPr>
          </a:p>
        </p:txBody>
      </p:sp>
      <p:sp>
        <p:nvSpPr>
          <p:cNvPr id="118" name="Freeform 7"/>
          <p:cNvSpPr/>
          <p:nvPr/>
        </p:nvSpPr>
        <p:spPr>
          <a:xfrm>
            <a:off x="499320" y="5945040"/>
            <a:ext cx="4940280" cy="920880"/>
          </a:xfrm>
          <a:custGeom>
            <a:avLst/>
            <a:gdLst/>
            <a:ahLst/>
            <a:rect l="l" t="t" r="r" b="b"/>
            <a:pathLst>
              <a:path w="7485" h="337">
                <a:moveTo>
                  <a:pt x="0" y="2"/>
                </a:moveTo>
                <a:lnTo>
                  <a:pt x="7485" y="337"/>
                </a:lnTo>
                <a:lnTo>
                  <a:pt x="5558" y="337"/>
                </a:lnTo>
                <a:lnTo>
                  <a:pt x="1" y="0"/>
                </a:lnTo>
              </a:path>
            </a:pathLst>
          </a:custGeom>
          <a:solidFill>
            <a:schemeClr val="accent1">
              <a:tint val="65000"/>
              <a:satMod val="115000"/>
              <a:alpha val="40000"/>
            </a:schemeClr>
          </a:solidFill>
          <a:ln w="9525">
            <a:noFill/>
          </a:ln>
        </p:spPr>
        <p:style>
          <a:lnRef idx="0"/>
          <a:fillRef idx="0"/>
          <a:effectRef idx="0"/>
          <a:fontRef idx="minor"/>
        </p:style>
        <p:txBody>
          <a:bodyPr anchor="t">
            <a:noAutofit/>
          </a:bodyPr>
          <a:p>
            <a:pPr defTabSz="914400">
              <a:lnSpc>
                <a:spcPct val="100000"/>
              </a:lnSpc>
            </a:pPr>
            <a:endParaRPr b="0" lang="en-US" sz="1800" spc="-1" strike="noStrike">
              <a:solidFill>
                <a:schemeClr val="dk1"/>
              </a:solidFill>
              <a:latin typeface="Lucida Sans Unicode"/>
            </a:endParaRPr>
          </a:p>
        </p:txBody>
      </p:sp>
      <p:sp>
        <p:nvSpPr>
          <p:cNvPr id="119" name="Freeform 8"/>
          <p:cNvSpPr/>
          <p:nvPr/>
        </p:nvSpPr>
        <p:spPr>
          <a:xfrm>
            <a:off x="485640" y="5938920"/>
            <a:ext cx="3690000" cy="933120"/>
          </a:xfrm>
          <a:custGeom>
            <a:avLst/>
            <a:gdLst/>
            <a:ahLst/>
            <a:rect l="l" t="t" r="r" b="b"/>
            <a:pathLst>
              <a:path w="5591" h="588">
                <a:moveTo>
                  <a:pt x="0" y="0"/>
                </a:moveTo>
                <a:lnTo>
                  <a:pt x="5591" y="585"/>
                </a:lnTo>
                <a:lnTo>
                  <a:pt x="4415" y="588"/>
                </a:lnTo>
                <a:lnTo>
                  <a:pt x="12" y="4"/>
                </a:lnTo>
              </a:path>
            </a:pathLst>
          </a:custGeom>
          <a:solidFill>
            <a:srgbClr val="000000"/>
          </a:solidFill>
          <a:ln w="9525">
            <a:noFill/>
          </a:ln>
        </p:spPr>
        <p:style>
          <a:lnRef idx="0"/>
          <a:fillRef idx="0"/>
          <a:effectRef idx="0"/>
          <a:fontRef idx="minor"/>
        </p:style>
        <p:txBody>
          <a:bodyPr anchor="t">
            <a:noAutofit/>
          </a:bodyPr>
          <a:p>
            <a:pPr defTabSz="914400">
              <a:lnSpc>
                <a:spcPct val="100000"/>
              </a:lnSpc>
            </a:pPr>
            <a:endParaRPr b="0" lang="en-US" sz="1800" spc="-1" strike="noStrike">
              <a:solidFill>
                <a:schemeClr val="dk1"/>
              </a:solidFill>
              <a:latin typeface="Lucida Sans Unicode"/>
            </a:endParaRPr>
          </a:p>
        </p:txBody>
      </p:sp>
      <p:sp>
        <p:nvSpPr>
          <p:cNvPr id="120" name="Right Triangle 9"/>
          <p:cNvSpPr/>
          <p:nvPr/>
        </p:nvSpPr>
        <p:spPr>
          <a:xfrm>
            <a:off x="-6120" y="5791320"/>
            <a:ext cx="3402000" cy="1080360"/>
          </a:xfrm>
          <a:prstGeom prst="rtTriangle">
            <a:avLst/>
          </a:prstGeom>
          <a:blipFill rotWithShape="0">
            <a:blip r:embed="rId3">
              <a:alphaModFix amt="50000"/>
            </a:blip>
            <a:srcRect/>
            <a:tile tx="0" ty="0" sx="50000" sy="50000" algn="t"/>
          </a:blipFill>
          <a:ln w="12700">
            <a:noFill/>
          </a:ln>
          <a:effectLst>
            <a:outerShdw blurRad="50760" dir="5400000" dist="38160" rotWithShape="0">
              <a:srgbClr val="000000">
                <a:alpha val="35000"/>
              </a:srgbClr>
            </a:outerShdw>
          </a:effectLst>
        </p:spPr>
        <p:style>
          <a:lnRef idx="3">
            <a:schemeClr val="lt1"/>
          </a:lnRef>
          <a:fillRef idx="1">
            <a:schemeClr val="accent1"/>
          </a:fillRef>
          <a:effectRef idx="1">
            <a:schemeClr val="accent1"/>
          </a:effectRef>
          <a:fontRef idx="minor"/>
        </p:style>
        <p:txBody>
          <a:bodyPr anchor="ctr">
            <a:noAutofit/>
          </a:bodyPr>
          <a:p>
            <a:pPr algn="ctr" defTabSz="914400">
              <a:lnSpc>
                <a:spcPct val="100000"/>
              </a:lnSpc>
            </a:pPr>
            <a:endParaRPr b="0" lang="en-US" sz="1800" spc="-1" strike="noStrike">
              <a:solidFill>
                <a:schemeClr val="lt1"/>
              </a:solidFill>
              <a:latin typeface="Lucida Sans Unicode"/>
            </a:endParaRPr>
          </a:p>
        </p:txBody>
      </p:sp>
      <p:cxnSp>
        <p:nvCxnSpPr>
          <p:cNvPr id="121" name="Straight Connector 10"/>
          <p:cNvCxnSpPr/>
          <p:nvPr/>
        </p:nvCxnSpPr>
        <p:spPr>
          <a:xfrm>
            <a:off x="-9000" y="5787720"/>
            <a:ext cx="3405600" cy="1084680"/>
          </a:xfrm>
          <a:prstGeom prst="straightConnector1">
            <a:avLst/>
          </a:prstGeom>
          <a:ln w="12065">
            <a:solidFill>
              <a:srgbClr val="196f85"/>
            </a:solidFill>
            <a:miter/>
          </a:ln>
        </p:spPr>
      </p:cxnSp>
      <p:sp>
        <p:nvSpPr>
          <p:cNvPr id="122" name="Chevron 11"/>
          <p:cNvSpPr/>
          <p:nvPr/>
        </p:nvSpPr>
        <p:spPr>
          <a:xfrm>
            <a:off x="8664120" y="4988520"/>
            <a:ext cx="182520" cy="228240"/>
          </a:xfrm>
          <a:prstGeom prst="chevron">
            <a:avLst>
              <a:gd name="adj" fmla="val 50000"/>
            </a:avLst>
          </a:prstGeom>
          <a:gradFill rotWithShape="0">
            <a:gsLst>
              <a:gs pos="0">
                <a:srgbClr val="168aa7"/>
              </a:gs>
              <a:gs pos="72000">
                <a:srgbClr val="51b7d9"/>
              </a:gs>
              <a:gs pos="100000">
                <a:srgbClr val="80c2dc"/>
              </a:gs>
            </a:gsLst>
            <a:lin ang="16200000"/>
          </a:gradFill>
          <a:ln cap="rnd" w="3175">
            <a:solidFill>
              <a:srgbClr val="2da2bf">
                <a:shade val="50000"/>
              </a:srgbClr>
            </a:solidFill>
            <a:round/>
          </a:ln>
          <a:effectLst>
            <a:outerShdw blurRad="50760" dir="5400000" dist="25560">
              <a:srgbClr val="000000">
                <a:alpha val="46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defTabSz="914400">
              <a:lnSpc>
                <a:spcPct val="100000"/>
              </a:lnSpc>
            </a:pPr>
            <a:endParaRPr b="0" lang="en-US" sz="1800" spc="-1" strike="noStrike">
              <a:solidFill>
                <a:schemeClr val="lt1"/>
              </a:solidFill>
              <a:latin typeface="Lucida Sans Unicode"/>
            </a:endParaRPr>
          </a:p>
        </p:txBody>
      </p:sp>
      <p:sp>
        <p:nvSpPr>
          <p:cNvPr id="123" name="Chevron 12"/>
          <p:cNvSpPr/>
          <p:nvPr/>
        </p:nvSpPr>
        <p:spPr>
          <a:xfrm>
            <a:off x="8477640" y="4988520"/>
            <a:ext cx="182520" cy="228240"/>
          </a:xfrm>
          <a:prstGeom prst="chevron">
            <a:avLst>
              <a:gd name="adj" fmla="val 50000"/>
            </a:avLst>
          </a:prstGeom>
          <a:gradFill rotWithShape="0">
            <a:gsLst>
              <a:gs pos="0">
                <a:srgbClr val="168aa7"/>
              </a:gs>
              <a:gs pos="72000">
                <a:srgbClr val="51b7d9"/>
              </a:gs>
              <a:gs pos="100000">
                <a:srgbClr val="80c2dc"/>
              </a:gs>
            </a:gsLst>
            <a:lin ang="16200000"/>
          </a:gradFill>
          <a:ln cap="rnd" w="3175">
            <a:solidFill>
              <a:srgbClr val="2da2bf">
                <a:shade val="50000"/>
              </a:srgbClr>
            </a:solidFill>
            <a:round/>
          </a:ln>
          <a:effectLst>
            <a:outerShdw blurRad="50760" dir="5400000" dist="25560">
              <a:srgbClr val="000000">
                <a:alpha val="46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defTabSz="914400">
              <a:lnSpc>
                <a:spcPct val="100000"/>
              </a:lnSpc>
            </a:pPr>
            <a:endParaRPr b="0" lang="en-US" sz="1800" spc="-1" strike="noStrike">
              <a:solidFill>
                <a:schemeClr val="lt1"/>
              </a:solidFill>
              <a:latin typeface="Lucida Sans Unicode"/>
            </a:endParaRPr>
          </a:p>
        </p:txBody>
      </p:sp>
    </p:spTree>
  </p:cSld>
  <p:clrMap bg1="lt1" bg2="lt2" tx1="dk1" tx2="dk2" accent1="accent1" accent2="accent2" accent3="accent3" accent4="accent4" accent5="accent5" accent6="accent6" hlink="hlink" folHlink="folHlink"/>
  <p:sldLayoutIdLst>
    <p:sldLayoutId id="2147483669" r:id="rId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 name="Freeform 12"/>
          <p:cNvSpPr/>
          <p:nvPr/>
        </p:nvSpPr>
        <p:spPr>
          <a:xfrm>
            <a:off x="499320" y="5945040"/>
            <a:ext cx="4940280" cy="920880"/>
          </a:xfrm>
          <a:custGeom>
            <a:avLst/>
            <a:gdLst/>
            <a:ahLst/>
            <a:rect l="l" t="t" r="r" b="b"/>
            <a:pathLst>
              <a:path w="7485" h="337">
                <a:moveTo>
                  <a:pt x="0" y="2"/>
                </a:moveTo>
                <a:lnTo>
                  <a:pt x="7485" y="337"/>
                </a:lnTo>
                <a:lnTo>
                  <a:pt x="5558" y="337"/>
                </a:lnTo>
                <a:lnTo>
                  <a:pt x="1" y="0"/>
                </a:lnTo>
              </a:path>
            </a:pathLst>
          </a:custGeom>
          <a:solidFill>
            <a:schemeClr val="accent1">
              <a:tint val="65000"/>
              <a:satMod val="115000"/>
              <a:alpha val="40000"/>
            </a:schemeClr>
          </a:solidFill>
          <a:ln w="9525">
            <a:noFill/>
          </a:ln>
        </p:spPr>
        <p:style>
          <a:lnRef idx="0"/>
          <a:fillRef idx="0"/>
          <a:effectRef idx="0"/>
          <a:fontRef idx="minor"/>
        </p:style>
        <p:txBody>
          <a:bodyPr anchor="t">
            <a:noAutofit/>
          </a:bodyPr>
          <a:p>
            <a:pPr defTabSz="914400">
              <a:lnSpc>
                <a:spcPct val="100000"/>
              </a:lnSpc>
            </a:pPr>
            <a:endParaRPr b="0" lang="en-US" sz="1800" spc="-1" strike="noStrike">
              <a:solidFill>
                <a:schemeClr val="dk1"/>
              </a:solidFill>
              <a:latin typeface="Lucida Sans Unicode"/>
            </a:endParaRPr>
          </a:p>
        </p:txBody>
      </p:sp>
      <p:sp>
        <p:nvSpPr>
          <p:cNvPr id="18" name="Freeform 11"/>
          <p:cNvSpPr/>
          <p:nvPr/>
        </p:nvSpPr>
        <p:spPr>
          <a:xfrm>
            <a:off x="485640" y="5938920"/>
            <a:ext cx="3690000" cy="933120"/>
          </a:xfrm>
          <a:custGeom>
            <a:avLst/>
            <a:gdLst/>
            <a:ahLst/>
            <a:rect l="l" t="t" r="r" b="b"/>
            <a:pathLst>
              <a:path w="5591" h="588">
                <a:moveTo>
                  <a:pt x="0" y="0"/>
                </a:moveTo>
                <a:lnTo>
                  <a:pt x="5591" y="585"/>
                </a:lnTo>
                <a:lnTo>
                  <a:pt x="4415" y="588"/>
                </a:lnTo>
                <a:lnTo>
                  <a:pt x="12" y="4"/>
                </a:lnTo>
              </a:path>
            </a:pathLst>
          </a:custGeom>
          <a:solidFill>
            <a:srgbClr val="000000"/>
          </a:solidFill>
          <a:ln w="9525">
            <a:noFill/>
          </a:ln>
        </p:spPr>
        <p:style>
          <a:lnRef idx="0"/>
          <a:fillRef idx="0"/>
          <a:effectRef idx="0"/>
          <a:fontRef idx="minor"/>
        </p:style>
        <p:txBody>
          <a:bodyPr anchor="t">
            <a:noAutofit/>
          </a:bodyPr>
          <a:p>
            <a:pPr defTabSz="914400">
              <a:lnSpc>
                <a:spcPct val="100000"/>
              </a:lnSpc>
            </a:pPr>
            <a:endParaRPr b="0" lang="en-US" sz="1800" spc="-1" strike="noStrike">
              <a:solidFill>
                <a:schemeClr val="dk1"/>
              </a:solidFill>
              <a:latin typeface="Lucida Sans Unicode"/>
            </a:endParaRPr>
          </a:p>
        </p:txBody>
      </p:sp>
      <p:sp>
        <p:nvSpPr>
          <p:cNvPr id="19" name="Right Triangle 13"/>
          <p:cNvSpPr/>
          <p:nvPr/>
        </p:nvSpPr>
        <p:spPr>
          <a:xfrm>
            <a:off x="-6120" y="5791320"/>
            <a:ext cx="3402000" cy="1080360"/>
          </a:xfrm>
          <a:prstGeom prst="rtTriangle">
            <a:avLst/>
          </a:prstGeom>
          <a:blipFill rotWithShape="0">
            <a:blip r:embed="rId2">
              <a:alphaModFix amt="50000"/>
            </a:blip>
            <a:srcRect/>
            <a:tile tx="0" ty="0" sx="50000" sy="50000" algn="t"/>
          </a:blipFill>
          <a:ln w="12700">
            <a:noFill/>
          </a:ln>
          <a:effectLst>
            <a:outerShdw blurRad="50760" dir="5400000" dist="38160" rotWithShape="0">
              <a:srgbClr val="000000">
                <a:alpha val="35000"/>
              </a:srgbClr>
            </a:outerShdw>
          </a:effectLst>
        </p:spPr>
        <p:style>
          <a:lnRef idx="3">
            <a:schemeClr val="lt1"/>
          </a:lnRef>
          <a:fillRef idx="1">
            <a:schemeClr val="accent1"/>
          </a:fillRef>
          <a:effectRef idx="1">
            <a:schemeClr val="accent1"/>
          </a:effectRef>
          <a:fontRef idx="minor"/>
        </p:style>
        <p:txBody>
          <a:bodyPr anchor="ctr">
            <a:noAutofit/>
          </a:bodyPr>
          <a:p>
            <a:pPr algn="ctr" defTabSz="914400">
              <a:lnSpc>
                <a:spcPct val="100000"/>
              </a:lnSpc>
            </a:pPr>
            <a:endParaRPr b="0" lang="en-US" sz="1800" spc="-1" strike="noStrike">
              <a:solidFill>
                <a:schemeClr val="lt1"/>
              </a:solidFill>
              <a:latin typeface="Lucida Sans Unicode"/>
            </a:endParaRPr>
          </a:p>
        </p:txBody>
      </p:sp>
      <p:cxnSp>
        <p:nvCxnSpPr>
          <p:cNvPr id="20" name="Straight Connector 14"/>
          <p:cNvCxnSpPr/>
          <p:nvPr/>
        </p:nvCxnSpPr>
        <p:spPr>
          <a:xfrm>
            <a:off x="-9000" y="5787720"/>
            <a:ext cx="3405600" cy="1084680"/>
          </a:xfrm>
          <a:prstGeom prst="straightConnector1">
            <a:avLst/>
          </a:prstGeom>
          <a:ln w="12065">
            <a:solidFill>
              <a:srgbClr val="196f85"/>
            </a:solidFill>
            <a:miter/>
          </a:ln>
        </p:spPr>
      </p:cxnSp>
      <p:sp>
        <p:nvSpPr>
          <p:cNvPr id="21" name="PlaceHolder 1"/>
          <p:cNvSpPr>
            <a:spLocks noGrp="1"/>
          </p:cNvSpPr>
          <p:nvPr>
            <p:ph type="title"/>
          </p:nvPr>
        </p:nvSpPr>
        <p:spPr>
          <a:xfrm>
            <a:off x="457200" y="274680"/>
            <a:ext cx="8229240" cy="1142640"/>
          </a:xfrm>
          <a:prstGeom prst="rect">
            <a:avLst/>
          </a:prstGeom>
          <a:noFill/>
          <a:ln w="0">
            <a:noFill/>
          </a:ln>
        </p:spPr>
        <p:txBody>
          <a:bodyPr lIns="90000" rIns="90000" tIns="45000" bIns="45000" anchor="ctr">
            <a:noAutofit/>
          </a:bodyPr>
          <a:p>
            <a:pPr indent="0">
              <a:lnSpc>
                <a:spcPct val="100000"/>
              </a:lnSpc>
              <a:buNone/>
            </a:pPr>
            <a:r>
              <a:rPr b="1" lang="en-US" sz="4100" spc="-1" strike="noStrike">
                <a:solidFill>
                  <a:schemeClr val="dk2"/>
                </a:solidFill>
                <a:latin typeface="Lucida Sans Unicode"/>
              </a:rPr>
              <a:t>Click to edit Master title style</a:t>
            </a:r>
            <a:endParaRPr b="0" lang="en-US" sz="4100" spc="-1" strike="noStrike">
              <a:solidFill>
                <a:schemeClr val="dk1"/>
              </a:solidFill>
              <a:latin typeface="Lucida Sans Unicode"/>
            </a:endParaRPr>
          </a:p>
        </p:txBody>
      </p:sp>
      <p:sp>
        <p:nvSpPr>
          <p:cNvPr id="22" name="PlaceHolder 2"/>
          <p:cNvSpPr>
            <a:spLocks noGrp="1"/>
          </p:cNvSpPr>
          <p:nvPr>
            <p:ph type="body"/>
          </p:nvPr>
        </p:nvSpPr>
        <p:spPr>
          <a:xfrm>
            <a:off x="457200" y="1481400"/>
            <a:ext cx="8229240" cy="4385880"/>
          </a:xfrm>
          <a:prstGeom prst="rect">
            <a:avLst/>
          </a:prstGeom>
          <a:noFill/>
          <a:ln w="0">
            <a:noFill/>
          </a:ln>
        </p:spPr>
        <p:txBody>
          <a:bodyPr lIns="45000" rIns="45000" tIns="90000" bIns="90000" anchor="t" vert="eaVert">
            <a:noAutofit/>
          </a:bodyPr>
          <a:p>
            <a:pPr marL="365760" indent="-255960">
              <a:lnSpc>
                <a:spcPct val="100000"/>
              </a:lnSpc>
              <a:spcBef>
                <a:spcPts val="400"/>
              </a:spcBef>
              <a:buClr>
                <a:srgbClr val="2da2bf"/>
              </a:buClr>
              <a:buSzPct val="68000"/>
              <a:buFont typeface="Wingdings 3" charset="2"/>
              <a:buChar char=""/>
            </a:pPr>
            <a:r>
              <a:rPr b="0" lang="en-US" sz="2700" spc="-1" strike="noStrike">
                <a:solidFill>
                  <a:schemeClr val="dk1"/>
                </a:solidFill>
                <a:latin typeface="Lucida Sans Unicode"/>
              </a:rPr>
              <a:t>Click to edit Master text styles</a:t>
            </a:r>
            <a:endParaRPr b="0" lang="en-US" sz="2700" spc="-1" strike="noStrike">
              <a:solidFill>
                <a:schemeClr val="dk1"/>
              </a:solidFill>
              <a:latin typeface="Lucida Sans Unicode"/>
            </a:endParaRPr>
          </a:p>
          <a:p>
            <a:pPr lvl="1" marL="621720" indent="-228600">
              <a:lnSpc>
                <a:spcPct val="100000"/>
              </a:lnSpc>
              <a:spcBef>
                <a:spcPts val="323"/>
              </a:spcBef>
              <a:buClr>
                <a:srgbClr val="2da2bf"/>
              </a:buClr>
              <a:buFont typeface="Verdana"/>
              <a:buChar char="◦"/>
            </a:pPr>
            <a:r>
              <a:rPr b="0" lang="en-US" sz="2300" spc="-1" strike="noStrike">
                <a:solidFill>
                  <a:schemeClr val="dk1"/>
                </a:solidFill>
                <a:latin typeface="Lucida Sans Unicode"/>
              </a:rPr>
              <a:t>Second level</a:t>
            </a:r>
            <a:endParaRPr b="0" lang="en-US" sz="2300" spc="-1" strike="noStrike">
              <a:solidFill>
                <a:schemeClr val="dk1"/>
              </a:solidFill>
              <a:latin typeface="Lucida Sans Unicode"/>
            </a:endParaRPr>
          </a:p>
          <a:p>
            <a:pPr lvl="2" marL="859680" indent="-228600">
              <a:lnSpc>
                <a:spcPct val="100000"/>
              </a:lnSpc>
              <a:spcBef>
                <a:spcPts val="349"/>
              </a:spcBef>
              <a:buClr>
                <a:srgbClr val="da1f28"/>
              </a:buClr>
              <a:buFont typeface="Wingdings 2" charset="2"/>
              <a:buChar char=""/>
            </a:pPr>
            <a:r>
              <a:rPr b="0" lang="en-US" sz="2100" spc="-1" strike="noStrike">
                <a:solidFill>
                  <a:schemeClr val="dk1"/>
                </a:solidFill>
                <a:latin typeface="Lucida Sans Unicode"/>
              </a:rPr>
              <a:t>Third level</a:t>
            </a:r>
            <a:endParaRPr b="0" lang="en-US" sz="2100" spc="-1" strike="noStrike">
              <a:solidFill>
                <a:schemeClr val="dk1"/>
              </a:solidFill>
              <a:latin typeface="Lucida Sans Unicode"/>
            </a:endParaRPr>
          </a:p>
          <a:p>
            <a:pPr lvl="3" marL="1143000" indent="-228600">
              <a:lnSpc>
                <a:spcPct val="100000"/>
              </a:lnSpc>
              <a:spcBef>
                <a:spcPts val="349"/>
              </a:spcBef>
              <a:buClr>
                <a:srgbClr val="da1f28"/>
              </a:buClr>
              <a:buFont typeface="Wingdings 2" charset="2"/>
              <a:buChar char=""/>
            </a:pPr>
            <a:r>
              <a:rPr b="0" lang="en-US" sz="1900" spc="-1" strike="noStrike">
                <a:solidFill>
                  <a:schemeClr val="dk1"/>
                </a:solidFill>
                <a:latin typeface="Lucida Sans Unicode"/>
              </a:rPr>
              <a:t>Fourth level</a:t>
            </a:r>
            <a:endParaRPr b="0" lang="en-US" sz="1900" spc="-1" strike="noStrike">
              <a:solidFill>
                <a:schemeClr val="dk1"/>
              </a:solidFill>
              <a:latin typeface="Lucida Sans Unicode"/>
            </a:endParaRPr>
          </a:p>
          <a:p>
            <a:pPr lvl="4" marL="1371600" indent="-228600">
              <a:lnSpc>
                <a:spcPct val="100000"/>
              </a:lnSpc>
              <a:spcBef>
                <a:spcPts val="349"/>
              </a:spcBef>
              <a:buClr>
                <a:srgbClr val="da1f28"/>
              </a:buClr>
              <a:buFont typeface="Wingdings 2" charset="2"/>
              <a:buChar char=""/>
            </a:pPr>
            <a:r>
              <a:rPr b="0" lang="en-US" sz="1800" spc="-1" strike="noStrike">
                <a:solidFill>
                  <a:schemeClr val="dk1"/>
                </a:solidFill>
                <a:latin typeface="Lucida Sans Unicode"/>
              </a:rPr>
              <a:t>Fifth level</a:t>
            </a:r>
            <a:endParaRPr b="0" lang="en-US" sz="1800" spc="-1" strike="noStrike">
              <a:solidFill>
                <a:schemeClr val="dk1"/>
              </a:solidFill>
              <a:latin typeface="Lucida Sans Unicode"/>
            </a:endParaRPr>
          </a:p>
        </p:txBody>
      </p:sp>
      <p:sp>
        <p:nvSpPr>
          <p:cNvPr id="23" name="PlaceHolder 3"/>
          <p:cNvSpPr>
            <a:spLocks noGrp="1"/>
          </p:cNvSpPr>
          <p:nvPr>
            <p:ph type="dt" idx="4"/>
          </p:nvPr>
        </p:nvSpPr>
        <p:spPr>
          <a:xfrm>
            <a:off x="6726960" y="6408000"/>
            <a:ext cx="1919880" cy="365400"/>
          </a:xfrm>
          <a:prstGeom prst="rect">
            <a:avLst/>
          </a:prstGeom>
          <a:noFill/>
          <a:ln w="0">
            <a:noFill/>
          </a:ln>
        </p:spPr>
        <p:txBody>
          <a:bodyPr lIns="90000" rIns="90000" tIns="45000" bIns="45000" anchor="b">
            <a:noAutofit/>
          </a:bodyPr>
          <a:lstStyle>
            <a:lvl1pPr indent="0" defTabSz="914400">
              <a:lnSpc>
                <a:spcPct val="100000"/>
              </a:lnSpc>
              <a:buNone/>
              <a:defRPr b="0" lang="en-US" sz="1000" spc="-1" strike="noStrike">
                <a:solidFill>
                  <a:schemeClr val="dk1"/>
                </a:solidFill>
                <a:latin typeface="Lucida Sans Unicode"/>
              </a:defRPr>
            </a:lvl1pPr>
          </a:lstStyle>
          <a:p>
            <a:pPr indent="0" defTabSz="914400">
              <a:lnSpc>
                <a:spcPct val="100000"/>
              </a:lnSpc>
              <a:buNone/>
            </a:pPr>
            <a:r>
              <a:rPr b="0" lang="en-US" sz="1000" spc="-1" strike="noStrike">
                <a:solidFill>
                  <a:schemeClr val="dk1"/>
                </a:solidFill>
                <a:latin typeface="Lucida Sans Unicode"/>
              </a:rPr>
              <a:t>&lt;date/time&gt;</a:t>
            </a:r>
            <a:endParaRPr b="0" lang="en-IN" sz="1000" spc="-1" strike="noStrike">
              <a:solidFill>
                <a:srgbClr val="000000"/>
              </a:solidFill>
              <a:latin typeface="Times New Roman"/>
            </a:endParaRPr>
          </a:p>
        </p:txBody>
      </p:sp>
      <p:sp>
        <p:nvSpPr>
          <p:cNvPr id="24" name="PlaceHolder 4"/>
          <p:cNvSpPr>
            <a:spLocks noGrp="1"/>
          </p:cNvSpPr>
          <p:nvPr>
            <p:ph type="ftr" idx="5"/>
          </p:nvPr>
        </p:nvSpPr>
        <p:spPr>
          <a:xfrm>
            <a:off x="4380120" y="6408000"/>
            <a:ext cx="2350440" cy="364680"/>
          </a:xfrm>
          <a:prstGeom prst="rect">
            <a:avLst/>
          </a:prstGeom>
          <a:noFill/>
          <a:ln w="0">
            <a:noFill/>
          </a:ln>
        </p:spPr>
        <p:txBody>
          <a:bodyPr lIns="90000" rIns="90000" tIns="45000" bIns="45000" anchor="b">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5" name="PlaceHolder 5"/>
          <p:cNvSpPr>
            <a:spLocks noGrp="1"/>
          </p:cNvSpPr>
          <p:nvPr>
            <p:ph type="sldNum" idx="6"/>
          </p:nvPr>
        </p:nvSpPr>
        <p:spPr>
          <a:xfrm>
            <a:off x="8647200" y="6408000"/>
            <a:ext cx="365400" cy="364680"/>
          </a:xfrm>
          <a:prstGeom prst="rect">
            <a:avLst/>
          </a:prstGeom>
          <a:noFill/>
          <a:ln w="0">
            <a:noFill/>
          </a:ln>
        </p:spPr>
        <p:txBody>
          <a:bodyPr lIns="90000" rIns="90000" tIns="45000" bIns="45000" anchor="b">
            <a:noAutofit/>
          </a:bodyPr>
          <a:lstStyle>
            <a:lvl1pPr indent="0" algn="r" defTabSz="914400">
              <a:lnSpc>
                <a:spcPct val="100000"/>
              </a:lnSpc>
              <a:buNone/>
              <a:defRPr b="0" lang="en-US" sz="1000" spc="-1" strike="noStrike">
                <a:solidFill>
                  <a:schemeClr val="dk1"/>
                </a:solidFill>
                <a:latin typeface="Lucida Sans Unicode"/>
              </a:defRPr>
            </a:lvl1pPr>
          </a:lstStyle>
          <a:p>
            <a:pPr indent="0" algn="r" defTabSz="914400">
              <a:lnSpc>
                <a:spcPct val="100000"/>
              </a:lnSpc>
              <a:buNone/>
            </a:pPr>
            <a:fld id="{71351204-B672-4ED6-A4C6-163AFA3DEF3A}" type="slidenum">
              <a:rPr b="0" lang="en-US" sz="1000" spc="-1" strike="noStrike">
                <a:solidFill>
                  <a:schemeClr val="dk1"/>
                </a:solidFill>
                <a:latin typeface="Lucida Sans Unicode"/>
              </a:rPr>
              <a:t>&lt;number&gt;</a:t>
            </a:fld>
            <a:endParaRPr b="0" lang="en-IN"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 name="Freeform 12"/>
          <p:cNvSpPr/>
          <p:nvPr/>
        </p:nvSpPr>
        <p:spPr>
          <a:xfrm>
            <a:off x="499320" y="5945040"/>
            <a:ext cx="4940280" cy="920880"/>
          </a:xfrm>
          <a:custGeom>
            <a:avLst/>
            <a:gdLst/>
            <a:ahLst/>
            <a:rect l="l" t="t" r="r" b="b"/>
            <a:pathLst>
              <a:path w="7485" h="337">
                <a:moveTo>
                  <a:pt x="0" y="2"/>
                </a:moveTo>
                <a:lnTo>
                  <a:pt x="7485" y="337"/>
                </a:lnTo>
                <a:lnTo>
                  <a:pt x="5558" y="337"/>
                </a:lnTo>
                <a:lnTo>
                  <a:pt x="1" y="0"/>
                </a:lnTo>
              </a:path>
            </a:pathLst>
          </a:custGeom>
          <a:solidFill>
            <a:schemeClr val="accent1">
              <a:tint val="65000"/>
              <a:satMod val="115000"/>
              <a:alpha val="40000"/>
            </a:schemeClr>
          </a:solidFill>
          <a:ln w="9525">
            <a:noFill/>
          </a:ln>
        </p:spPr>
        <p:style>
          <a:lnRef idx="0"/>
          <a:fillRef idx="0"/>
          <a:effectRef idx="0"/>
          <a:fontRef idx="minor"/>
        </p:style>
        <p:txBody>
          <a:bodyPr anchor="t">
            <a:noAutofit/>
          </a:bodyPr>
          <a:p>
            <a:pPr defTabSz="914400">
              <a:lnSpc>
                <a:spcPct val="100000"/>
              </a:lnSpc>
            </a:pPr>
            <a:endParaRPr b="0" lang="en-US" sz="1800" spc="-1" strike="noStrike">
              <a:solidFill>
                <a:schemeClr val="dk1"/>
              </a:solidFill>
              <a:latin typeface="Lucida Sans Unicode"/>
            </a:endParaRPr>
          </a:p>
        </p:txBody>
      </p:sp>
      <p:sp>
        <p:nvSpPr>
          <p:cNvPr id="27" name="Freeform 11"/>
          <p:cNvSpPr/>
          <p:nvPr/>
        </p:nvSpPr>
        <p:spPr>
          <a:xfrm>
            <a:off x="485640" y="5938920"/>
            <a:ext cx="3690000" cy="933120"/>
          </a:xfrm>
          <a:custGeom>
            <a:avLst/>
            <a:gdLst/>
            <a:ahLst/>
            <a:rect l="l" t="t" r="r" b="b"/>
            <a:pathLst>
              <a:path w="5591" h="588">
                <a:moveTo>
                  <a:pt x="0" y="0"/>
                </a:moveTo>
                <a:lnTo>
                  <a:pt x="5591" y="585"/>
                </a:lnTo>
                <a:lnTo>
                  <a:pt x="4415" y="588"/>
                </a:lnTo>
                <a:lnTo>
                  <a:pt x="12" y="4"/>
                </a:lnTo>
              </a:path>
            </a:pathLst>
          </a:custGeom>
          <a:solidFill>
            <a:srgbClr val="000000"/>
          </a:solidFill>
          <a:ln w="9525">
            <a:noFill/>
          </a:ln>
        </p:spPr>
        <p:style>
          <a:lnRef idx="0"/>
          <a:fillRef idx="0"/>
          <a:effectRef idx="0"/>
          <a:fontRef idx="minor"/>
        </p:style>
        <p:txBody>
          <a:bodyPr anchor="t">
            <a:noAutofit/>
          </a:bodyPr>
          <a:p>
            <a:pPr defTabSz="914400">
              <a:lnSpc>
                <a:spcPct val="100000"/>
              </a:lnSpc>
            </a:pPr>
            <a:endParaRPr b="0" lang="en-US" sz="1800" spc="-1" strike="noStrike">
              <a:solidFill>
                <a:schemeClr val="dk1"/>
              </a:solidFill>
              <a:latin typeface="Lucida Sans Unicode"/>
            </a:endParaRPr>
          </a:p>
        </p:txBody>
      </p:sp>
      <p:sp>
        <p:nvSpPr>
          <p:cNvPr id="28" name="Right Triangle 13"/>
          <p:cNvSpPr/>
          <p:nvPr/>
        </p:nvSpPr>
        <p:spPr>
          <a:xfrm>
            <a:off x="-6120" y="5791320"/>
            <a:ext cx="3402000" cy="1080360"/>
          </a:xfrm>
          <a:prstGeom prst="rtTriangle">
            <a:avLst/>
          </a:prstGeom>
          <a:blipFill rotWithShape="0">
            <a:blip r:embed="rId2">
              <a:alphaModFix amt="50000"/>
            </a:blip>
            <a:srcRect/>
            <a:tile tx="0" ty="0" sx="50000" sy="50000" algn="t"/>
          </a:blipFill>
          <a:ln w="12700">
            <a:noFill/>
          </a:ln>
          <a:effectLst>
            <a:outerShdw blurRad="50760" dir="5400000" dist="38160" rotWithShape="0">
              <a:srgbClr val="000000">
                <a:alpha val="35000"/>
              </a:srgbClr>
            </a:outerShdw>
          </a:effectLst>
        </p:spPr>
        <p:style>
          <a:lnRef idx="3">
            <a:schemeClr val="lt1"/>
          </a:lnRef>
          <a:fillRef idx="1">
            <a:schemeClr val="accent1"/>
          </a:fillRef>
          <a:effectRef idx="1">
            <a:schemeClr val="accent1"/>
          </a:effectRef>
          <a:fontRef idx="minor"/>
        </p:style>
        <p:txBody>
          <a:bodyPr anchor="ctr">
            <a:noAutofit/>
          </a:bodyPr>
          <a:p>
            <a:pPr algn="ctr" defTabSz="914400">
              <a:lnSpc>
                <a:spcPct val="100000"/>
              </a:lnSpc>
            </a:pPr>
            <a:endParaRPr b="0" lang="en-US" sz="1800" spc="-1" strike="noStrike">
              <a:solidFill>
                <a:schemeClr val="lt1"/>
              </a:solidFill>
              <a:latin typeface="Lucida Sans Unicode"/>
            </a:endParaRPr>
          </a:p>
        </p:txBody>
      </p:sp>
      <p:cxnSp>
        <p:nvCxnSpPr>
          <p:cNvPr id="29" name="Straight Connector 14"/>
          <p:cNvCxnSpPr/>
          <p:nvPr/>
        </p:nvCxnSpPr>
        <p:spPr>
          <a:xfrm>
            <a:off x="-9000" y="5787720"/>
            <a:ext cx="3405600" cy="1084680"/>
          </a:xfrm>
          <a:prstGeom prst="straightConnector1">
            <a:avLst/>
          </a:prstGeom>
          <a:ln w="12065">
            <a:solidFill>
              <a:srgbClr val="196f85"/>
            </a:solidFill>
            <a:miter/>
          </a:ln>
        </p:spPr>
      </p:cxnSp>
      <p:sp>
        <p:nvSpPr>
          <p:cNvPr id="30" name="PlaceHolder 1"/>
          <p:cNvSpPr>
            <a:spLocks noGrp="1"/>
          </p:cNvSpPr>
          <p:nvPr>
            <p:ph type="title"/>
          </p:nvPr>
        </p:nvSpPr>
        <p:spPr>
          <a:xfrm>
            <a:off x="6843960" y="274680"/>
            <a:ext cx="1776960" cy="5592240"/>
          </a:xfrm>
          <a:prstGeom prst="rect">
            <a:avLst/>
          </a:prstGeom>
          <a:noFill/>
          <a:ln w="0">
            <a:noFill/>
          </a:ln>
        </p:spPr>
        <p:txBody>
          <a:bodyPr lIns="45000" rIns="45000" tIns="90000" bIns="90000" anchor="ctr" vert="eaVert">
            <a:noAutofit/>
          </a:bodyPr>
          <a:p>
            <a:pPr indent="0">
              <a:lnSpc>
                <a:spcPct val="100000"/>
              </a:lnSpc>
              <a:buNone/>
            </a:pPr>
            <a:r>
              <a:rPr b="1" lang="en-US" sz="4100" spc="-1" strike="noStrike">
                <a:solidFill>
                  <a:schemeClr val="dk2"/>
                </a:solidFill>
                <a:latin typeface="Lucida Sans Unicode"/>
              </a:rPr>
              <a:t>Click to edit Master title style</a:t>
            </a:r>
            <a:endParaRPr b="0" lang="en-US" sz="4100" spc="-1" strike="noStrike">
              <a:solidFill>
                <a:schemeClr val="dk1"/>
              </a:solidFill>
              <a:latin typeface="Lucida Sans Unicode"/>
            </a:endParaRPr>
          </a:p>
        </p:txBody>
      </p:sp>
      <p:sp>
        <p:nvSpPr>
          <p:cNvPr id="31" name="PlaceHolder 2"/>
          <p:cNvSpPr>
            <a:spLocks noGrp="1"/>
          </p:cNvSpPr>
          <p:nvPr>
            <p:ph type="body"/>
          </p:nvPr>
        </p:nvSpPr>
        <p:spPr>
          <a:xfrm>
            <a:off x="457200" y="274680"/>
            <a:ext cx="6324120" cy="5592240"/>
          </a:xfrm>
          <a:prstGeom prst="rect">
            <a:avLst/>
          </a:prstGeom>
          <a:noFill/>
          <a:ln w="0">
            <a:noFill/>
          </a:ln>
        </p:spPr>
        <p:txBody>
          <a:bodyPr lIns="45000" rIns="45000" tIns="90000" bIns="90000" anchor="t" vert="eaVert">
            <a:noAutofit/>
          </a:bodyPr>
          <a:p>
            <a:pPr marL="365760" indent="-255960">
              <a:lnSpc>
                <a:spcPct val="100000"/>
              </a:lnSpc>
              <a:spcBef>
                <a:spcPts val="400"/>
              </a:spcBef>
              <a:buClr>
                <a:srgbClr val="2da2bf"/>
              </a:buClr>
              <a:buSzPct val="68000"/>
              <a:buFont typeface="Wingdings 3" charset="2"/>
              <a:buChar char=""/>
            </a:pPr>
            <a:r>
              <a:rPr b="0" lang="en-US" sz="2700" spc="-1" strike="noStrike">
                <a:solidFill>
                  <a:schemeClr val="dk1"/>
                </a:solidFill>
                <a:latin typeface="Lucida Sans Unicode"/>
              </a:rPr>
              <a:t>Click to edit Master text styles</a:t>
            </a:r>
            <a:endParaRPr b="0" lang="en-US" sz="2700" spc="-1" strike="noStrike">
              <a:solidFill>
                <a:schemeClr val="dk1"/>
              </a:solidFill>
              <a:latin typeface="Lucida Sans Unicode"/>
            </a:endParaRPr>
          </a:p>
          <a:p>
            <a:pPr lvl="1" marL="621720" indent="-228600">
              <a:lnSpc>
                <a:spcPct val="100000"/>
              </a:lnSpc>
              <a:spcBef>
                <a:spcPts val="323"/>
              </a:spcBef>
              <a:buClr>
                <a:srgbClr val="2da2bf"/>
              </a:buClr>
              <a:buFont typeface="Verdana"/>
              <a:buChar char="◦"/>
            </a:pPr>
            <a:r>
              <a:rPr b="0" lang="en-US" sz="2300" spc="-1" strike="noStrike">
                <a:solidFill>
                  <a:schemeClr val="dk1"/>
                </a:solidFill>
                <a:latin typeface="Lucida Sans Unicode"/>
              </a:rPr>
              <a:t>Second level</a:t>
            </a:r>
            <a:endParaRPr b="0" lang="en-US" sz="2300" spc="-1" strike="noStrike">
              <a:solidFill>
                <a:schemeClr val="dk1"/>
              </a:solidFill>
              <a:latin typeface="Lucida Sans Unicode"/>
            </a:endParaRPr>
          </a:p>
          <a:p>
            <a:pPr lvl="2" marL="859680" indent="-228600">
              <a:lnSpc>
                <a:spcPct val="100000"/>
              </a:lnSpc>
              <a:spcBef>
                <a:spcPts val="349"/>
              </a:spcBef>
              <a:buClr>
                <a:srgbClr val="da1f28"/>
              </a:buClr>
              <a:buFont typeface="Wingdings 2" charset="2"/>
              <a:buChar char=""/>
            </a:pPr>
            <a:r>
              <a:rPr b="0" lang="en-US" sz="2100" spc="-1" strike="noStrike">
                <a:solidFill>
                  <a:schemeClr val="dk1"/>
                </a:solidFill>
                <a:latin typeface="Lucida Sans Unicode"/>
              </a:rPr>
              <a:t>Third level</a:t>
            </a:r>
            <a:endParaRPr b="0" lang="en-US" sz="2100" spc="-1" strike="noStrike">
              <a:solidFill>
                <a:schemeClr val="dk1"/>
              </a:solidFill>
              <a:latin typeface="Lucida Sans Unicode"/>
            </a:endParaRPr>
          </a:p>
          <a:p>
            <a:pPr lvl="3" marL="1143000" indent="-228600">
              <a:lnSpc>
                <a:spcPct val="100000"/>
              </a:lnSpc>
              <a:spcBef>
                <a:spcPts val="349"/>
              </a:spcBef>
              <a:buClr>
                <a:srgbClr val="da1f28"/>
              </a:buClr>
              <a:buFont typeface="Wingdings 2" charset="2"/>
              <a:buChar char=""/>
            </a:pPr>
            <a:r>
              <a:rPr b="0" lang="en-US" sz="1900" spc="-1" strike="noStrike">
                <a:solidFill>
                  <a:schemeClr val="dk1"/>
                </a:solidFill>
                <a:latin typeface="Lucida Sans Unicode"/>
              </a:rPr>
              <a:t>Fourth level</a:t>
            </a:r>
            <a:endParaRPr b="0" lang="en-US" sz="1900" spc="-1" strike="noStrike">
              <a:solidFill>
                <a:schemeClr val="dk1"/>
              </a:solidFill>
              <a:latin typeface="Lucida Sans Unicode"/>
            </a:endParaRPr>
          </a:p>
          <a:p>
            <a:pPr lvl="4" marL="1371600" indent="-228600">
              <a:lnSpc>
                <a:spcPct val="100000"/>
              </a:lnSpc>
              <a:spcBef>
                <a:spcPts val="349"/>
              </a:spcBef>
              <a:buClr>
                <a:srgbClr val="da1f28"/>
              </a:buClr>
              <a:buFont typeface="Wingdings 2" charset="2"/>
              <a:buChar char=""/>
            </a:pPr>
            <a:r>
              <a:rPr b="0" lang="en-US" sz="1800" spc="-1" strike="noStrike">
                <a:solidFill>
                  <a:schemeClr val="dk1"/>
                </a:solidFill>
                <a:latin typeface="Lucida Sans Unicode"/>
              </a:rPr>
              <a:t>Fifth level</a:t>
            </a:r>
            <a:endParaRPr b="0" lang="en-US" sz="1800" spc="-1" strike="noStrike">
              <a:solidFill>
                <a:schemeClr val="dk1"/>
              </a:solidFill>
              <a:latin typeface="Lucida Sans Unicode"/>
            </a:endParaRPr>
          </a:p>
        </p:txBody>
      </p:sp>
      <p:sp>
        <p:nvSpPr>
          <p:cNvPr id="32" name="PlaceHolder 3"/>
          <p:cNvSpPr>
            <a:spLocks noGrp="1"/>
          </p:cNvSpPr>
          <p:nvPr>
            <p:ph type="dt" idx="7"/>
          </p:nvPr>
        </p:nvSpPr>
        <p:spPr>
          <a:xfrm>
            <a:off x="6726960" y="6408000"/>
            <a:ext cx="1919880" cy="365400"/>
          </a:xfrm>
          <a:prstGeom prst="rect">
            <a:avLst/>
          </a:prstGeom>
          <a:noFill/>
          <a:ln w="0">
            <a:noFill/>
          </a:ln>
        </p:spPr>
        <p:txBody>
          <a:bodyPr lIns="90000" rIns="90000" tIns="45000" bIns="45000" anchor="b">
            <a:noAutofit/>
          </a:bodyPr>
          <a:lstStyle>
            <a:lvl1pPr indent="0" defTabSz="914400">
              <a:lnSpc>
                <a:spcPct val="100000"/>
              </a:lnSpc>
              <a:buNone/>
              <a:defRPr b="0" lang="en-US" sz="1000" spc="-1" strike="noStrike">
                <a:solidFill>
                  <a:schemeClr val="dk1"/>
                </a:solidFill>
                <a:latin typeface="Lucida Sans Unicode"/>
              </a:defRPr>
            </a:lvl1pPr>
          </a:lstStyle>
          <a:p>
            <a:pPr indent="0" defTabSz="914400">
              <a:lnSpc>
                <a:spcPct val="100000"/>
              </a:lnSpc>
              <a:buNone/>
            </a:pPr>
            <a:r>
              <a:rPr b="0" lang="en-US" sz="1000" spc="-1" strike="noStrike">
                <a:solidFill>
                  <a:schemeClr val="dk1"/>
                </a:solidFill>
                <a:latin typeface="Lucida Sans Unicode"/>
              </a:rPr>
              <a:t>&lt;date/time&gt;</a:t>
            </a:r>
            <a:endParaRPr b="0" lang="en-IN" sz="1000" spc="-1" strike="noStrike">
              <a:solidFill>
                <a:srgbClr val="000000"/>
              </a:solidFill>
              <a:latin typeface="Times New Roman"/>
            </a:endParaRPr>
          </a:p>
        </p:txBody>
      </p:sp>
      <p:sp>
        <p:nvSpPr>
          <p:cNvPr id="33" name="PlaceHolder 4"/>
          <p:cNvSpPr>
            <a:spLocks noGrp="1"/>
          </p:cNvSpPr>
          <p:nvPr>
            <p:ph type="ftr" idx="8"/>
          </p:nvPr>
        </p:nvSpPr>
        <p:spPr>
          <a:xfrm>
            <a:off x="4380120" y="6408000"/>
            <a:ext cx="2350440" cy="364680"/>
          </a:xfrm>
          <a:prstGeom prst="rect">
            <a:avLst/>
          </a:prstGeom>
          <a:noFill/>
          <a:ln w="0">
            <a:noFill/>
          </a:ln>
        </p:spPr>
        <p:txBody>
          <a:bodyPr lIns="90000" rIns="90000" tIns="45000" bIns="45000" anchor="b">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4" name="PlaceHolder 5"/>
          <p:cNvSpPr>
            <a:spLocks noGrp="1"/>
          </p:cNvSpPr>
          <p:nvPr>
            <p:ph type="sldNum" idx="9"/>
          </p:nvPr>
        </p:nvSpPr>
        <p:spPr>
          <a:xfrm>
            <a:off x="8647200" y="6408000"/>
            <a:ext cx="365400" cy="364680"/>
          </a:xfrm>
          <a:prstGeom prst="rect">
            <a:avLst/>
          </a:prstGeom>
          <a:noFill/>
          <a:ln w="0">
            <a:noFill/>
          </a:ln>
        </p:spPr>
        <p:txBody>
          <a:bodyPr lIns="90000" rIns="90000" tIns="45000" bIns="45000" anchor="b">
            <a:noAutofit/>
          </a:bodyPr>
          <a:lstStyle>
            <a:lvl1pPr indent="0" algn="r" defTabSz="914400">
              <a:lnSpc>
                <a:spcPct val="100000"/>
              </a:lnSpc>
              <a:buNone/>
              <a:defRPr b="0" lang="en-US" sz="1000" spc="-1" strike="noStrike">
                <a:solidFill>
                  <a:schemeClr val="dk1"/>
                </a:solidFill>
                <a:latin typeface="Lucida Sans Unicode"/>
              </a:defRPr>
            </a:lvl1pPr>
          </a:lstStyle>
          <a:p>
            <a:pPr indent="0" algn="r" defTabSz="914400">
              <a:lnSpc>
                <a:spcPct val="100000"/>
              </a:lnSpc>
              <a:buNone/>
            </a:pPr>
            <a:fld id="{B612C4B2-131B-4428-A497-8498F1A9A6D2}" type="slidenum">
              <a:rPr b="0" lang="en-US" sz="1000" spc="-1" strike="noStrike">
                <a:solidFill>
                  <a:schemeClr val="dk1"/>
                </a:solidFill>
                <a:latin typeface="Lucida Sans Unicode"/>
              </a:rPr>
              <a:t>&lt;number&gt;</a:t>
            </a:fld>
            <a:endParaRPr b="0" lang="en-IN"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 name="Freeform 12"/>
          <p:cNvSpPr/>
          <p:nvPr/>
        </p:nvSpPr>
        <p:spPr>
          <a:xfrm>
            <a:off x="499320" y="5945040"/>
            <a:ext cx="4940280" cy="920880"/>
          </a:xfrm>
          <a:custGeom>
            <a:avLst/>
            <a:gdLst/>
            <a:ahLst/>
            <a:rect l="l" t="t" r="r" b="b"/>
            <a:pathLst>
              <a:path w="7485" h="337">
                <a:moveTo>
                  <a:pt x="0" y="2"/>
                </a:moveTo>
                <a:lnTo>
                  <a:pt x="7485" y="337"/>
                </a:lnTo>
                <a:lnTo>
                  <a:pt x="5558" y="337"/>
                </a:lnTo>
                <a:lnTo>
                  <a:pt x="1" y="0"/>
                </a:lnTo>
              </a:path>
            </a:pathLst>
          </a:custGeom>
          <a:solidFill>
            <a:schemeClr val="accent1">
              <a:tint val="65000"/>
              <a:satMod val="115000"/>
              <a:alpha val="40000"/>
            </a:schemeClr>
          </a:solidFill>
          <a:ln w="9525">
            <a:noFill/>
          </a:ln>
        </p:spPr>
        <p:style>
          <a:lnRef idx="0"/>
          <a:fillRef idx="0"/>
          <a:effectRef idx="0"/>
          <a:fontRef idx="minor"/>
        </p:style>
        <p:txBody>
          <a:bodyPr anchor="t">
            <a:noAutofit/>
          </a:bodyPr>
          <a:p>
            <a:pPr defTabSz="914400">
              <a:lnSpc>
                <a:spcPct val="100000"/>
              </a:lnSpc>
            </a:pPr>
            <a:endParaRPr b="0" lang="en-US" sz="1800" spc="-1" strike="noStrike">
              <a:solidFill>
                <a:schemeClr val="dk1"/>
              </a:solidFill>
              <a:latin typeface="Lucida Sans Unicode"/>
            </a:endParaRPr>
          </a:p>
        </p:txBody>
      </p:sp>
      <p:sp>
        <p:nvSpPr>
          <p:cNvPr id="36" name="Freeform 11"/>
          <p:cNvSpPr/>
          <p:nvPr/>
        </p:nvSpPr>
        <p:spPr>
          <a:xfrm>
            <a:off x="485640" y="5938920"/>
            <a:ext cx="3690000" cy="933120"/>
          </a:xfrm>
          <a:custGeom>
            <a:avLst/>
            <a:gdLst/>
            <a:ahLst/>
            <a:rect l="l" t="t" r="r" b="b"/>
            <a:pathLst>
              <a:path w="5591" h="588">
                <a:moveTo>
                  <a:pt x="0" y="0"/>
                </a:moveTo>
                <a:lnTo>
                  <a:pt x="5591" y="585"/>
                </a:lnTo>
                <a:lnTo>
                  <a:pt x="4415" y="588"/>
                </a:lnTo>
                <a:lnTo>
                  <a:pt x="12" y="4"/>
                </a:lnTo>
              </a:path>
            </a:pathLst>
          </a:custGeom>
          <a:solidFill>
            <a:srgbClr val="000000"/>
          </a:solidFill>
          <a:ln w="9525">
            <a:noFill/>
          </a:ln>
        </p:spPr>
        <p:style>
          <a:lnRef idx="0"/>
          <a:fillRef idx="0"/>
          <a:effectRef idx="0"/>
          <a:fontRef idx="minor"/>
        </p:style>
        <p:txBody>
          <a:bodyPr anchor="t">
            <a:noAutofit/>
          </a:bodyPr>
          <a:p>
            <a:pPr defTabSz="914400">
              <a:lnSpc>
                <a:spcPct val="100000"/>
              </a:lnSpc>
            </a:pPr>
            <a:endParaRPr b="0" lang="en-US" sz="1800" spc="-1" strike="noStrike">
              <a:solidFill>
                <a:schemeClr val="dk1"/>
              </a:solidFill>
              <a:latin typeface="Lucida Sans Unicode"/>
            </a:endParaRPr>
          </a:p>
        </p:txBody>
      </p:sp>
      <p:sp>
        <p:nvSpPr>
          <p:cNvPr id="37" name="Right Triangle 13"/>
          <p:cNvSpPr/>
          <p:nvPr/>
        </p:nvSpPr>
        <p:spPr>
          <a:xfrm>
            <a:off x="-6120" y="5791320"/>
            <a:ext cx="3402000" cy="1080360"/>
          </a:xfrm>
          <a:prstGeom prst="rtTriangle">
            <a:avLst/>
          </a:prstGeom>
          <a:blipFill rotWithShape="0">
            <a:blip r:embed="rId2">
              <a:alphaModFix amt="50000"/>
            </a:blip>
            <a:srcRect/>
            <a:tile tx="0" ty="0" sx="50000" sy="50000" algn="t"/>
          </a:blipFill>
          <a:ln w="12700">
            <a:noFill/>
          </a:ln>
          <a:effectLst>
            <a:outerShdw blurRad="50760" dir="5400000" dist="38160" rotWithShape="0">
              <a:srgbClr val="000000">
                <a:alpha val="35000"/>
              </a:srgbClr>
            </a:outerShdw>
          </a:effectLst>
        </p:spPr>
        <p:style>
          <a:lnRef idx="3">
            <a:schemeClr val="lt1"/>
          </a:lnRef>
          <a:fillRef idx="1">
            <a:schemeClr val="accent1"/>
          </a:fillRef>
          <a:effectRef idx="1">
            <a:schemeClr val="accent1"/>
          </a:effectRef>
          <a:fontRef idx="minor"/>
        </p:style>
        <p:txBody>
          <a:bodyPr anchor="ctr">
            <a:noAutofit/>
          </a:bodyPr>
          <a:p>
            <a:pPr algn="ctr" defTabSz="914400">
              <a:lnSpc>
                <a:spcPct val="100000"/>
              </a:lnSpc>
            </a:pPr>
            <a:endParaRPr b="0" lang="en-US" sz="1800" spc="-1" strike="noStrike">
              <a:solidFill>
                <a:schemeClr val="lt1"/>
              </a:solidFill>
              <a:latin typeface="Lucida Sans Unicode"/>
            </a:endParaRPr>
          </a:p>
        </p:txBody>
      </p:sp>
      <p:cxnSp>
        <p:nvCxnSpPr>
          <p:cNvPr id="38" name="Straight Connector 14"/>
          <p:cNvCxnSpPr/>
          <p:nvPr/>
        </p:nvCxnSpPr>
        <p:spPr>
          <a:xfrm>
            <a:off x="-9000" y="5787720"/>
            <a:ext cx="3405600" cy="1084680"/>
          </a:xfrm>
          <a:prstGeom prst="straightConnector1">
            <a:avLst/>
          </a:prstGeom>
          <a:ln w="12065">
            <a:solidFill>
              <a:srgbClr val="196f85"/>
            </a:solidFill>
            <a:miter/>
          </a:ln>
        </p:spPr>
      </p:cxnSp>
      <p:sp>
        <p:nvSpPr>
          <p:cNvPr id="39" name="PlaceHolder 1"/>
          <p:cNvSpPr>
            <a:spLocks noGrp="1"/>
          </p:cNvSpPr>
          <p:nvPr>
            <p:ph type="body"/>
          </p:nvPr>
        </p:nvSpPr>
        <p:spPr>
          <a:xfrm>
            <a:off x="457200" y="1481400"/>
            <a:ext cx="8229240" cy="4525560"/>
          </a:xfrm>
          <a:prstGeom prst="rect">
            <a:avLst/>
          </a:prstGeom>
          <a:noFill/>
          <a:ln w="0">
            <a:noFill/>
          </a:ln>
        </p:spPr>
        <p:txBody>
          <a:bodyPr lIns="90000" rIns="90000" tIns="45000" bIns="45000" anchor="t">
            <a:noAutofit/>
          </a:bodyPr>
          <a:p>
            <a:pPr marL="365760" indent="-255960">
              <a:lnSpc>
                <a:spcPct val="100000"/>
              </a:lnSpc>
              <a:spcBef>
                <a:spcPts val="400"/>
              </a:spcBef>
              <a:buClr>
                <a:srgbClr val="2da2bf"/>
              </a:buClr>
              <a:buSzPct val="68000"/>
              <a:buFont typeface="Wingdings 3" charset="2"/>
              <a:buChar char=""/>
            </a:pPr>
            <a:r>
              <a:rPr b="0" lang="en-US" sz="2700" spc="-1" strike="noStrike">
                <a:solidFill>
                  <a:schemeClr val="dk1"/>
                </a:solidFill>
                <a:latin typeface="Lucida Sans Unicode"/>
              </a:rPr>
              <a:t>Click to edit Master text styles</a:t>
            </a:r>
            <a:endParaRPr b="0" lang="en-US" sz="2700" spc="-1" strike="noStrike">
              <a:solidFill>
                <a:schemeClr val="dk1"/>
              </a:solidFill>
              <a:latin typeface="Lucida Sans Unicode"/>
            </a:endParaRPr>
          </a:p>
          <a:p>
            <a:pPr lvl="1" marL="621720" indent="-228600">
              <a:lnSpc>
                <a:spcPct val="100000"/>
              </a:lnSpc>
              <a:spcBef>
                <a:spcPts val="323"/>
              </a:spcBef>
              <a:buClr>
                <a:srgbClr val="2da2bf"/>
              </a:buClr>
              <a:buFont typeface="Verdana"/>
              <a:buChar char="◦"/>
            </a:pPr>
            <a:r>
              <a:rPr b="0" lang="en-US" sz="2300" spc="-1" strike="noStrike">
                <a:solidFill>
                  <a:schemeClr val="dk1"/>
                </a:solidFill>
                <a:latin typeface="Lucida Sans Unicode"/>
              </a:rPr>
              <a:t>Second level</a:t>
            </a:r>
            <a:endParaRPr b="0" lang="en-US" sz="2300" spc="-1" strike="noStrike">
              <a:solidFill>
                <a:schemeClr val="dk1"/>
              </a:solidFill>
              <a:latin typeface="Lucida Sans Unicode"/>
            </a:endParaRPr>
          </a:p>
          <a:p>
            <a:pPr lvl="2" marL="859680" indent="-228600">
              <a:lnSpc>
                <a:spcPct val="100000"/>
              </a:lnSpc>
              <a:spcBef>
                <a:spcPts val="349"/>
              </a:spcBef>
              <a:buClr>
                <a:srgbClr val="da1f28"/>
              </a:buClr>
              <a:buFont typeface="Wingdings 2" charset="2"/>
              <a:buChar char=""/>
            </a:pPr>
            <a:r>
              <a:rPr b="0" lang="en-US" sz="2100" spc="-1" strike="noStrike">
                <a:solidFill>
                  <a:schemeClr val="dk1"/>
                </a:solidFill>
                <a:latin typeface="Lucida Sans Unicode"/>
              </a:rPr>
              <a:t>Third level</a:t>
            </a:r>
            <a:endParaRPr b="0" lang="en-US" sz="2100" spc="-1" strike="noStrike">
              <a:solidFill>
                <a:schemeClr val="dk1"/>
              </a:solidFill>
              <a:latin typeface="Lucida Sans Unicode"/>
            </a:endParaRPr>
          </a:p>
          <a:p>
            <a:pPr lvl="3" marL="1143000" indent="-228600">
              <a:lnSpc>
                <a:spcPct val="100000"/>
              </a:lnSpc>
              <a:spcBef>
                <a:spcPts val="349"/>
              </a:spcBef>
              <a:buClr>
                <a:srgbClr val="da1f28"/>
              </a:buClr>
              <a:buFont typeface="Wingdings 2" charset="2"/>
              <a:buChar char=""/>
            </a:pPr>
            <a:r>
              <a:rPr b="0" lang="en-US" sz="1900" spc="-1" strike="noStrike">
                <a:solidFill>
                  <a:schemeClr val="dk1"/>
                </a:solidFill>
                <a:latin typeface="Lucida Sans Unicode"/>
              </a:rPr>
              <a:t>Fourth level</a:t>
            </a:r>
            <a:endParaRPr b="0" lang="en-US" sz="1900" spc="-1" strike="noStrike">
              <a:solidFill>
                <a:schemeClr val="dk1"/>
              </a:solidFill>
              <a:latin typeface="Lucida Sans Unicode"/>
            </a:endParaRPr>
          </a:p>
          <a:p>
            <a:pPr lvl="4" marL="1371600" indent="-228600">
              <a:lnSpc>
                <a:spcPct val="100000"/>
              </a:lnSpc>
              <a:spcBef>
                <a:spcPts val="349"/>
              </a:spcBef>
              <a:buClr>
                <a:srgbClr val="da1f28"/>
              </a:buClr>
              <a:buFont typeface="Wingdings 2" charset="2"/>
              <a:buChar char=""/>
            </a:pPr>
            <a:r>
              <a:rPr b="0" lang="en-US" sz="1800" spc="-1" strike="noStrike">
                <a:solidFill>
                  <a:schemeClr val="dk1"/>
                </a:solidFill>
                <a:latin typeface="Lucida Sans Unicode"/>
              </a:rPr>
              <a:t>Fifth level</a:t>
            </a:r>
            <a:endParaRPr b="0" lang="en-US" sz="1800" spc="-1" strike="noStrike">
              <a:solidFill>
                <a:schemeClr val="dk1"/>
              </a:solidFill>
              <a:latin typeface="Lucida Sans Unicode"/>
            </a:endParaRPr>
          </a:p>
        </p:txBody>
      </p:sp>
      <p:sp>
        <p:nvSpPr>
          <p:cNvPr id="40" name="PlaceHolder 2"/>
          <p:cNvSpPr>
            <a:spLocks noGrp="1"/>
          </p:cNvSpPr>
          <p:nvPr>
            <p:ph type="dt" idx="10"/>
          </p:nvPr>
        </p:nvSpPr>
        <p:spPr>
          <a:xfrm>
            <a:off x="6726960" y="6408000"/>
            <a:ext cx="1919880" cy="365400"/>
          </a:xfrm>
          <a:prstGeom prst="rect">
            <a:avLst/>
          </a:prstGeom>
          <a:noFill/>
          <a:ln w="0">
            <a:noFill/>
          </a:ln>
        </p:spPr>
        <p:txBody>
          <a:bodyPr lIns="90000" rIns="90000" tIns="45000" bIns="45000" anchor="b">
            <a:noAutofit/>
          </a:bodyPr>
          <a:lstStyle>
            <a:lvl1pPr indent="0" defTabSz="914400">
              <a:lnSpc>
                <a:spcPct val="100000"/>
              </a:lnSpc>
              <a:buNone/>
              <a:defRPr b="0" lang="en-US" sz="1000" spc="-1" strike="noStrike">
                <a:solidFill>
                  <a:schemeClr val="dk1"/>
                </a:solidFill>
                <a:latin typeface="Lucida Sans Unicode"/>
              </a:defRPr>
            </a:lvl1pPr>
          </a:lstStyle>
          <a:p>
            <a:pPr indent="0" defTabSz="914400">
              <a:lnSpc>
                <a:spcPct val="100000"/>
              </a:lnSpc>
              <a:buNone/>
            </a:pPr>
            <a:r>
              <a:rPr b="0" lang="en-US" sz="1000" spc="-1" strike="noStrike">
                <a:solidFill>
                  <a:schemeClr val="dk1"/>
                </a:solidFill>
                <a:latin typeface="Lucida Sans Unicode"/>
              </a:rPr>
              <a:t>&lt;date/time&gt;</a:t>
            </a:r>
            <a:endParaRPr b="0" lang="en-IN" sz="1000" spc="-1" strike="noStrike">
              <a:solidFill>
                <a:srgbClr val="000000"/>
              </a:solidFill>
              <a:latin typeface="Times New Roman"/>
            </a:endParaRPr>
          </a:p>
        </p:txBody>
      </p:sp>
      <p:sp>
        <p:nvSpPr>
          <p:cNvPr id="41" name="PlaceHolder 3"/>
          <p:cNvSpPr>
            <a:spLocks noGrp="1"/>
          </p:cNvSpPr>
          <p:nvPr>
            <p:ph type="ftr" idx="11"/>
          </p:nvPr>
        </p:nvSpPr>
        <p:spPr>
          <a:xfrm>
            <a:off x="4380120" y="6408000"/>
            <a:ext cx="2350440" cy="364680"/>
          </a:xfrm>
          <a:prstGeom prst="rect">
            <a:avLst/>
          </a:prstGeom>
          <a:noFill/>
          <a:ln w="0">
            <a:noFill/>
          </a:ln>
        </p:spPr>
        <p:txBody>
          <a:bodyPr lIns="90000" rIns="90000" tIns="45000" bIns="45000" anchor="b">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2" name="PlaceHolder 4"/>
          <p:cNvSpPr>
            <a:spLocks noGrp="1"/>
          </p:cNvSpPr>
          <p:nvPr>
            <p:ph type="sldNum" idx="12"/>
          </p:nvPr>
        </p:nvSpPr>
        <p:spPr>
          <a:xfrm>
            <a:off x="8647200" y="6408000"/>
            <a:ext cx="365400" cy="364680"/>
          </a:xfrm>
          <a:prstGeom prst="rect">
            <a:avLst/>
          </a:prstGeom>
          <a:noFill/>
          <a:ln w="0">
            <a:noFill/>
          </a:ln>
        </p:spPr>
        <p:txBody>
          <a:bodyPr lIns="90000" rIns="90000" tIns="45000" bIns="45000" anchor="b">
            <a:noAutofit/>
          </a:bodyPr>
          <a:lstStyle>
            <a:lvl1pPr indent="0" algn="r" defTabSz="914400">
              <a:lnSpc>
                <a:spcPct val="100000"/>
              </a:lnSpc>
              <a:buNone/>
              <a:defRPr b="0" lang="en-US" sz="1000" spc="-1" strike="noStrike">
                <a:solidFill>
                  <a:schemeClr val="dk1"/>
                </a:solidFill>
                <a:latin typeface="Lucida Sans Unicode"/>
              </a:defRPr>
            </a:lvl1pPr>
          </a:lstStyle>
          <a:p>
            <a:pPr indent="0" algn="r" defTabSz="914400">
              <a:lnSpc>
                <a:spcPct val="100000"/>
              </a:lnSpc>
              <a:buNone/>
            </a:pPr>
            <a:fld id="{10049412-B653-47D3-A693-1EEF2D7FD6AB}" type="slidenum">
              <a:rPr b="0" lang="en-US" sz="1000" spc="-1" strike="noStrike">
                <a:solidFill>
                  <a:schemeClr val="dk1"/>
                </a:solidFill>
                <a:latin typeface="Lucida Sans Unicode"/>
              </a:rPr>
              <a:t>&lt;number&gt;</a:t>
            </a:fld>
            <a:endParaRPr b="0" lang="en-IN" sz="1000" spc="-1" strike="noStrike">
              <a:solidFill>
                <a:srgbClr val="000000"/>
              </a:solidFill>
              <a:latin typeface="Times New Roman"/>
            </a:endParaRPr>
          </a:p>
        </p:txBody>
      </p:sp>
      <p:sp>
        <p:nvSpPr>
          <p:cNvPr id="43" name="PlaceHolder 5"/>
          <p:cNvSpPr>
            <a:spLocks noGrp="1"/>
          </p:cNvSpPr>
          <p:nvPr>
            <p:ph type="title"/>
          </p:nvPr>
        </p:nvSpPr>
        <p:spPr>
          <a:xfrm>
            <a:off x="457200" y="274680"/>
            <a:ext cx="8229240" cy="1142640"/>
          </a:xfrm>
          <a:prstGeom prst="rect">
            <a:avLst/>
          </a:prstGeom>
          <a:noFill/>
          <a:ln w="0">
            <a:noFill/>
          </a:ln>
        </p:spPr>
        <p:txBody>
          <a:bodyPr lIns="90000" rIns="90000" tIns="45000" bIns="45000" anchor="ctr">
            <a:noAutofit/>
          </a:bodyPr>
          <a:p>
            <a:pPr indent="0">
              <a:lnSpc>
                <a:spcPct val="100000"/>
              </a:lnSpc>
              <a:buNone/>
            </a:pPr>
            <a:r>
              <a:rPr b="1" lang="en-US" sz="4100" spc="-1" strike="noStrike">
                <a:solidFill>
                  <a:schemeClr val="dk2"/>
                </a:solidFill>
                <a:latin typeface="Lucida Sans Unicode"/>
              </a:rPr>
              <a:t>Click to edit Master title style</a:t>
            </a:r>
            <a:endParaRPr b="0" lang="en-US" sz="4100" spc="-1" strike="noStrike">
              <a:solidFill>
                <a:schemeClr val="dk1"/>
              </a:solidFill>
              <a:latin typeface="Lucida Sans Unicode"/>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b4b4b4"/>
            </a:gs>
            <a:gs pos="40000">
              <a:srgbClr val="a1a1a1"/>
            </a:gs>
            <a:gs pos="100000">
              <a:srgbClr val="000000"/>
            </a:gs>
          </a:gsLst>
          <a:path path="circle">
            <a:fillToRect l="82000" t="1000" r="18000" b="99000"/>
          </a:path>
        </a:gradFill>
      </p:bgPr>
    </p:bg>
    <p:spTree>
      <p:nvGrpSpPr>
        <p:cNvPr id="1" name=""/>
        <p:cNvGrpSpPr/>
        <p:nvPr/>
      </p:nvGrpSpPr>
      <p:grpSpPr>
        <a:xfrm>
          <a:off x="0" y="0"/>
          <a:ext cx="0" cy="0"/>
          <a:chOff x="0" y="0"/>
          <a:chExt cx="0" cy="0"/>
        </a:xfrm>
      </p:grpSpPr>
      <p:sp>
        <p:nvSpPr>
          <p:cNvPr id="46" name="Freeform 12"/>
          <p:cNvSpPr/>
          <p:nvPr/>
        </p:nvSpPr>
        <p:spPr>
          <a:xfrm>
            <a:off x="499320" y="5945040"/>
            <a:ext cx="4940280" cy="920880"/>
          </a:xfrm>
          <a:custGeom>
            <a:avLst/>
            <a:gdLst/>
            <a:ahLst/>
            <a:rect l="l" t="t" r="r" b="b"/>
            <a:pathLst>
              <a:path w="7485" h="337">
                <a:moveTo>
                  <a:pt x="0" y="2"/>
                </a:moveTo>
                <a:lnTo>
                  <a:pt x="7485" y="337"/>
                </a:lnTo>
                <a:lnTo>
                  <a:pt x="5558" y="337"/>
                </a:lnTo>
                <a:lnTo>
                  <a:pt x="1" y="0"/>
                </a:lnTo>
              </a:path>
            </a:pathLst>
          </a:custGeom>
          <a:solidFill>
            <a:schemeClr val="accent1">
              <a:tint val="65000"/>
              <a:satMod val="115000"/>
              <a:alpha val="40000"/>
            </a:schemeClr>
          </a:solidFill>
          <a:ln w="9525">
            <a:noFill/>
          </a:ln>
        </p:spPr>
        <p:style>
          <a:lnRef idx="0"/>
          <a:fillRef idx="0"/>
          <a:effectRef idx="0"/>
          <a:fontRef idx="minor"/>
        </p:style>
        <p:txBody>
          <a:bodyPr anchor="t">
            <a:noAutofit/>
          </a:bodyPr>
          <a:p>
            <a:pPr defTabSz="914400">
              <a:lnSpc>
                <a:spcPct val="100000"/>
              </a:lnSpc>
            </a:pPr>
            <a:endParaRPr b="0" lang="en-US" sz="1800" spc="-1" strike="noStrike">
              <a:solidFill>
                <a:schemeClr val="dk1"/>
              </a:solidFill>
              <a:latin typeface="Lucida Sans Unicode"/>
            </a:endParaRPr>
          </a:p>
        </p:txBody>
      </p:sp>
      <p:sp>
        <p:nvSpPr>
          <p:cNvPr id="47" name="Freeform 11"/>
          <p:cNvSpPr/>
          <p:nvPr/>
        </p:nvSpPr>
        <p:spPr>
          <a:xfrm>
            <a:off x="485640" y="5938920"/>
            <a:ext cx="3690000" cy="933120"/>
          </a:xfrm>
          <a:custGeom>
            <a:avLst/>
            <a:gdLst/>
            <a:ahLst/>
            <a:rect l="l" t="t" r="r" b="b"/>
            <a:pathLst>
              <a:path w="5591" h="588">
                <a:moveTo>
                  <a:pt x="0" y="0"/>
                </a:moveTo>
                <a:lnTo>
                  <a:pt x="5591" y="585"/>
                </a:lnTo>
                <a:lnTo>
                  <a:pt x="4415" y="588"/>
                </a:lnTo>
                <a:lnTo>
                  <a:pt x="12" y="4"/>
                </a:lnTo>
              </a:path>
            </a:pathLst>
          </a:custGeom>
          <a:solidFill>
            <a:srgbClr val="000000"/>
          </a:solidFill>
          <a:ln w="9525">
            <a:noFill/>
          </a:ln>
        </p:spPr>
        <p:style>
          <a:lnRef idx="0"/>
          <a:fillRef idx="0"/>
          <a:effectRef idx="0"/>
          <a:fontRef idx="minor"/>
        </p:style>
        <p:txBody>
          <a:bodyPr anchor="t">
            <a:noAutofit/>
          </a:bodyPr>
          <a:p>
            <a:pPr defTabSz="914400">
              <a:lnSpc>
                <a:spcPct val="100000"/>
              </a:lnSpc>
            </a:pPr>
            <a:endParaRPr b="0" lang="en-US" sz="1800" spc="-1" strike="noStrike">
              <a:solidFill>
                <a:schemeClr val="dk1"/>
              </a:solidFill>
              <a:latin typeface="Lucida Sans Unicode"/>
            </a:endParaRPr>
          </a:p>
        </p:txBody>
      </p:sp>
      <p:sp>
        <p:nvSpPr>
          <p:cNvPr id="48" name="Right Triangle 13"/>
          <p:cNvSpPr/>
          <p:nvPr/>
        </p:nvSpPr>
        <p:spPr>
          <a:xfrm>
            <a:off x="-6120" y="5791320"/>
            <a:ext cx="3402000" cy="1080360"/>
          </a:xfrm>
          <a:prstGeom prst="rtTriangle">
            <a:avLst/>
          </a:prstGeom>
          <a:blipFill rotWithShape="0">
            <a:blip r:embed="rId2">
              <a:alphaModFix amt="50000"/>
            </a:blip>
            <a:srcRect/>
            <a:tile tx="0" ty="0" sx="50000" sy="50000" algn="t"/>
          </a:blipFill>
          <a:ln w="12700">
            <a:noFill/>
          </a:ln>
          <a:effectLst>
            <a:outerShdw blurRad="50760" dir="5400000" dist="38160" rotWithShape="0">
              <a:srgbClr val="000000">
                <a:alpha val="35000"/>
              </a:srgbClr>
            </a:outerShdw>
          </a:effectLst>
        </p:spPr>
        <p:style>
          <a:lnRef idx="3">
            <a:schemeClr val="lt1"/>
          </a:lnRef>
          <a:fillRef idx="1">
            <a:schemeClr val="accent1"/>
          </a:fillRef>
          <a:effectRef idx="1">
            <a:schemeClr val="accent1"/>
          </a:effectRef>
          <a:fontRef idx="minor"/>
        </p:style>
        <p:txBody>
          <a:bodyPr anchor="ctr">
            <a:noAutofit/>
          </a:bodyPr>
          <a:p>
            <a:pPr algn="ctr" defTabSz="914400">
              <a:lnSpc>
                <a:spcPct val="100000"/>
              </a:lnSpc>
            </a:pPr>
            <a:endParaRPr b="0" lang="en-US" sz="1800" spc="-1" strike="noStrike">
              <a:solidFill>
                <a:schemeClr val="lt1"/>
              </a:solidFill>
              <a:latin typeface="Lucida Sans Unicode"/>
            </a:endParaRPr>
          </a:p>
        </p:txBody>
      </p:sp>
      <p:cxnSp>
        <p:nvCxnSpPr>
          <p:cNvPr id="49" name="Straight Connector 14"/>
          <p:cNvCxnSpPr/>
          <p:nvPr/>
        </p:nvCxnSpPr>
        <p:spPr>
          <a:xfrm>
            <a:off x="-9000" y="5787720"/>
            <a:ext cx="3405600" cy="1084680"/>
          </a:xfrm>
          <a:prstGeom prst="straightConnector1">
            <a:avLst/>
          </a:prstGeom>
          <a:ln w="12065">
            <a:solidFill>
              <a:srgbClr val="196f85"/>
            </a:solidFill>
            <a:miter/>
          </a:ln>
        </p:spPr>
      </p:cxnSp>
      <p:sp>
        <p:nvSpPr>
          <p:cNvPr id="50" name="PlaceHolder 1"/>
          <p:cNvSpPr>
            <a:spLocks noGrp="1"/>
          </p:cNvSpPr>
          <p:nvPr>
            <p:ph type="title"/>
          </p:nvPr>
        </p:nvSpPr>
        <p:spPr>
          <a:xfrm>
            <a:off x="722520" y="1059840"/>
            <a:ext cx="7772040" cy="1828440"/>
          </a:xfrm>
          <a:prstGeom prst="rect">
            <a:avLst/>
          </a:prstGeom>
          <a:noFill/>
          <a:ln w="0">
            <a:noFill/>
          </a:ln>
        </p:spPr>
        <p:txBody>
          <a:bodyPr lIns="90000" rIns="90000" tIns="45000" bIns="45000" anchor="b">
            <a:normAutofit/>
          </a:bodyPr>
          <a:p>
            <a:pPr indent="0" algn="r">
              <a:lnSpc>
                <a:spcPct val="100000"/>
              </a:lnSpc>
              <a:buNone/>
            </a:pPr>
            <a:r>
              <a:rPr b="1" lang="en-US" sz="4800" spc="-1" strike="noStrike">
                <a:solidFill>
                  <a:schemeClr val="dk2"/>
                </a:solidFill>
                <a:latin typeface="Lucida Sans Unicode"/>
              </a:rPr>
              <a:t>Click to edit Master title style</a:t>
            </a:r>
            <a:endParaRPr b="0" lang="en-US" sz="4800" spc="-1" strike="noStrike">
              <a:solidFill>
                <a:schemeClr val="dk1"/>
              </a:solidFill>
              <a:latin typeface="Lucida Sans Unicode"/>
            </a:endParaRPr>
          </a:p>
        </p:txBody>
      </p:sp>
      <p:sp>
        <p:nvSpPr>
          <p:cNvPr id="51" name="PlaceHolder 2"/>
          <p:cNvSpPr>
            <a:spLocks noGrp="1"/>
          </p:cNvSpPr>
          <p:nvPr>
            <p:ph type="body"/>
          </p:nvPr>
        </p:nvSpPr>
        <p:spPr>
          <a:xfrm>
            <a:off x="3922560" y="2931840"/>
            <a:ext cx="4571640" cy="1454400"/>
          </a:xfrm>
          <a:prstGeom prst="rect">
            <a:avLst/>
          </a:prstGeom>
          <a:noFill/>
          <a:ln w="0">
            <a:noFill/>
          </a:ln>
        </p:spPr>
        <p:txBody>
          <a:bodyPr lIns="91440" rIns="91440" tIns="45000" bIns="45000" anchor="t">
            <a:noAutofit/>
          </a:bodyPr>
          <a:p>
            <a:pPr indent="0">
              <a:lnSpc>
                <a:spcPct val="100000"/>
              </a:lnSpc>
              <a:spcBef>
                <a:spcPts val="400"/>
              </a:spcBef>
              <a:buNone/>
              <a:tabLst>
                <a:tab algn="l" pos="0"/>
              </a:tabLst>
            </a:pPr>
            <a:r>
              <a:rPr b="0" lang="en-US" sz="2300" spc="-1" strike="noStrike">
                <a:solidFill>
                  <a:schemeClr val="dk1"/>
                </a:solidFill>
                <a:latin typeface="Lucida Sans Unicode"/>
              </a:rPr>
              <a:t>Click to edit Master text styles</a:t>
            </a:r>
            <a:endParaRPr b="0" lang="en-US" sz="2300" spc="-1" strike="noStrike">
              <a:solidFill>
                <a:schemeClr val="dk1"/>
              </a:solidFill>
              <a:latin typeface="Lucida Sans Unicode"/>
            </a:endParaRPr>
          </a:p>
        </p:txBody>
      </p:sp>
      <p:sp>
        <p:nvSpPr>
          <p:cNvPr id="52" name="PlaceHolder 3"/>
          <p:cNvSpPr>
            <a:spLocks noGrp="1"/>
          </p:cNvSpPr>
          <p:nvPr>
            <p:ph type="dt" idx="13"/>
          </p:nvPr>
        </p:nvSpPr>
        <p:spPr>
          <a:xfrm>
            <a:off x="6726960" y="6408000"/>
            <a:ext cx="1919880" cy="365400"/>
          </a:xfrm>
          <a:prstGeom prst="rect">
            <a:avLst/>
          </a:prstGeom>
          <a:noFill/>
          <a:ln w="0">
            <a:noFill/>
          </a:ln>
        </p:spPr>
        <p:txBody>
          <a:bodyPr lIns="90000" rIns="90000" tIns="45000" bIns="45000" anchor="b">
            <a:noAutofit/>
          </a:bodyPr>
          <a:lstStyle>
            <a:lvl1pPr indent="0" defTabSz="914400">
              <a:lnSpc>
                <a:spcPct val="100000"/>
              </a:lnSpc>
              <a:buNone/>
              <a:defRPr b="0" lang="en-US" sz="1000" spc="-1" strike="noStrike">
                <a:solidFill>
                  <a:schemeClr val="dk1"/>
                </a:solidFill>
                <a:latin typeface="Lucida Sans Unicode"/>
              </a:defRPr>
            </a:lvl1pPr>
          </a:lstStyle>
          <a:p>
            <a:pPr indent="0" defTabSz="914400">
              <a:lnSpc>
                <a:spcPct val="100000"/>
              </a:lnSpc>
              <a:buNone/>
            </a:pPr>
            <a:r>
              <a:rPr b="0" lang="en-US" sz="1000" spc="-1" strike="noStrike">
                <a:solidFill>
                  <a:schemeClr val="dk1"/>
                </a:solidFill>
                <a:latin typeface="Lucida Sans Unicode"/>
              </a:rPr>
              <a:t>&lt;date/time&gt;</a:t>
            </a:r>
            <a:endParaRPr b="0" lang="en-IN" sz="1000" spc="-1" strike="noStrike">
              <a:solidFill>
                <a:srgbClr val="ffffff"/>
              </a:solidFill>
              <a:latin typeface="Times New Roman"/>
            </a:endParaRPr>
          </a:p>
        </p:txBody>
      </p:sp>
      <p:sp>
        <p:nvSpPr>
          <p:cNvPr id="53" name="PlaceHolder 4"/>
          <p:cNvSpPr>
            <a:spLocks noGrp="1"/>
          </p:cNvSpPr>
          <p:nvPr>
            <p:ph type="ftr" idx="14"/>
          </p:nvPr>
        </p:nvSpPr>
        <p:spPr>
          <a:xfrm>
            <a:off x="4380120" y="6408000"/>
            <a:ext cx="2350440" cy="364680"/>
          </a:xfrm>
          <a:prstGeom prst="rect">
            <a:avLst/>
          </a:prstGeom>
          <a:noFill/>
          <a:ln w="0">
            <a:noFill/>
          </a:ln>
        </p:spPr>
        <p:txBody>
          <a:bodyPr lIns="90000" rIns="90000" tIns="45000" bIns="45000" anchor="b">
            <a:noAutofit/>
          </a:bodyPr>
          <a:lstStyle>
            <a:lvl1pPr indent="0" algn="ctr">
              <a:buNone/>
              <a:defRPr b="0" lang="en-IN" sz="1400" spc="-1" strike="noStrike">
                <a:solidFill>
                  <a:srgbClr val="ffffff"/>
                </a:solidFill>
                <a:latin typeface="Times New Roman"/>
              </a:defRPr>
            </a:lvl1pPr>
          </a:lstStyle>
          <a:p>
            <a:pPr indent="0" algn="ctr">
              <a:buNone/>
            </a:pPr>
            <a:r>
              <a:rPr b="0" lang="en-IN" sz="1400" spc="-1" strike="noStrike">
                <a:solidFill>
                  <a:srgbClr val="ffffff"/>
                </a:solidFill>
                <a:latin typeface="Times New Roman"/>
              </a:rPr>
              <a:t>&lt;footer&gt;</a:t>
            </a:r>
            <a:endParaRPr b="0" lang="en-IN" sz="1400" spc="-1" strike="noStrike">
              <a:solidFill>
                <a:srgbClr val="ffffff"/>
              </a:solidFill>
              <a:latin typeface="Times New Roman"/>
            </a:endParaRPr>
          </a:p>
        </p:txBody>
      </p:sp>
      <p:sp>
        <p:nvSpPr>
          <p:cNvPr id="54" name="PlaceHolder 5"/>
          <p:cNvSpPr>
            <a:spLocks noGrp="1"/>
          </p:cNvSpPr>
          <p:nvPr>
            <p:ph type="sldNum" idx="15"/>
          </p:nvPr>
        </p:nvSpPr>
        <p:spPr>
          <a:xfrm>
            <a:off x="8647200" y="6408000"/>
            <a:ext cx="365400" cy="364680"/>
          </a:xfrm>
          <a:prstGeom prst="rect">
            <a:avLst/>
          </a:prstGeom>
          <a:noFill/>
          <a:ln w="0">
            <a:noFill/>
          </a:ln>
        </p:spPr>
        <p:txBody>
          <a:bodyPr lIns="90000" rIns="90000" tIns="45000" bIns="45000" anchor="b">
            <a:noAutofit/>
          </a:bodyPr>
          <a:lstStyle>
            <a:lvl1pPr indent="0" algn="r" defTabSz="914400">
              <a:lnSpc>
                <a:spcPct val="100000"/>
              </a:lnSpc>
              <a:buNone/>
              <a:defRPr b="0" lang="en-US" sz="1000" spc="-1" strike="noStrike">
                <a:solidFill>
                  <a:schemeClr val="dk1"/>
                </a:solidFill>
                <a:latin typeface="Lucida Sans Unicode"/>
              </a:defRPr>
            </a:lvl1pPr>
          </a:lstStyle>
          <a:p>
            <a:pPr indent="0" algn="r" defTabSz="914400">
              <a:lnSpc>
                <a:spcPct val="100000"/>
              </a:lnSpc>
              <a:buNone/>
            </a:pPr>
            <a:fld id="{700A7703-331C-4222-A86D-7DA715539E26}" type="slidenum">
              <a:rPr b="0" lang="en-US" sz="1000" spc="-1" strike="noStrike">
                <a:solidFill>
                  <a:schemeClr val="dk1"/>
                </a:solidFill>
                <a:latin typeface="Lucida Sans Unicode"/>
              </a:rPr>
              <a:t>&lt;number&gt;</a:t>
            </a:fld>
            <a:endParaRPr b="0" lang="en-IN" sz="1000" spc="-1" strike="noStrike">
              <a:solidFill>
                <a:srgbClr val="ffffff"/>
              </a:solidFill>
              <a:latin typeface="Times New Roman"/>
            </a:endParaRPr>
          </a:p>
        </p:txBody>
      </p:sp>
      <p:sp>
        <p:nvSpPr>
          <p:cNvPr id="55" name="Chevron 6"/>
          <p:cNvSpPr/>
          <p:nvPr/>
        </p:nvSpPr>
        <p:spPr>
          <a:xfrm>
            <a:off x="3636720" y="3005640"/>
            <a:ext cx="182520" cy="228240"/>
          </a:xfrm>
          <a:prstGeom prst="chevron">
            <a:avLst>
              <a:gd name="adj" fmla="val 50000"/>
            </a:avLst>
          </a:prstGeom>
          <a:gradFill rotWithShape="0">
            <a:gsLst>
              <a:gs pos="0">
                <a:srgbClr val="168aa7"/>
              </a:gs>
              <a:gs pos="72000">
                <a:srgbClr val="51b7d9"/>
              </a:gs>
              <a:gs pos="100000">
                <a:srgbClr val="80c2dc"/>
              </a:gs>
            </a:gsLst>
            <a:lin ang="16200000"/>
          </a:gradFill>
          <a:ln cap="rnd" w="3175">
            <a:solidFill>
              <a:srgbClr val="2da2bf">
                <a:shade val="50000"/>
              </a:srgbClr>
            </a:solidFill>
            <a:round/>
          </a:ln>
          <a:effectLst>
            <a:outerShdw blurRad="50760" dir="5400000" dist="25560">
              <a:srgbClr val="000000">
                <a:alpha val="46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defTabSz="914400">
              <a:lnSpc>
                <a:spcPct val="100000"/>
              </a:lnSpc>
            </a:pPr>
            <a:endParaRPr b="0" lang="en-US" sz="1800" spc="-1" strike="noStrike">
              <a:solidFill>
                <a:schemeClr val="lt1"/>
              </a:solidFill>
              <a:latin typeface="Lucida Sans Unicode"/>
            </a:endParaRPr>
          </a:p>
        </p:txBody>
      </p:sp>
      <p:sp>
        <p:nvSpPr>
          <p:cNvPr id="56" name="Chevron 7"/>
          <p:cNvSpPr/>
          <p:nvPr/>
        </p:nvSpPr>
        <p:spPr>
          <a:xfrm>
            <a:off x="3450240" y="3005640"/>
            <a:ext cx="182520" cy="228240"/>
          </a:xfrm>
          <a:prstGeom prst="chevron">
            <a:avLst>
              <a:gd name="adj" fmla="val 50000"/>
            </a:avLst>
          </a:prstGeom>
          <a:gradFill rotWithShape="0">
            <a:gsLst>
              <a:gs pos="0">
                <a:srgbClr val="168aa7"/>
              </a:gs>
              <a:gs pos="72000">
                <a:srgbClr val="51b7d9"/>
              </a:gs>
              <a:gs pos="100000">
                <a:srgbClr val="80c2dc"/>
              </a:gs>
            </a:gsLst>
            <a:lin ang="16200000"/>
          </a:gradFill>
          <a:ln cap="rnd" w="3175">
            <a:solidFill>
              <a:srgbClr val="2da2bf">
                <a:shade val="50000"/>
              </a:srgbClr>
            </a:solidFill>
            <a:round/>
          </a:ln>
          <a:effectLst>
            <a:outerShdw blurRad="50760" dir="5400000" dist="25560">
              <a:srgbClr val="000000">
                <a:alpha val="46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defTabSz="914400">
              <a:lnSpc>
                <a:spcPct val="100000"/>
              </a:lnSpc>
            </a:pPr>
            <a:endParaRPr b="0" lang="en-US" sz="1800" spc="-1" strike="noStrike">
              <a:solidFill>
                <a:schemeClr val="lt1"/>
              </a:solidFill>
              <a:latin typeface="Lucida Sans Unicode"/>
            </a:endParaRPr>
          </a:p>
        </p:txBody>
      </p: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b4b4b4"/>
            </a:gs>
            <a:gs pos="40000">
              <a:srgbClr val="a1a1a1"/>
            </a:gs>
            <a:gs pos="100000">
              <a:srgbClr val="000000"/>
            </a:gs>
          </a:gsLst>
          <a:path path="circle">
            <a:fillToRect l="82000" t="1000" r="18000" b="99000"/>
          </a:path>
        </a:gradFill>
      </p:bgPr>
    </p:bg>
    <p:spTree>
      <p:nvGrpSpPr>
        <p:cNvPr id="1" name=""/>
        <p:cNvGrpSpPr/>
        <p:nvPr/>
      </p:nvGrpSpPr>
      <p:grpSpPr>
        <a:xfrm>
          <a:off x="0" y="0"/>
          <a:ext cx="0" cy="0"/>
          <a:chOff x="0" y="0"/>
          <a:chExt cx="0" cy="0"/>
        </a:xfrm>
      </p:grpSpPr>
      <p:sp>
        <p:nvSpPr>
          <p:cNvPr id="57" name="Freeform 12"/>
          <p:cNvSpPr/>
          <p:nvPr/>
        </p:nvSpPr>
        <p:spPr>
          <a:xfrm>
            <a:off x="499320" y="5945040"/>
            <a:ext cx="4940280" cy="920880"/>
          </a:xfrm>
          <a:custGeom>
            <a:avLst/>
            <a:gdLst/>
            <a:ahLst/>
            <a:rect l="l" t="t" r="r" b="b"/>
            <a:pathLst>
              <a:path w="7485" h="337">
                <a:moveTo>
                  <a:pt x="0" y="2"/>
                </a:moveTo>
                <a:lnTo>
                  <a:pt x="7485" y="337"/>
                </a:lnTo>
                <a:lnTo>
                  <a:pt x="5558" y="337"/>
                </a:lnTo>
                <a:lnTo>
                  <a:pt x="1" y="0"/>
                </a:lnTo>
              </a:path>
            </a:pathLst>
          </a:custGeom>
          <a:solidFill>
            <a:schemeClr val="accent1">
              <a:tint val="65000"/>
              <a:satMod val="115000"/>
              <a:alpha val="40000"/>
            </a:schemeClr>
          </a:solidFill>
          <a:ln w="9525">
            <a:noFill/>
          </a:ln>
        </p:spPr>
        <p:style>
          <a:lnRef idx="0"/>
          <a:fillRef idx="0"/>
          <a:effectRef idx="0"/>
          <a:fontRef idx="minor"/>
        </p:style>
        <p:txBody>
          <a:bodyPr anchor="t">
            <a:noAutofit/>
          </a:bodyPr>
          <a:p>
            <a:pPr defTabSz="914400">
              <a:lnSpc>
                <a:spcPct val="100000"/>
              </a:lnSpc>
            </a:pPr>
            <a:endParaRPr b="0" lang="en-US" sz="1800" spc="-1" strike="noStrike">
              <a:solidFill>
                <a:schemeClr val="dk1"/>
              </a:solidFill>
              <a:latin typeface="Lucida Sans Unicode"/>
            </a:endParaRPr>
          </a:p>
        </p:txBody>
      </p:sp>
      <p:sp>
        <p:nvSpPr>
          <p:cNvPr id="58" name="Freeform 11"/>
          <p:cNvSpPr/>
          <p:nvPr/>
        </p:nvSpPr>
        <p:spPr>
          <a:xfrm>
            <a:off x="485640" y="5938920"/>
            <a:ext cx="3690000" cy="933120"/>
          </a:xfrm>
          <a:custGeom>
            <a:avLst/>
            <a:gdLst/>
            <a:ahLst/>
            <a:rect l="l" t="t" r="r" b="b"/>
            <a:pathLst>
              <a:path w="5591" h="588">
                <a:moveTo>
                  <a:pt x="0" y="0"/>
                </a:moveTo>
                <a:lnTo>
                  <a:pt x="5591" y="585"/>
                </a:lnTo>
                <a:lnTo>
                  <a:pt x="4415" y="588"/>
                </a:lnTo>
                <a:lnTo>
                  <a:pt x="12" y="4"/>
                </a:lnTo>
              </a:path>
            </a:pathLst>
          </a:custGeom>
          <a:solidFill>
            <a:srgbClr val="000000"/>
          </a:solidFill>
          <a:ln w="9525">
            <a:noFill/>
          </a:ln>
        </p:spPr>
        <p:style>
          <a:lnRef idx="0"/>
          <a:fillRef idx="0"/>
          <a:effectRef idx="0"/>
          <a:fontRef idx="minor"/>
        </p:style>
        <p:txBody>
          <a:bodyPr anchor="t">
            <a:noAutofit/>
          </a:bodyPr>
          <a:p>
            <a:pPr defTabSz="914400">
              <a:lnSpc>
                <a:spcPct val="100000"/>
              </a:lnSpc>
            </a:pPr>
            <a:endParaRPr b="0" lang="en-US" sz="1800" spc="-1" strike="noStrike">
              <a:solidFill>
                <a:schemeClr val="dk1"/>
              </a:solidFill>
              <a:latin typeface="Lucida Sans Unicode"/>
            </a:endParaRPr>
          </a:p>
        </p:txBody>
      </p:sp>
      <p:sp>
        <p:nvSpPr>
          <p:cNvPr id="59" name="Right Triangle 13"/>
          <p:cNvSpPr/>
          <p:nvPr/>
        </p:nvSpPr>
        <p:spPr>
          <a:xfrm>
            <a:off x="-6120" y="5791320"/>
            <a:ext cx="3402000" cy="1080360"/>
          </a:xfrm>
          <a:prstGeom prst="rtTriangle">
            <a:avLst/>
          </a:prstGeom>
          <a:blipFill rotWithShape="0">
            <a:blip r:embed="rId2">
              <a:alphaModFix amt="50000"/>
            </a:blip>
            <a:srcRect/>
            <a:tile tx="0" ty="0" sx="50000" sy="50000" algn="t"/>
          </a:blipFill>
          <a:ln w="12700">
            <a:noFill/>
          </a:ln>
          <a:effectLst>
            <a:outerShdw blurRad="50760" dir="5400000" dist="38160" rotWithShape="0">
              <a:srgbClr val="000000">
                <a:alpha val="35000"/>
              </a:srgbClr>
            </a:outerShdw>
          </a:effectLst>
        </p:spPr>
        <p:style>
          <a:lnRef idx="3">
            <a:schemeClr val="lt1"/>
          </a:lnRef>
          <a:fillRef idx="1">
            <a:schemeClr val="accent1"/>
          </a:fillRef>
          <a:effectRef idx="1">
            <a:schemeClr val="accent1"/>
          </a:effectRef>
          <a:fontRef idx="minor"/>
        </p:style>
        <p:txBody>
          <a:bodyPr anchor="ctr">
            <a:noAutofit/>
          </a:bodyPr>
          <a:p>
            <a:pPr algn="ctr" defTabSz="914400">
              <a:lnSpc>
                <a:spcPct val="100000"/>
              </a:lnSpc>
            </a:pPr>
            <a:endParaRPr b="0" lang="en-US" sz="1800" spc="-1" strike="noStrike">
              <a:solidFill>
                <a:schemeClr val="lt1"/>
              </a:solidFill>
              <a:latin typeface="Lucida Sans Unicode"/>
            </a:endParaRPr>
          </a:p>
        </p:txBody>
      </p:sp>
      <p:cxnSp>
        <p:nvCxnSpPr>
          <p:cNvPr id="60" name="Straight Connector 14"/>
          <p:cNvCxnSpPr/>
          <p:nvPr/>
        </p:nvCxnSpPr>
        <p:spPr>
          <a:xfrm>
            <a:off x="-9000" y="5787720"/>
            <a:ext cx="3405600" cy="1084680"/>
          </a:xfrm>
          <a:prstGeom prst="straightConnector1">
            <a:avLst/>
          </a:prstGeom>
          <a:ln w="12065">
            <a:solidFill>
              <a:srgbClr val="196f85"/>
            </a:solidFill>
            <a:miter/>
          </a:ln>
        </p:spPr>
      </p:cxnSp>
      <p:sp>
        <p:nvSpPr>
          <p:cNvPr id="61" name="PlaceHolder 1"/>
          <p:cNvSpPr>
            <a:spLocks noGrp="1"/>
          </p:cNvSpPr>
          <p:nvPr>
            <p:ph type="body"/>
          </p:nvPr>
        </p:nvSpPr>
        <p:spPr>
          <a:xfrm>
            <a:off x="457200" y="1481400"/>
            <a:ext cx="4038120" cy="4525560"/>
          </a:xfrm>
          <a:prstGeom prst="rect">
            <a:avLst/>
          </a:prstGeom>
          <a:noFill/>
          <a:ln w="0">
            <a:noFill/>
          </a:ln>
        </p:spPr>
        <p:txBody>
          <a:bodyPr lIns="90000" rIns="90000" tIns="45000" bIns="45000" anchor="t">
            <a:noAutofit/>
          </a:bodyPr>
          <a:p>
            <a:pPr marL="365760" indent="-255960">
              <a:lnSpc>
                <a:spcPct val="100000"/>
              </a:lnSpc>
              <a:spcBef>
                <a:spcPts val="400"/>
              </a:spcBef>
              <a:buClr>
                <a:srgbClr val="2da2bf"/>
              </a:buClr>
              <a:buSzPct val="68000"/>
              <a:buFont typeface="Wingdings 3" charset="2"/>
              <a:buChar char=""/>
            </a:pPr>
            <a:r>
              <a:rPr b="0" lang="en-US" sz="2800" spc="-1" strike="noStrike">
                <a:solidFill>
                  <a:schemeClr val="dk1"/>
                </a:solidFill>
                <a:latin typeface="Lucida Sans Unicode"/>
              </a:rPr>
              <a:t>Click to edit Master text styles</a:t>
            </a:r>
            <a:endParaRPr b="0" lang="en-US" sz="2800" spc="-1" strike="noStrike">
              <a:solidFill>
                <a:schemeClr val="dk1"/>
              </a:solidFill>
              <a:latin typeface="Lucida Sans Unicode"/>
            </a:endParaRPr>
          </a:p>
          <a:p>
            <a:pPr lvl="1" marL="621720" indent="-228600">
              <a:lnSpc>
                <a:spcPct val="100000"/>
              </a:lnSpc>
              <a:spcBef>
                <a:spcPts val="323"/>
              </a:spcBef>
              <a:buClr>
                <a:srgbClr val="2da2bf"/>
              </a:buClr>
              <a:buFont typeface="Verdana"/>
              <a:buChar char="◦"/>
            </a:pPr>
            <a:r>
              <a:rPr b="0" lang="en-US" sz="2400" spc="-1" strike="noStrike">
                <a:solidFill>
                  <a:schemeClr val="dk1"/>
                </a:solidFill>
                <a:latin typeface="Lucida Sans Unicode"/>
              </a:rPr>
              <a:t>Second level</a:t>
            </a:r>
            <a:endParaRPr b="0" lang="en-US" sz="2400" spc="-1" strike="noStrike">
              <a:solidFill>
                <a:schemeClr val="dk1"/>
              </a:solidFill>
              <a:latin typeface="Lucida Sans Unicode"/>
            </a:endParaRPr>
          </a:p>
          <a:p>
            <a:pPr lvl="2" marL="859680" indent="-228600">
              <a:lnSpc>
                <a:spcPct val="100000"/>
              </a:lnSpc>
              <a:spcBef>
                <a:spcPts val="349"/>
              </a:spcBef>
              <a:buClr>
                <a:srgbClr val="da1f28"/>
              </a:buClr>
              <a:buFont typeface="Wingdings 2" charset="2"/>
              <a:buChar char=""/>
            </a:pPr>
            <a:r>
              <a:rPr b="0" lang="en-US" sz="2000" spc="-1" strike="noStrike">
                <a:solidFill>
                  <a:schemeClr val="dk1"/>
                </a:solidFill>
                <a:latin typeface="Lucida Sans Unicode"/>
              </a:rPr>
              <a:t>Third level</a:t>
            </a:r>
            <a:endParaRPr b="0" lang="en-US" sz="2000" spc="-1" strike="noStrike">
              <a:solidFill>
                <a:schemeClr val="dk1"/>
              </a:solidFill>
              <a:latin typeface="Lucida Sans Unicode"/>
            </a:endParaRPr>
          </a:p>
          <a:p>
            <a:pPr lvl="3" marL="1143000" indent="-228600">
              <a:lnSpc>
                <a:spcPct val="100000"/>
              </a:lnSpc>
              <a:spcBef>
                <a:spcPts val="349"/>
              </a:spcBef>
              <a:buClr>
                <a:srgbClr val="da1f28"/>
              </a:buClr>
              <a:buFont typeface="Wingdings 2" charset="2"/>
              <a:buChar char=""/>
            </a:pPr>
            <a:r>
              <a:rPr b="0" lang="en-US" sz="1800" spc="-1" strike="noStrike">
                <a:solidFill>
                  <a:schemeClr val="dk1"/>
                </a:solidFill>
                <a:latin typeface="Lucida Sans Unicode"/>
              </a:rPr>
              <a:t>Fourth level</a:t>
            </a:r>
            <a:endParaRPr b="0" lang="en-US" sz="1800" spc="-1" strike="noStrike">
              <a:solidFill>
                <a:schemeClr val="dk1"/>
              </a:solidFill>
              <a:latin typeface="Lucida Sans Unicode"/>
            </a:endParaRPr>
          </a:p>
          <a:p>
            <a:pPr lvl="4" marL="1371600" indent="-228600">
              <a:lnSpc>
                <a:spcPct val="100000"/>
              </a:lnSpc>
              <a:spcBef>
                <a:spcPts val="349"/>
              </a:spcBef>
              <a:buClr>
                <a:srgbClr val="da1f28"/>
              </a:buClr>
              <a:buFont typeface="Wingdings 2" charset="2"/>
              <a:buChar char=""/>
            </a:pPr>
            <a:r>
              <a:rPr b="0" lang="en-US" sz="1800" spc="-1" strike="noStrike">
                <a:solidFill>
                  <a:schemeClr val="dk1"/>
                </a:solidFill>
                <a:latin typeface="Lucida Sans Unicode"/>
              </a:rPr>
              <a:t>Fifth level</a:t>
            </a:r>
            <a:endParaRPr b="0" lang="en-US" sz="1800" spc="-1" strike="noStrike">
              <a:solidFill>
                <a:schemeClr val="dk1"/>
              </a:solidFill>
              <a:latin typeface="Lucida Sans Unicode"/>
            </a:endParaRPr>
          </a:p>
        </p:txBody>
      </p:sp>
      <p:sp>
        <p:nvSpPr>
          <p:cNvPr id="62" name="PlaceHolder 2"/>
          <p:cNvSpPr>
            <a:spLocks noGrp="1"/>
          </p:cNvSpPr>
          <p:nvPr>
            <p:ph type="body"/>
          </p:nvPr>
        </p:nvSpPr>
        <p:spPr>
          <a:xfrm>
            <a:off x="4648320" y="1481400"/>
            <a:ext cx="4038120" cy="4525560"/>
          </a:xfrm>
          <a:prstGeom prst="rect">
            <a:avLst/>
          </a:prstGeom>
          <a:noFill/>
          <a:ln w="0">
            <a:noFill/>
          </a:ln>
        </p:spPr>
        <p:txBody>
          <a:bodyPr lIns="90000" rIns="90000" tIns="45000" bIns="45000" anchor="t">
            <a:noAutofit/>
          </a:bodyPr>
          <a:p>
            <a:pPr marL="365760" indent="-255960">
              <a:lnSpc>
                <a:spcPct val="100000"/>
              </a:lnSpc>
              <a:spcBef>
                <a:spcPts val="400"/>
              </a:spcBef>
              <a:buClr>
                <a:srgbClr val="2da2bf"/>
              </a:buClr>
              <a:buSzPct val="68000"/>
              <a:buFont typeface="Wingdings 3" charset="2"/>
              <a:buChar char=""/>
            </a:pPr>
            <a:r>
              <a:rPr b="0" lang="en-US" sz="2800" spc="-1" strike="noStrike">
                <a:solidFill>
                  <a:schemeClr val="dk1"/>
                </a:solidFill>
                <a:latin typeface="Lucida Sans Unicode"/>
              </a:rPr>
              <a:t>Click to edit Master text styles</a:t>
            </a:r>
            <a:endParaRPr b="0" lang="en-US" sz="2800" spc="-1" strike="noStrike">
              <a:solidFill>
                <a:schemeClr val="dk1"/>
              </a:solidFill>
              <a:latin typeface="Lucida Sans Unicode"/>
            </a:endParaRPr>
          </a:p>
          <a:p>
            <a:pPr lvl="1" marL="621720" indent="-228600">
              <a:lnSpc>
                <a:spcPct val="100000"/>
              </a:lnSpc>
              <a:spcBef>
                <a:spcPts val="323"/>
              </a:spcBef>
              <a:buClr>
                <a:srgbClr val="2da2bf"/>
              </a:buClr>
              <a:buFont typeface="Verdana"/>
              <a:buChar char="◦"/>
            </a:pPr>
            <a:r>
              <a:rPr b="0" lang="en-US" sz="2400" spc="-1" strike="noStrike">
                <a:solidFill>
                  <a:schemeClr val="dk1"/>
                </a:solidFill>
                <a:latin typeface="Lucida Sans Unicode"/>
              </a:rPr>
              <a:t>Second level</a:t>
            </a:r>
            <a:endParaRPr b="0" lang="en-US" sz="2400" spc="-1" strike="noStrike">
              <a:solidFill>
                <a:schemeClr val="dk1"/>
              </a:solidFill>
              <a:latin typeface="Lucida Sans Unicode"/>
            </a:endParaRPr>
          </a:p>
          <a:p>
            <a:pPr lvl="2" marL="859680" indent="-228600">
              <a:lnSpc>
                <a:spcPct val="100000"/>
              </a:lnSpc>
              <a:spcBef>
                <a:spcPts val="349"/>
              </a:spcBef>
              <a:buClr>
                <a:srgbClr val="da1f28"/>
              </a:buClr>
              <a:buFont typeface="Wingdings 2" charset="2"/>
              <a:buChar char=""/>
            </a:pPr>
            <a:r>
              <a:rPr b="0" lang="en-US" sz="2000" spc="-1" strike="noStrike">
                <a:solidFill>
                  <a:schemeClr val="dk1"/>
                </a:solidFill>
                <a:latin typeface="Lucida Sans Unicode"/>
              </a:rPr>
              <a:t>Third level</a:t>
            </a:r>
            <a:endParaRPr b="0" lang="en-US" sz="2000" spc="-1" strike="noStrike">
              <a:solidFill>
                <a:schemeClr val="dk1"/>
              </a:solidFill>
              <a:latin typeface="Lucida Sans Unicode"/>
            </a:endParaRPr>
          </a:p>
          <a:p>
            <a:pPr lvl="3" marL="1143000" indent="-228600">
              <a:lnSpc>
                <a:spcPct val="100000"/>
              </a:lnSpc>
              <a:spcBef>
                <a:spcPts val="349"/>
              </a:spcBef>
              <a:buClr>
                <a:srgbClr val="da1f28"/>
              </a:buClr>
              <a:buFont typeface="Wingdings 2" charset="2"/>
              <a:buChar char=""/>
            </a:pPr>
            <a:r>
              <a:rPr b="0" lang="en-US" sz="1800" spc="-1" strike="noStrike">
                <a:solidFill>
                  <a:schemeClr val="dk1"/>
                </a:solidFill>
                <a:latin typeface="Lucida Sans Unicode"/>
              </a:rPr>
              <a:t>Fourth level</a:t>
            </a:r>
            <a:endParaRPr b="0" lang="en-US" sz="1800" spc="-1" strike="noStrike">
              <a:solidFill>
                <a:schemeClr val="dk1"/>
              </a:solidFill>
              <a:latin typeface="Lucida Sans Unicode"/>
            </a:endParaRPr>
          </a:p>
          <a:p>
            <a:pPr lvl="4" marL="1371600" indent="-228600">
              <a:lnSpc>
                <a:spcPct val="100000"/>
              </a:lnSpc>
              <a:spcBef>
                <a:spcPts val="349"/>
              </a:spcBef>
              <a:buClr>
                <a:srgbClr val="da1f28"/>
              </a:buClr>
              <a:buFont typeface="Wingdings 2" charset="2"/>
              <a:buChar char=""/>
            </a:pPr>
            <a:r>
              <a:rPr b="0" lang="en-US" sz="1800" spc="-1" strike="noStrike">
                <a:solidFill>
                  <a:schemeClr val="dk1"/>
                </a:solidFill>
                <a:latin typeface="Lucida Sans Unicode"/>
              </a:rPr>
              <a:t>Fifth level</a:t>
            </a:r>
            <a:endParaRPr b="0" lang="en-US" sz="1800" spc="-1" strike="noStrike">
              <a:solidFill>
                <a:schemeClr val="dk1"/>
              </a:solidFill>
              <a:latin typeface="Lucida Sans Unicode"/>
            </a:endParaRPr>
          </a:p>
        </p:txBody>
      </p:sp>
      <p:sp>
        <p:nvSpPr>
          <p:cNvPr id="63" name="PlaceHolder 3"/>
          <p:cNvSpPr>
            <a:spLocks noGrp="1"/>
          </p:cNvSpPr>
          <p:nvPr>
            <p:ph type="dt" idx="16"/>
          </p:nvPr>
        </p:nvSpPr>
        <p:spPr>
          <a:xfrm>
            <a:off x="6726960" y="6408000"/>
            <a:ext cx="1919880" cy="365400"/>
          </a:xfrm>
          <a:prstGeom prst="rect">
            <a:avLst/>
          </a:prstGeom>
          <a:noFill/>
          <a:ln w="0">
            <a:noFill/>
          </a:ln>
        </p:spPr>
        <p:txBody>
          <a:bodyPr lIns="90000" rIns="90000" tIns="45000" bIns="45000" anchor="b">
            <a:noAutofit/>
          </a:bodyPr>
          <a:lstStyle>
            <a:lvl1pPr indent="0" defTabSz="914400">
              <a:lnSpc>
                <a:spcPct val="100000"/>
              </a:lnSpc>
              <a:buNone/>
              <a:defRPr b="0" lang="en-US" sz="1000" spc="-1" strike="noStrike">
                <a:solidFill>
                  <a:schemeClr val="dk1"/>
                </a:solidFill>
                <a:latin typeface="Lucida Sans Unicode"/>
              </a:defRPr>
            </a:lvl1pPr>
          </a:lstStyle>
          <a:p>
            <a:pPr indent="0" defTabSz="914400">
              <a:lnSpc>
                <a:spcPct val="100000"/>
              </a:lnSpc>
              <a:buNone/>
            </a:pPr>
            <a:r>
              <a:rPr b="0" lang="en-US" sz="1000" spc="-1" strike="noStrike">
                <a:solidFill>
                  <a:schemeClr val="dk1"/>
                </a:solidFill>
                <a:latin typeface="Lucida Sans Unicode"/>
              </a:rPr>
              <a:t>&lt;date/time&gt;</a:t>
            </a:r>
            <a:endParaRPr b="0" lang="en-IN" sz="1000" spc="-1" strike="noStrike">
              <a:solidFill>
                <a:srgbClr val="ffffff"/>
              </a:solidFill>
              <a:latin typeface="Times New Roman"/>
            </a:endParaRPr>
          </a:p>
        </p:txBody>
      </p:sp>
      <p:sp>
        <p:nvSpPr>
          <p:cNvPr id="64" name="PlaceHolder 4"/>
          <p:cNvSpPr>
            <a:spLocks noGrp="1"/>
          </p:cNvSpPr>
          <p:nvPr>
            <p:ph type="ftr" idx="17"/>
          </p:nvPr>
        </p:nvSpPr>
        <p:spPr>
          <a:xfrm>
            <a:off x="4380120" y="6408000"/>
            <a:ext cx="2350440" cy="364680"/>
          </a:xfrm>
          <a:prstGeom prst="rect">
            <a:avLst/>
          </a:prstGeom>
          <a:noFill/>
          <a:ln w="0">
            <a:noFill/>
          </a:ln>
        </p:spPr>
        <p:txBody>
          <a:bodyPr lIns="90000" rIns="90000" tIns="45000" bIns="45000" anchor="b">
            <a:noAutofit/>
          </a:bodyPr>
          <a:lstStyle>
            <a:lvl1pPr indent="0" algn="ctr">
              <a:buNone/>
              <a:defRPr b="0" lang="en-IN" sz="1400" spc="-1" strike="noStrike">
                <a:solidFill>
                  <a:srgbClr val="ffffff"/>
                </a:solidFill>
                <a:latin typeface="Times New Roman"/>
              </a:defRPr>
            </a:lvl1pPr>
          </a:lstStyle>
          <a:p>
            <a:pPr indent="0" algn="ctr">
              <a:buNone/>
            </a:pPr>
            <a:r>
              <a:rPr b="0" lang="en-IN" sz="1400" spc="-1" strike="noStrike">
                <a:solidFill>
                  <a:srgbClr val="ffffff"/>
                </a:solidFill>
                <a:latin typeface="Times New Roman"/>
              </a:rPr>
              <a:t>&lt;footer&gt;</a:t>
            </a:r>
            <a:endParaRPr b="0" lang="en-IN" sz="1400" spc="-1" strike="noStrike">
              <a:solidFill>
                <a:srgbClr val="ffffff"/>
              </a:solidFill>
              <a:latin typeface="Times New Roman"/>
            </a:endParaRPr>
          </a:p>
        </p:txBody>
      </p:sp>
      <p:sp>
        <p:nvSpPr>
          <p:cNvPr id="65" name="PlaceHolder 5"/>
          <p:cNvSpPr>
            <a:spLocks noGrp="1"/>
          </p:cNvSpPr>
          <p:nvPr>
            <p:ph type="sldNum" idx="18"/>
          </p:nvPr>
        </p:nvSpPr>
        <p:spPr>
          <a:xfrm>
            <a:off x="8647200" y="6408000"/>
            <a:ext cx="365400" cy="364680"/>
          </a:xfrm>
          <a:prstGeom prst="rect">
            <a:avLst/>
          </a:prstGeom>
          <a:noFill/>
          <a:ln w="0">
            <a:noFill/>
          </a:ln>
        </p:spPr>
        <p:txBody>
          <a:bodyPr lIns="90000" rIns="90000" tIns="45000" bIns="45000" anchor="b">
            <a:noAutofit/>
          </a:bodyPr>
          <a:lstStyle>
            <a:lvl1pPr indent="0" algn="r" defTabSz="914400">
              <a:lnSpc>
                <a:spcPct val="100000"/>
              </a:lnSpc>
              <a:buNone/>
              <a:defRPr b="0" lang="en-US" sz="1000" spc="-1" strike="noStrike">
                <a:solidFill>
                  <a:schemeClr val="dk1"/>
                </a:solidFill>
                <a:latin typeface="Lucida Sans Unicode"/>
              </a:defRPr>
            </a:lvl1pPr>
          </a:lstStyle>
          <a:p>
            <a:pPr indent="0" algn="r" defTabSz="914400">
              <a:lnSpc>
                <a:spcPct val="100000"/>
              </a:lnSpc>
              <a:buNone/>
            </a:pPr>
            <a:fld id="{34C5AFF4-6927-4A3D-A85B-91E516A94601}" type="slidenum">
              <a:rPr b="0" lang="en-US" sz="1000" spc="-1" strike="noStrike">
                <a:solidFill>
                  <a:schemeClr val="dk1"/>
                </a:solidFill>
                <a:latin typeface="Lucida Sans Unicode"/>
              </a:rPr>
              <a:t>&lt;number&gt;</a:t>
            </a:fld>
            <a:endParaRPr b="0" lang="en-IN" sz="1000" spc="-1" strike="noStrike">
              <a:solidFill>
                <a:srgbClr val="ffffff"/>
              </a:solidFill>
              <a:latin typeface="Times New Roman"/>
            </a:endParaRPr>
          </a:p>
        </p:txBody>
      </p:sp>
      <p:sp>
        <p:nvSpPr>
          <p:cNvPr id="66" name="PlaceHolder 6"/>
          <p:cNvSpPr>
            <a:spLocks noGrp="1"/>
          </p:cNvSpPr>
          <p:nvPr>
            <p:ph type="title"/>
          </p:nvPr>
        </p:nvSpPr>
        <p:spPr>
          <a:xfrm>
            <a:off x="457200" y="274680"/>
            <a:ext cx="8229240" cy="1142640"/>
          </a:xfrm>
          <a:prstGeom prst="rect">
            <a:avLst/>
          </a:prstGeom>
          <a:noFill/>
          <a:ln w="0">
            <a:noFill/>
          </a:ln>
        </p:spPr>
        <p:txBody>
          <a:bodyPr lIns="90000" rIns="90000" tIns="45000" bIns="45000" anchor="ctr">
            <a:noAutofit/>
          </a:bodyPr>
          <a:p>
            <a:pPr indent="0">
              <a:lnSpc>
                <a:spcPct val="100000"/>
              </a:lnSpc>
              <a:buNone/>
            </a:pPr>
            <a:r>
              <a:rPr b="1" lang="en-US" sz="4100" spc="-1" strike="noStrike">
                <a:solidFill>
                  <a:schemeClr val="dk2"/>
                </a:solidFill>
                <a:latin typeface="Lucida Sans Unicode"/>
              </a:rPr>
              <a:t>Click to edit Master title style</a:t>
            </a:r>
            <a:endParaRPr b="0" lang="en-US" sz="4100" spc="-1" strike="noStrike">
              <a:solidFill>
                <a:schemeClr val="dk1"/>
              </a:solidFill>
              <a:latin typeface="Lucida Sans Unicode"/>
            </a:endParaRPr>
          </a:p>
        </p:txBody>
      </p:sp>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tx="0" ty="0" sx="50000" sy="50000" algn="tl"/>
        </a:blipFill>
      </p:bgPr>
    </p:bg>
    <p:spTree>
      <p:nvGrpSpPr>
        <p:cNvPr id="1" name=""/>
        <p:cNvGrpSpPr/>
        <p:nvPr/>
      </p:nvGrpSpPr>
      <p:grpSpPr>
        <a:xfrm>
          <a:off x="0" y="0"/>
          <a:ext cx="0" cy="0"/>
          <a:chOff x="0" y="0"/>
          <a:chExt cx="0" cy="0"/>
        </a:xfrm>
      </p:grpSpPr>
      <p:sp>
        <p:nvSpPr>
          <p:cNvPr id="70" name="Freeform 12" hidden="1"/>
          <p:cNvSpPr/>
          <p:nvPr/>
        </p:nvSpPr>
        <p:spPr>
          <a:xfrm>
            <a:off x="499320" y="5945040"/>
            <a:ext cx="4940280" cy="920880"/>
          </a:xfrm>
          <a:custGeom>
            <a:avLst/>
            <a:gdLst/>
            <a:ahLst/>
            <a:rect l="l" t="t" r="r" b="b"/>
            <a:pathLst>
              <a:path w="7485" h="337">
                <a:moveTo>
                  <a:pt x="0" y="2"/>
                </a:moveTo>
                <a:lnTo>
                  <a:pt x="7485" y="337"/>
                </a:lnTo>
                <a:lnTo>
                  <a:pt x="5558" y="337"/>
                </a:lnTo>
                <a:lnTo>
                  <a:pt x="1" y="0"/>
                </a:lnTo>
              </a:path>
            </a:pathLst>
          </a:custGeom>
          <a:solidFill>
            <a:schemeClr val="accent1">
              <a:tint val="65000"/>
              <a:satMod val="115000"/>
              <a:alpha val="40000"/>
            </a:schemeClr>
          </a:solidFill>
          <a:ln w="9525">
            <a:noFill/>
          </a:ln>
        </p:spPr>
        <p:style>
          <a:lnRef idx="0"/>
          <a:fillRef idx="0"/>
          <a:effectRef idx="0"/>
          <a:fontRef idx="minor"/>
        </p:style>
        <p:txBody>
          <a:bodyPr anchor="t">
            <a:noAutofit/>
          </a:bodyPr>
          <a:p>
            <a:pPr defTabSz="914400">
              <a:lnSpc>
                <a:spcPct val="100000"/>
              </a:lnSpc>
            </a:pPr>
            <a:endParaRPr b="0" lang="en-US" sz="1800" spc="-1" strike="noStrike">
              <a:solidFill>
                <a:schemeClr val="dk1"/>
              </a:solidFill>
              <a:latin typeface="Lucida Sans Unicode"/>
            </a:endParaRPr>
          </a:p>
        </p:txBody>
      </p:sp>
      <p:sp>
        <p:nvSpPr>
          <p:cNvPr id="71" name="Freeform 11" hidden="1"/>
          <p:cNvSpPr/>
          <p:nvPr/>
        </p:nvSpPr>
        <p:spPr>
          <a:xfrm>
            <a:off x="485640" y="5938920"/>
            <a:ext cx="3690000" cy="933120"/>
          </a:xfrm>
          <a:custGeom>
            <a:avLst/>
            <a:gdLst/>
            <a:ahLst/>
            <a:rect l="l" t="t" r="r" b="b"/>
            <a:pathLst>
              <a:path w="5591" h="588">
                <a:moveTo>
                  <a:pt x="0" y="0"/>
                </a:moveTo>
                <a:lnTo>
                  <a:pt x="5591" y="585"/>
                </a:lnTo>
                <a:lnTo>
                  <a:pt x="4415" y="588"/>
                </a:lnTo>
                <a:lnTo>
                  <a:pt x="12" y="4"/>
                </a:lnTo>
              </a:path>
            </a:pathLst>
          </a:custGeom>
          <a:solidFill>
            <a:srgbClr val="000000"/>
          </a:solidFill>
          <a:ln w="9525">
            <a:noFill/>
          </a:ln>
        </p:spPr>
        <p:style>
          <a:lnRef idx="0"/>
          <a:fillRef idx="0"/>
          <a:effectRef idx="0"/>
          <a:fontRef idx="minor"/>
        </p:style>
        <p:txBody>
          <a:bodyPr anchor="t">
            <a:noAutofit/>
          </a:bodyPr>
          <a:p>
            <a:pPr defTabSz="914400">
              <a:lnSpc>
                <a:spcPct val="100000"/>
              </a:lnSpc>
            </a:pPr>
            <a:endParaRPr b="0" lang="en-US" sz="1800" spc="-1" strike="noStrike">
              <a:solidFill>
                <a:schemeClr val="dk1"/>
              </a:solidFill>
              <a:latin typeface="Lucida Sans Unicode"/>
            </a:endParaRPr>
          </a:p>
        </p:txBody>
      </p:sp>
      <p:sp>
        <p:nvSpPr>
          <p:cNvPr id="72" name="Right Triangle 13" hidden="1"/>
          <p:cNvSpPr/>
          <p:nvPr/>
        </p:nvSpPr>
        <p:spPr>
          <a:xfrm>
            <a:off x="-6120" y="5791320"/>
            <a:ext cx="3402000" cy="1080360"/>
          </a:xfrm>
          <a:prstGeom prst="rtTriangle">
            <a:avLst/>
          </a:prstGeom>
          <a:blipFill rotWithShape="0">
            <a:blip r:embed="rId3">
              <a:alphaModFix amt="50000"/>
            </a:blip>
            <a:srcRect/>
            <a:tile tx="0" ty="0" sx="50000" sy="50000" algn="t"/>
          </a:blipFill>
          <a:ln w="12700">
            <a:noFill/>
          </a:ln>
          <a:effectLst>
            <a:outerShdw blurRad="50760" dir="5400000" dist="38160" rotWithShape="0">
              <a:srgbClr val="000000">
                <a:alpha val="35000"/>
              </a:srgbClr>
            </a:outerShdw>
          </a:effectLst>
        </p:spPr>
        <p:style>
          <a:lnRef idx="3">
            <a:schemeClr val="lt1"/>
          </a:lnRef>
          <a:fillRef idx="1">
            <a:schemeClr val="accent1"/>
          </a:fillRef>
          <a:effectRef idx="1">
            <a:schemeClr val="accent1"/>
          </a:effectRef>
          <a:fontRef idx="minor"/>
        </p:style>
        <p:txBody>
          <a:bodyPr anchor="ctr">
            <a:noAutofit/>
          </a:bodyPr>
          <a:p>
            <a:pPr algn="ctr" defTabSz="914400">
              <a:lnSpc>
                <a:spcPct val="100000"/>
              </a:lnSpc>
            </a:pPr>
            <a:endParaRPr b="0" lang="en-US" sz="1800" spc="-1" strike="noStrike">
              <a:solidFill>
                <a:schemeClr val="lt1"/>
              </a:solidFill>
              <a:latin typeface="Lucida Sans Unicode"/>
            </a:endParaRPr>
          </a:p>
        </p:txBody>
      </p:sp>
      <p:cxnSp>
        <p:nvCxnSpPr>
          <p:cNvPr id="73" name="Straight Connector 14"/>
          <p:cNvCxnSpPr/>
          <p:nvPr/>
        </p:nvCxnSpPr>
        <p:spPr>
          <a:xfrm>
            <a:off x="-9000" y="5787720"/>
            <a:ext cx="3405600" cy="1084680"/>
          </a:xfrm>
          <a:prstGeom prst="straightConnector1">
            <a:avLst/>
          </a:prstGeom>
          <a:ln w="12065">
            <a:solidFill>
              <a:srgbClr val="196f85"/>
            </a:solidFill>
            <a:miter/>
          </a:ln>
        </p:spPr>
      </p:cxnSp>
      <p:sp>
        <p:nvSpPr>
          <p:cNvPr id="74" name="PlaceHolder 1"/>
          <p:cNvSpPr>
            <a:spLocks noGrp="1"/>
          </p:cNvSpPr>
          <p:nvPr>
            <p:ph type="title"/>
          </p:nvPr>
        </p:nvSpPr>
        <p:spPr>
          <a:xfrm>
            <a:off x="457200" y="272880"/>
            <a:ext cx="8229240" cy="1142640"/>
          </a:xfrm>
          <a:prstGeom prst="rect">
            <a:avLst/>
          </a:prstGeom>
          <a:noFill/>
          <a:ln w="0">
            <a:noFill/>
          </a:ln>
        </p:spPr>
        <p:txBody>
          <a:bodyPr lIns="90000" rIns="90000" tIns="45000" bIns="45000" anchor="ctr">
            <a:noAutofit/>
          </a:bodyPr>
          <a:p>
            <a:pPr indent="0">
              <a:lnSpc>
                <a:spcPct val="100000"/>
              </a:lnSpc>
              <a:buNone/>
            </a:pPr>
            <a:r>
              <a:rPr b="1" lang="en-US" sz="4100" spc="-1" strike="noStrike">
                <a:solidFill>
                  <a:schemeClr val="dk2"/>
                </a:solidFill>
                <a:latin typeface="Lucida Sans Unicode"/>
              </a:rPr>
              <a:t>Click to edit Master title style</a:t>
            </a:r>
            <a:endParaRPr b="0" lang="en-US" sz="4100" spc="-1" strike="noStrike">
              <a:solidFill>
                <a:schemeClr val="dk1"/>
              </a:solidFill>
              <a:latin typeface="Lucida Sans Unicode"/>
            </a:endParaRPr>
          </a:p>
        </p:txBody>
      </p:sp>
      <p:sp>
        <p:nvSpPr>
          <p:cNvPr id="75" name="PlaceHolder 2"/>
          <p:cNvSpPr>
            <a:spLocks noGrp="1"/>
          </p:cNvSpPr>
          <p:nvPr>
            <p:ph type="body"/>
          </p:nvPr>
        </p:nvSpPr>
        <p:spPr>
          <a:xfrm>
            <a:off x="457200" y="5410080"/>
            <a:ext cx="4039920" cy="761760"/>
          </a:xfrm>
          <a:prstGeom prst="rect">
            <a:avLst/>
          </a:prstGeom>
          <a:solidFill>
            <a:schemeClr val="accent1"/>
          </a:solidFill>
          <a:ln w="9720">
            <a:solidFill>
              <a:schemeClr val="accent1"/>
            </a:solidFill>
            <a:miter/>
          </a:ln>
        </p:spPr>
        <p:txBody>
          <a:bodyPr lIns="182880" rIns="90000" tIns="45000" bIns="45000" anchor="ctr">
            <a:noAutofit/>
          </a:bodyPr>
          <a:p>
            <a:pPr indent="0">
              <a:lnSpc>
                <a:spcPct val="100000"/>
              </a:lnSpc>
              <a:spcBef>
                <a:spcPts val="400"/>
              </a:spcBef>
              <a:buNone/>
              <a:tabLst>
                <a:tab algn="l" pos="0"/>
              </a:tabLst>
            </a:pPr>
            <a:r>
              <a:rPr b="0" lang="en-US" sz="2400" spc="-1" strike="noStrike">
                <a:solidFill>
                  <a:schemeClr val="lt1"/>
                </a:solidFill>
                <a:latin typeface="Lucida Sans Unicode"/>
              </a:rPr>
              <a:t>Click to edit Master text styles</a:t>
            </a:r>
            <a:endParaRPr b="0" lang="en-US" sz="2400" spc="-1" strike="noStrike">
              <a:solidFill>
                <a:schemeClr val="dk1"/>
              </a:solidFill>
              <a:latin typeface="Lucida Sans Unicode"/>
            </a:endParaRPr>
          </a:p>
        </p:txBody>
      </p:sp>
      <p:sp>
        <p:nvSpPr>
          <p:cNvPr id="76" name="PlaceHolder 3"/>
          <p:cNvSpPr>
            <a:spLocks noGrp="1"/>
          </p:cNvSpPr>
          <p:nvPr>
            <p:ph type="body"/>
          </p:nvPr>
        </p:nvSpPr>
        <p:spPr>
          <a:xfrm>
            <a:off x="4645080" y="5410080"/>
            <a:ext cx="4041360" cy="761760"/>
          </a:xfrm>
          <a:prstGeom prst="rect">
            <a:avLst/>
          </a:prstGeom>
          <a:solidFill>
            <a:schemeClr val="accent1"/>
          </a:solidFill>
          <a:ln w="9720">
            <a:solidFill>
              <a:schemeClr val="accent1"/>
            </a:solidFill>
            <a:miter/>
          </a:ln>
        </p:spPr>
        <p:txBody>
          <a:bodyPr lIns="182880" rIns="90000" tIns="45000" bIns="45000" anchor="ctr">
            <a:noAutofit/>
          </a:bodyPr>
          <a:p>
            <a:pPr indent="0">
              <a:lnSpc>
                <a:spcPct val="100000"/>
              </a:lnSpc>
              <a:spcBef>
                <a:spcPts val="400"/>
              </a:spcBef>
              <a:buNone/>
              <a:tabLst>
                <a:tab algn="l" pos="0"/>
              </a:tabLst>
            </a:pPr>
            <a:r>
              <a:rPr b="0" lang="en-US" sz="2400" spc="-1" strike="noStrike">
                <a:solidFill>
                  <a:schemeClr val="lt1"/>
                </a:solidFill>
                <a:latin typeface="Lucida Sans Unicode"/>
              </a:rPr>
              <a:t>Click to edit Master text styles</a:t>
            </a:r>
            <a:endParaRPr b="0" lang="en-US" sz="2400" spc="-1" strike="noStrike">
              <a:solidFill>
                <a:schemeClr val="dk1"/>
              </a:solidFill>
              <a:latin typeface="Lucida Sans Unicode"/>
            </a:endParaRPr>
          </a:p>
        </p:txBody>
      </p:sp>
      <p:sp>
        <p:nvSpPr>
          <p:cNvPr id="77" name="PlaceHolder 4"/>
          <p:cNvSpPr>
            <a:spLocks noGrp="1"/>
          </p:cNvSpPr>
          <p:nvPr>
            <p:ph type="body"/>
          </p:nvPr>
        </p:nvSpPr>
        <p:spPr>
          <a:xfrm>
            <a:off x="457200" y="1444320"/>
            <a:ext cx="4039920" cy="3941280"/>
          </a:xfrm>
          <a:prstGeom prst="rect">
            <a:avLst/>
          </a:prstGeom>
          <a:noFill/>
          <a:ln w="0">
            <a:noFill/>
          </a:ln>
        </p:spPr>
        <p:txBody>
          <a:bodyPr lIns="90000" rIns="90000" tIns="45000" bIns="45000" anchor="t">
            <a:noAutofit/>
          </a:bodyPr>
          <a:p>
            <a:pPr marL="365760" indent="-255960">
              <a:lnSpc>
                <a:spcPct val="100000"/>
              </a:lnSpc>
              <a:spcBef>
                <a:spcPts val="400"/>
              </a:spcBef>
              <a:buClr>
                <a:srgbClr val="2da2bf"/>
              </a:buClr>
              <a:buSzPct val="68000"/>
              <a:buFont typeface="Wingdings 3" charset="2"/>
              <a:buChar char=""/>
            </a:pPr>
            <a:r>
              <a:rPr b="0" lang="en-US" sz="2400" spc="-1" strike="noStrike">
                <a:solidFill>
                  <a:schemeClr val="dk1"/>
                </a:solidFill>
                <a:latin typeface="Lucida Sans Unicode"/>
              </a:rPr>
              <a:t>Click to edit Master text styles</a:t>
            </a:r>
            <a:endParaRPr b="0" lang="en-US" sz="2400" spc="-1" strike="noStrike">
              <a:solidFill>
                <a:schemeClr val="dk1"/>
              </a:solidFill>
              <a:latin typeface="Lucida Sans Unicode"/>
            </a:endParaRPr>
          </a:p>
          <a:p>
            <a:pPr lvl="1" marL="621720" indent="-228600">
              <a:lnSpc>
                <a:spcPct val="100000"/>
              </a:lnSpc>
              <a:spcBef>
                <a:spcPts val="323"/>
              </a:spcBef>
              <a:buClr>
                <a:srgbClr val="2da2bf"/>
              </a:buClr>
              <a:buFont typeface="Verdana"/>
              <a:buChar char="◦"/>
            </a:pPr>
            <a:r>
              <a:rPr b="0" lang="en-US" sz="2000" spc="-1" strike="noStrike">
                <a:solidFill>
                  <a:schemeClr val="dk1"/>
                </a:solidFill>
                <a:latin typeface="Lucida Sans Unicode"/>
              </a:rPr>
              <a:t>Second level</a:t>
            </a:r>
            <a:endParaRPr b="0" lang="en-US" sz="2000" spc="-1" strike="noStrike">
              <a:solidFill>
                <a:schemeClr val="dk1"/>
              </a:solidFill>
              <a:latin typeface="Lucida Sans Unicode"/>
            </a:endParaRPr>
          </a:p>
          <a:p>
            <a:pPr lvl="2" marL="859680" indent="-228600">
              <a:lnSpc>
                <a:spcPct val="100000"/>
              </a:lnSpc>
              <a:spcBef>
                <a:spcPts val="349"/>
              </a:spcBef>
              <a:buClr>
                <a:srgbClr val="da1f28"/>
              </a:buClr>
              <a:buFont typeface="Wingdings 2" charset="2"/>
              <a:buChar char=""/>
            </a:pPr>
            <a:r>
              <a:rPr b="0" lang="en-US" sz="1800" spc="-1" strike="noStrike">
                <a:solidFill>
                  <a:schemeClr val="dk1"/>
                </a:solidFill>
                <a:latin typeface="Lucida Sans Unicode"/>
              </a:rPr>
              <a:t>Third level</a:t>
            </a:r>
            <a:endParaRPr b="0" lang="en-US" sz="1800" spc="-1" strike="noStrike">
              <a:solidFill>
                <a:schemeClr val="dk1"/>
              </a:solidFill>
              <a:latin typeface="Lucida Sans Unicode"/>
            </a:endParaRPr>
          </a:p>
          <a:p>
            <a:pPr lvl="3" marL="1143000" indent="-228600">
              <a:lnSpc>
                <a:spcPct val="100000"/>
              </a:lnSpc>
              <a:spcBef>
                <a:spcPts val="349"/>
              </a:spcBef>
              <a:buClr>
                <a:srgbClr val="da1f28"/>
              </a:buClr>
              <a:buFont typeface="Wingdings 2" charset="2"/>
              <a:buChar char=""/>
            </a:pPr>
            <a:r>
              <a:rPr b="0" lang="en-US" sz="1600" spc="-1" strike="noStrike">
                <a:solidFill>
                  <a:schemeClr val="dk1"/>
                </a:solidFill>
                <a:latin typeface="Lucida Sans Unicode"/>
              </a:rPr>
              <a:t>Fourth level</a:t>
            </a:r>
            <a:endParaRPr b="0" lang="en-US" sz="1600" spc="-1" strike="noStrike">
              <a:solidFill>
                <a:schemeClr val="dk1"/>
              </a:solidFill>
              <a:latin typeface="Lucida Sans Unicode"/>
            </a:endParaRPr>
          </a:p>
          <a:p>
            <a:pPr lvl="4" marL="1371600" indent="-228600">
              <a:lnSpc>
                <a:spcPct val="100000"/>
              </a:lnSpc>
              <a:spcBef>
                <a:spcPts val="349"/>
              </a:spcBef>
              <a:buClr>
                <a:srgbClr val="da1f28"/>
              </a:buClr>
              <a:buFont typeface="Wingdings 2" charset="2"/>
              <a:buChar char=""/>
            </a:pPr>
            <a:r>
              <a:rPr b="0" lang="en-US" sz="1600" spc="-1" strike="noStrike">
                <a:solidFill>
                  <a:schemeClr val="dk1"/>
                </a:solidFill>
                <a:latin typeface="Lucida Sans Unicode"/>
              </a:rPr>
              <a:t>Fifth level</a:t>
            </a:r>
            <a:endParaRPr b="0" lang="en-US" sz="1600" spc="-1" strike="noStrike">
              <a:solidFill>
                <a:schemeClr val="dk1"/>
              </a:solidFill>
              <a:latin typeface="Lucida Sans Unicode"/>
            </a:endParaRPr>
          </a:p>
        </p:txBody>
      </p:sp>
      <p:sp>
        <p:nvSpPr>
          <p:cNvPr id="78" name="PlaceHolder 5"/>
          <p:cNvSpPr>
            <a:spLocks noGrp="1"/>
          </p:cNvSpPr>
          <p:nvPr>
            <p:ph type="body"/>
          </p:nvPr>
        </p:nvSpPr>
        <p:spPr>
          <a:xfrm>
            <a:off x="4645080" y="1444320"/>
            <a:ext cx="4041360" cy="3941280"/>
          </a:xfrm>
          <a:prstGeom prst="rect">
            <a:avLst/>
          </a:prstGeom>
          <a:noFill/>
          <a:ln w="0">
            <a:noFill/>
          </a:ln>
        </p:spPr>
        <p:txBody>
          <a:bodyPr lIns="90000" rIns="90000" tIns="45000" bIns="45000" anchor="t">
            <a:noAutofit/>
          </a:bodyPr>
          <a:p>
            <a:pPr marL="365760" indent="-255960">
              <a:lnSpc>
                <a:spcPct val="100000"/>
              </a:lnSpc>
              <a:buClr>
                <a:srgbClr val="2da2bf"/>
              </a:buClr>
              <a:buSzPct val="68000"/>
              <a:buFont typeface="Wingdings 3" charset="2"/>
              <a:buChar char=""/>
            </a:pPr>
            <a:r>
              <a:rPr b="0" lang="en-US" sz="2400" spc="-1" strike="noStrike">
                <a:solidFill>
                  <a:schemeClr val="dk1"/>
                </a:solidFill>
                <a:latin typeface="Lucida Sans Unicode"/>
              </a:rPr>
              <a:t>Click to edit Master text styles</a:t>
            </a:r>
            <a:endParaRPr b="0" lang="en-US" sz="2400" spc="-1" strike="noStrike">
              <a:solidFill>
                <a:schemeClr val="dk1"/>
              </a:solidFill>
              <a:latin typeface="Lucida Sans Unicode"/>
            </a:endParaRPr>
          </a:p>
          <a:p>
            <a:pPr lvl="1" marL="621720" indent="-228600">
              <a:lnSpc>
                <a:spcPct val="100000"/>
              </a:lnSpc>
              <a:spcBef>
                <a:spcPts val="323"/>
              </a:spcBef>
              <a:buClr>
                <a:srgbClr val="2da2bf"/>
              </a:buClr>
              <a:buFont typeface="Verdana"/>
              <a:buChar char="◦"/>
            </a:pPr>
            <a:r>
              <a:rPr b="0" lang="en-US" sz="2000" spc="-1" strike="noStrike">
                <a:solidFill>
                  <a:schemeClr val="dk1"/>
                </a:solidFill>
                <a:latin typeface="Lucida Sans Unicode"/>
              </a:rPr>
              <a:t>Second level</a:t>
            </a:r>
            <a:endParaRPr b="0" lang="en-US" sz="2000" spc="-1" strike="noStrike">
              <a:solidFill>
                <a:schemeClr val="dk1"/>
              </a:solidFill>
              <a:latin typeface="Lucida Sans Unicode"/>
            </a:endParaRPr>
          </a:p>
          <a:p>
            <a:pPr lvl="2" marL="859680" indent="-228600">
              <a:lnSpc>
                <a:spcPct val="100000"/>
              </a:lnSpc>
              <a:spcBef>
                <a:spcPts val="349"/>
              </a:spcBef>
              <a:buClr>
                <a:srgbClr val="da1f28"/>
              </a:buClr>
              <a:buFont typeface="Wingdings 2" charset="2"/>
              <a:buChar char=""/>
            </a:pPr>
            <a:r>
              <a:rPr b="0" lang="en-US" sz="1800" spc="-1" strike="noStrike">
                <a:solidFill>
                  <a:schemeClr val="dk1"/>
                </a:solidFill>
                <a:latin typeface="Lucida Sans Unicode"/>
              </a:rPr>
              <a:t>Third level</a:t>
            </a:r>
            <a:endParaRPr b="0" lang="en-US" sz="1800" spc="-1" strike="noStrike">
              <a:solidFill>
                <a:schemeClr val="dk1"/>
              </a:solidFill>
              <a:latin typeface="Lucida Sans Unicode"/>
            </a:endParaRPr>
          </a:p>
          <a:p>
            <a:pPr lvl="3" marL="1143000" indent="-228600">
              <a:lnSpc>
                <a:spcPct val="100000"/>
              </a:lnSpc>
              <a:spcBef>
                <a:spcPts val="349"/>
              </a:spcBef>
              <a:buClr>
                <a:srgbClr val="da1f28"/>
              </a:buClr>
              <a:buFont typeface="Wingdings 2" charset="2"/>
              <a:buChar char=""/>
            </a:pPr>
            <a:r>
              <a:rPr b="0" lang="en-US" sz="1600" spc="-1" strike="noStrike">
                <a:solidFill>
                  <a:schemeClr val="dk1"/>
                </a:solidFill>
                <a:latin typeface="Lucida Sans Unicode"/>
              </a:rPr>
              <a:t>Fourth level</a:t>
            </a:r>
            <a:endParaRPr b="0" lang="en-US" sz="1600" spc="-1" strike="noStrike">
              <a:solidFill>
                <a:schemeClr val="dk1"/>
              </a:solidFill>
              <a:latin typeface="Lucida Sans Unicode"/>
            </a:endParaRPr>
          </a:p>
          <a:p>
            <a:pPr lvl="4" marL="1371600" indent="-228600">
              <a:lnSpc>
                <a:spcPct val="100000"/>
              </a:lnSpc>
              <a:spcBef>
                <a:spcPts val="349"/>
              </a:spcBef>
              <a:buClr>
                <a:srgbClr val="da1f28"/>
              </a:buClr>
              <a:buFont typeface="Wingdings 2" charset="2"/>
              <a:buChar char=""/>
            </a:pPr>
            <a:r>
              <a:rPr b="0" lang="en-US" sz="1600" spc="-1" strike="noStrike">
                <a:solidFill>
                  <a:schemeClr val="dk1"/>
                </a:solidFill>
                <a:latin typeface="Lucida Sans Unicode"/>
              </a:rPr>
              <a:t>Fifth level</a:t>
            </a:r>
            <a:endParaRPr b="0" lang="en-US" sz="1600" spc="-1" strike="noStrike">
              <a:solidFill>
                <a:schemeClr val="dk1"/>
              </a:solidFill>
              <a:latin typeface="Lucida Sans Unicode"/>
            </a:endParaRPr>
          </a:p>
        </p:txBody>
      </p:sp>
      <p:sp>
        <p:nvSpPr>
          <p:cNvPr id="79" name="PlaceHolder 6"/>
          <p:cNvSpPr>
            <a:spLocks noGrp="1"/>
          </p:cNvSpPr>
          <p:nvPr>
            <p:ph type="dt" idx="19"/>
          </p:nvPr>
        </p:nvSpPr>
        <p:spPr>
          <a:xfrm>
            <a:off x="6726960" y="6408000"/>
            <a:ext cx="1919880" cy="365400"/>
          </a:xfrm>
          <a:prstGeom prst="rect">
            <a:avLst/>
          </a:prstGeom>
          <a:noFill/>
          <a:ln w="0">
            <a:noFill/>
          </a:ln>
        </p:spPr>
        <p:txBody>
          <a:bodyPr lIns="90000" rIns="90000" tIns="45000" bIns="45000" anchor="b">
            <a:noAutofit/>
          </a:bodyPr>
          <a:lstStyle>
            <a:lvl1pPr indent="0" defTabSz="914400">
              <a:lnSpc>
                <a:spcPct val="100000"/>
              </a:lnSpc>
              <a:buNone/>
              <a:defRPr b="0" lang="en-US" sz="1000" spc="-1" strike="noStrike">
                <a:solidFill>
                  <a:schemeClr val="dk1"/>
                </a:solidFill>
                <a:latin typeface="Lucida Sans Unicode"/>
              </a:defRPr>
            </a:lvl1pPr>
          </a:lstStyle>
          <a:p>
            <a:pPr indent="0" defTabSz="914400">
              <a:lnSpc>
                <a:spcPct val="100000"/>
              </a:lnSpc>
              <a:buNone/>
            </a:pPr>
            <a:r>
              <a:rPr b="0" lang="en-US" sz="1000" spc="-1" strike="noStrike">
                <a:solidFill>
                  <a:schemeClr val="dk1"/>
                </a:solidFill>
                <a:latin typeface="Lucida Sans Unicode"/>
              </a:rPr>
              <a:t>&lt;date/time&gt;</a:t>
            </a:r>
            <a:endParaRPr b="0" lang="en-IN" sz="1000" spc="-1" strike="noStrike">
              <a:solidFill>
                <a:srgbClr val="000000"/>
              </a:solidFill>
              <a:latin typeface="Times New Roman"/>
            </a:endParaRPr>
          </a:p>
        </p:txBody>
      </p:sp>
      <p:sp>
        <p:nvSpPr>
          <p:cNvPr id="80" name="PlaceHolder 7"/>
          <p:cNvSpPr>
            <a:spLocks noGrp="1"/>
          </p:cNvSpPr>
          <p:nvPr>
            <p:ph type="ftr" idx="20"/>
          </p:nvPr>
        </p:nvSpPr>
        <p:spPr>
          <a:xfrm>
            <a:off x="4380120" y="6408000"/>
            <a:ext cx="2350440" cy="364680"/>
          </a:xfrm>
          <a:prstGeom prst="rect">
            <a:avLst/>
          </a:prstGeom>
          <a:noFill/>
          <a:ln w="0">
            <a:noFill/>
          </a:ln>
        </p:spPr>
        <p:txBody>
          <a:bodyPr lIns="90000" rIns="90000" tIns="45000" bIns="45000" anchor="b">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81" name="PlaceHolder 8"/>
          <p:cNvSpPr>
            <a:spLocks noGrp="1"/>
          </p:cNvSpPr>
          <p:nvPr>
            <p:ph type="sldNum" idx="21"/>
          </p:nvPr>
        </p:nvSpPr>
        <p:spPr>
          <a:xfrm>
            <a:off x="8647200" y="6408000"/>
            <a:ext cx="365400" cy="364680"/>
          </a:xfrm>
          <a:prstGeom prst="rect">
            <a:avLst/>
          </a:prstGeom>
          <a:noFill/>
          <a:ln w="0">
            <a:noFill/>
          </a:ln>
        </p:spPr>
        <p:txBody>
          <a:bodyPr lIns="90000" rIns="90000" tIns="45000" bIns="45000" anchor="b">
            <a:noAutofit/>
          </a:bodyPr>
          <a:lstStyle>
            <a:lvl1pPr indent="0" algn="r" defTabSz="914400">
              <a:lnSpc>
                <a:spcPct val="100000"/>
              </a:lnSpc>
              <a:buNone/>
              <a:defRPr b="0" lang="en-US" sz="1000" spc="-1" strike="noStrike">
                <a:solidFill>
                  <a:schemeClr val="dk1"/>
                </a:solidFill>
                <a:latin typeface="Lucida Sans Unicode"/>
              </a:defRPr>
            </a:lvl1pPr>
          </a:lstStyle>
          <a:p>
            <a:pPr indent="0" algn="r" defTabSz="914400">
              <a:lnSpc>
                <a:spcPct val="100000"/>
              </a:lnSpc>
              <a:buNone/>
            </a:pPr>
            <a:fld id="{E5189E0E-CFCC-4582-BF47-9ED05A86EE54}" type="slidenum">
              <a:rPr b="0" lang="en-US" sz="1000" spc="-1" strike="noStrike">
                <a:solidFill>
                  <a:schemeClr val="dk1"/>
                </a:solidFill>
                <a:latin typeface="Lucida Sans Unicode"/>
              </a:rPr>
              <a:t>&lt;number&gt;</a:t>
            </a:fld>
            <a:endParaRPr b="0" lang="en-IN"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b4b4b4"/>
            </a:gs>
            <a:gs pos="40000">
              <a:srgbClr val="a1a1a1"/>
            </a:gs>
            <a:gs pos="100000">
              <a:srgbClr val="000000"/>
            </a:gs>
          </a:gsLst>
          <a:path path="circle">
            <a:fillToRect l="82000" t="1000" r="18000" b="99000"/>
          </a:path>
        </a:gradFill>
      </p:bgPr>
    </p:bg>
    <p:spTree>
      <p:nvGrpSpPr>
        <p:cNvPr id="1" name=""/>
        <p:cNvGrpSpPr/>
        <p:nvPr/>
      </p:nvGrpSpPr>
      <p:grpSpPr>
        <a:xfrm>
          <a:off x="0" y="0"/>
          <a:ext cx="0" cy="0"/>
          <a:chOff x="0" y="0"/>
          <a:chExt cx="0" cy="0"/>
        </a:xfrm>
      </p:grpSpPr>
      <p:sp>
        <p:nvSpPr>
          <p:cNvPr id="82" name="Freeform 12"/>
          <p:cNvSpPr/>
          <p:nvPr/>
        </p:nvSpPr>
        <p:spPr>
          <a:xfrm>
            <a:off x="499320" y="5945040"/>
            <a:ext cx="4940280" cy="920880"/>
          </a:xfrm>
          <a:custGeom>
            <a:avLst/>
            <a:gdLst/>
            <a:ahLst/>
            <a:rect l="l" t="t" r="r" b="b"/>
            <a:pathLst>
              <a:path w="7485" h="337">
                <a:moveTo>
                  <a:pt x="0" y="2"/>
                </a:moveTo>
                <a:lnTo>
                  <a:pt x="7485" y="337"/>
                </a:lnTo>
                <a:lnTo>
                  <a:pt x="5558" y="337"/>
                </a:lnTo>
                <a:lnTo>
                  <a:pt x="1" y="0"/>
                </a:lnTo>
              </a:path>
            </a:pathLst>
          </a:custGeom>
          <a:solidFill>
            <a:schemeClr val="accent1">
              <a:tint val="65000"/>
              <a:satMod val="115000"/>
              <a:alpha val="40000"/>
            </a:schemeClr>
          </a:solidFill>
          <a:ln w="9525">
            <a:noFill/>
          </a:ln>
        </p:spPr>
        <p:style>
          <a:lnRef idx="0"/>
          <a:fillRef idx="0"/>
          <a:effectRef idx="0"/>
          <a:fontRef idx="minor"/>
        </p:style>
        <p:txBody>
          <a:bodyPr anchor="t">
            <a:noAutofit/>
          </a:bodyPr>
          <a:p>
            <a:pPr defTabSz="914400">
              <a:lnSpc>
                <a:spcPct val="100000"/>
              </a:lnSpc>
            </a:pPr>
            <a:endParaRPr b="0" lang="en-US" sz="1800" spc="-1" strike="noStrike">
              <a:solidFill>
                <a:schemeClr val="dk1"/>
              </a:solidFill>
              <a:latin typeface="Lucida Sans Unicode"/>
            </a:endParaRPr>
          </a:p>
        </p:txBody>
      </p:sp>
      <p:sp>
        <p:nvSpPr>
          <p:cNvPr id="83" name="Freeform 11"/>
          <p:cNvSpPr/>
          <p:nvPr/>
        </p:nvSpPr>
        <p:spPr>
          <a:xfrm>
            <a:off x="485640" y="5938920"/>
            <a:ext cx="3690000" cy="933120"/>
          </a:xfrm>
          <a:custGeom>
            <a:avLst/>
            <a:gdLst/>
            <a:ahLst/>
            <a:rect l="l" t="t" r="r" b="b"/>
            <a:pathLst>
              <a:path w="5591" h="588">
                <a:moveTo>
                  <a:pt x="0" y="0"/>
                </a:moveTo>
                <a:lnTo>
                  <a:pt x="5591" y="585"/>
                </a:lnTo>
                <a:lnTo>
                  <a:pt x="4415" y="588"/>
                </a:lnTo>
                <a:lnTo>
                  <a:pt x="12" y="4"/>
                </a:lnTo>
              </a:path>
            </a:pathLst>
          </a:custGeom>
          <a:solidFill>
            <a:srgbClr val="000000"/>
          </a:solidFill>
          <a:ln w="9525">
            <a:noFill/>
          </a:ln>
        </p:spPr>
        <p:style>
          <a:lnRef idx="0"/>
          <a:fillRef idx="0"/>
          <a:effectRef idx="0"/>
          <a:fontRef idx="minor"/>
        </p:style>
        <p:txBody>
          <a:bodyPr anchor="t">
            <a:noAutofit/>
          </a:bodyPr>
          <a:p>
            <a:pPr defTabSz="914400">
              <a:lnSpc>
                <a:spcPct val="100000"/>
              </a:lnSpc>
            </a:pPr>
            <a:endParaRPr b="0" lang="en-US" sz="1800" spc="-1" strike="noStrike">
              <a:solidFill>
                <a:schemeClr val="dk1"/>
              </a:solidFill>
              <a:latin typeface="Lucida Sans Unicode"/>
            </a:endParaRPr>
          </a:p>
        </p:txBody>
      </p:sp>
      <p:sp>
        <p:nvSpPr>
          <p:cNvPr id="84" name="Right Triangle 13"/>
          <p:cNvSpPr/>
          <p:nvPr/>
        </p:nvSpPr>
        <p:spPr>
          <a:xfrm>
            <a:off x="-6120" y="5791320"/>
            <a:ext cx="3402000" cy="1080360"/>
          </a:xfrm>
          <a:prstGeom prst="rtTriangle">
            <a:avLst/>
          </a:prstGeom>
          <a:blipFill rotWithShape="0">
            <a:blip r:embed="rId2">
              <a:alphaModFix amt="50000"/>
            </a:blip>
            <a:srcRect/>
            <a:tile tx="0" ty="0" sx="50000" sy="50000" algn="t"/>
          </a:blipFill>
          <a:ln w="12700">
            <a:noFill/>
          </a:ln>
          <a:effectLst>
            <a:outerShdw blurRad="50760" dir="5400000" dist="38160" rotWithShape="0">
              <a:srgbClr val="000000">
                <a:alpha val="35000"/>
              </a:srgbClr>
            </a:outerShdw>
          </a:effectLst>
        </p:spPr>
        <p:style>
          <a:lnRef idx="3">
            <a:schemeClr val="lt1"/>
          </a:lnRef>
          <a:fillRef idx="1">
            <a:schemeClr val="accent1"/>
          </a:fillRef>
          <a:effectRef idx="1">
            <a:schemeClr val="accent1"/>
          </a:effectRef>
          <a:fontRef idx="minor"/>
        </p:style>
        <p:txBody>
          <a:bodyPr anchor="ctr">
            <a:noAutofit/>
          </a:bodyPr>
          <a:p>
            <a:pPr algn="ctr" defTabSz="914400">
              <a:lnSpc>
                <a:spcPct val="100000"/>
              </a:lnSpc>
            </a:pPr>
            <a:endParaRPr b="0" lang="en-US" sz="1800" spc="-1" strike="noStrike">
              <a:solidFill>
                <a:schemeClr val="lt1"/>
              </a:solidFill>
              <a:latin typeface="Lucida Sans Unicode"/>
            </a:endParaRPr>
          </a:p>
        </p:txBody>
      </p:sp>
      <p:cxnSp>
        <p:nvCxnSpPr>
          <p:cNvPr id="85" name="Straight Connector 14"/>
          <p:cNvCxnSpPr/>
          <p:nvPr/>
        </p:nvCxnSpPr>
        <p:spPr>
          <a:xfrm>
            <a:off x="-9000" y="5787720"/>
            <a:ext cx="3405600" cy="1084680"/>
          </a:xfrm>
          <a:prstGeom prst="straightConnector1">
            <a:avLst/>
          </a:prstGeom>
          <a:ln w="12065">
            <a:solidFill>
              <a:srgbClr val="196f85"/>
            </a:solidFill>
            <a:miter/>
          </a:ln>
        </p:spPr>
      </p:cxnSp>
      <p:sp>
        <p:nvSpPr>
          <p:cNvPr id="86" name="PlaceHolder 1"/>
          <p:cNvSpPr>
            <a:spLocks noGrp="1"/>
          </p:cNvSpPr>
          <p:nvPr>
            <p:ph type="dt" idx="22"/>
          </p:nvPr>
        </p:nvSpPr>
        <p:spPr>
          <a:xfrm>
            <a:off x="6726960" y="6408000"/>
            <a:ext cx="1919880" cy="365400"/>
          </a:xfrm>
          <a:prstGeom prst="rect">
            <a:avLst/>
          </a:prstGeom>
          <a:noFill/>
          <a:ln w="0">
            <a:noFill/>
          </a:ln>
        </p:spPr>
        <p:txBody>
          <a:bodyPr lIns="90000" rIns="90000" tIns="45000" bIns="45000" anchor="b">
            <a:noAutofit/>
          </a:bodyPr>
          <a:lstStyle>
            <a:lvl1pPr indent="0" defTabSz="914400">
              <a:lnSpc>
                <a:spcPct val="100000"/>
              </a:lnSpc>
              <a:buNone/>
              <a:defRPr b="0" lang="en-US" sz="1000" spc="-1" strike="noStrike">
                <a:solidFill>
                  <a:schemeClr val="dk1"/>
                </a:solidFill>
                <a:latin typeface="Lucida Sans Unicode"/>
              </a:defRPr>
            </a:lvl1pPr>
          </a:lstStyle>
          <a:p>
            <a:pPr indent="0" defTabSz="914400">
              <a:lnSpc>
                <a:spcPct val="100000"/>
              </a:lnSpc>
              <a:buNone/>
            </a:pPr>
            <a:r>
              <a:rPr b="0" lang="en-US" sz="1000" spc="-1" strike="noStrike">
                <a:solidFill>
                  <a:schemeClr val="dk1"/>
                </a:solidFill>
                <a:latin typeface="Lucida Sans Unicode"/>
              </a:rPr>
              <a:t>&lt;date/time&gt;</a:t>
            </a:r>
            <a:endParaRPr b="0" lang="en-IN" sz="1000" spc="-1" strike="noStrike">
              <a:solidFill>
                <a:srgbClr val="ffffff"/>
              </a:solidFill>
              <a:latin typeface="Times New Roman"/>
            </a:endParaRPr>
          </a:p>
        </p:txBody>
      </p:sp>
      <p:sp>
        <p:nvSpPr>
          <p:cNvPr id="87" name="PlaceHolder 2"/>
          <p:cNvSpPr>
            <a:spLocks noGrp="1"/>
          </p:cNvSpPr>
          <p:nvPr>
            <p:ph type="ftr" idx="23"/>
          </p:nvPr>
        </p:nvSpPr>
        <p:spPr>
          <a:xfrm>
            <a:off x="4380120" y="6408000"/>
            <a:ext cx="2350440" cy="364680"/>
          </a:xfrm>
          <a:prstGeom prst="rect">
            <a:avLst/>
          </a:prstGeom>
          <a:noFill/>
          <a:ln w="0">
            <a:noFill/>
          </a:ln>
        </p:spPr>
        <p:txBody>
          <a:bodyPr lIns="90000" rIns="90000" tIns="45000" bIns="45000" anchor="b">
            <a:noAutofit/>
          </a:bodyPr>
          <a:lstStyle>
            <a:lvl1pPr indent="0" algn="ctr">
              <a:buNone/>
              <a:defRPr b="0" lang="en-IN" sz="1400" spc="-1" strike="noStrike">
                <a:solidFill>
                  <a:srgbClr val="ffffff"/>
                </a:solidFill>
                <a:latin typeface="Times New Roman"/>
              </a:defRPr>
            </a:lvl1pPr>
          </a:lstStyle>
          <a:p>
            <a:pPr indent="0" algn="ctr">
              <a:buNone/>
            </a:pPr>
            <a:r>
              <a:rPr b="0" lang="en-IN" sz="1400" spc="-1" strike="noStrike">
                <a:solidFill>
                  <a:srgbClr val="ffffff"/>
                </a:solidFill>
                <a:latin typeface="Times New Roman"/>
              </a:rPr>
              <a:t>&lt;footer&gt;</a:t>
            </a:r>
            <a:endParaRPr b="0" lang="en-IN" sz="1400" spc="-1" strike="noStrike">
              <a:solidFill>
                <a:srgbClr val="ffffff"/>
              </a:solidFill>
              <a:latin typeface="Times New Roman"/>
            </a:endParaRPr>
          </a:p>
        </p:txBody>
      </p:sp>
      <p:sp>
        <p:nvSpPr>
          <p:cNvPr id="88" name="PlaceHolder 3"/>
          <p:cNvSpPr>
            <a:spLocks noGrp="1"/>
          </p:cNvSpPr>
          <p:nvPr>
            <p:ph type="sldNum" idx="24"/>
          </p:nvPr>
        </p:nvSpPr>
        <p:spPr>
          <a:xfrm>
            <a:off x="8647200" y="6408000"/>
            <a:ext cx="365400" cy="364680"/>
          </a:xfrm>
          <a:prstGeom prst="rect">
            <a:avLst/>
          </a:prstGeom>
          <a:noFill/>
          <a:ln w="0">
            <a:noFill/>
          </a:ln>
        </p:spPr>
        <p:txBody>
          <a:bodyPr lIns="90000" rIns="90000" tIns="45000" bIns="45000" anchor="b">
            <a:noAutofit/>
          </a:bodyPr>
          <a:lstStyle>
            <a:lvl1pPr indent="0" algn="r" defTabSz="914400">
              <a:lnSpc>
                <a:spcPct val="100000"/>
              </a:lnSpc>
              <a:buNone/>
              <a:defRPr b="0" lang="en-US" sz="1000" spc="-1" strike="noStrike">
                <a:solidFill>
                  <a:schemeClr val="dk1"/>
                </a:solidFill>
                <a:latin typeface="Lucida Sans Unicode"/>
              </a:defRPr>
            </a:lvl1pPr>
          </a:lstStyle>
          <a:p>
            <a:pPr indent="0" algn="r" defTabSz="914400">
              <a:lnSpc>
                <a:spcPct val="100000"/>
              </a:lnSpc>
              <a:buNone/>
            </a:pPr>
            <a:fld id="{AC066055-3874-4543-A2DC-83C2A9001DB2}" type="slidenum">
              <a:rPr b="0" lang="en-US" sz="1000" spc="-1" strike="noStrike">
                <a:solidFill>
                  <a:schemeClr val="dk1"/>
                </a:solidFill>
                <a:latin typeface="Lucida Sans Unicode"/>
              </a:rPr>
              <a:t>&lt;number&gt;</a:t>
            </a:fld>
            <a:endParaRPr b="0" lang="en-IN" sz="1000" spc="-1" strike="noStrike">
              <a:solidFill>
                <a:srgbClr val="ffffff"/>
              </a:solidFill>
              <a:latin typeface="Times New Roman"/>
            </a:endParaRPr>
          </a:p>
        </p:txBody>
      </p:sp>
      <p:sp>
        <p:nvSpPr>
          <p:cNvPr id="89" name="PlaceHolder 4"/>
          <p:cNvSpPr>
            <a:spLocks noGrp="1"/>
          </p:cNvSpPr>
          <p:nvPr>
            <p:ph type="title"/>
          </p:nvPr>
        </p:nvSpPr>
        <p:spPr>
          <a:xfrm>
            <a:off x="457200" y="274680"/>
            <a:ext cx="8229240" cy="1142640"/>
          </a:xfrm>
          <a:prstGeom prst="rect">
            <a:avLst/>
          </a:prstGeom>
          <a:noFill/>
          <a:ln w="0">
            <a:noFill/>
          </a:ln>
        </p:spPr>
        <p:txBody>
          <a:bodyPr lIns="90000" rIns="90000" tIns="45000" bIns="45000" anchor="ctr">
            <a:noAutofit/>
          </a:bodyPr>
          <a:p>
            <a:pPr indent="0">
              <a:lnSpc>
                <a:spcPct val="100000"/>
              </a:lnSpc>
              <a:buNone/>
            </a:pPr>
            <a:r>
              <a:rPr b="1" lang="en-US" sz="4100" spc="-1" strike="noStrike">
                <a:solidFill>
                  <a:schemeClr val="dk2"/>
                </a:solidFill>
                <a:latin typeface="Lucida Sans Unicode"/>
              </a:rPr>
              <a:t>Click to edit Master title style</a:t>
            </a:r>
            <a:endParaRPr b="0" lang="en-US" sz="4100" spc="-1" strike="noStrike">
              <a:solidFill>
                <a:schemeClr val="dk1"/>
              </a:solidFill>
              <a:latin typeface="Lucida Sans Unicode"/>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1" name="Freeform 12"/>
          <p:cNvSpPr/>
          <p:nvPr/>
        </p:nvSpPr>
        <p:spPr>
          <a:xfrm>
            <a:off x="499320" y="5945040"/>
            <a:ext cx="4940280" cy="920880"/>
          </a:xfrm>
          <a:custGeom>
            <a:avLst/>
            <a:gdLst/>
            <a:ahLst/>
            <a:rect l="l" t="t" r="r" b="b"/>
            <a:pathLst>
              <a:path w="7485" h="337">
                <a:moveTo>
                  <a:pt x="0" y="2"/>
                </a:moveTo>
                <a:lnTo>
                  <a:pt x="7485" y="337"/>
                </a:lnTo>
                <a:lnTo>
                  <a:pt x="5558" y="337"/>
                </a:lnTo>
                <a:lnTo>
                  <a:pt x="1" y="0"/>
                </a:lnTo>
              </a:path>
            </a:pathLst>
          </a:custGeom>
          <a:solidFill>
            <a:schemeClr val="accent1">
              <a:tint val="65000"/>
              <a:satMod val="115000"/>
              <a:alpha val="40000"/>
            </a:schemeClr>
          </a:solidFill>
          <a:ln w="9525">
            <a:noFill/>
          </a:ln>
        </p:spPr>
        <p:style>
          <a:lnRef idx="0"/>
          <a:fillRef idx="0"/>
          <a:effectRef idx="0"/>
          <a:fontRef idx="minor"/>
        </p:style>
        <p:txBody>
          <a:bodyPr anchor="t">
            <a:noAutofit/>
          </a:bodyPr>
          <a:p>
            <a:pPr defTabSz="914400">
              <a:lnSpc>
                <a:spcPct val="100000"/>
              </a:lnSpc>
            </a:pPr>
            <a:endParaRPr b="0" lang="en-US" sz="1800" spc="-1" strike="noStrike">
              <a:solidFill>
                <a:schemeClr val="dk1"/>
              </a:solidFill>
              <a:latin typeface="Lucida Sans Unicode"/>
            </a:endParaRPr>
          </a:p>
        </p:txBody>
      </p:sp>
      <p:sp>
        <p:nvSpPr>
          <p:cNvPr id="92" name="Freeform 11"/>
          <p:cNvSpPr/>
          <p:nvPr/>
        </p:nvSpPr>
        <p:spPr>
          <a:xfrm>
            <a:off x="485640" y="5938920"/>
            <a:ext cx="3690000" cy="933120"/>
          </a:xfrm>
          <a:custGeom>
            <a:avLst/>
            <a:gdLst/>
            <a:ahLst/>
            <a:rect l="l" t="t" r="r" b="b"/>
            <a:pathLst>
              <a:path w="5591" h="588">
                <a:moveTo>
                  <a:pt x="0" y="0"/>
                </a:moveTo>
                <a:lnTo>
                  <a:pt x="5591" y="585"/>
                </a:lnTo>
                <a:lnTo>
                  <a:pt x="4415" y="588"/>
                </a:lnTo>
                <a:lnTo>
                  <a:pt x="12" y="4"/>
                </a:lnTo>
              </a:path>
            </a:pathLst>
          </a:custGeom>
          <a:solidFill>
            <a:srgbClr val="000000"/>
          </a:solidFill>
          <a:ln w="9525">
            <a:noFill/>
          </a:ln>
        </p:spPr>
        <p:style>
          <a:lnRef idx="0"/>
          <a:fillRef idx="0"/>
          <a:effectRef idx="0"/>
          <a:fontRef idx="minor"/>
        </p:style>
        <p:txBody>
          <a:bodyPr anchor="t">
            <a:noAutofit/>
          </a:bodyPr>
          <a:p>
            <a:pPr defTabSz="914400">
              <a:lnSpc>
                <a:spcPct val="100000"/>
              </a:lnSpc>
            </a:pPr>
            <a:endParaRPr b="0" lang="en-US" sz="1800" spc="-1" strike="noStrike">
              <a:solidFill>
                <a:schemeClr val="dk1"/>
              </a:solidFill>
              <a:latin typeface="Lucida Sans Unicode"/>
            </a:endParaRPr>
          </a:p>
        </p:txBody>
      </p:sp>
      <p:sp>
        <p:nvSpPr>
          <p:cNvPr id="93" name="Right Triangle 13"/>
          <p:cNvSpPr/>
          <p:nvPr/>
        </p:nvSpPr>
        <p:spPr>
          <a:xfrm>
            <a:off x="-6120" y="5791320"/>
            <a:ext cx="3402000" cy="1080360"/>
          </a:xfrm>
          <a:prstGeom prst="rtTriangle">
            <a:avLst/>
          </a:prstGeom>
          <a:blipFill rotWithShape="0">
            <a:blip r:embed="rId2">
              <a:alphaModFix amt="50000"/>
            </a:blip>
            <a:srcRect/>
            <a:tile tx="0" ty="0" sx="50000" sy="50000" algn="t"/>
          </a:blipFill>
          <a:ln w="12700">
            <a:noFill/>
          </a:ln>
          <a:effectLst>
            <a:outerShdw blurRad="50760" dir="5400000" dist="38160" rotWithShape="0">
              <a:srgbClr val="000000">
                <a:alpha val="35000"/>
              </a:srgbClr>
            </a:outerShdw>
          </a:effectLst>
        </p:spPr>
        <p:style>
          <a:lnRef idx="3">
            <a:schemeClr val="lt1"/>
          </a:lnRef>
          <a:fillRef idx="1">
            <a:schemeClr val="accent1"/>
          </a:fillRef>
          <a:effectRef idx="1">
            <a:schemeClr val="accent1"/>
          </a:effectRef>
          <a:fontRef idx="minor"/>
        </p:style>
        <p:txBody>
          <a:bodyPr anchor="ctr">
            <a:noAutofit/>
          </a:bodyPr>
          <a:p>
            <a:pPr algn="ctr" defTabSz="914400">
              <a:lnSpc>
                <a:spcPct val="100000"/>
              </a:lnSpc>
            </a:pPr>
            <a:endParaRPr b="0" lang="en-US" sz="1800" spc="-1" strike="noStrike">
              <a:solidFill>
                <a:schemeClr val="lt1"/>
              </a:solidFill>
              <a:latin typeface="Lucida Sans Unicode"/>
            </a:endParaRPr>
          </a:p>
        </p:txBody>
      </p:sp>
      <p:cxnSp>
        <p:nvCxnSpPr>
          <p:cNvPr id="94" name="Straight Connector 14"/>
          <p:cNvCxnSpPr/>
          <p:nvPr/>
        </p:nvCxnSpPr>
        <p:spPr>
          <a:xfrm>
            <a:off x="-9000" y="5787720"/>
            <a:ext cx="3405600" cy="1084680"/>
          </a:xfrm>
          <a:prstGeom prst="straightConnector1">
            <a:avLst/>
          </a:prstGeom>
          <a:ln w="12065">
            <a:solidFill>
              <a:srgbClr val="196f85"/>
            </a:solidFill>
            <a:miter/>
          </a:ln>
        </p:spPr>
      </p:cxnSp>
      <p:sp>
        <p:nvSpPr>
          <p:cNvPr id="95" name="PlaceHolder 1"/>
          <p:cNvSpPr>
            <a:spLocks noGrp="1"/>
          </p:cNvSpPr>
          <p:nvPr>
            <p:ph type="dt" idx="25"/>
          </p:nvPr>
        </p:nvSpPr>
        <p:spPr>
          <a:xfrm>
            <a:off x="6726960" y="6408000"/>
            <a:ext cx="1919880" cy="365400"/>
          </a:xfrm>
          <a:prstGeom prst="rect">
            <a:avLst/>
          </a:prstGeom>
          <a:noFill/>
          <a:ln w="0">
            <a:noFill/>
          </a:ln>
        </p:spPr>
        <p:txBody>
          <a:bodyPr lIns="90000" rIns="90000" tIns="45000" bIns="45000" anchor="b">
            <a:noAutofit/>
          </a:bodyPr>
          <a:lstStyle>
            <a:lvl1pPr indent="0" defTabSz="914400">
              <a:lnSpc>
                <a:spcPct val="100000"/>
              </a:lnSpc>
              <a:buNone/>
              <a:defRPr b="0" lang="en-US" sz="1000" spc="-1" strike="noStrike">
                <a:solidFill>
                  <a:schemeClr val="dk1"/>
                </a:solidFill>
                <a:latin typeface="Lucida Sans Unicode"/>
              </a:defRPr>
            </a:lvl1pPr>
          </a:lstStyle>
          <a:p>
            <a:pPr indent="0" defTabSz="914400">
              <a:lnSpc>
                <a:spcPct val="100000"/>
              </a:lnSpc>
              <a:buNone/>
            </a:pPr>
            <a:r>
              <a:rPr b="0" lang="en-US" sz="1000" spc="-1" strike="noStrike">
                <a:solidFill>
                  <a:schemeClr val="dk1"/>
                </a:solidFill>
                <a:latin typeface="Lucida Sans Unicode"/>
              </a:rPr>
              <a:t>&lt;date/time&gt;</a:t>
            </a:r>
            <a:endParaRPr b="0" lang="en-IN" sz="1000" spc="-1" strike="noStrike">
              <a:solidFill>
                <a:srgbClr val="000000"/>
              </a:solidFill>
              <a:latin typeface="Times New Roman"/>
            </a:endParaRPr>
          </a:p>
        </p:txBody>
      </p:sp>
      <p:sp>
        <p:nvSpPr>
          <p:cNvPr id="96" name="PlaceHolder 2"/>
          <p:cNvSpPr>
            <a:spLocks noGrp="1"/>
          </p:cNvSpPr>
          <p:nvPr>
            <p:ph type="ftr" idx="26"/>
          </p:nvPr>
        </p:nvSpPr>
        <p:spPr>
          <a:xfrm>
            <a:off x="4380120" y="6408000"/>
            <a:ext cx="2350440" cy="364680"/>
          </a:xfrm>
          <a:prstGeom prst="rect">
            <a:avLst/>
          </a:prstGeom>
          <a:noFill/>
          <a:ln w="0">
            <a:noFill/>
          </a:ln>
        </p:spPr>
        <p:txBody>
          <a:bodyPr lIns="90000" rIns="90000" tIns="45000" bIns="45000" anchor="b">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97" name="PlaceHolder 3"/>
          <p:cNvSpPr>
            <a:spLocks noGrp="1"/>
          </p:cNvSpPr>
          <p:nvPr>
            <p:ph type="sldNum" idx="27"/>
          </p:nvPr>
        </p:nvSpPr>
        <p:spPr>
          <a:xfrm>
            <a:off x="8647200" y="6408000"/>
            <a:ext cx="365400" cy="364680"/>
          </a:xfrm>
          <a:prstGeom prst="rect">
            <a:avLst/>
          </a:prstGeom>
          <a:noFill/>
          <a:ln w="0">
            <a:noFill/>
          </a:ln>
        </p:spPr>
        <p:txBody>
          <a:bodyPr lIns="90000" rIns="90000" tIns="45000" bIns="45000" anchor="b">
            <a:noAutofit/>
          </a:bodyPr>
          <a:lstStyle>
            <a:lvl1pPr indent="0" algn="r" defTabSz="914400">
              <a:lnSpc>
                <a:spcPct val="100000"/>
              </a:lnSpc>
              <a:buNone/>
              <a:defRPr b="0" lang="en-US" sz="1000" spc="-1" strike="noStrike">
                <a:solidFill>
                  <a:schemeClr val="dk1"/>
                </a:solidFill>
                <a:latin typeface="Lucida Sans Unicode"/>
              </a:defRPr>
            </a:lvl1pPr>
          </a:lstStyle>
          <a:p>
            <a:pPr indent="0" algn="r" defTabSz="914400">
              <a:lnSpc>
                <a:spcPct val="100000"/>
              </a:lnSpc>
              <a:buNone/>
            </a:pPr>
            <a:fld id="{01F7753D-2FF8-46C8-BC1C-F2AD1CDBC6F8}" type="slidenum">
              <a:rPr b="0" lang="en-US" sz="1000" spc="-1" strike="noStrike">
                <a:solidFill>
                  <a:schemeClr val="dk1"/>
                </a:solidFill>
                <a:latin typeface="Lucida Sans Unicode"/>
              </a:rPr>
              <a:t>&lt;number&gt;</a:t>
            </a:fld>
            <a:endParaRPr b="0" lang="en-IN"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4.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5.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685800" y="1752480"/>
            <a:ext cx="7772040" cy="1829520"/>
          </a:xfrm>
          <a:prstGeom prst="rect">
            <a:avLst/>
          </a:prstGeom>
          <a:noFill/>
          <a:ln w="0">
            <a:noFill/>
          </a:ln>
        </p:spPr>
        <p:txBody>
          <a:bodyPr lIns="90000" rIns="90000" tIns="45000" bIns="45000" anchor="b">
            <a:normAutofit/>
          </a:bodyPr>
          <a:p>
            <a:pPr indent="0" algn="r">
              <a:lnSpc>
                <a:spcPct val="100000"/>
              </a:lnSpc>
              <a:buNone/>
            </a:pPr>
            <a:r>
              <a:rPr b="1" lang="en-US" sz="7200" spc="-1" strike="noStrike">
                <a:solidFill>
                  <a:schemeClr val="dk2"/>
                </a:solidFill>
                <a:latin typeface="Lucida Sans Unicode"/>
              </a:rPr>
              <a:t>WEB SEARCHING</a:t>
            </a:r>
            <a:endParaRPr b="0" lang="en-US" sz="7200" spc="-1" strike="noStrike">
              <a:solidFill>
                <a:schemeClr val="dk1"/>
              </a:solidFill>
              <a:latin typeface="Lucida Sans Unicode"/>
            </a:endParaRPr>
          </a:p>
        </p:txBody>
      </p:sp>
      <p:sp>
        <p:nvSpPr>
          <p:cNvPr id="125" name="PlaceHolder 2"/>
          <p:cNvSpPr>
            <a:spLocks noGrp="1"/>
          </p:cNvSpPr>
          <p:nvPr>
            <p:ph type="subTitle"/>
          </p:nvPr>
        </p:nvSpPr>
        <p:spPr>
          <a:xfrm>
            <a:off x="685800" y="3611520"/>
            <a:ext cx="7772040" cy="1199520"/>
          </a:xfrm>
          <a:prstGeom prst="rect">
            <a:avLst/>
          </a:prstGeom>
          <a:noFill/>
          <a:ln w="0">
            <a:noFill/>
          </a:ln>
        </p:spPr>
        <p:txBody>
          <a:bodyPr lIns="45720" rIns="45720" tIns="45000" bIns="45000" anchor="t">
            <a:normAutofit/>
          </a:bodyPr>
          <a:p>
            <a:pPr indent="0" algn="r">
              <a:lnSpc>
                <a:spcPct val="100000"/>
              </a:lnSpc>
              <a:spcBef>
                <a:spcPts val="400"/>
              </a:spcBef>
              <a:buNone/>
              <a:tabLst>
                <a:tab algn="l" pos="0"/>
              </a:tabLst>
            </a:pPr>
            <a:r>
              <a:rPr b="0" lang="en-US" sz="4400" spc="-1" strike="noStrike">
                <a:solidFill>
                  <a:schemeClr val="dk2"/>
                </a:solidFill>
                <a:latin typeface="Lucida Sans Unicode"/>
              </a:rPr>
              <a:t>UNIT - 5</a:t>
            </a:r>
            <a:endParaRPr b="0" lang="en-IN"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2" name="Content Placeholder 3" descr="20241001_130730.jpg"/>
          <p:cNvPicPr/>
          <p:nvPr/>
        </p:nvPicPr>
        <p:blipFill>
          <a:blip r:embed="rId1"/>
          <a:stretch/>
        </p:blipFill>
        <p:spPr>
          <a:xfrm rot="16200000">
            <a:off x="3086280" y="1257480"/>
            <a:ext cx="3200040" cy="5105160"/>
          </a:xfrm>
          <a:prstGeom prst="rect">
            <a:avLst/>
          </a:prstGeom>
          <a:ln w="0">
            <a:noFill/>
          </a:ln>
        </p:spPr>
      </p:pic>
      <p:sp>
        <p:nvSpPr>
          <p:cNvPr id="143" name="PlaceHolder 1"/>
          <p:cNvSpPr>
            <a:spLocks noGrp="1"/>
          </p:cNvSpPr>
          <p:nvPr>
            <p:ph type="title"/>
          </p:nvPr>
        </p:nvSpPr>
        <p:spPr>
          <a:xfrm>
            <a:off x="457200" y="274680"/>
            <a:ext cx="8229240" cy="1142640"/>
          </a:xfrm>
          <a:prstGeom prst="rect">
            <a:avLst/>
          </a:prstGeom>
          <a:noFill/>
          <a:ln w="0">
            <a:noFill/>
          </a:ln>
        </p:spPr>
        <p:txBody>
          <a:bodyPr lIns="90000" rIns="90000" tIns="45000" bIns="45000" anchor="ctr">
            <a:noAutofit/>
          </a:bodyPr>
          <a:p>
            <a:pPr indent="0">
              <a:buNone/>
            </a:pPr>
            <a:endParaRPr b="1" lang="en-US" sz="4100" spc="-1" strike="noStrike">
              <a:solidFill>
                <a:schemeClr val="dk2"/>
              </a:solidFill>
              <a:latin typeface="Lucida Sans Unicode"/>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p:nvPr>
        </p:nvSpPr>
        <p:spPr>
          <a:xfrm>
            <a:off x="457200" y="1481400"/>
            <a:ext cx="8229240" cy="4525560"/>
          </a:xfrm>
          <a:prstGeom prst="rect">
            <a:avLst/>
          </a:prstGeom>
          <a:noFill/>
          <a:ln w="0">
            <a:noFill/>
          </a:ln>
        </p:spPr>
        <p:txBody>
          <a:bodyPr lIns="90000" rIns="90000" tIns="45000" bIns="45000" anchor="t">
            <a:noAutofit/>
          </a:bodyPr>
          <a:p>
            <a:pPr marL="109800" indent="0" algn="just">
              <a:lnSpc>
                <a:spcPct val="100000"/>
              </a:lnSpc>
              <a:spcBef>
                <a:spcPts val="400"/>
              </a:spcBef>
              <a:buNone/>
              <a:tabLst>
                <a:tab algn="l" pos="0"/>
              </a:tabLst>
            </a:pPr>
            <a:r>
              <a:rPr b="0" lang="en-US" sz="2000" spc="-1" strike="noStrike">
                <a:solidFill>
                  <a:schemeClr val="dk1"/>
                </a:solidFill>
                <a:latin typeface="Lucida Sans Unicode"/>
              </a:rPr>
              <a:t>2)  </a:t>
            </a:r>
            <a:r>
              <a:rPr b="0" lang="en-US" sz="2000" spc="-1" strike="noStrike">
                <a:solidFill>
                  <a:schemeClr val="dk1"/>
                </a:solidFill>
                <a:latin typeface="Times New Roman"/>
              </a:rPr>
              <a:t>Distributed Architecture:   </a:t>
            </a:r>
            <a:endParaRPr b="0" lang="en-US" sz="2000" spc="-1" strike="noStrike">
              <a:solidFill>
                <a:schemeClr val="dk1"/>
              </a:solidFill>
              <a:latin typeface="Lucida Sans Unicode"/>
            </a:endParaRPr>
          </a:p>
          <a:p>
            <a:pPr marL="365760" indent="-255960" algn="just">
              <a:lnSpc>
                <a:spcPct val="100000"/>
              </a:lnSpc>
              <a:spcBef>
                <a:spcPts val="400"/>
              </a:spcBef>
              <a:buClr>
                <a:srgbClr val="2da2bf"/>
              </a:buClr>
              <a:buSzPct val="68000"/>
              <a:buFont typeface="Wingdings 3" charset="2"/>
              <a:buChar char="-"/>
              <a:tabLst>
                <a:tab algn="l" pos="0"/>
              </a:tabLst>
            </a:pPr>
            <a:r>
              <a:rPr b="0" lang="en-US" sz="2000" spc="-1" strike="noStrike">
                <a:solidFill>
                  <a:schemeClr val="dk1"/>
                </a:solidFill>
                <a:latin typeface="Times New Roman"/>
              </a:rPr>
              <a:t>In a distributed architecture, various components of the search engine are spread across multiple servers or data centers, often in different geographical locations.   </a:t>
            </a:r>
            <a:endParaRPr b="0" lang="en-US" sz="2000" spc="-1" strike="noStrike">
              <a:solidFill>
                <a:schemeClr val="dk1"/>
              </a:solidFill>
              <a:latin typeface="Lucida Sans Unicode"/>
            </a:endParaRPr>
          </a:p>
          <a:p>
            <a:pPr marL="365760" indent="-255960" algn="just">
              <a:lnSpc>
                <a:spcPct val="100000"/>
              </a:lnSpc>
              <a:spcBef>
                <a:spcPts val="400"/>
              </a:spcBef>
              <a:buClr>
                <a:srgbClr val="2da2bf"/>
              </a:buClr>
              <a:buSzPct val="68000"/>
              <a:buFont typeface="Wingdings 3" charset="2"/>
              <a:buChar char="-"/>
              <a:tabLst>
                <a:tab algn="l" pos="0"/>
              </a:tabLst>
            </a:pPr>
            <a:r>
              <a:rPr b="0" lang="en-US" sz="2000" spc="-1" strike="noStrike">
                <a:solidFill>
                  <a:schemeClr val="dk1"/>
                </a:solidFill>
                <a:latin typeface="Times New Roman"/>
              </a:rPr>
              <a:t>Web crawling can be distributed, with multiple crawlers operating in parallel to collect web data from various sources.   </a:t>
            </a:r>
            <a:endParaRPr b="0" lang="en-US" sz="2000" spc="-1" strike="noStrike">
              <a:solidFill>
                <a:schemeClr val="dk1"/>
              </a:solidFill>
              <a:latin typeface="Lucida Sans Unicode"/>
            </a:endParaRPr>
          </a:p>
          <a:p>
            <a:pPr marL="365760" indent="-255960" algn="just">
              <a:lnSpc>
                <a:spcPct val="100000"/>
              </a:lnSpc>
              <a:spcBef>
                <a:spcPts val="400"/>
              </a:spcBef>
              <a:buClr>
                <a:srgbClr val="2da2bf"/>
              </a:buClr>
              <a:buSzPct val="68000"/>
              <a:buFont typeface="Wingdings 3" charset="2"/>
              <a:buChar char="-"/>
              <a:tabLst>
                <a:tab algn="l" pos="0"/>
              </a:tabLst>
            </a:pPr>
            <a:r>
              <a:rPr b="0" lang="en-US" sz="2000" spc="-1" strike="noStrike">
                <a:solidFill>
                  <a:schemeClr val="dk1"/>
                </a:solidFill>
                <a:latin typeface="Times New Roman"/>
              </a:rPr>
              <a:t>Indexing is typically done in a distributed manner, where data is partitioned and processed on multiple servers to create a distributed index.   </a:t>
            </a:r>
            <a:endParaRPr b="0" lang="en-US" sz="2000" spc="-1" strike="noStrike">
              <a:solidFill>
                <a:schemeClr val="dk1"/>
              </a:solidFill>
              <a:latin typeface="Lucida Sans Unicode"/>
            </a:endParaRPr>
          </a:p>
          <a:p>
            <a:pPr marL="365760" indent="-255960" algn="just">
              <a:lnSpc>
                <a:spcPct val="100000"/>
              </a:lnSpc>
              <a:spcBef>
                <a:spcPts val="400"/>
              </a:spcBef>
              <a:buClr>
                <a:srgbClr val="2da2bf"/>
              </a:buClr>
              <a:buSzPct val="68000"/>
              <a:buFont typeface="Wingdings 3" charset="2"/>
              <a:buChar char="-"/>
              <a:tabLst>
                <a:tab algn="l" pos="0"/>
              </a:tabLst>
            </a:pPr>
            <a:r>
              <a:rPr b="0" lang="en-US" sz="2000" spc="-1" strike="noStrike">
                <a:solidFill>
                  <a:schemeClr val="dk1"/>
                </a:solidFill>
                <a:latin typeface="Times New Roman"/>
              </a:rPr>
              <a:t>Query processing also involves distributed operations, with query requests being sent to multiple servers or nodes that collectively provide search results.   </a:t>
            </a:r>
            <a:endParaRPr b="0" lang="en-US" sz="20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000" spc="-1" strike="noStrike">
                <a:solidFill>
                  <a:schemeClr val="dk1"/>
                </a:solidFill>
                <a:latin typeface="Times New Roman"/>
              </a:rPr>
              <a:t>- Distributed architectures are designed to handle large-scale data and traffic efficiently and are often used by major search engines to ensure speed and reliability.</a:t>
            </a:r>
            <a:endParaRPr b="0" lang="en-US" sz="2000" spc="-1" strike="noStrike">
              <a:solidFill>
                <a:schemeClr val="dk1"/>
              </a:solidFill>
              <a:latin typeface="Lucida Sans Unicode"/>
            </a:endParaRPr>
          </a:p>
        </p:txBody>
      </p:sp>
      <p:sp>
        <p:nvSpPr>
          <p:cNvPr id="145" name="PlaceHolder 2"/>
          <p:cNvSpPr>
            <a:spLocks noGrp="1"/>
          </p:cNvSpPr>
          <p:nvPr>
            <p:ph type="title"/>
          </p:nvPr>
        </p:nvSpPr>
        <p:spPr>
          <a:xfrm>
            <a:off x="457200" y="274680"/>
            <a:ext cx="8229240" cy="1142640"/>
          </a:xfrm>
          <a:prstGeom prst="rect">
            <a:avLst/>
          </a:prstGeom>
          <a:noFill/>
          <a:ln w="0">
            <a:noFill/>
          </a:ln>
        </p:spPr>
        <p:txBody>
          <a:bodyPr lIns="90000" rIns="90000" tIns="45000" bIns="45000" anchor="ctr">
            <a:noAutofit/>
          </a:bodyPr>
          <a:p>
            <a:pPr indent="0">
              <a:buNone/>
            </a:pPr>
            <a:endParaRPr b="1" lang="en-US" sz="4100" spc="-1" strike="noStrike">
              <a:solidFill>
                <a:schemeClr val="dk2"/>
              </a:solidFill>
              <a:latin typeface="Lucida Sans Unicode"/>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6" name="Content Placeholder 3" descr="20241001_130738.jpg"/>
          <p:cNvPicPr/>
          <p:nvPr/>
        </p:nvPicPr>
        <p:blipFill>
          <a:blip r:embed="rId1"/>
          <a:stretch/>
        </p:blipFill>
        <p:spPr>
          <a:xfrm rot="16200000">
            <a:off x="2933640" y="1105200"/>
            <a:ext cx="3123720" cy="5028840"/>
          </a:xfrm>
          <a:prstGeom prst="rect">
            <a:avLst/>
          </a:prstGeom>
          <a:ln w="0">
            <a:noFill/>
          </a:ln>
        </p:spPr>
      </p:pic>
      <p:sp>
        <p:nvSpPr>
          <p:cNvPr id="147" name="PlaceHolder 1"/>
          <p:cNvSpPr>
            <a:spLocks noGrp="1"/>
          </p:cNvSpPr>
          <p:nvPr>
            <p:ph type="title"/>
          </p:nvPr>
        </p:nvSpPr>
        <p:spPr>
          <a:xfrm>
            <a:off x="457200" y="274680"/>
            <a:ext cx="8229240" cy="1142640"/>
          </a:xfrm>
          <a:prstGeom prst="rect">
            <a:avLst/>
          </a:prstGeom>
          <a:noFill/>
          <a:ln w="0">
            <a:noFill/>
          </a:ln>
        </p:spPr>
        <p:txBody>
          <a:bodyPr lIns="90000" rIns="90000" tIns="45000" bIns="45000" anchor="ctr">
            <a:noAutofit/>
          </a:bodyPr>
          <a:p>
            <a:pPr indent="0">
              <a:buNone/>
            </a:pPr>
            <a:endParaRPr b="1" lang="en-US" sz="4100" spc="-1" strike="noStrike">
              <a:solidFill>
                <a:schemeClr val="dk2"/>
              </a:solidFill>
              <a:latin typeface="Lucida Sans Unicode"/>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8" name="Content Placeholder 3" descr="Screenshot_20241001_180810_Gallery.jpg"/>
          <p:cNvPicPr/>
          <p:nvPr/>
        </p:nvPicPr>
        <p:blipFill>
          <a:blip r:embed="rId1"/>
          <a:stretch/>
        </p:blipFill>
        <p:spPr>
          <a:xfrm>
            <a:off x="1752480" y="1905120"/>
            <a:ext cx="5638320" cy="3504960"/>
          </a:xfrm>
          <a:prstGeom prst="rect">
            <a:avLst/>
          </a:prstGeom>
          <a:ln w="0">
            <a:noFill/>
          </a:ln>
        </p:spPr>
      </p:pic>
      <p:sp>
        <p:nvSpPr>
          <p:cNvPr id="149" name="PlaceHolder 1"/>
          <p:cNvSpPr>
            <a:spLocks noGrp="1"/>
          </p:cNvSpPr>
          <p:nvPr>
            <p:ph type="title"/>
          </p:nvPr>
        </p:nvSpPr>
        <p:spPr>
          <a:xfrm>
            <a:off x="457200" y="274680"/>
            <a:ext cx="8229240" cy="1142640"/>
          </a:xfrm>
          <a:prstGeom prst="rect">
            <a:avLst/>
          </a:prstGeom>
          <a:noFill/>
          <a:ln w="0">
            <a:noFill/>
          </a:ln>
        </p:spPr>
        <p:txBody>
          <a:bodyPr lIns="90000" rIns="90000" tIns="45000" bIns="45000" anchor="ctr">
            <a:noAutofit/>
          </a:bodyPr>
          <a:p>
            <a:pPr indent="0">
              <a:buNone/>
            </a:pPr>
            <a:endParaRPr b="1" lang="en-US" sz="4100" spc="-1" strike="noStrike">
              <a:solidFill>
                <a:schemeClr val="dk2"/>
              </a:solidFill>
              <a:latin typeface="Lucida Sans Unicode"/>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p:nvPr>
        </p:nvSpPr>
        <p:spPr>
          <a:xfrm>
            <a:off x="457200" y="1481400"/>
            <a:ext cx="8229240" cy="4525560"/>
          </a:xfrm>
          <a:prstGeom prst="rect">
            <a:avLst/>
          </a:prstGeom>
          <a:noFill/>
          <a:ln w="0">
            <a:noFill/>
          </a:ln>
        </p:spPr>
        <p:txBody>
          <a:bodyPr lIns="90000" rIns="90000" tIns="45000" bIns="45000" anchor="t">
            <a:noAutofit/>
          </a:bodyPr>
          <a:p>
            <a:pPr marL="109800" indent="0" algn="just">
              <a:lnSpc>
                <a:spcPct val="100000"/>
              </a:lnSpc>
              <a:spcBef>
                <a:spcPts val="400"/>
              </a:spcBef>
              <a:buNone/>
              <a:tabLst>
                <a:tab algn="l" pos="0"/>
              </a:tabLst>
            </a:pPr>
            <a:r>
              <a:rPr b="0" lang="en-US" sz="2600" spc="-1" strike="noStrike">
                <a:solidFill>
                  <a:schemeClr val="dk1"/>
                </a:solidFill>
                <a:latin typeface="Times New Roman"/>
              </a:rPr>
              <a:t>User interfaces for web searching typically include a search bar where users can enter their queries, and often a search button to initiate the search. Additionally, search results are displayed in a list format, with relevant information such as titles, snippets, and URLs. Filters and sorting options may also be provided to refine search results. Modern search interfaces often incorporate features like autocomplete suggestions, voice search, and visual search for enhanced user experience. Search engines like Google, Bing, and DuckDuckGo continually refine their interfaces to improve usability and relevance of results.</a:t>
            </a:r>
            <a:endParaRPr b="0" lang="en-US" sz="2600" spc="-1" strike="noStrike">
              <a:solidFill>
                <a:schemeClr val="dk1"/>
              </a:solidFill>
              <a:latin typeface="Lucida Sans Unicode"/>
            </a:endParaRPr>
          </a:p>
        </p:txBody>
      </p:sp>
      <p:sp>
        <p:nvSpPr>
          <p:cNvPr id="151" name="PlaceHolder 2"/>
          <p:cNvSpPr>
            <a:spLocks noGrp="1"/>
          </p:cNvSpPr>
          <p:nvPr>
            <p:ph type="title"/>
          </p:nvPr>
        </p:nvSpPr>
        <p:spPr>
          <a:xfrm>
            <a:off x="457200" y="274680"/>
            <a:ext cx="8229240" cy="1142640"/>
          </a:xfrm>
          <a:prstGeom prst="rect">
            <a:avLst/>
          </a:prstGeom>
          <a:noFill/>
          <a:ln w="0">
            <a:noFill/>
          </a:ln>
        </p:spPr>
        <p:txBody>
          <a:bodyPr lIns="90000" rIns="90000" tIns="45000" bIns="45000" anchor="ctr">
            <a:noAutofit/>
          </a:bodyPr>
          <a:p>
            <a:pPr indent="0" algn="ctr">
              <a:lnSpc>
                <a:spcPct val="100000"/>
              </a:lnSpc>
              <a:buNone/>
            </a:pPr>
            <a:r>
              <a:rPr b="1" lang="en-US" sz="4100" spc="-1" strike="noStrike">
                <a:solidFill>
                  <a:schemeClr val="dk2"/>
                </a:solidFill>
                <a:latin typeface="Times New Roman"/>
              </a:rPr>
              <a:t>User Interface</a:t>
            </a:r>
            <a:endParaRPr b="0" lang="en-US" sz="4100" spc="-1" strike="noStrike">
              <a:solidFill>
                <a:schemeClr val="dk1"/>
              </a:solidFill>
              <a:latin typeface="Lucida Sans Unicode"/>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p:nvPr>
        </p:nvSpPr>
        <p:spPr>
          <a:xfrm>
            <a:off x="457200" y="1481400"/>
            <a:ext cx="8229240" cy="4525560"/>
          </a:xfrm>
          <a:prstGeom prst="rect">
            <a:avLst/>
          </a:prstGeom>
          <a:noFill/>
          <a:ln w="0">
            <a:noFill/>
          </a:ln>
        </p:spPr>
        <p:txBody>
          <a:bodyPr lIns="90000" rIns="90000" tIns="45000" bIns="45000" anchor="t">
            <a:noAutofit/>
          </a:bodyPr>
          <a:p>
            <a:pPr marL="109800" indent="0" algn="just">
              <a:lnSpc>
                <a:spcPct val="100000"/>
              </a:lnSpc>
              <a:spcBef>
                <a:spcPts val="400"/>
              </a:spcBef>
              <a:buNone/>
              <a:tabLst>
                <a:tab algn="l" pos="0"/>
              </a:tabLst>
            </a:pPr>
            <a:r>
              <a:rPr b="0" lang="en-US" sz="2600" spc="-1" strike="noStrike">
                <a:solidFill>
                  <a:schemeClr val="dk1"/>
                </a:solidFill>
                <a:latin typeface="Times New Roman"/>
              </a:rPr>
              <a:t>Ranking in web searching refers to the order in which search engine results are displayed when you perform an online search. Search engines like Google use complex algorithms to determine the ranking of web pages based on various factors, including relevance, quality of content, keywords, backlinks, and user engagement. Websites that are deemed most relevant and trustworthy for a particular search query are typically displayed at the top of the search results, while less relevant or lower-quality websites are ranked lower. SEO (Search Engine Optimization) is the practice of optimizing a website to improve its ranking in search results.</a:t>
            </a:r>
            <a:endParaRPr b="0" lang="en-US" sz="2600" spc="-1" strike="noStrike">
              <a:solidFill>
                <a:schemeClr val="dk1"/>
              </a:solidFill>
              <a:latin typeface="Lucida Sans Unicode"/>
            </a:endParaRPr>
          </a:p>
        </p:txBody>
      </p:sp>
      <p:sp>
        <p:nvSpPr>
          <p:cNvPr id="153" name="PlaceHolder 2"/>
          <p:cNvSpPr>
            <a:spLocks noGrp="1"/>
          </p:cNvSpPr>
          <p:nvPr>
            <p:ph type="title"/>
          </p:nvPr>
        </p:nvSpPr>
        <p:spPr>
          <a:xfrm>
            <a:off x="457200" y="274680"/>
            <a:ext cx="8229240" cy="1142640"/>
          </a:xfrm>
          <a:prstGeom prst="rect">
            <a:avLst/>
          </a:prstGeom>
          <a:noFill/>
          <a:ln w="0">
            <a:noFill/>
          </a:ln>
        </p:spPr>
        <p:txBody>
          <a:bodyPr lIns="90000" rIns="90000" tIns="45000" bIns="45000" anchor="ctr">
            <a:noAutofit/>
          </a:bodyPr>
          <a:p>
            <a:pPr indent="0" algn="ctr">
              <a:lnSpc>
                <a:spcPct val="100000"/>
              </a:lnSpc>
              <a:buNone/>
            </a:pPr>
            <a:r>
              <a:rPr b="1" lang="en-US" sz="4100" spc="-1" strike="noStrike">
                <a:solidFill>
                  <a:schemeClr val="dk2"/>
                </a:solidFill>
                <a:latin typeface="Times New Roman"/>
              </a:rPr>
              <a:t>Ranking in Search Engine</a:t>
            </a:r>
            <a:endParaRPr b="0" lang="en-US" sz="4100" spc="-1" strike="noStrike">
              <a:solidFill>
                <a:schemeClr val="dk1"/>
              </a:solidFill>
              <a:latin typeface="Lucida Sans Unicode"/>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p:nvPr>
        </p:nvSpPr>
        <p:spPr>
          <a:xfrm>
            <a:off x="457200" y="1481400"/>
            <a:ext cx="8229240" cy="4525560"/>
          </a:xfrm>
          <a:prstGeom prst="rect">
            <a:avLst/>
          </a:prstGeom>
          <a:noFill/>
          <a:ln w="0">
            <a:noFill/>
          </a:ln>
        </p:spPr>
        <p:txBody>
          <a:bodyPr lIns="90000" rIns="90000" tIns="45000" bIns="45000" anchor="t">
            <a:noAutofit/>
          </a:bodyPr>
          <a:p>
            <a:pPr marL="365760" indent="-255960">
              <a:lnSpc>
                <a:spcPct val="100000"/>
              </a:lnSpc>
              <a:spcBef>
                <a:spcPts val="400"/>
              </a:spcBef>
              <a:buClr>
                <a:srgbClr val="2da2bf"/>
              </a:buClr>
              <a:buSzPct val="68000"/>
              <a:buFont typeface="Arial"/>
              <a:buChar char="•"/>
            </a:pPr>
            <a:r>
              <a:rPr b="0" lang="en-US" sz="2700" spc="-1" strike="noStrike">
                <a:solidFill>
                  <a:schemeClr val="dk1"/>
                </a:solidFill>
                <a:latin typeface="Times New Roman"/>
              </a:rPr>
              <a:t>Creating a suitable evaluation process that enable assessing a ranking’s effectiveness in term of its relevance to users.</a:t>
            </a:r>
            <a:endParaRPr b="0" lang="en-US" sz="2700" spc="-1" strike="noStrike">
              <a:solidFill>
                <a:schemeClr val="dk1"/>
              </a:solidFill>
              <a:latin typeface="Lucida Sans Unicode"/>
            </a:endParaRPr>
          </a:p>
          <a:p>
            <a:pPr marL="365760" indent="-255960">
              <a:lnSpc>
                <a:spcPct val="100000"/>
              </a:lnSpc>
              <a:spcBef>
                <a:spcPts val="400"/>
              </a:spcBef>
              <a:buClr>
                <a:srgbClr val="2da2bf"/>
              </a:buClr>
              <a:buSzPct val="68000"/>
              <a:buFont typeface="Arial"/>
              <a:buChar char="•"/>
            </a:pPr>
            <a:r>
              <a:rPr b="0" lang="en-US" sz="2700" spc="-1" strike="noStrike">
                <a:solidFill>
                  <a:schemeClr val="dk1"/>
                </a:solidFill>
                <a:latin typeface="Times New Roman"/>
              </a:rPr>
              <a:t>Finding good quality content on the Web.</a:t>
            </a:r>
            <a:endParaRPr b="0" lang="en-US" sz="2700" spc="-1" strike="noStrike">
              <a:solidFill>
                <a:schemeClr val="dk1"/>
              </a:solidFill>
              <a:latin typeface="Lucida Sans Unicode"/>
            </a:endParaRPr>
          </a:p>
          <a:p>
            <a:pPr marL="365760" indent="-255960">
              <a:lnSpc>
                <a:spcPct val="100000"/>
              </a:lnSpc>
              <a:spcBef>
                <a:spcPts val="400"/>
              </a:spcBef>
              <a:buClr>
                <a:srgbClr val="2da2bf"/>
              </a:buClr>
              <a:buSzPct val="68000"/>
              <a:buFont typeface="Arial"/>
              <a:buChar char="•"/>
            </a:pPr>
            <a:r>
              <a:rPr b="0" lang="en-US" sz="2700" spc="-1" strike="noStrike">
                <a:solidFill>
                  <a:schemeClr val="dk1"/>
                </a:solidFill>
                <a:latin typeface="Times New Roman"/>
              </a:rPr>
              <a:t>Defining the ranking function and computing it.</a:t>
            </a:r>
            <a:endParaRPr b="0" lang="en-US" sz="2700" spc="-1" strike="noStrike">
              <a:solidFill>
                <a:schemeClr val="dk1"/>
              </a:solidFill>
              <a:latin typeface="Lucida Sans Unicode"/>
            </a:endParaRPr>
          </a:p>
          <a:p>
            <a:pPr indent="0">
              <a:lnSpc>
                <a:spcPct val="100000"/>
              </a:lnSpc>
              <a:spcBef>
                <a:spcPts val="400"/>
              </a:spcBef>
              <a:buNone/>
            </a:pPr>
            <a:endParaRPr b="0" lang="en-US" sz="2700" spc="-1" strike="noStrike">
              <a:solidFill>
                <a:schemeClr val="dk1"/>
              </a:solidFill>
              <a:latin typeface="Lucida Sans Unicode"/>
            </a:endParaRPr>
          </a:p>
        </p:txBody>
      </p:sp>
      <p:sp>
        <p:nvSpPr>
          <p:cNvPr id="155" name="PlaceHolder 2"/>
          <p:cNvSpPr>
            <a:spLocks noGrp="1"/>
          </p:cNvSpPr>
          <p:nvPr>
            <p:ph type="title"/>
          </p:nvPr>
        </p:nvSpPr>
        <p:spPr>
          <a:xfrm>
            <a:off x="457200" y="274680"/>
            <a:ext cx="8229240" cy="1142640"/>
          </a:xfrm>
          <a:prstGeom prst="rect">
            <a:avLst/>
          </a:prstGeom>
          <a:noFill/>
          <a:ln w="0">
            <a:noFill/>
          </a:ln>
        </p:spPr>
        <p:txBody>
          <a:bodyPr lIns="90000" rIns="90000" tIns="45000" bIns="45000" anchor="ctr">
            <a:noAutofit/>
          </a:bodyPr>
          <a:p>
            <a:pPr indent="0" algn="ctr">
              <a:lnSpc>
                <a:spcPct val="100000"/>
              </a:lnSpc>
              <a:buNone/>
            </a:pPr>
            <a:r>
              <a:rPr b="1" lang="en-US" sz="4100" spc="-1" strike="noStrike">
                <a:solidFill>
                  <a:schemeClr val="dk2"/>
                </a:solidFill>
                <a:latin typeface="Times New Roman"/>
              </a:rPr>
              <a:t>Challenges in Ranking</a:t>
            </a:r>
            <a:endParaRPr b="0" lang="en-US" sz="4100" spc="-1" strike="noStrike">
              <a:solidFill>
                <a:schemeClr val="dk1"/>
              </a:solidFill>
              <a:latin typeface="Lucida Sans Unicode"/>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p:nvPr>
        </p:nvSpPr>
        <p:spPr>
          <a:xfrm>
            <a:off x="457200" y="1481400"/>
            <a:ext cx="8229240" cy="4525560"/>
          </a:xfrm>
          <a:prstGeom prst="rect">
            <a:avLst/>
          </a:prstGeom>
          <a:noFill/>
          <a:ln w="0">
            <a:noFill/>
          </a:ln>
        </p:spPr>
        <p:txBody>
          <a:bodyPr lIns="90000" rIns="90000" tIns="45000" bIns="45000" anchor="t">
            <a:normAutofit/>
          </a:bodyPr>
          <a:p>
            <a:pPr marL="109800" indent="0">
              <a:lnSpc>
                <a:spcPct val="100000"/>
              </a:lnSpc>
              <a:spcBef>
                <a:spcPts val="400"/>
              </a:spcBef>
              <a:buNone/>
              <a:tabLst>
                <a:tab algn="l" pos="0"/>
              </a:tabLst>
            </a:pPr>
            <a:r>
              <a:rPr b="0" lang="en-US" sz="2700" spc="-1" strike="noStrike">
                <a:solidFill>
                  <a:schemeClr val="dk1"/>
                </a:solidFill>
                <a:latin typeface="Lucida Sans Unicode"/>
              </a:rPr>
              <a:t>• </a:t>
            </a:r>
            <a:r>
              <a:rPr b="0" lang="en-US" sz="2700" spc="-1" strike="noStrike">
                <a:solidFill>
                  <a:schemeClr val="dk1"/>
                </a:solidFill>
                <a:latin typeface="Times New Roman"/>
              </a:rPr>
              <a:t>Part of Google’s ranking algorithm </a:t>
            </a:r>
            <a:endParaRPr b="0" lang="en-US" sz="27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700" spc="-1" strike="noStrike">
                <a:solidFill>
                  <a:schemeClr val="dk1"/>
                </a:solidFill>
                <a:latin typeface="Times New Roman"/>
              </a:rPr>
              <a:t>• </a:t>
            </a:r>
            <a:r>
              <a:rPr b="0" lang="en-US" sz="2700" spc="-1" strike="noStrike">
                <a:solidFill>
                  <a:schemeClr val="dk1"/>
                </a:solidFill>
                <a:latin typeface="Times New Roman"/>
              </a:rPr>
              <a:t>Simulates a user navigating randomly in the Web </a:t>
            </a:r>
            <a:endParaRPr b="0" lang="en-US" sz="27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700" spc="-1" strike="noStrike">
                <a:solidFill>
                  <a:schemeClr val="dk1"/>
                </a:solidFill>
                <a:latin typeface="Times New Roman"/>
              </a:rPr>
              <a:t> – </a:t>
            </a:r>
            <a:r>
              <a:rPr b="0" lang="en-US" sz="2700" spc="-1" strike="noStrike">
                <a:solidFill>
                  <a:schemeClr val="dk1"/>
                </a:solidFill>
                <a:latin typeface="Times New Roman"/>
              </a:rPr>
              <a:t>the user jumps to a random page with           probability q or </a:t>
            </a:r>
            <a:endParaRPr b="0" lang="en-US" sz="27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700" spc="-1" strike="noStrike">
                <a:solidFill>
                  <a:schemeClr val="dk1"/>
                </a:solidFill>
                <a:latin typeface="Times New Roman"/>
              </a:rPr>
              <a:t> – </a:t>
            </a:r>
            <a:r>
              <a:rPr b="0" lang="en-US" sz="2700" spc="-1" strike="noStrike">
                <a:solidFill>
                  <a:schemeClr val="dk1"/>
                </a:solidFill>
                <a:latin typeface="Times New Roman"/>
              </a:rPr>
              <a:t>follows a random hyperlink (on the current page) with probability 1-q </a:t>
            </a:r>
            <a:endParaRPr b="0" lang="en-US" sz="27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700" spc="-1" strike="noStrike">
                <a:solidFill>
                  <a:schemeClr val="dk1"/>
                </a:solidFill>
                <a:latin typeface="Times New Roman"/>
              </a:rPr>
              <a:t>• </a:t>
            </a:r>
            <a:r>
              <a:rPr b="0" lang="en-US" sz="2700" spc="-1" strike="noStrike">
                <a:solidFill>
                  <a:schemeClr val="dk1"/>
                </a:solidFill>
                <a:latin typeface="Times New Roman"/>
              </a:rPr>
              <a:t>This user never goes back to a previously visited page following an already traversed hyperlink backwards </a:t>
            </a:r>
            <a:endParaRPr b="0" lang="en-US" sz="27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700" spc="-1" strike="noStrike">
                <a:solidFill>
                  <a:schemeClr val="dk1"/>
                </a:solidFill>
                <a:latin typeface="Times New Roman"/>
              </a:rPr>
              <a:t>• </a:t>
            </a:r>
            <a:r>
              <a:rPr b="0" lang="en-US" sz="2700" spc="-1" strike="noStrike">
                <a:solidFill>
                  <a:schemeClr val="dk1"/>
                </a:solidFill>
                <a:latin typeface="Times New Roman"/>
              </a:rPr>
              <a:t>The probability of being in each page can be computed -&gt; the value is used to estimate the quality of the page </a:t>
            </a:r>
            <a:endParaRPr b="0" lang="en-US" sz="2700" spc="-1" strike="noStrike">
              <a:solidFill>
                <a:schemeClr val="dk1"/>
              </a:solidFill>
              <a:latin typeface="Lucida Sans Unicode"/>
            </a:endParaRPr>
          </a:p>
        </p:txBody>
      </p:sp>
      <p:sp>
        <p:nvSpPr>
          <p:cNvPr id="157" name="PlaceHolder 2"/>
          <p:cNvSpPr>
            <a:spLocks noGrp="1"/>
          </p:cNvSpPr>
          <p:nvPr>
            <p:ph type="title"/>
          </p:nvPr>
        </p:nvSpPr>
        <p:spPr>
          <a:xfrm>
            <a:off x="457200" y="274680"/>
            <a:ext cx="8229240" cy="1142640"/>
          </a:xfrm>
          <a:prstGeom prst="rect">
            <a:avLst/>
          </a:prstGeom>
          <a:noFill/>
          <a:ln w="0">
            <a:noFill/>
          </a:ln>
        </p:spPr>
        <p:txBody>
          <a:bodyPr lIns="90000" rIns="90000" tIns="45000" bIns="45000" anchor="ctr">
            <a:noAutofit/>
          </a:bodyPr>
          <a:p>
            <a:pPr indent="0" algn="ctr">
              <a:lnSpc>
                <a:spcPct val="100000"/>
              </a:lnSpc>
              <a:buNone/>
            </a:pPr>
            <a:r>
              <a:rPr b="1" lang="en-US" sz="4100" spc="-1" strike="noStrike">
                <a:solidFill>
                  <a:schemeClr val="dk2"/>
                </a:solidFill>
                <a:latin typeface="Times New Roman"/>
              </a:rPr>
              <a:t>Page Rank</a:t>
            </a:r>
            <a:endParaRPr b="0" lang="en-US" sz="4100" spc="-1" strike="noStrike">
              <a:solidFill>
                <a:schemeClr val="dk1"/>
              </a:solidFill>
              <a:latin typeface="Lucida Sans Unicode"/>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8" name="Content Placeholder 3" descr="20241001_130810.jpg"/>
          <p:cNvPicPr/>
          <p:nvPr/>
        </p:nvPicPr>
        <p:blipFill>
          <a:blip r:embed="rId1"/>
          <a:stretch/>
        </p:blipFill>
        <p:spPr>
          <a:xfrm rot="16200000">
            <a:off x="2580120" y="1481400"/>
            <a:ext cx="3983400" cy="4525560"/>
          </a:xfrm>
          <a:prstGeom prst="rect">
            <a:avLst/>
          </a:prstGeom>
          <a:ln w="0">
            <a:noFill/>
          </a:ln>
        </p:spPr>
      </p:pic>
      <p:sp>
        <p:nvSpPr>
          <p:cNvPr id="159" name="PlaceHolder 1"/>
          <p:cNvSpPr>
            <a:spLocks noGrp="1"/>
          </p:cNvSpPr>
          <p:nvPr>
            <p:ph type="title"/>
          </p:nvPr>
        </p:nvSpPr>
        <p:spPr>
          <a:xfrm>
            <a:off x="457200" y="274680"/>
            <a:ext cx="8229240" cy="1142640"/>
          </a:xfrm>
          <a:prstGeom prst="rect">
            <a:avLst/>
          </a:prstGeom>
          <a:noFill/>
          <a:ln w="0">
            <a:noFill/>
          </a:ln>
        </p:spPr>
        <p:txBody>
          <a:bodyPr lIns="90000" rIns="90000" tIns="45000" bIns="45000" anchor="ctr">
            <a:noAutofit/>
          </a:bodyPr>
          <a:p>
            <a:pPr indent="0">
              <a:buNone/>
            </a:pPr>
            <a:endParaRPr b="1" lang="en-US" sz="4100" spc="-1" strike="noStrike">
              <a:solidFill>
                <a:schemeClr val="dk2"/>
              </a:solidFill>
              <a:latin typeface="Lucida Sans Unicode"/>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p:nvPr>
        </p:nvSpPr>
        <p:spPr>
          <a:xfrm>
            <a:off x="457200" y="1481400"/>
            <a:ext cx="8229240" cy="4525560"/>
          </a:xfrm>
          <a:prstGeom prst="rect">
            <a:avLst/>
          </a:prstGeom>
          <a:noFill/>
          <a:ln w="0">
            <a:noFill/>
          </a:ln>
        </p:spPr>
        <p:txBody>
          <a:bodyPr lIns="90000" rIns="90000" tIns="45000" bIns="45000" anchor="t">
            <a:noAutofit/>
          </a:bodyPr>
          <a:p>
            <a:pPr marL="109800" indent="0" algn="just">
              <a:lnSpc>
                <a:spcPct val="100000"/>
              </a:lnSpc>
              <a:spcBef>
                <a:spcPts val="400"/>
              </a:spcBef>
              <a:buNone/>
              <a:tabLst>
                <a:tab algn="l" pos="0"/>
              </a:tabLst>
            </a:pPr>
            <a:r>
              <a:rPr b="0" lang="en-US" sz="2600" spc="-1" strike="noStrike">
                <a:solidFill>
                  <a:schemeClr val="dk1"/>
                </a:solidFill>
                <a:latin typeface="Times New Roman"/>
              </a:rPr>
              <a:t>Web crawling is the process by which automated bots, known as web crawlers or spiders, systematically browse the internet to index and gather information from websites. These crawlers navigate through web pages, following links from one page to another, and collecting data such as text, images, and links. Web crawling is an essential part of search engines like Google, as it enables them to build a searchable index of web content, making it possible for users to find relevant information when they perform online searches. Web crawlers are also used for various other purposes, including data mining, content scraping, and website monitoring.</a:t>
            </a:r>
            <a:endParaRPr b="0" lang="en-US" sz="2600" spc="-1" strike="noStrike">
              <a:solidFill>
                <a:schemeClr val="dk1"/>
              </a:solidFill>
              <a:latin typeface="Lucida Sans Unicode"/>
            </a:endParaRPr>
          </a:p>
        </p:txBody>
      </p:sp>
      <p:sp>
        <p:nvSpPr>
          <p:cNvPr id="161" name="PlaceHolder 2"/>
          <p:cNvSpPr>
            <a:spLocks noGrp="1"/>
          </p:cNvSpPr>
          <p:nvPr>
            <p:ph type="title"/>
          </p:nvPr>
        </p:nvSpPr>
        <p:spPr>
          <a:xfrm>
            <a:off x="457200" y="274680"/>
            <a:ext cx="8229240" cy="1142640"/>
          </a:xfrm>
          <a:prstGeom prst="rect">
            <a:avLst/>
          </a:prstGeom>
          <a:noFill/>
          <a:ln w="0">
            <a:noFill/>
          </a:ln>
        </p:spPr>
        <p:txBody>
          <a:bodyPr lIns="90000" rIns="90000" tIns="45000" bIns="45000" anchor="ctr">
            <a:noAutofit/>
          </a:bodyPr>
          <a:p>
            <a:pPr indent="0" algn="ctr">
              <a:lnSpc>
                <a:spcPct val="100000"/>
              </a:lnSpc>
              <a:buNone/>
            </a:pPr>
            <a:r>
              <a:rPr b="1" lang="en-US" sz="4100" spc="-1" strike="noStrike">
                <a:solidFill>
                  <a:schemeClr val="dk2"/>
                </a:solidFill>
                <a:latin typeface="Times New Roman"/>
              </a:rPr>
              <a:t>Web Crawling</a:t>
            </a:r>
            <a:endParaRPr b="0" lang="en-US" sz="4100" spc="-1" strike="noStrike">
              <a:solidFill>
                <a:schemeClr val="dk1"/>
              </a:solidFill>
              <a:latin typeface="Lucida Sans Unicode"/>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p:nvPr>
        </p:nvSpPr>
        <p:spPr>
          <a:xfrm>
            <a:off x="457200" y="1481400"/>
            <a:ext cx="8229240" cy="4525560"/>
          </a:xfrm>
          <a:prstGeom prst="rect">
            <a:avLst/>
          </a:prstGeom>
          <a:noFill/>
          <a:ln w="0">
            <a:noFill/>
          </a:ln>
        </p:spPr>
        <p:txBody>
          <a:bodyPr lIns="90000" rIns="90000" tIns="45000" bIns="45000" anchor="t">
            <a:noAutofit/>
          </a:bodyPr>
          <a:p>
            <a:pPr marL="109800" indent="0" algn="just">
              <a:lnSpc>
                <a:spcPct val="100000"/>
              </a:lnSpc>
              <a:spcBef>
                <a:spcPts val="400"/>
              </a:spcBef>
              <a:buNone/>
              <a:tabLst>
                <a:tab algn="l" pos="0"/>
              </a:tabLst>
            </a:pPr>
            <a:r>
              <a:rPr b="0" lang="en-US" sz="2700" spc="-1" strike="noStrike">
                <a:solidFill>
                  <a:schemeClr val="dk1"/>
                </a:solidFill>
                <a:latin typeface="Times New Roman"/>
              </a:rPr>
              <a:t>A web search engine is a software system designed to search for information on the World Wide Web. The search results are generally presented in a line of results often referred to as search engine results pages (SEROs). The information may be a mix of web pages, images, and other types of files. Some search engines also mine data available in databases or open directories.</a:t>
            </a:r>
            <a:endParaRPr b="0" lang="en-US" sz="2700" spc="-1" strike="noStrike">
              <a:solidFill>
                <a:schemeClr val="dk1"/>
              </a:solidFill>
              <a:latin typeface="Lucida Sans Unicode"/>
            </a:endParaRPr>
          </a:p>
        </p:txBody>
      </p:sp>
      <p:sp>
        <p:nvSpPr>
          <p:cNvPr id="127" name="PlaceHolder 2"/>
          <p:cNvSpPr>
            <a:spLocks noGrp="1"/>
          </p:cNvSpPr>
          <p:nvPr>
            <p:ph type="title"/>
          </p:nvPr>
        </p:nvSpPr>
        <p:spPr>
          <a:xfrm>
            <a:off x="457200" y="274680"/>
            <a:ext cx="8229240" cy="1142640"/>
          </a:xfrm>
          <a:prstGeom prst="rect">
            <a:avLst/>
          </a:prstGeom>
          <a:noFill/>
          <a:ln w="0">
            <a:noFill/>
          </a:ln>
        </p:spPr>
        <p:txBody>
          <a:bodyPr lIns="90000" rIns="90000" tIns="45000" bIns="45000" anchor="ctr">
            <a:noAutofit/>
          </a:bodyPr>
          <a:p>
            <a:pPr indent="0" algn="ctr">
              <a:lnSpc>
                <a:spcPct val="100000"/>
              </a:lnSpc>
              <a:buNone/>
            </a:pPr>
            <a:r>
              <a:rPr b="1" lang="en-US" sz="4100" spc="-1" strike="noStrike">
                <a:solidFill>
                  <a:schemeClr val="dk2"/>
                </a:solidFill>
                <a:latin typeface="Times New Roman"/>
              </a:rPr>
              <a:t>Introduction</a:t>
            </a:r>
            <a:endParaRPr b="0" lang="en-US" sz="4100" spc="-1" strike="noStrike">
              <a:solidFill>
                <a:schemeClr val="dk1"/>
              </a:solidFill>
              <a:latin typeface="Lucida Sans Unicode"/>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2" name="Content Placeholder 3" descr="20241001_130821.jpg"/>
          <p:cNvPicPr/>
          <p:nvPr/>
        </p:nvPicPr>
        <p:blipFill>
          <a:blip r:embed="rId1"/>
          <a:stretch/>
        </p:blipFill>
        <p:spPr>
          <a:xfrm>
            <a:off x="1357200" y="1481040"/>
            <a:ext cx="6429600" cy="4525560"/>
          </a:xfrm>
          <a:prstGeom prst="rect">
            <a:avLst/>
          </a:prstGeom>
          <a:ln w="0">
            <a:noFill/>
          </a:ln>
        </p:spPr>
      </p:pic>
      <p:sp>
        <p:nvSpPr>
          <p:cNvPr id="163" name="PlaceHolder 1"/>
          <p:cNvSpPr>
            <a:spLocks noGrp="1"/>
          </p:cNvSpPr>
          <p:nvPr>
            <p:ph type="title"/>
          </p:nvPr>
        </p:nvSpPr>
        <p:spPr>
          <a:xfrm>
            <a:off x="457200" y="274680"/>
            <a:ext cx="8229240" cy="1142640"/>
          </a:xfrm>
          <a:prstGeom prst="rect">
            <a:avLst/>
          </a:prstGeom>
          <a:noFill/>
          <a:ln w="0">
            <a:noFill/>
          </a:ln>
        </p:spPr>
        <p:txBody>
          <a:bodyPr lIns="90000" rIns="90000" tIns="45000" bIns="45000" anchor="ctr">
            <a:noAutofit/>
          </a:bodyPr>
          <a:p>
            <a:pPr indent="0">
              <a:buNone/>
            </a:pPr>
            <a:endParaRPr b="1" lang="en-US" sz="4100" spc="-1" strike="noStrike">
              <a:solidFill>
                <a:schemeClr val="dk2"/>
              </a:solidFill>
              <a:latin typeface="Lucida Sans Unicode"/>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p:nvPr>
        </p:nvSpPr>
        <p:spPr>
          <a:xfrm>
            <a:off x="457200" y="1481400"/>
            <a:ext cx="8229240" cy="4525560"/>
          </a:xfrm>
          <a:prstGeom prst="rect">
            <a:avLst/>
          </a:prstGeom>
          <a:noFill/>
          <a:ln w="0">
            <a:noFill/>
          </a:ln>
        </p:spPr>
        <p:txBody>
          <a:bodyPr lIns="90000" rIns="90000" tIns="45000" bIns="45000" anchor="t">
            <a:noAutofit/>
          </a:bodyPr>
          <a:p>
            <a:pPr marL="109800" indent="0">
              <a:lnSpc>
                <a:spcPct val="100000"/>
              </a:lnSpc>
              <a:spcBef>
                <a:spcPts val="400"/>
              </a:spcBef>
              <a:buNone/>
              <a:tabLst>
                <a:tab algn="l" pos="0"/>
              </a:tabLst>
            </a:pPr>
            <a:r>
              <a:rPr b="0" lang="en-US" sz="2700" spc="-1" strike="noStrike">
                <a:solidFill>
                  <a:schemeClr val="dk1"/>
                </a:solidFill>
                <a:latin typeface="Times New Roman"/>
              </a:rPr>
              <a:t>Crawling web pages using URLs:</a:t>
            </a:r>
            <a:endParaRPr b="0" lang="en-US" sz="2700" spc="-1" strike="noStrike">
              <a:solidFill>
                <a:schemeClr val="dk1"/>
              </a:solidFill>
              <a:latin typeface="Lucida Sans Unicode"/>
            </a:endParaRPr>
          </a:p>
          <a:p>
            <a:pPr marL="109800" indent="0">
              <a:lnSpc>
                <a:spcPct val="100000"/>
              </a:lnSpc>
              <a:spcBef>
                <a:spcPts val="400"/>
              </a:spcBef>
              <a:buNone/>
              <a:tabLst>
                <a:tab algn="l" pos="0"/>
              </a:tabLst>
            </a:pPr>
            <a:r>
              <a:rPr b="0" lang="en-US" sz="2700" spc="-1" strike="noStrike">
                <a:solidFill>
                  <a:schemeClr val="dk1"/>
                </a:solidFill>
                <a:latin typeface="Times New Roman"/>
              </a:rPr>
              <a:t>1. Collect a list of URLs.</a:t>
            </a:r>
            <a:endParaRPr b="0" lang="en-US" sz="2700" spc="-1" strike="noStrike">
              <a:solidFill>
                <a:schemeClr val="dk1"/>
              </a:solidFill>
              <a:latin typeface="Lucida Sans Unicode"/>
            </a:endParaRPr>
          </a:p>
          <a:p>
            <a:pPr marL="109800" indent="0">
              <a:lnSpc>
                <a:spcPct val="100000"/>
              </a:lnSpc>
              <a:spcBef>
                <a:spcPts val="400"/>
              </a:spcBef>
              <a:buNone/>
              <a:tabLst>
                <a:tab algn="l" pos="0"/>
              </a:tabLst>
            </a:pPr>
            <a:r>
              <a:rPr b="0" lang="en-US" sz="2700" spc="-1" strike="noStrike">
                <a:solidFill>
                  <a:schemeClr val="dk1"/>
                </a:solidFill>
                <a:latin typeface="Times New Roman"/>
              </a:rPr>
              <a:t>2. Send HTTP requests to each URL.</a:t>
            </a:r>
            <a:endParaRPr b="0" lang="en-US" sz="2700" spc="-1" strike="noStrike">
              <a:solidFill>
                <a:schemeClr val="dk1"/>
              </a:solidFill>
              <a:latin typeface="Lucida Sans Unicode"/>
            </a:endParaRPr>
          </a:p>
          <a:p>
            <a:pPr marL="109800" indent="0">
              <a:lnSpc>
                <a:spcPct val="100000"/>
              </a:lnSpc>
              <a:spcBef>
                <a:spcPts val="400"/>
              </a:spcBef>
              <a:buNone/>
              <a:tabLst>
                <a:tab algn="l" pos="0"/>
              </a:tabLst>
            </a:pPr>
            <a:r>
              <a:rPr b="0" lang="en-US" sz="2700" spc="-1" strike="noStrike">
                <a:solidFill>
                  <a:schemeClr val="dk1"/>
                </a:solidFill>
                <a:latin typeface="Times New Roman"/>
              </a:rPr>
              <a:t>3. Parse HTML content.</a:t>
            </a:r>
            <a:endParaRPr b="0" lang="en-US" sz="2700" spc="-1" strike="noStrike">
              <a:solidFill>
                <a:schemeClr val="dk1"/>
              </a:solidFill>
              <a:latin typeface="Lucida Sans Unicode"/>
            </a:endParaRPr>
          </a:p>
          <a:p>
            <a:pPr marL="109800" indent="0">
              <a:lnSpc>
                <a:spcPct val="100000"/>
              </a:lnSpc>
              <a:spcBef>
                <a:spcPts val="400"/>
              </a:spcBef>
              <a:buNone/>
              <a:tabLst>
                <a:tab algn="l" pos="0"/>
              </a:tabLst>
            </a:pPr>
            <a:r>
              <a:rPr b="0" lang="en-US" sz="2700" spc="-1" strike="noStrike">
                <a:solidFill>
                  <a:schemeClr val="dk1"/>
                </a:solidFill>
                <a:latin typeface="Times New Roman"/>
              </a:rPr>
              <a:t>4. Extract desired data.</a:t>
            </a:r>
            <a:endParaRPr b="0" lang="en-US" sz="2700" spc="-1" strike="noStrike">
              <a:solidFill>
                <a:schemeClr val="dk1"/>
              </a:solidFill>
              <a:latin typeface="Lucida Sans Unicode"/>
            </a:endParaRPr>
          </a:p>
          <a:p>
            <a:pPr marL="109800" indent="0">
              <a:lnSpc>
                <a:spcPct val="100000"/>
              </a:lnSpc>
              <a:spcBef>
                <a:spcPts val="400"/>
              </a:spcBef>
              <a:buNone/>
              <a:tabLst>
                <a:tab algn="l" pos="0"/>
              </a:tabLst>
            </a:pPr>
            <a:r>
              <a:rPr b="0" lang="en-US" sz="2700" spc="-1" strike="noStrike">
                <a:solidFill>
                  <a:schemeClr val="dk1"/>
                </a:solidFill>
                <a:latin typeface="Times New Roman"/>
              </a:rPr>
              <a:t>5. Follow links if needed.</a:t>
            </a:r>
            <a:endParaRPr b="0" lang="en-US" sz="2700" spc="-1" strike="noStrike">
              <a:solidFill>
                <a:schemeClr val="dk1"/>
              </a:solidFill>
              <a:latin typeface="Lucida Sans Unicode"/>
            </a:endParaRPr>
          </a:p>
          <a:p>
            <a:pPr marL="109800" indent="0">
              <a:lnSpc>
                <a:spcPct val="100000"/>
              </a:lnSpc>
              <a:spcBef>
                <a:spcPts val="400"/>
              </a:spcBef>
              <a:buNone/>
              <a:tabLst>
                <a:tab algn="l" pos="0"/>
              </a:tabLst>
            </a:pPr>
            <a:r>
              <a:rPr b="0" lang="en-US" sz="2700" spc="-1" strike="noStrike">
                <a:solidFill>
                  <a:schemeClr val="dk1"/>
                </a:solidFill>
                <a:latin typeface="Times New Roman"/>
              </a:rPr>
              <a:t>6. Store data.</a:t>
            </a:r>
            <a:endParaRPr b="0" lang="en-US" sz="2700" spc="-1" strike="noStrike">
              <a:solidFill>
                <a:schemeClr val="dk1"/>
              </a:solidFill>
              <a:latin typeface="Lucida Sans Unicode"/>
            </a:endParaRPr>
          </a:p>
          <a:p>
            <a:pPr marL="109800" indent="0">
              <a:lnSpc>
                <a:spcPct val="100000"/>
              </a:lnSpc>
              <a:spcBef>
                <a:spcPts val="400"/>
              </a:spcBef>
              <a:buNone/>
              <a:tabLst>
                <a:tab algn="l" pos="0"/>
              </a:tabLst>
            </a:pPr>
            <a:r>
              <a:rPr b="0" lang="en-US" sz="2700" spc="-1" strike="noStrike">
                <a:solidFill>
                  <a:schemeClr val="dk1"/>
                </a:solidFill>
                <a:latin typeface="Times New Roman"/>
              </a:rPr>
              <a:t>7. Implement throttling and respect robots.txt.</a:t>
            </a:r>
            <a:endParaRPr b="0" lang="en-US" sz="2700" spc="-1" strike="noStrike">
              <a:solidFill>
                <a:schemeClr val="dk1"/>
              </a:solidFill>
              <a:latin typeface="Lucida Sans Unicode"/>
            </a:endParaRPr>
          </a:p>
          <a:p>
            <a:pPr marL="109800" indent="0">
              <a:lnSpc>
                <a:spcPct val="100000"/>
              </a:lnSpc>
              <a:spcBef>
                <a:spcPts val="400"/>
              </a:spcBef>
              <a:buNone/>
              <a:tabLst>
                <a:tab algn="l" pos="0"/>
              </a:tabLst>
            </a:pPr>
            <a:r>
              <a:rPr b="0" lang="en-US" sz="2700" spc="-1" strike="noStrike">
                <a:solidFill>
                  <a:schemeClr val="dk1"/>
                </a:solidFill>
                <a:latin typeface="Times New Roman"/>
              </a:rPr>
              <a:t>8. Ensure ethical and legal scraping.</a:t>
            </a:r>
            <a:endParaRPr b="0" lang="en-US" sz="2700" spc="-1" strike="noStrike">
              <a:solidFill>
                <a:schemeClr val="dk1"/>
              </a:solidFill>
              <a:latin typeface="Lucida Sans Unicode"/>
            </a:endParaRPr>
          </a:p>
        </p:txBody>
      </p:sp>
      <p:sp>
        <p:nvSpPr>
          <p:cNvPr id="165" name="PlaceHolder 2"/>
          <p:cNvSpPr>
            <a:spLocks noGrp="1"/>
          </p:cNvSpPr>
          <p:nvPr>
            <p:ph type="title"/>
          </p:nvPr>
        </p:nvSpPr>
        <p:spPr>
          <a:xfrm>
            <a:off x="457200" y="274680"/>
            <a:ext cx="8229240" cy="1142640"/>
          </a:xfrm>
          <a:prstGeom prst="rect">
            <a:avLst/>
          </a:prstGeom>
          <a:noFill/>
          <a:ln w="0">
            <a:noFill/>
          </a:ln>
        </p:spPr>
        <p:txBody>
          <a:bodyPr lIns="90000" rIns="90000" tIns="45000" bIns="45000" anchor="ctr">
            <a:noAutofit/>
          </a:bodyPr>
          <a:p>
            <a:pPr indent="0">
              <a:buNone/>
            </a:pPr>
            <a:endParaRPr b="1" lang="en-US" sz="4100" spc="-1" strike="noStrike">
              <a:solidFill>
                <a:schemeClr val="dk2"/>
              </a:solidFill>
              <a:latin typeface="Lucida Sans Unicode"/>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p:nvPr>
        </p:nvSpPr>
        <p:spPr>
          <a:xfrm>
            <a:off x="457200" y="1481400"/>
            <a:ext cx="8229240" cy="4525560"/>
          </a:xfrm>
          <a:prstGeom prst="rect">
            <a:avLst/>
          </a:prstGeom>
          <a:noFill/>
          <a:ln w="0">
            <a:noFill/>
          </a:ln>
        </p:spPr>
        <p:txBody>
          <a:bodyPr lIns="90000" rIns="90000" tIns="45000" bIns="45000" anchor="t">
            <a:noAutofit/>
          </a:bodyPr>
          <a:p>
            <a:pPr marL="109800" indent="0" algn="just">
              <a:lnSpc>
                <a:spcPct val="100000"/>
              </a:lnSpc>
              <a:spcBef>
                <a:spcPts val="400"/>
              </a:spcBef>
              <a:buNone/>
              <a:tabLst>
                <a:tab algn="l" pos="0"/>
              </a:tabLst>
            </a:pPr>
            <a:r>
              <a:rPr b="0" lang="en-US" sz="2500" spc="-1" strike="noStrike">
                <a:solidFill>
                  <a:schemeClr val="dk1"/>
                </a:solidFill>
                <a:latin typeface="Times New Roman"/>
              </a:rPr>
              <a:t>Indices and inverted files are essential for enabling efficient and fast web searching, as they allow search engines to sift through vast amounts of web content and provide users with relevant results.</a:t>
            </a:r>
            <a:endParaRPr b="0" lang="en-US" sz="25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500" spc="-1" strike="noStrike">
                <a:solidFill>
                  <a:schemeClr val="dk1"/>
                </a:solidFill>
                <a:latin typeface="Times New Roman"/>
              </a:rPr>
              <a:t>The inverted file is constructed from the index. It organizes terms alphabetically or numerically and maintains a list of document IDs where each term appears. This helps the search engine quickly locate documents containing specific terms.</a:t>
            </a:r>
            <a:endParaRPr b="0" lang="en-US" sz="25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500" spc="-1" strike="noStrike">
                <a:solidFill>
                  <a:schemeClr val="dk1"/>
                </a:solidFill>
                <a:latin typeface="Times New Roman"/>
              </a:rPr>
              <a:t>Search engines crawl the web to collect web pages and their content. This index includes information like the frequency of each term within each document.</a:t>
            </a:r>
            <a:endParaRPr b="0" lang="en-US" sz="2500" spc="-1" strike="noStrike">
              <a:solidFill>
                <a:schemeClr val="dk1"/>
              </a:solidFill>
              <a:latin typeface="Lucida Sans Unicode"/>
            </a:endParaRPr>
          </a:p>
        </p:txBody>
      </p:sp>
      <p:sp>
        <p:nvSpPr>
          <p:cNvPr id="167" name="PlaceHolder 2"/>
          <p:cNvSpPr>
            <a:spLocks noGrp="1"/>
          </p:cNvSpPr>
          <p:nvPr>
            <p:ph type="title"/>
          </p:nvPr>
        </p:nvSpPr>
        <p:spPr>
          <a:xfrm>
            <a:off x="457200" y="274680"/>
            <a:ext cx="8229240" cy="1142640"/>
          </a:xfrm>
          <a:prstGeom prst="rect">
            <a:avLst/>
          </a:prstGeom>
          <a:noFill/>
          <a:ln w="0">
            <a:noFill/>
          </a:ln>
        </p:spPr>
        <p:txBody>
          <a:bodyPr lIns="90000" rIns="90000" tIns="45000" bIns="45000" anchor="ctr">
            <a:noAutofit/>
          </a:bodyPr>
          <a:p>
            <a:pPr indent="0" algn="ctr">
              <a:lnSpc>
                <a:spcPct val="100000"/>
              </a:lnSpc>
              <a:buNone/>
            </a:pPr>
            <a:r>
              <a:rPr b="1" lang="en-US" sz="4100" spc="-1" strike="noStrike">
                <a:solidFill>
                  <a:schemeClr val="dk2"/>
                </a:solidFill>
                <a:latin typeface="Times New Roman"/>
              </a:rPr>
              <a:t>Indices</a:t>
            </a:r>
            <a:endParaRPr b="0" lang="en-US" sz="4100" spc="-1" strike="noStrike">
              <a:solidFill>
                <a:schemeClr val="dk1"/>
              </a:solidFill>
              <a:latin typeface="Lucida Sans Unicode"/>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p:nvPr>
        </p:nvSpPr>
        <p:spPr>
          <a:xfrm>
            <a:off x="457200" y="1481400"/>
            <a:ext cx="8229240" cy="4525560"/>
          </a:xfrm>
          <a:prstGeom prst="rect">
            <a:avLst/>
          </a:prstGeom>
          <a:noFill/>
          <a:ln w="0">
            <a:noFill/>
          </a:ln>
        </p:spPr>
        <p:txBody>
          <a:bodyPr lIns="90000" rIns="90000" tIns="45000" bIns="45000" anchor="t">
            <a:noAutofit/>
          </a:bodyPr>
          <a:p>
            <a:pPr marL="109800" indent="0" algn="just">
              <a:lnSpc>
                <a:spcPct val="100000"/>
              </a:lnSpc>
              <a:spcBef>
                <a:spcPts val="400"/>
              </a:spcBef>
              <a:buNone/>
              <a:tabLst>
                <a:tab algn="l" pos="0"/>
              </a:tabLst>
            </a:pPr>
            <a:r>
              <a:rPr b="0" lang="en-US" sz="2700" spc="-1" strike="noStrike">
                <a:solidFill>
                  <a:schemeClr val="dk1"/>
                </a:solidFill>
                <a:latin typeface="Times New Roman"/>
              </a:rPr>
              <a:t>Browsing in web searching refers to the act of exploring the internet by visiting websites and web pages to find information, entertainment, or engage in various online activities. When you browse the web, you typically use a web browser (e.g., Chrome, Firefox, Safari) to access websites by entering URLs or clicking on links. Browsing allows you to view and interact with content on the World Wide Web, including text, images, videos, and interactive applications. It's a fundamental aspect of using the internet to access a wide range of information and services.</a:t>
            </a:r>
            <a:endParaRPr b="0" lang="en-US" sz="2700" spc="-1" strike="noStrike">
              <a:solidFill>
                <a:schemeClr val="dk1"/>
              </a:solidFill>
              <a:latin typeface="Lucida Sans Unicode"/>
            </a:endParaRPr>
          </a:p>
        </p:txBody>
      </p:sp>
      <p:sp>
        <p:nvSpPr>
          <p:cNvPr id="169" name="PlaceHolder 2"/>
          <p:cNvSpPr>
            <a:spLocks noGrp="1"/>
          </p:cNvSpPr>
          <p:nvPr>
            <p:ph type="title"/>
          </p:nvPr>
        </p:nvSpPr>
        <p:spPr>
          <a:xfrm>
            <a:off x="457200" y="274680"/>
            <a:ext cx="8229240" cy="1142640"/>
          </a:xfrm>
          <a:prstGeom prst="rect">
            <a:avLst/>
          </a:prstGeom>
          <a:noFill/>
          <a:ln w="0">
            <a:noFill/>
          </a:ln>
        </p:spPr>
        <p:txBody>
          <a:bodyPr lIns="90000" rIns="90000" tIns="45000" bIns="45000" anchor="ctr">
            <a:noAutofit/>
          </a:bodyPr>
          <a:p>
            <a:pPr indent="0" algn="ctr">
              <a:lnSpc>
                <a:spcPct val="100000"/>
              </a:lnSpc>
              <a:buNone/>
            </a:pPr>
            <a:r>
              <a:rPr b="1" lang="en-US" sz="4100" spc="-1" strike="noStrike">
                <a:solidFill>
                  <a:schemeClr val="dk2"/>
                </a:solidFill>
                <a:latin typeface="Times New Roman"/>
              </a:rPr>
              <a:t>Browsing</a:t>
            </a:r>
            <a:endParaRPr b="0" lang="en-US" sz="4100" spc="-1" strike="noStrike">
              <a:solidFill>
                <a:schemeClr val="dk1"/>
              </a:solidFill>
              <a:latin typeface="Lucida Sans Unicode"/>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p:nvPr>
        </p:nvSpPr>
        <p:spPr>
          <a:xfrm>
            <a:off x="457200" y="1481400"/>
            <a:ext cx="8229240" cy="4525560"/>
          </a:xfrm>
          <a:prstGeom prst="rect">
            <a:avLst/>
          </a:prstGeom>
          <a:noFill/>
          <a:ln w="0">
            <a:noFill/>
          </a:ln>
        </p:spPr>
        <p:txBody>
          <a:bodyPr lIns="90000" rIns="90000" tIns="45000" bIns="45000" anchor="t">
            <a:normAutofit/>
          </a:bodyPr>
          <a:p>
            <a:pPr marL="109800" indent="0" algn="just">
              <a:lnSpc>
                <a:spcPct val="100000"/>
              </a:lnSpc>
              <a:spcBef>
                <a:spcPts val="400"/>
              </a:spcBef>
              <a:buNone/>
              <a:tabLst>
                <a:tab algn="l" pos="0"/>
              </a:tabLst>
            </a:pPr>
            <a:r>
              <a:rPr b="0" lang="en-US" sz="2700" spc="-1" strike="noStrike">
                <a:solidFill>
                  <a:schemeClr val="dk1"/>
                </a:solidFill>
                <a:latin typeface="Times New Roman"/>
              </a:rPr>
              <a:t>Meta search engines, also known as meta searchers or meta search platforms, are specialized search tools that aggregate search results from multiple individual search engines and directories. Instead of querying a single search engine like Google or Bing, meta search engines simultaneously send your search query to multiple search engines and then compile and present the results from those sources in a unified list. Meta search also run on the client.</a:t>
            </a:r>
            <a:endParaRPr b="0" lang="en-US" sz="2700" spc="-1" strike="noStrike">
              <a:solidFill>
                <a:schemeClr val="dk1"/>
              </a:solidFill>
              <a:latin typeface="Lucida Sans Unicode"/>
            </a:endParaRPr>
          </a:p>
        </p:txBody>
      </p:sp>
      <p:sp>
        <p:nvSpPr>
          <p:cNvPr id="171" name="PlaceHolder 2"/>
          <p:cNvSpPr>
            <a:spLocks noGrp="1"/>
          </p:cNvSpPr>
          <p:nvPr>
            <p:ph type="title"/>
          </p:nvPr>
        </p:nvSpPr>
        <p:spPr>
          <a:xfrm>
            <a:off x="457200" y="274680"/>
            <a:ext cx="8229240" cy="1142640"/>
          </a:xfrm>
          <a:prstGeom prst="rect">
            <a:avLst/>
          </a:prstGeom>
          <a:noFill/>
          <a:ln w="0">
            <a:noFill/>
          </a:ln>
        </p:spPr>
        <p:txBody>
          <a:bodyPr lIns="90000" rIns="90000" tIns="45000" bIns="45000" anchor="ctr">
            <a:noAutofit/>
          </a:bodyPr>
          <a:p>
            <a:pPr indent="0" algn="ctr">
              <a:lnSpc>
                <a:spcPct val="100000"/>
              </a:lnSpc>
              <a:buNone/>
            </a:pPr>
            <a:r>
              <a:rPr b="1" lang="en-US" sz="4100" spc="-1" strike="noStrike">
                <a:solidFill>
                  <a:schemeClr val="dk2"/>
                </a:solidFill>
                <a:latin typeface="Times New Roman"/>
              </a:rPr>
              <a:t>Meta Searchers</a:t>
            </a:r>
            <a:endParaRPr b="0" lang="en-US" sz="4100" spc="-1" strike="noStrike">
              <a:solidFill>
                <a:schemeClr val="dk1"/>
              </a:solidFill>
              <a:latin typeface="Lucida Sans Unicode"/>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2" name="Content Placeholder 3" descr="20241001_130838.jpg"/>
          <p:cNvPicPr/>
          <p:nvPr/>
        </p:nvPicPr>
        <p:blipFill>
          <a:blip r:embed="rId1"/>
          <a:stretch/>
        </p:blipFill>
        <p:spPr>
          <a:xfrm>
            <a:off x="2439000" y="1481040"/>
            <a:ext cx="4266000" cy="4525560"/>
          </a:xfrm>
          <a:prstGeom prst="rect">
            <a:avLst/>
          </a:prstGeom>
          <a:ln w="0">
            <a:noFill/>
          </a:ln>
        </p:spPr>
      </p:pic>
      <p:sp>
        <p:nvSpPr>
          <p:cNvPr id="173" name="PlaceHolder 1"/>
          <p:cNvSpPr>
            <a:spLocks noGrp="1"/>
          </p:cNvSpPr>
          <p:nvPr>
            <p:ph type="title"/>
          </p:nvPr>
        </p:nvSpPr>
        <p:spPr>
          <a:xfrm>
            <a:off x="457200" y="274680"/>
            <a:ext cx="8229240" cy="1142640"/>
          </a:xfrm>
          <a:prstGeom prst="rect">
            <a:avLst/>
          </a:prstGeom>
          <a:noFill/>
          <a:ln w="0">
            <a:noFill/>
          </a:ln>
        </p:spPr>
        <p:txBody>
          <a:bodyPr lIns="90000" rIns="90000" tIns="45000" bIns="45000" anchor="ctr">
            <a:noAutofit/>
          </a:bodyPr>
          <a:p>
            <a:pPr indent="0">
              <a:buNone/>
            </a:pPr>
            <a:endParaRPr b="1" lang="en-US" sz="4100" spc="-1" strike="noStrike">
              <a:solidFill>
                <a:schemeClr val="dk2"/>
              </a:solidFill>
              <a:latin typeface="Lucida Sans Unicode"/>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p:nvPr>
        </p:nvSpPr>
        <p:spPr>
          <a:xfrm>
            <a:off x="457200" y="1481400"/>
            <a:ext cx="8229240" cy="4525560"/>
          </a:xfrm>
          <a:prstGeom prst="rect">
            <a:avLst/>
          </a:prstGeom>
          <a:noFill/>
          <a:ln w="0">
            <a:noFill/>
          </a:ln>
        </p:spPr>
        <p:txBody>
          <a:bodyPr lIns="90000" rIns="90000" tIns="45000" bIns="45000" anchor="t">
            <a:normAutofit fontScale="84029"/>
          </a:bodyPr>
          <a:p>
            <a:pPr marL="109800" indent="0" algn="just">
              <a:lnSpc>
                <a:spcPct val="100000"/>
              </a:lnSpc>
              <a:spcBef>
                <a:spcPts val="400"/>
              </a:spcBef>
              <a:buNone/>
              <a:tabLst>
                <a:tab algn="l" pos="0"/>
              </a:tabLst>
            </a:pPr>
            <a:r>
              <a:rPr b="0" lang="en-US" sz="2500" spc="-1" strike="noStrike">
                <a:solidFill>
                  <a:schemeClr val="dk1"/>
                </a:solidFill>
                <a:latin typeface="Times New Roman"/>
              </a:rPr>
              <a:t>Advantages of Meta Search Engines:</a:t>
            </a:r>
            <a:endParaRPr b="0" lang="en-US" sz="2500" spc="-1" strike="noStrike">
              <a:solidFill>
                <a:schemeClr val="dk1"/>
              </a:solidFill>
              <a:latin typeface="Lucida Sans Unicode"/>
            </a:endParaRPr>
          </a:p>
          <a:p>
            <a:pPr marL="365760" indent="-255960" algn="just">
              <a:lnSpc>
                <a:spcPct val="100000"/>
              </a:lnSpc>
              <a:spcBef>
                <a:spcPts val="400"/>
              </a:spcBef>
              <a:buClr>
                <a:srgbClr val="2da2bf"/>
              </a:buClr>
              <a:buSzPct val="68000"/>
              <a:buFont typeface="Wingdings 3" charset="2"/>
              <a:buChar char="-"/>
              <a:tabLst>
                <a:tab algn="l" pos="0"/>
              </a:tabLst>
            </a:pPr>
            <a:r>
              <a:rPr b="0" lang="en-US" sz="2500" spc="-1" strike="noStrike">
                <a:solidFill>
                  <a:schemeClr val="dk1"/>
                </a:solidFill>
                <a:latin typeface="Times New Roman"/>
              </a:rPr>
              <a:t>Comprehensive results from multiple search engines.</a:t>
            </a:r>
            <a:endParaRPr b="0" lang="en-US" sz="2500" spc="-1" strike="noStrike">
              <a:solidFill>
                <a:schemeClr val="dk1"/>
              </a:solidFill>
              <a:latin typeface="Lucida Sans Unicode"/>
            </a:endParaRPr>
          </a:p>
          <a:p>
            <a:pPr marL="365760" indent="-255960" algn="just">
              <a:lnSpc>
                <a:spcPct val="100000"/>
              </a:lnSpc>
              <a:spcBef>
                <a:spcPts val="400"/>
              </a:spcBef>
              <a:buClr>
                <a:srgbClr val="2da2bf"/>
              </a:buClr>
              <a:buSzPct val="68000"/>
              <a:buFont typeface="Wingdings 3" charset="2"/>
              <a:buChar char="-"/>
              <a:tabLst>
                <a:tab algn="l" pos="0"/>
              </a:tabLst>
            </a:pPr>
            <a:r>
              <a:rPr b="0" lang="en-US" sz="2500" spc="-1" strike="noStrike">
                <a:solidFill>
                  <a:schemeClr val="dk1"/>
                </a:solidFill>
                <a:latin typeface="Times New Roman"/>
              </a:rPr>
              <a:t>Time-saving by querying multiple sources at once.</a:t>
            </a:r>
            <a:endParaRPr b="0" lang="en-US" sz="2500" spc="-1" strike="noStrike">
              <a:solidFill>
                <a:schemeClr val="dk1"/>
              </a:solidFill>
              <a:latin typeface="Lucida Sans Unicode"/>
            </a:endParaRPr>
          </a:p>
          <a:p>
            <a:pPr marL="365760" indent="-255960" algn="just">
              <a:lnSpc>
                <a:spcPct val="100000"/>
              </a:lnSpc>
              <a:spcBef>
                <a:spcPts val="400"/>
              </a:spcBef>
              <a:buClr>
                <a:srgbClr val="2da2bf"/>
              </a:buClr>
              <a:buSzPct val="68000"/>
              <a:buFont typeface="Wingdings 3" charset="2"/>
              <a:buChar char="-"/>
              <a:tabLst>
                <a:tab algn="l" pos="0"/>
              </a:tabLst>
            </a:pPr>
            <a:r>
              <a:rPr b="0" lang="en-US" sz="2500" spc="-1" strike="noStrike">
                <a:solidFill>
                  <a:schemeClr val="dk1"/>
                </a:solidFill>
                <a:latin typeface="Times New Roman"/>
              </a:rPr>
              <a:t>Reduced bias in search results.</a:t>
            </a:r>
            <a:endParaRPr b="0" lang="en-US" sz="25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500" spc="-1" strike="noStrike">
                <a:solidFill>
                  <a:schemeClr val="dk1"/>
                </a:solidFill>
                <a:latin typeface="Times New Roman"/>
              </a:rPr>
              <a:t>-Useful for broad or exploratory searches.</a:t>
            </a:r>
            <a:endParaRPr b="0" lang="en-US" sz="2500" spc="-1" strike="noStrike">
              <a:solidFill>
                <a:schemeClr val="dk1"/>
              </a:solidFill>
              <a:latin typeface="Lucida Sans Unicode"/>
            </a:endParaRPr>
          </a:p>
          <a:p>
            <a:pPr marL="109800" indent="0" algn="just">
              <a:lnSpc>
                <a:spcPct val="100000"/>
              </a:lnSpc>
              <a:spcBef>
                <a:spcPts val="400"/>
              </a:spcBef>
              <a:buNone/>
              <a:tabLst>
                <a:tab algn="l" pos="0"/>
              </a:tabLst>
            </a:pPr>
            <a:endParaRPr b="0" lang="en-US" sz="25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500" spc="-1" strike="noStrike">
                <a:solidFill>
                  <a:schemeClr val="dk1"/>
                </a:solidFill>
                <a:latin typeface="Times New Roman"/>
              </a:rPr>
              <a:t>Disadvantages of Meta Search Engines:</a:t>
            </a:r>
            <a:endParaRPr b="0" lang="en-US" sz="2500" spc="-1" strike="noStrike">
              <a:solidFill>
                <a:schemeClr val="dk1"/>
              </a:solidFill>
              <a:latin typeface="Lucida Sans Unicode"/>
            </a:endParaRPr>
          </a:p>
          <a:p>
            <a:pPr marL="365760" indent="-255960" algn="just">
              <a:lnSpc>
                <a:spcPct val="100000"/>
              </a:lnSpc>
              <a:spcBef>
                <a:spcPts val="400"/>
              </a:spcBef>
              <a:buClr>
                <a:srgbClr val="2da2bf"/>
              </a:buClr>
              <a:buSzPct val="68000"/>
              <a:buFont typeface="Wingdings 3" charset="2"/>
              <a:buChar char="-"/>
              <a:tabLst>
                <a:tab algn="l" pos="0"/>
              </a:tabLst>
            </a:pPr>
            <a:r>
              <a:rPr b="0" lang="en-US" sz="2500" spc="-1" strike="noStrike">
                <a:solidFill>
                  <a:schemeClr val="dk1"/>
                </a:solidFill>
                <a:latin typeface="Times New Roman"/>
              </a:rPr>
              <a:t>May lack depth in results.</a:t>
            </a:r>
            <a:endParaRPr b="0" lang="en-US" sz="2500" spc="-1" strike="noStrike">
              <a:solidFill>
                <a:schemeClr val="dk1"/>
              </a:solidFill>
              <a:latin typeface="Lucida Sans Unicode"/>
            </a:endParaRPr>
          </a:p>
          <a:p>
            <a:pPr marL="365760" indent="-255960" algn="just">
              <a:lnSpc>
                <a:spcPct val="100000"/>
              </a:lnSpc>
              <a:spcBef>
                <a:spcPts val="400"/>
              </a:spcBef>
              <a:buClr>
                <a:srgbClr val="2da2bf"/>
              </a:buClr>
              <a:buSzPct val="68000"/>
              <a:buFont typeface="Wingdings 3" charset="2"/>
              <a:buChar char="-"/>
              <a:tabLst>
                <a:tab algn="l" pos="0"/>
              </a:tabLst>
            </a:pPr>
            <a:r>
              <a:rPr b="0" lang="en-US" sz="2500" spc="-1" strike="noStrike">
                <a:solidFill>
                  <a:schemeClr val="dk1"/>
                </a:solidFill>
                <a:latin typeface="Times New Roman"/>
              </a:rPr>
              <a:t>Limited advanced search features.</a:t>
            </a:r>
            <a:endParaRPr b="0" lang="en-US" sz="2500" spc="-1" strike="noStrike">
              <a:solidFill>
                <a:schemeClr val="dk1"/>
              </a:solidFill>
              <a:latin typeface="Lucida Sans Unicode"/>
            </a:endParaRPr>
          </a:p>
          <a:p>
            <a:pPr marL="365760" indent="-255960" algn="just">
              <a:lnSpc>
                <a:spcPct val="100000"/>
              </a:lnSpc>
              <a:spcBef>
                <a:spcPts val="400"/>
              </a:spcBef>
              <a:buClr>
                <a:srgbClr val="2da2bf"/>
              </a:buClr>
              <a:buSzPct val="68000"/>
              <a:buFont typeface="Wingdings 3" charset="2"/>
              <a:buChar char="-"/>
              <a:tabLst>
                <a:tab algn="l" pos="0"/>
              </a:tabLst>
            </a:pPr>
            <a:r>
              <a:rPr b="0" lang="en-US" sz="2500" spc="-1" strike="noStrike">
                <a:solidFill>
                  <a:schemeClr val="dk1"/>
                </a:solidFill>
                <a:latin typeface="Times New Roman"/>
              </a:rPr>
              <a:t>Inconsistent result quality.</a:t>
            </a:r>
            <a:endParaRPr b="0" lang="en-US" sz="2500" spc="-1" strike="noStrike">
              <a:solidFill>
                <a:schemeClr val="dk1"/>
              </a:solidFill>
              <a:latin typeface="Lucida Sans Unicode"/>
            </a:endParaRPr>
          </a:p>
          <a:p>
            <a:pPr marL="365760" indent="-255960" algn="just">
              <a:lnSpc>
                <a:spcPct val="100000"/>
              </a:lnSpc>
              <a:spcBef>
                <a:spcPts val="400"/>
              </a:spcBef>
              <a:buClr>
                <a:srgbClr val="2da2bf"/>
              </a:buClr>
              <a:buSzPct val="68000"/>
              <a:buFont typeface="Wingdings 3" charset="2"/>
              <a:buChar char="-"/>
              <a:tabLst>
                <a:tab algn="l" pos="0"/>
              </a:tabLst>
            </a:pPr>
            <a:r>
              <a:rPr b="0" lang="en-US" sz="2500" spc="-1" strike="noStrike">
                <a:solidFill>
                  <a:schemeClr val="dk1"/>
                </a:solidFill>
                <a:latin typeface="Times New Roman"/>
              </a:rPr>
              <a:t>Slower performance when querying multiple engines.</a:t>
            </a:r>
            <a:endParaRPr b="0" lang="en-US" sz="25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500" spc="-1" strike="noStrike">
                <a:solidFill>
                  <a:schemeClr val="dk1"/>
                </a:solidFill>
                <a:latin typeface="Times New Roman"/>
              </a:rPr>
              <a:t>- Lack of personalization in results.</a:t>
            </a:r>
            <a:endParaRPr b="0" lang="en-US" sz="2500" spc="-1" strike="noStrike">
              <a:solidFill>
                <a:schemeClr val="dk1"/>
              </a:solidFill>
              <a:latin typeface="Lucida Sans Unicode"/>
            </a:endParaRPr>
          </a:p>
        </p:txBody>
      </p:sp>
      <p:sp>
        <p:nvSpPr>
          <p:cNvPr id="175" name="PlaceHolder 2"/>
          <p:cNvSpPr>
            <a:spLocks noGrp="1"/>
          </p:cNvSpPr>
          <p:nvPr>
            <p:ph type="title"/>
          </p:nvPr>
        </p:nvSpPr>
        <p:spPr>
          <a:xfrm>
            <a:off x="457200" y="274680"/>
            <a:ext cx="8229240" cy="1142640"/>
          </a:xfrm>
          <a:prstGeom prst="rect">
            <a:avLst/>
          </a:prstGeom>
          <a:noFill/>
          <a:ln w="0">
            <a:noFill/>
          </a:ln>
        </p:spPr>
        <p:txBody>
          <a:bodyPr lIns="90000" rIns="90000" tIns="45000" bIns="45000" anchor="ctr">
            <a:noAutofit/>
          </a:bodyPr>
          <a:p>
            <a:pPr indent="0">
              <a:buNone/>
            </a:pPr>
            <a:endParaRPr b="1" lang="en-US" sz="4100" spc="-1" strike="noStrike">
              <a:solidFill>
                <a:schemeClr val="dk2"/>
              </a:solidFill>
              <a:latin typeface="Lucida Sans Unicode"/>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p:nvPr>
        </p:nvSpPr>
        <p:spPr>
          <a:xfrm>
            <a:off x="457200" y="1481400"/>
            <a:ext cx="8229240" cy="4525560"/>
          </a:xfrm>
          <a:prstGeom prst="rect">
            <a:avLst/>
          </a:prstGeom>
          <a:noFill/>
          <a:ln w="0">
            <a:noFill/>
          </a:ln>
        </p:spPr>
        <p:txBody>
          <a:bodyPr lIns="90000" rIns="90000" tIns="45000" bIns="45000" anchor="t">
            <a:noAutofit/>
          </a:bodyPr>
          <a:p>
            <a:pPr marL="109800" indent="0" algn="just">
              <a:lnSpc>
                <a:spcPct val="100000"/>
              </a:lnSpc>
              <a:spcBef>
                <a:spcPts val="400"/>
              </a:spcBef>
              <a:buNone/>
              <a:tabLst>
                <a:tab algn="l" pos="0"/>
              </a:tabLst>
            </a:pPr>
            <a:r>
              <a:rPr b="0" lang="en-US" sz="2000" spc="-1" strike="noStrike">
                <a:solidFill>
                  <a:schemeClr val="dk1"/>
                </a:solidFill>
                <a:latin typeface="Times New Roman"/>
              </a:rPr>
              <a:t>Searching using hyperlinks typically involves navigating the web by clicking on links within web pages or documents. </a:t>
            </a:r>
            <a:endParaRPr b="0" lang="en-US" sz="2000" spc="-1" strike="noStrike">
              <a:solidFill>
                <a:schemeClr val="dk1"/>
              </a:solidFill>
              <a:latin typeface="Lucida Sans Unicode"/>
            </a:endParaRPr>
          </a:p>
          <a:p>
            <a:pPr marL="109800" indent="0" algn="just">
              <a:lnSpc>
                <a:spcPct val="100000"/>
              </a:lnSpc>
              <a:spcBef>
                <a:spcPts val="400"/>
              </a:spcBef>
              <a:buNone/>
              <a:tabLst>
                <a:tab algn="l" pos="0"/>
              </a:tabLst>
            </a:pPr>
            <a:endParaRPr b="0" lang="en-US" sz="20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000" spc="-1" strike="noStrike">
                <a:solidFill>
                  <a:schemeClr val="dk1"/>
                </a:solidFill>
                <a:latin typeface="Times New Roman"/>
              </a:rPr>
              <a:t>1. Clicking Hyperlinks: When you're browsing a webpage or reading a document (like a PDF or an eBook) that contains hyperlinks (highlighted and underlined text or images), you can click on these hyperlinks.</a:t>
            </a:r>
            <a:endParaRPr b="0" lang="en-US" sz="20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000" spc="-1" strike="noStrike">
                <a:solidFill>
                  <a:schemeClr val="dk1"/>
                </a:solidFill>
                <a:latin typeface="Times New Roman"/>
              </a:rPr>
              <a:t>2. Navigation: Clicking a hyperlink will take you to another webpage or resource related to the linked text or image. This is a way to quickly move from one webpage to another or to access additional information.</a:t>
            </a:r>
            <a:endParaRPr b="0" lang="en-US" sz="20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000" spc="-1" strike="noStrike">
                <a:solidFill>
                  <a:schemeClr val="dk1"/>
                </a:solidFill>
                <a:latin typeface="Times New Roman"/>
              </a:rPr>
              <a:t>3. Search Engines: Many hyperlinks on the web lead to search engine results pages (SERPs) or specific search queries. For example, you might click a hyperlink that says "Learn more about space exploration," and it could take you to a search engine with results for that topic.</a:t>
            </a:r>
            <a:endParaRPr b="0" lang="en-US" sz="2000" spc="-1" strike="noStrike">
              <a:solidFill>
                <a:schemeClr val="dk1"/>
              </a:solidFill>
              <a:latin typeface="Lucida Sans Unicode"/>
            </a:endParaRPr>
          </a:p>
        </p:txBody>
      </p:sp>
      <p:sp>
        <p:nvSpPr>
          <p:cNvPr id="177" name="PlaceHolder 2"/>
          <p:cNvSpPr>
            <a:spLocks noGrp="1"/>
          </p:cNvSpPr>
          <p:nvPr>
            <p:ph type="title"/>
          </p:nvPr>
        </p:nvSpPr>
        <p:spPr>
          <a:xfrm>
            <a:off x="457200" y="274680"/>
            <a:ext cx="8229240" cy="1142640"/>
          </a:xfrm>
          <a:prstGeom prst="rect">
            <a:avLst/>
          </a:prstGeom>
          <a:noFill/>
          <a:ln w="0">
            <a:noFill/>
          </a:ln>
        </p:spPr>
        <p:txBody>
          <a:bodyPr lIns="90000" rIns="90000" tIns="45000" bIns="45000" anchor="ctr">
            <a:noAutofit/>
          </a:bodyPr>
          <a:p>
            <a:pPr indent="0" algn="ctr">
              <a:lnSpc>
                <a:spcPct val="100000"/>
              </a:lnSpc>
              <a:buNone/>
            </a:pPr>
            <a:r>
              <a:rPr b="1" lang="en-US" sz="4100" spc="-1" strike="noStrike">
                <a:solidFill>
                  <a:schemeClr val="dk2"/>
                </a:solidFill>
                <a:latin typeface="Times New Roman"/>
              </a:rPr>
              <a:t>Searching using Hyperlinks</a:t>
            </a:r>
            <a:endParaRPr b="0" lang="en-US" sz="4100" spc="-1" strike="noStrike">
              <a:solidFill>
                <a:schemeClr val="dk1"/>
              </a:solidFill>
              <a:latin typeface="Lucida Sans Unicode"/>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p:nvPr>
        </p:nvSpPr>
        <p:spPr>
          <a:xfrm>
            <a:off x="457200" y="1481400"/>
            <a:ext cx="8229240" cy="4525560"/>
          </a:xfrm>
          <a:prstGeom prst="rect">
            <a:avLst/>
          </a:prstGeom>
          <a:noFill/>
          <a:ln w="0">
            <a:noFill/>
          </a:ln>
        </p:spPr>
        <p:txBody>
          <a:bodyPr lIns="90000" rIns="90000" tIns="45000" bIns="45000" anchor="t">
            <a:noAutofit/>
          </a:bodyPr>
          <a:p>
            <a:pPr marL="109800" indent="0" algn="just">
              <a:lnSpc>
                <a:spcPct val="100000"/>
              </a:lnSpc>
              <a:spcBef>
                <a:spcPts val="400"/>
              </a:spcBef>
              <a:buNone/>
              <a:tabLst>
                <a:tab algn="l" pos="0"/>
              </a:tabLst>
            </a:pPr>
            <a:r>
              <a:rPr b="0" lang="en-US" sz="2100" spc="-1" strike="noStrike">
                <a:solidFill>
                  <a:schemeClr val="dk1"/>
                </a:solidFill>
                <a:latin typeface="Times New Roman"/>
              </a:rPr>
              <a:t>Certainly, here are some trends and research issues in search engines:</a:t>
            </a:r>
            <a:endParaRPr b="0" lang="en-US" sz="21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100" spc="-1" strike="noStrike" u="sng">
                <a:solidFill>
                  <a:schemeClr val="dk1"/>
                </a:solidFill>
                <a:uFillTx/>
                <a:latin typeface="Times New Roman"/>
              </a:rPr>
              <a:t>Trends:</a:t>
            </a:r>
            <a:endParaRPr b="0" lang="en-US" sz="21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100" spc="-1" strike="noStrike">
                <a:solidFill>
                  <a:schemeClr val="dk1"/>
                </a:solidFill>
                <a:latin typeface="Times New Roman"/>
              </a:rPr>
              <a:t>1.AI and Machine Learning : Incorporating AI and ML for better understanding of user intent and content relevance.</a:t>
            </a:r>
            <a:endParaRPr b="0" lang="en-US" sz="21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100" spc="-1" strike="noStrike">
                <a:solidFill>
                  <a:schemeClr val="dk1"/>
                </a:solidFill>
                <a:latin typeface="Times New Roman"/>
              </a:rPr>
              <a:t>2. Voice Search : Optimization for voice-activated search on smart devices.</a:t>
            </a:r>
            <a:endParaRPr b="0" lang="en-US" sz="21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100" spc="-1" strike="noStrike">
                <a:solidFill>
                  <a:schemeClr val="dk1"/>
                </a:solidFill>
                <a:latin typeface="Times New Roman"/>
              </a:rPr>
              <a:t>3. Mobile-First Indexing : Prioritizing mobile-friendly content due to the increasing use of mobile devices.</a:t>
            </a:r>
            <a:endParaRPr b="0" lang="en-US" sz="21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100" spc="-1" strike="noStrike">
                <a:solidFill>
                  <a:schemeClr val="dk1"/>
                </a:solidFill>
                <a:latin typeface="Times New Roman"/>
              </a:rPr>
              <a:t>4. Personalization : Delivering personalized search results based on user preferences and behavior.</a:t>
            </a:r>
            <a:endParaRPr b="0" lang="en-US" sz="21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100" spc="-1" strike="noStrike">
                <a:solidFill>
                  <a:schemeClr val="dk1"/>
                </a:solidFill>
                <a:latin typeface="Times New Roman"/>
              </a:rPr>
              <a:t>5. E-A-T (Expertise, Authoritativeness, Trustworthiness) : Ensuring content quality and credibility for ranking purposes.</a:t>
            </a:r>
            <a:endParaRPr b="0" lang="en-US" sz="2100" spc="-1" strike="noStrike">
              <a:solidFill>
                <a:schemeClr val="dk1"/>
              </a:solidFill>
              <a:latin typeface="Lucida Sans Unicode"/>
            </a:endParaRPr>
          </a:p>
        </p:txBody>
      </p:sp>
      <p:sp>
        <p:nvSpPr>
          <p:cNvPr id="179" name="PlaceHolder 2"/>
          <p:cNvSpPr>
            <a:spLocks noGrp="1"/>
          </p:cNvSpPr>
          <p:nvPr>
            <p:ph type="title"/>
          </p:nvPr>
        </p:nvSpPr>
        <p:spPr>
          <a:xfrm>
            <a:off x="457200" y="274680"/>
            <a:ext cx="8229240" cy="1142640"/>
          </a:xfrm>
          <a:prstGeom prst="rect">
            <a:avLst/>
          </a:prstGeom>
          <a:noFill/>
          <a:ln w="0">
            <a:noFill/>
          </a:ln>
        </p:spPr>
        <p:txBody>
          <a:bodyPr lIns="90000" rIns="90000" tIns="45000" bIns="45000" anchor="ctr">
            <a:noAutofit/>
          </a:bodyPr>
          <a:p>
            <a:pPr indent="0" algn="ctr">
              <a:lnSpc>
                <a:spcPct val="100000"/>
              </a:lnSpc>
              <a:buNone/>
            </a:pPr>
            <a:r>
              <a:rPr b="1" lang="en-US" sz="4100" spc="-1" strike="noStrike">
                <a:solidFill>
                  <a:schemeClr val="dk2"/>
                </a:solidFill>
                <a:latin typeface="Times New Roman"/>
              </a:rPr>
              <a:t>Trends and Research Issues</a:t>
            </a:r>
            <a:endParaRPr b="0" lang="en-US" sz="4100" spc="-1" strike="noStrike">
              <a:solidFill>
                <a:schemeClr val="dk1"/>
              </a:solidFill>
              <a:latin typeface="Lucida Sans Unicode"/>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p:nvPr>
        </p:nvSpPr>
        <p:spPr>
          <a:xfrm>
            <a:off x="457200" y="1481400"/>
            <a:ext cx="8229240" cy="4525560"/>
          </a:xfrm>
          <a:prstGeom prst="rect">
            <a:avLst/>
          </a:prstGeom>
          <a:noFill/>
          <a:ln w="0">
            <a:noFill/>
          </a:ln>
        </p:spPr>
        <p:txBody>
          <a:bodyPr lIns="90000" rIns="90000" tIns="45000" bIns="45000" anchor="t">
            <a:normAutofit fontScale="90322"/>
          </a:bodyPr>
          <a:p>
            <a:pPr marL="109800" indent="0" algn="just">
              <a:lnSpc>
                <a:spcPct val="100000"/>
              </a:lnSpc>
              <a:spcBef>
                <a:spcPts val="400"/>
              </a:spcBef>
              <a:buNone/>
              <a:tabLst>
                <a:tab algn="l" pos="0"/>
              </a:tabLst>
            </a:pPr>
            <a:r>
              <a:rPr b="0" lang="en-US" sz="2800" spc="-1" strike="noStrike" u="sng">
                <a:solidFill>
                  <a:schemeClr val="dk1"/>
                </a:solidFill>
                <a:uFillTx/>
                <a:latin typeface="Times New Roman"/>
              </a:rPr>
              <a:t>Research Issues</a:t>
            </a:r>
            <a:r>
              <a:rPr b="0" lang="en-US" sz="2800" spc="-1" strike="noStrike">
                <a:solidFill>
                  <a:schemeClr val="dk1"/>
                </a:solidFill>
                <a:latin typeface="Times New Roman"/>
              </a:rPr>
              <a:t>:</a:t>
            </a:r>
            <a:endParaRPr b="0" lang="en-US" sz="28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800" spc="-1" strike="noStrike">
                <a:solidFill>
                  <a:schemeClr val="dk1"/>
                </a:solidFill>
                <a:latin typeface="Times New Roman"/>
              </a:rPr>
              <a:t>1. Semantic Search : Improving the understanding of context and user intent in search queries</a:t>
            </a:r>
            <a:endParaRPr b="0" lang="en-US" sz="28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800" spc="-1" strike="noStrike">
                <a:solidFill>
                  <a:schemeClr val="dk1"/>
                </a:solidFill>
                <a:latin typeface="Times New Roman"/>
              </a:rPr>
              <a:t>2. Privacy and Security : Balancing personalized results with user privacy concerns.</a:t>
            </a:r>
            <a:endParaRPr b="0" lang="en-US" sz="28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800" spc="-1" strike="noStrike">
                <a:solidFill>
                  <a:schemeClr val="dk1"/>
                </a:solidFill>
                <a:latin typeface="Times New Roman"/>
              </a:rPr>
              <a:t>3. Multilingual Search : Enhancing search engines' capabilities to handle diverse languages and dialects.</a:t>
            </a:r>
            <a:endParaRPr b="0" lang="en-US" sz="28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800" spc="-1" strike="noStrike">
                <a:solidFill>
                  <a:schemeClr val="dk1"/>
                </a:solidFill>
                <a:latin typeface="Times New Roman"/>
              </a:rPr>
              <a:t>4. Query Understanding : Developing better techniques for interpreting complex search queries.</a:t>
            </a:r>
            <a:endParaRPr b="0" lang="en-US" sz="28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800" spc="-1" strike="noStrike">
                <a:solidFill>
                  <a:schemeClr val="dk1"/>
                </a:solidFill>
                <a:latin typeface="Times New Roman"/>
              </a:rPr>
              <a:t>5. Content Quality Assessment : Refining algorithms to assess the trustworthiness and relevance of web content.</a:t>
            </a:r>
            <a:endParaRPr b="0" lang="en-US" sz="2800" spc="-1" strike="noStrike">
              <a:solidFill>
                <a:schemeClr val="dk1"/>
              </a:solidFill>
              <a:latin typeface="Lucida Sans Unicode"/>
            </a:endParaRPr>
          </a:p>
          <a:p>
            <a:pPr marL="109800" indent="0">
              <a:lnSpc>
                <a:spcPct val="100000"/>
              </a:lnSpc>
              <a:spcBef>
                <a:spcPts val="400"/>
              </a:spcBef>
              <a:buNone/>
              <a:tabLst>
                <a:tab algn="l" pos="0"/>
              </a:tabLst>
            </a:pPr>
            <a:endParaRPr b="0" lang="en-US" sz="2700" spc="-1" strike="noStrike">
              <a:solidFill>
                <a:schemeClr val="dk1"/>
              </a:solidFill>
              <a:latin typeface="Lucida Sans Unicode"/>
            </a:endParaRPr>
          </a:p>
          <a:p>
            <a:pPr marL="109800" indent="0">
              <a:lnSpc>
                <a:spcPct val="100000"/>
              </a:lnSpc>
              <a:spcBef>
                <a:spcPts val="400"/>
              </a:spcBef>
              <a:buNone/>
              <a:tabLst>
                <a:tab algn="l" pos="0"/>
              </a:tabLst>
            </a:pPr>
            <a:endParaRPr b="0" lang="en-US" sz="2700" spc="-1" strike="noStrike">
              <a:solidFill>
                <a:schemeClr val="dk1"/>
              </a:solidFill>
              <a:latin typeface="Lucida Sans Unicode"/>
            </a:endParaRPr>
          </a:p>
        </p:txBody>
      </p:sp>
      <p:sp>
        <p:nvSpPr>
          <p:cNvPr id="181" name="PlaceHolder 2"/>
          <p:cNvSpPr>
            <a:spLocks noGrp="1"/>
          </p:cNvSpPr>
          <p:nvPr>
            <p:ph type="title"/>
          </p:nvPr>
        </p:nvSpPr>
        <p:spPr>
          <a:xfrm>
            <a:off x="457200" y="274680"/>
            <a:ext cx="8229240" cy="1142640"/>
          </a:xfrm>
          <a:prstGeom prst="rect">
            <a:avLst/>
          </a:prstGeom>
          <a:noFill/>
          <a:ln w="0">
            <a:noFill/>
          </a:ln>
        </p:spPr>
        <p:txBody>
          <a:bodyPr lIns="90000" rIns="90000" tIns="45000" bIns="45000" anchor="ctr">
            <a:noAutofit/>
          </a:bodyPr>
          <a:p>
            <a:pPr indent="0">
              <a:buNone/>
            </a:pPr>
            <a:endParaRPr b="1" lang="en-US" sz="4100" spc="-1" strike="noStrike">
              <a:solidFill>
                <a:schemeClr val="dk2"/>
              </a:solidFill>
              <a:latin typeface="Lucida Sans Unicode"/>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p:nvPr>
        </p:nvSpPr>
        <p:spPr>
          <a:xfrm>
            <a:off x="457200" y="1481400"/>
            <a:ext cx="8229240" cy="4525560"/>
          </a:xfrm>
          <a:prstGeom prst="rect">
            <a:avLst/>
          </a:prstGeom>
          <a:noFill/>
          <a:ln w="0">
            <a:noFill/>
          </a:ln>
        </p:spPr>
        <p:txBody>
          <a:bodyPr lIns="90000" rIns="90000" tIns="45000" bIns="45000" anchor="t">
            <a:normAutofit fontScale="71443"/>
          </a:bodyPr>
          <a:p>
            <a:pPr marL="109800" indent="0" algn="just">
              <a:lnSpc>
                <a:spcPct val="100000"/>
              </a:lnSpc>
              <a:spcBef>
                <a:spcPts val="400"/>
              </a:spcBef>
              <a:buNone/>
              <a:tabLst>
                <a:tab algn="l" pos="0"/>
              </a:tabLst>
            </a:pPr>
            <a:r>
              <a:rPr b="0" lang="en-US" sz="2700" spc="-1" strike="noStrike">
                <a:solidFill>
                  <a:schemeClr val="dk1"/>
                </a:solidFill>
                <a:latin typeface="Lucida Sans Unicode"/>
              </a:rPr>
              <a:t>• </a:t>
            </a:r>
            <a:r>
              <a:rPr b="0" lang="en-US" sz="2900" spc="-1" strike="noStrike">
                <a:solidFill>
                  <a:schemeClr val="dk1"/>
                </a:solidFill>
                <a:latin typeface="Times New Roman"/>
              </a:rPr>
              <a:t>Distributed data </a:t>
            </a:r>
            <a:endParaRPr b="0" lang="en-US" sz="29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900" spc="-1" strike="noStrike">
                <a:solidFill>
                  <a:schemeClr val="dk1"/>
                </a:solidFill>
                <a:latin typeface="Times New Roman"/>
              </a:rPr>
              <a:t>– </a:t>
            </a:r>
            <a:r>
              <a:rPr b="0" lang="en-US" sz="2900" spc="-1" strike="noStrike">
                <a:solidFill>
                  <a:schemeClr val="dk1"/>
                </a:solidFill>
                <a:latin typeface="Times New Roman"/>
              </a:rPr>
              <a:t>Data spans over many computers and platforms</a:t>
            </a:r>
            <a:endParaRPr b="0" lang="en-US" sz="29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900" spc="-1" strike="noStrike">
                <a:solidFill>
                  <a:schemeClr val="dk1"/>
                </a:solidFill>
                <a:latin typeface="Times New Roman"/>
              </a:rPr>
              <a:t>-Available bandwidth and reliability on the network interconnections varies widely </a:t>
            </a:r>
            <a:endParaRPr b="0" lang="en-US" sz="2900" spc="-1" strike="noStrike">
              <a:solidFill>
                <a:schemeClr val="dk1"/>
              </a:solidFill>
              <a:latin typeface="Lucida Sans Unicode"/>
            </a:endParaRPr>
          </a:p>
          <a:p>
            <a:pPr marL="109800" indent="0" algn="just">
              <a:lnSpc>
                <a:spcPct val="100000"/>
              </a:lnSpc>
              <a:spcBef>
                <a:spcPts val="400"/>
              </a:spcBef>
              <a:buNone/>
              <a:tabLst>
                <a:tab algn="l" pos="0"/>
              </a:tabLst>
            </a:pPr>
            <a:endParaRPr b="0" lang="en-US" sz="29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900" spc="-1" strike="noStrike">
                <a:solidFill>
                  <a:schemeClr val="dk1"/>
                </a:solidFill>
                <a:latin typeface="Times New Roman"/>
              </a:rPr>
              <a:t>• </a:t>
            </a:r>
            <a:r>
              <a:rPr b="0" lang="en-US" sz="2900" spc="-1" strike="noStrike">
                <a:solidFill>
                  <a:schemeClr val="dk1"/>
                </a:solidFill>
                <a:latin typeface="Times New Roman"/>
              </a:rPr>
              <a:t>High percentage of volatile data </a:t>
            </a:r>
            <a:endParaRPr b="0" lang="en-US" sz="29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900" spc="-1" strike="noStrike">
                <a:solidFill>
                  <a:schemeClr val="dk1"/>
                </a:solidFill>
                <a:latin typeface="Times New Roman"/>
              </a:rPr>
              <a:t>– </a:t>
            </a:r>
            <a:r>
              <a:rPr b="0" lang="en-US" sz="2900" spc="-1" strike="noStrike">
                <a:solidFill>
                  <a:schemeClr val="dk1"/>
                </a:solidFill>
                <a:latin typeface="Times New Roman"/>
              </a:rPr>
              <a:t>New computers/sites/pages can be added and   removed easily </a:t>
            </a:r>
            <a:endParaRPr b="0" lang="en-US" sz="29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900" spc="-1" strike="noStrike">
                <a:solidFill>
                  <a:schemeClr val="dk1"/>
                </a:solidFill>
                <a:latin typeface="Times New Roman"/>
              </a:rPr>
              <a:t>–  </a:t>
            </a:r>
            <a:r>
              <a:rPr b="0" lang="en-US" sz="2900" spc="-1" strike="noStrike">
                <a:solidFill>
                  <a:schemeClr val="dk1"/>
                </a:solidFill>
                <a:latin typeface="Times New Roman"/>
              </a:rPr>
              <a:t>We also have dangling links etc. when domain or file names change or disappear </a:t>
            </a:r>
            <a:endParaRPr b="0" lang="en-US" sz="2900" spc="-1" strike="noStrike">
              <a:solidFill>
                <a:schemeClr val="dk1"/>
              </a:solidFill>
              <a:latin typeface="Lucida Sans Unicode"/>
            </a:endParaRPr>
          </a:p>
          <a:p>
            <a:pPr marL="109800" indent="0" algn="just">
              <a:lnSpc>
                <a:spcPct val="100000"/>
              </a:lnSpc>
              <a:spcBef>
                <a:spcPts val="400"/>
              </a:spcBef>
              <a:buNone/>
              <a:tabLst>
                <a:tab algn="l" pos="0"/>
              </a:tabLst>
            </a:pPr>
            <a:endParaRPr b="0" lang="en-US" sz="29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900" spc="-1" strike="noStrike">
                <a:solidFill>
                  <a:schemeClr val="dk1"/>
                </a:solidFill>
                <a:latin typeface="Times New Roman"/>
              </a:rPr>
              <a:t>• </a:t>
            </a:r>
            <a:r>
              <a:rPr b="0" lang="en-US" sz="2900" spc="-1" strike="noStrike">
                <a:solidFill>
                  <a:schemeClr val="dk1"/>
                </a:solidFill>
                <a:latin typeface="Times New Roman"/>
              </a:rPr>
              <a:t>Large volume </a:t>
            </a:r>
            <a:endParaRPr b="0" lang="en-US" sz="29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900" spc="-1" strike="noStrike">
                <a:solidFill>
                  <a:schemeClr val="dk1"/>
                </a:solidFill>
                <a:latin typeface="Times New Roman"/>
              </a:rPr>
              <a:t>–  </a:t>
            </a:r>
            <a:r>
              <a:rPr b="0" lang="en-US" sz="2900" spc="-1" strike="noStrike">
                <a:solidFill>
                  <a:schemeClr val="dk1"/>
                </a:solidFill>
                <a:latin typeface="Times New Roman"/>
              </a:rPr>
              <a:t>Scaling issues difficult to cope with</a:t>
            </a:r>
            <a:endParaRPr b="0" lang="en-US" sz="2900" spc="-1" strike="noStrike">
              <a:solidFill>
                <a:schemeClr val="dk1"/>
              </a:solidFill>
              <a:latin typeface="Lucida Sans Unicode"/>
            </a:endParaRPr>
          </a:p>
          <a:p>
            <a:pPr marL="109800" indent="0" algn="just">
              <a:lnSpc>
                <a:spcPct val="100000"/>
              </a:lnSpc>
              <a:spcBef>
                <a:spcPts val="400"/>
              </a:spcBef>
              <a:buNone/>
              <a:tabLst>
                <a:tab algn="l" pos="0"/>
              </a:tabLst>
            </a:pPr>
            <a:endParaRPr b="0" lang="en-US" sz="2700" spc="-1" strike="noStrike">
              <a:solidFill>
                <a:schemeClr val="dk1"/>
              </a:solidFill>
              <a:latin typeface="Lucida Sans Unicode"/>
            </a:endParaRPr>
          </a:p>
        </p:txBody>
      </p:sp>
      <p:sp>
        <p:nvSpPr>
          <p:cNvPr id="129" name="PlaceHolder 2"/>
          <p:cNvSpPr>
            <a:spLocks noGrp="1"/>
          </p:cNvSpPr>
          <p:nvPr>
            <p:ph type="title"/>
          </p:nvPr>
        </p:nvSpPr>
        <p:spPr>
          <a:xfrm>
            <a:off x="457200" y="274680"/>
            <a:ext cx="8229240" cy="1142640"/>
          </a:xfrm>
          <a:prstGeom prst="rect">
            <a:avLst/>
          </a:prstGeom>
          <a:noFill/>
          <a:ln w="0">
            <a:noFill/>
          </a:ln>
        </p:spPr>
        <p:txBody>
          <a:bodyPr lIns="90000" rIns="90000" tIns="45000" bIns="45000" anchor="ctr">
            <a:noAutofit/>
          </a:bodyPr>
          <a:p>
            <a:pPr indent="0" algn="ctr">
              <a:lnSpc>
                <a:spcPct val="100000"/>
              </a:lnSpc>
              <a:buNone/>
            </a:pPr>
            <a:r>
              <a:rPr b="1" lang="en-US" sz="4100" spc="-1" strike="noStrike">
                <a:solidFill>
                  <a:schemeClr val="dk2"/>
                </a:solidFill>
                <a:latin typeface="Times New Roman"/>
              </a:rPr>
              <a:t>Challenges</a:t>
            </a:r>
            <a:endParaRPr b="0" lang="en-US" sz="4100" spc="-1" strike="noStrike">
              <a:solidFill>
                <a:schemeClr val="dk1"/>
              </a:solidFill>
              <a:latin typeface="Lucida Sans Unicode"/>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p:nvPr>
        </p:nvSpPr>
        <p:spPr>
          <a:xfrm>
            <a:off x="457200" y="1481400"/>
            <a:ext cx="8229240" cy="4525560"/>
          </a:xfrm>
          <a:prstGeom prst="rect">
            <a:avLst/>
          </a:prstGeom>
          <a:noFill/>
          <a:ln w="0">
            <a:noFill/>
          </a:ln>
        </p:spPr>
        <p:txBody>
          <a:bodyPr lIns="90000" rIns="90000" tIns="45000" bIns="45000" anchor="t">
            <a:normAutofit/>
          </a:bodyPr>
          <a:p>
            <a:pPr marL="109800" indent="0" algn="just">
              <a:lnSpc>
                <a:spcPct val="100000"/>
              </a:lnSpc>
              <a:spcBef>
                <a:spcPts val="400"/>
              </a:spcBef>
              <a:buNone/>
              <a:tabLst>
                <a:tab algn="l" pos="0"/>
              </a:tabLst>
            </a:pPr>
            <a:r>
              <a:rPr b="0" lang="en-US" sz="2700" spc="-1" strike="noStrike">
                <a:solidFill>
                  <a:schemeClr val="dk1"/>
                </a:solidFill>
                <a:latin typeface="Times New Roman"/>
              </a:rPr>
              <a:t>Web scraping is the automated process of extracting data from websites. It allows you to retrieve information from web pages, such as text, images, prices, or any other structured data, and use it for various purposes like data analysis, research, or building applications.</a:t>
            </a:r>
            <a:endParaRPr b="0" lang="en-US" sz="27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700" spc="-1" strike="noStrike">
                <a:solidFill>
                  <a:schemeClr val="dk1"/>
                </a:solidFill>
                <a:latin typeface="Times New Roman"/>
              </a:rPr>
              <a:t>Web scraping can be a powerful tool when used responsibly, but it's crucial to follow best practices, respect website policies, and be mindful of the potential legal and ethical implications.</a:t>
            </a:r>
            <a:endParaRPr b="0" lang="en-US" sz="2700" spc="-1" strike="noStrike">
              <a:solidFill>
                <a:schemeClr val="dk1"/>
              </a:solidFill>
              <a:latin typeface="Lucida Sans Unicode"/>
            </a:endParaRPr>
          </a:p>
        </p:txBody>
      </p:sp>
      <p:sp>
        <p:nvSpPr>
          <p:cNvPr id="183" name="PlaceHolder 2"/>
          <p:cNvSpPr>
            <a:spLocks noGrp="1"/>
          </p:cNvSpPr>
          <p:nvPr>
            <p:ph type="title"/>
          </p:nvPr>
        </p:nvSpPr>
        <p:spPr>
          <a:xfrm>
            <a:off x="457200" y="274680"/>
            <a:ext cx="8229240" cy="1142640"/>
          </a:xfrm>
          <a:prstGeom prst="rect">
            <a:avLst/>
          </a:prstGeom>
          <a:noFill/>
          <a:ln w="0">
            <a:noFill/>
          </a:ln>
        </p:spPr>
        <p:txBody>
          <a:bodyPr lIns="90000" rIns="90000" tIns="45000" bIns="45000" anchor="ctr">
            <a:noAutofit/>
          </a:bodyPr>
          <a:p>
            <a:pPr indent="0" algn="ctr">
              <a:lnSpc>
                <a:spcPct val="100000"/>
              </a:lnSpc>
              <a:buNone/>
            </a:pPr>
            <a:r>
              <a:rPr b="1" lang="en-US" sz="4100" spc="-1" strike="noStrike">
                <a:solidFill>
                  <a:schemeClr val="dk2"/>
                </a:solidFill>
                <a:latin typeface="Times New Roman"/>
              </a:rPr>
              <a:t>Introduction to Web Scraping</a:t>
            </a:r>
            <a:endParaRPr b="0" lang="en-US" sz="4100" spc="-1" strike="noStrike">
              <a:solidFill>
                <a:schemeClr val="dk1"/>
              </a:solidFill>
              <a:latin typeface="Lucida Sans Unicode"/>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p:nvPr>
        </p:nvSpPr>
        <p:spPr>
          <a:xfrm>
            <a:off x="457200" y="1481400"/>
            <a:ext cx="8229240" cy="4525560"/>
          </a:xfrm>
          <a:prstGeom prst="rect">
            <a:avLst/>
          </a:prstGeom>
          <a:noFill/>
          <a:ln w="0">
            <a:noFill/>
          </a:ln>
        </p:spPr>
        <p:txBody>
          <a:bodyPr lIns="90000" rIns="90000" tIns="45000" bIns="45000" anchor="t">
            <a:noAutofit/>
          </a:bodyPr>
          <a:p>
            <a:pPr marL="109800" indent="0" algn="just">
              <a:lnSpc>
                <a:spcPct val="100000"/>
              </a:lnSpc>
              <a:spcBef>
                <a:spcPts val="400"/>
              </a:spcBef>
              <a:buNone/>
              <a:tabLst>
                <a:tab algn="l" pos="0"/>
              </a:tabLst>
            </a:pPr>
            <a:r>
              <a:rPr b="0" lang="en-US" sz="2400" spc="-1" strike="noStrike">
                <a:solidFill>
                  <a:schemeClr val="dk1"/>
                </a:solidFill>
                <a:latin typeface="Times New Roman"/>
              </a:rPr>
              <a:t>Python is a popular choice for web scraping for several reasons:</a:t>
            </a:r>
            <a:endParaRPr b="0" lang="en-US" sz="24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400" spc="-1" strike="noStrike">
                <a:solidFill>
                  <a:schemeClr val="dk1"/>
                </a:solidFill>
                <a:latin typeface="Times New Roman"/>
              </a:rPr>
              <a:t>1. Ease of Use: Python has a simple and readable syntax, making it accessible to beginners and experienced programmers alike. This makes it easier to write and maintain web scraping code.</a:t>
            </a:r>
            <a:endParaRPr b="0" lang="en-US" sz="24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400" spc="-1" strike="noStrike">
                <a:solidFill>
                  <a:schemeClr val="dk1"/>
                </a:solidFill>
                <a:latin typeface="Times New Roman"/>
              </a:rPr>
              <a:t>2. Robust Scraping Libraries: As mentioned, Python has dedicated libraries like BeautifulSoup and Scrapy that are specifically designed for web scraping. These libraries provide features like parsing HTML, handling HTTP requests, and even following links on web pages.</a:t>
            </a:r>
            <a:endParaRPr b="0" lang="en-US" sz="24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400" spc="-1" strike="noStrike">
                <a:solidFill>
                  <a:schemeClr val="dk1"/>
                </a:solidFill>
                <a:latin typeface="Times New Roman"/>
              </a:rPr>
              <a:t>3. Cross-Platform Compatibility : Python is available on multiple platforms (Windows, macOS, Linux), ensuring your scraping code can run on different operating systems.</a:t>
            </a:r>
            <a:endParaRPr b="0" lang="en-US" sz="2400" spc="-1" strike="noStrike">
              <a:solidFill>
                <a:schemeClr val="dk1"/>
              </a:solidFill>
              <a:latin typeface="Lucida Sans Unicode"/>
            </a:endParaRPr>
          </a:p>
        </p:txBody>
      </p:sp>
      <p:sp>
        <p:nvSpPr>
          <p:cNvPr id="185" name="PlaceHolder 2"/>
          <p:cNvSpPr>
            <a:spLocks noGrp="1"/>
          </p:cNvSpPr>
          <p:nvPr>
            <p:ph type="title"/>
          </p:nvPr>
        </p:nvSpPr>
        <p:spPr>
          <a:xfrm>
            <a:off x="457200" y="274680"/>
            <a:ext cx="8229240" cy="1142640"/>
          </a:xfrm>
          <a:prstGeom prst="rect">
            <a:avLst/>
          </a:prstGeom>
          <a:noFill/>
          <a:ln w="0">
            <a:noFill/>
          </a:ln>
        </p:spPr>
        <p:txBody>
          <a:bodyPr lIns="90000" rIns="90000" tIns="45000" bIns="45000" anchor="ctr">
            <a:noAutofit/>
          </a:bodyPr>
          <a:p>
            <a:pPr indent="0" algn="ctr">
              <a:lnSpc>
                <a:spcPct val="100000"/>
              </a:lnSpc>
              <a:buNone/>
            </a:pPr>
            <a:r>
              <a:rPr b="1" lang="en-US" sz="4100" spc="-1" strike="noStrike">
                <a:solidFill>
                  <a:schemeClr val="dk2"/>
                </a:solidFill>
                <a:latin typeface="Times New Roman"/>
              </a:rPr>
              <a:t>Python for Web Scraping</a:t>
            </a:r>
            <a:endParaRPr b="0" lang="en-US" sz="4100" spc="-1" strike="noStrike">
              <a:solidFill>
                <a:schemeClr val="dk1"/>
              </a:solidFill>
              <a:latin typeface="Lucida Sans Unicode"/>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p:nvPr>
        </p:nvSpPr>
        <p:spPr>
          <a:xfrm>
            <a:off x="457200" y="1481400"/>
            <a:ext cx="8229240" cy="4525560"/>
          </a:xfrm>
          <a:prstGeom prst="rect">
            <a:avLst/>
          </a:prstGeom>
          <a:noFill/>
          <a:ln w="0">
            <a:noFill/>
          </a:ln>
        </p:spPr>
        <p:txBody>
          <a:bodyPr lIns="90000" rIns="90000" tIns="45000" bIns="45000" anchor="t">
            <a:noAutofit/>
          </a:bodyPr>
          <a:p>
            <a:pPr marL="109800" indent="0" algn="just">
              <a:lnSpc>
                <a:spcPct val="100000"/>
              </a:lnSpc>
              <a:spcBef>
                <a:spcPts val="400"/>
              </a:spcBef>
              <a:buNone/>
              <a:tabLst>
                <a:tab algn="l" pos="0"/>
              </a:tabLst>
            </a:pPr>
            <a:r>
              <a:rPr b="0" lang="en-US" sz="2400" spc="-1" strike="noStrike">
                <a:solidFill>
                  <a:schemeClr val="dk1"/>
                </a:solidFill>
                <a:latin typeface="Lucida Sans Unicode"/>
              </a:rPr>
              <a:t>4. </a:t>
            </a:r>
            <a:r>
              <a:rPr b="0" lang="en-US" sz="2400" spc="-1" strike="noStrike">
                <a:solidFill>
                  <a:schemeClr val="dk1"/>
                </a:solidFill>
                <a:latin typeface="Times New Roman"/>
              </a:rPr>
              <a:t>Data Processing Capabilities: Python offers excellent data processing capabilities with libraries such as pandas and NumPy. After scraping data, you can easily clean, manipulate, and analyze it using these libraries.</a:t>
            </a:r>
            <a:endParaRPr b="0" lang="en-US" sz="24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400" spc="-1" strike="noStrike">
                <a:solidFill>
                  <a:schemeClr val="dk1"/>
                </a:solidFill>
                <a:latin typeface="Times New Roman"/>
              </a:rPr>
              <a:t>5. Third-Party APIs: Python has libraries to interact with various APIs, making it easier to access structured data from websites that offer API endpoints.</a:t>
            </a:r>
            <a:endParaRPr b="0" lang="en-US" sz="24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400" spc="-1" strike="noStrike">
                <a:solidFill>
                  <a:schemeClr val="dk1"/>
                </a:solidFill>
                <a:latin typeface="Times New Roman"/>
              </a:rPr>
              <a:t>6. Community Support: Python has a large and active community of developers. This means you can find plenty of tutorials, documentation, and online forums to help you with your web scraping projects.</a:t>
            </a:r>
            <a:endParaRPr b="0" lang="en-US" sz="2400" spc="-1" strike="noStrike">
              <a:solidFill>
                <a:schemeClr val="dk1"/>
              </a:solidFill>
              <a:latin typeface="Lucida Sans Unicode"/>
            </a:endParaRPr>
          </a:p>
        </p:txBody>
      </p:sp>
      <p:sp>
        <p:nvSpPr>
          <p:cNvPr id="187" name="PlaceHolder 2"/>
          <p:cNvSpPr>
            <a:spLocks noGrp="1"/>
          </p:cNvSpPr>
          <p:nvPr>
            <p:ph type="title"/>
          </p:nvPr>
        </p:nvSpPr>
        <p:spPr>
          <a:xfrm>
            <a:off x="457200" y="274680"/>
            <a:ext cx="8229240" cy="1142640"/>
          </a:xfrm>
          <a:prstGeom prst="rect">
            <a:avLst/>
          </a:prstGeom>
          <a:noFill/>
          <a:ln w="0">
            <a:noFill/>
          </a:ln>
        </p:spPr>
        <p:txBody>
          <a:bodyPr lIns="90000" rIns="90000" tIns="45000" bIns="45000" anchor="ctr">
            <a:noAutofit/>
          </a:bodyPr>
          <a:p>
            <a:pPr indent="0">
              <a:buNone/>
            </a:pPr>
            <a:endParaRPr b="1" lang="en-US" sz="4100" spc="-1" strike="noStrike">
              <a:solidFill>
                <a:schemeClr val="dk2"/>
              </a:solidFill>
              <a:latin typeface="Lucida Sans Unicode"/>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p:nvPr>
        </p:nvSpPr>
        <p:spPr>
          <a:xfrm>
            <a:off x="457200" y="1481400"/>
            <a:ext cx="8229240" cy="4525560"/>
          </a:xfrm>
          <a:prstGeom prst="rect">
            <a:avLst/>
          </a:prstGeom>
          <a:noFill/>
          <a:ln w="0">
            <a:noFill/>
          </a:ln>
        </p:spPr>
        <p:txBody>
          <a:bodyPr lIns="90000" rIns="90000" tIns="45000" bIns="45000" anchor="t">
            <a:normAutofit/>
          </a:bodyPr>
          <a:p>
            <a:pPr marL="624240" indent="-514440">
              <a:lnSpc>
                <a:spcPct val="100000"/>
              </a:lnSpc>
              <a:spcBef>
                <a:spcPts val="400"/>
              </a:spcBef>
              <a:buClr>
                <a:srgbClr val="2da2bf"/>
              </a:buClr>
              <a:buSzPct val="68000"/>
              <a:buFont typeface="Lucida Sans Unicode"/>
              <a:buAutoNum type="arabicParenR"/>
            </a:pPr>
            <a:r>
              <a:rPr b="0" lang="en-US" sz="2700" spc="-1" strike="noStrike">
                <a:solidFill>
                  <a:schemeClr val="dk1"/>
                </a:solidFill>
                <a:latin typeface="Times New Roman"/>
              </a:rPr>
              <a:t>Find the URL that you want to scrape.</a:t>
            </a:r>
            <a:endParaRPr b="0" lang="en-US" sz="2700" spc="-1" strike="noStrike">
              <a:solidFill>
                <a:schemeClr val="dk1"/>
              </a:solidFill>
              <a:latin typeface="Lucida Sans Unicode"/>
            </a:endParaRPr>
          </a:p>
          <a:p>
            <a:pPr marL="624240" indent="-514440">
              <a:lnSpc>
                <a:spcPct val="100000"/>
              </a:lnSpc>
              <a:spcBef>
                <a:spcPts val="400"/>
              </a:spcBef>
              <a:buClr>
                <a:srgbClr val="2da2bf"/>
              </a:buClr>
              <a:buSzPct val="68000"/>
              <a:buFont typeface="Lucida Sans Unicode"/>
              <a:buAutoNum type="arabicParenR"/>
            </a:pPr>
            <a:r>
              <a:rPr b="0" lang="en-US" sz="2700" spc="-1" strike="noStrike">
                <a:solidFill>
                  <a:schemeClr val="dk1"/>
                </a:solidFill>
                <a:latin typeface="Times New Roman"/>
              </a:rPr>
              <a:t>Inspect the page(right click on page and select the inspect element).</a:t>
            </a:r>
            <a:endParaRPr b="0" lang="en-US" sz="2700" spc="-1" strike="noStrike">
              <a:solidFill>
                <a:schemeClr val="dk1"/>
              </a:solidFill>
              <a:latin typeface="Lucida Sans Unicode"/>
            </a:endParaRPr>
          </a:p>
          <a:p>
            <a:pPr marL="624240" indent="-514440">
              <a:lnSpc>
                <a:spcPct val="100000"/>
              </a:lnSpc>
              <a:spcBef>
                <a:spcPts val="400"/>
              </a:spcBef>
              <a:buClr>
                <a:srgbClr val="2da2bf"/>
              </a:buClr>
              <a:buSzPct val="68000"/>
              <a:buFont typeface="Lucida Sans Unicode"/>
              <a:buAutoNum type="arabicParenR"/>
            </a:pPr>
            <a:r>
              <a:rPr b="0" lang="en-US" sz="2700" spc="-1" strike="noStrike">
                <a:solidFill>
                  <a:schemeClr val="dk1"/>
                </a:solidFill>
                <a:latin typeface="Times New Roman"/>
              </a:rPr>
              <a:t>Write the code.</a:t>
            </a:r>
            <a:endParaRPr b="0" lang="en-US" sz="2700" spc="-1" strike="noStrike">
              <a:solidFill>
                <a:schemeClr val="dk1"/>
              </a:solidFill>
              <a:latin typeface="Lucida Sans Unicode"/>
            </a:endParaRPr>
          </a:p>
          <a:p>
            <a:pPr marL="624240" indent="-514440">
              <a:lnSpc>
                <a:spcPct val="100000"/>
              </a:lnSpc>
              <a:spcBef>
                <a:spcPts val="400"/>
              </a:spcBef>
              <a:buClr>
                <a:srgbClr val="2da2bf"/>
              </a:buClr>
              <a:buSzPct val="68000"/>
              <a:buFont typeface="Lucida Sans Unicode"/>
              <a:buAutoNum type="arabicParenR"/>
            </a:pPr>
            <a:r>
              <a:rPr b="0" lang="en-US" sz="2700" spc="-1" strike="noStrike">
                <a:solidFill>
                  <a:schemeClr val="dk1"/>
                </a:solidFill>
                <a:latin typeface="Times New Roman"/>
              </a:rPr>
              <a:t>Store the data in the required standard format.</a:t>
            </a:r>
            <a:endParaRPr b="0" lang="en-US" sz="2700" spc="-1" strike="noStrike">
              <a:solidFill>
                <a:schemeClr val="dk1"/>
              </a:solidFill>
              <a:latin typeface="Lucida Sans Unicode"/>
            </a:endParaRPr>
          </a:p>
          <a:p>
            <a:pPr marL="365760" indent="-255960">
              <a:lnSpc>
                <a:spcPct val="100000"/>
              </a:lnSpc>
              <a:spcBef>
                <a:spcPts val="400"/>
              </a:spcBef>
              <a:buClr>
                <a:srgbClr val="2da2bf"/>
              </a:buClr>
              <a:buSzPct val="68000"/>
              <a:buFont typeface="Wingdings 3" charset="2"/>
              <a:buChar char=""/>
            </a:pPr>
            <a:r>
              <a:rPr b="0" lang="en-US" sz="2700" spc="-1" strike="noStrike">
                <a:solidFill>
                  <a:schemeClr val="dk1"/>
                </a:solidFill>
                <a:latin typeface="Times New Roman"/>
              </a:rPr>
              <a:t>Before actual web scrapping, you must first install the requests module and beautiful soup package, using following commands:</a:t>
            </a:r>
            <a:endParaRPr b="0" lang="en-US" sz="2700" spc="-1" strike="noStrike">
              <a:solidFill>
                <a:schemeClr val="dk1"/>
              </a:solidFill>
              <a:latin typeface="Lucida Sans Unicode"/>
            </a:endParaRPr>
          </a:p>
          <a:p>
            <a:pPr marL="624240" indent="-514440">
              <a:lnSpc>
                <a:spcPct val="100000"/>
              </a:lnSpc>
              <a:spcBef>
                <a:spcPts val="400"/>
              </a:spcBef>
              <a:buClr>
                <a:srgbClr val="2da2bf"/>
              </a:buClr>
              <a:buSzPct val="68000"/>
              <a:buFont typeface="Lucida Sans Unicode"/>
              <a:buAutoNum type="arabicParenR"/>
            </a:pPr>
            <a:r>
              <a:rPr b="0" lang="en-US" sz="2700" spc="-1" strike="noStrike">
                <a:solidFill>
                  <a:schemeClr val="dk1"/>
                </a:solidFill>
                <a:latin typeface="Times New Roman"/>
              </a:rPr>
              <a:t>pip install beautiful soup</a:t>
            </a:r>
            <a:endParaRPr b="0" lang="en-US" sz="2700" spc="-1" strike="noStrike">
              <a:solidFill>
                <a:schemeClr val="dk1"/>
              </a:solidFill>
              <a:latin typeface="Lucida Sans Unicode"/>
            </a:endParaRPr>
          </a:p>
          <a:p>
            <a:pPr marL="624240" indent="-514440">
              <a:lnSpc>
                <a:spcPct val="100000"/>
              </a:lnSpc>
              <a:spcBef>
                <a:spcPts val="400"/>
              </a:spcBef>
              <a:buClr>
                <a:srgbClr val="2da2bf"/>
              </a:buClr>
              <a:buSzPct val="68000"/>
              <a:buFont typeface="Lucida Sans Unicode"/>
              <a:buAutoNum type="arabicParenR"/>
            </a:pPr>
            <a:r>
              <a:rPr b="0" lang="en-US" sz="2700" spc="-1" strike="noStrike">
                <a:solidFill>
                  <a:schemeClr val="dk1"/>
                </a:solidFill>
                <a:latin typeface="Times New Roman"/>
              </a:rPr>
              <a:t>pip install requests</a:t>
            </a:r>
            <a:endParaRPr b="0" lang="en-US" sz="2700" spc="-1" strike="noStrike">
              <a:solidFill>
                <a:schemeClr val="dk1"/>
              </a:solidFill>
              <a:latin typeface="Lucida Sans Unicode"/>
            </a:endParaRPr>
          </a:p>
        </p:txBody>
      </p:sp>
      <p:sp>
        <p:nvSpPr>
          <p:cNvPr id="189" name="PlaceHolder 2"/>
          <p:cNvSpPr>
            <a:spLocks noGrp="1"/>
          </p:cNvSpPr>
          <p:nvPr>
            <p:ph type="title"/>
          </p:nvPr>
        </p:nvSpPr>
        <p:spPr>
          <a:xfrm>
            <a:off x="457200" y="274680"/>
            <a:ext cx="8229240" cy="1142640"/>
          </a:xfrm>
          <a:prstGeom prst="rect">
            <a:avLst/>
          </a:prstGeom>
          <a:noFill/>
          <a:ln w="0">
            <a:noFill/>
          </a:ln>
        </p:spPr>
        <p:txBody>
          <a:bodyPr lIns="90000" rIns="90000" tIns="45000" bIns="45000" anchor="ctr">
            <a:noAutofit/>
          </a:bodyPr>
          <a:p>
            <a:pPr indent="0" algn="ctr">
              <a:lnSpc>
                <a:spcPct val="100000"/>
              </a:lnSpc>
              <a:buNone/>
            </a:pPr>
            <a:r>
              <a:rPr b="1" lang="en-US" sz="4100" spc="-1" strike="noStrike">
                <a:solidFill>
                  <a:schemeClr val="dk2"/>
                </a:solidFill>
                <a:latin typeface="Times New Roman"/>
              </a:rPr>
              <a:t>Steps for web scrapping</a:t>
            </a:r>
            <a:endParaRPr b="0" lang="en-US" sz="4100" spc="-1" strike="noStrike">
              <a:solidFill>
                <a:schemeClr val="dk1"/>
              </a:solidFill>
              <a:latin typeface="Lucida Sans Unicode"/>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p:nvPr>
        </p:nvSpPr>
        <p:spPr>
          <a:xfrm>
            <a:off x="457200" y="1481400"/>
            <a:ext cx="8229240" cy="4525560"/>
          </a:xfrm>
          <a:prstGeom prst="rect">
            <a:avLst/>
          </a:prstGeom>
          <a:noFill/>
          <a:ln w="0">
            <a:noFill/>
          </a:ln>
        </p:spPr>
        <p:txBody>
          <a:bodyPr lIns="90000" rIns="90000" tIns="45000" bIns="45000" anchor="t">
            <a:noAutofit/>
          </a:bodyPr>
          <a:p>
            <a:pPr marL="109800" indent="0" algn="just">
              <a:lnSpc>
                <a:spcPct val="100000"/>
              </a:lnSpc>
              <a:spcBef>
                <a:spcPts val="400"/>
              </a:spcBef>
              <a:buNone/>
              <a:tabLst>
                <a:tab algn="l" pos="0"/>
              </a:tabLst>
            </a:pPr>
            <a:r>
              <a:rPr b="0" lang="en-US" sz="2500" spc="-1" strike="noStrike">
                <a:solidFill>
                  <a:schemeClr val="dk1"/>
                </a:solidFill>
                <a:latin typeface="Times New Roman"/>
              </a:rPr>
              <a:t>In web scraping, a "request" typically refers to an HTTP request made by a web scraping script to retrieve data from a website. This request is sent to a specific URL, and the server hosting the website responds with the requested data. There are several types of HTTP requests commonly used in web scraping:-</a:t>
            </a:r>
            <a:endParaRPr b="0" lang="en-US" sz="25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500" spc="-1" strike="noStrike">
                <a:solidFill>
                  <a:schemeClr val="dk1"/>
                </a:solidFill>
                <a:latin typeface="Times New Roman"/>
              </a:rPr>
              <a:t>1. </a:t>
            </a:r>
            <a:r>
              <a:rPr b="0" lang="en-US" sz="2500" spc="-1" strike="noStrike" u="sng">
                <a:solidFill>
                  <a:schemeClr val="dk1"/>
                </a:solidFill>
                <a:uFillTx/>
                <a:latin typeface="Times New Roman"/>
              </a:rPr>
              <a:t>GET Request </a:t>
            </a:r>
            <a:r>
              <a:rPr b="0" lang="en-US" sz="2500" spc="-1" strike="noStrike">
                <a:solidFill>
                  <a:schemeClr val="dk1"/>
                </a:solidFill>
                <a:latin typeface="Times New Roman"/>
              </a:rPr>
              <a:t>: This is the most common type of request in web scraping. It is used to retrieve data from a specified URL. When you enter a URL into your web browser, it typically sends a GET request to the server, and the server responds with the HTML content of the web page.</a:t>
            </a:r>
            <a:endParaRPr b="0" lang="en-US" sz="2500" spc="-1" strike="noStrike">
              <a:solidFill>
                <a:schemeClr val="dk1"/>
              </a:solidFill>
              <a:latin typeface="Lucida Sans Unicode"/>
            </a:endParaRPr>
          </a:p>
        </p:txBody>
      </p:sp>
      <p:sp>
        <p:nvSpPr>
          <p:cNvPr id="191" name="PlaceHolder 2"/>
          <p:cNvSpPr>
            <a:spLocks noGrp="1"/>
          </p:cNvSpPr>
          <p:nvPr>
            <p:ph type="title"/>
          </p:nvPr>
        </p:nvSpPr>
        <p:spPr>
          <a:xfrm>
            <a:off x="457200" y="274680"/>
            <a:ext cx="8229240" cy="1142640"/>
          </a:xfrm>
          <a:prstGeom prst="rect">
            <a:avLst/>
          </a:prstGeom>
          <a:noFill/>
          <a:ln w="0">
            <a:noFill/>
          </a:ln>
        </p:spPr>
        <p:txBody>
          <a:bodyPr lIns="90000" rIns="90000" tIns="45000" bIns="45000" anchor="ctr">
            <a:noAutofit/>
          </a:bodyPr>
          <a:p>
            <a:pPr indent="0" algn="ctr">
              <a:lnSpc>
                <a:spcPct val="100000"/>
              </a:lnSpc>
              <a:buNone/>
            </a:pPr>
            <a:r>
              <a:rPr b="1" lang="en-US" sz="4100" spc="-1" strike="noStrike">
                <a:solidFill>
                  <a:schemeClr val="dk2"/>
                </a:solidFill>
                <a:latin typeface="Times New Roman"/>
              </a:rPr>
              <a:t>Request in Web Scraping</a:t>
            </a:r>
            <a:endParaRPr b="0" lang="en-US" sz="4100" spc="-1" strike="noStrike">
              <a:solidFill>
                <a:schemeClr val="dk1"/>
              </a:solidFill>
              <a:latin typeface="Lucida Sans Unicode"/>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p:nvPr>
        </p:nvSpPr>
        <p:spPr>
          <a:xfrm>
            <a:off x="457200" y="1481400"/>
            <a:ext cx="8229240" cy="4525560"/>
          </a:xfrm>
          <a:prstGeom prst="rect">
            <a:avLst/>
          </a:prstGeom>
          <a:noFill/>
          <a:ln w="0">
            <a:noFill/>
          </a:ln>
        </p:spPr>
        <p:txBody>
          <a:bodyPr lIns="90000" rIns="90000" tIns="45000" bIns="45000" anchor="t">
            <a:noAutofit/>
          </a:bodyPr>
          <a:p>
            <a:pPr marL="109800" indent="0" algn="just">
              <a:lnSpc>
                <a:spcPct val="100000"/>
              </a:lnSpc>
              <a:spcBef>
                <a:spcPts val="400"/>
              </a:spcBef>
              <a:buNone/>
              <a:tabLst>
                <a:tab algn="l" pos="0"/>
              </a:tabLst>
            </a:pPr>
            <a:r>
              <a:rPr b="0" lang="en-US" sz="2200" spc="-1" strike="noStrike">
                <a:solidFill>
                  <a:schemeClr val="dk1"/>
                </a:solidFill>
                <a:latin typeface="Lucida Sans Unicode"/>
              </a:rPr>
              <a:t>2. </a:t>
            </a:r>
            <a:r>
              <a:rPr b="0" lang="en-US" sz="2200" spc="-1" strike="noStrike" u="sng">
                <a:solidFill>
                  <a:schemeClr val="dk1"/>
                </a:solidFill>
                <a:uFillTx/>
                <a:latin typeface="Times New Roman"/>
              </a:rPr>
              <a:t>POST Request </a:t>
            </a:r>
            <a:r>
              <a:rPr b="0" lang="en-US" sz="2200" spc="-1" strike="noStrike">
                <a:solidFill>
                  <a:schemeClr val="dk1"/>
                </a:solidFill>
                <a:latin typeface="Times New Roman"/>
              </a:rPr>
              <a:t>: This type of request is used to send data to a server to be processed. It's often used when you need to submit a form on a website. For example, you might use a POST request to search for products on an e-commerce site.</a:t>
            </a:r>
            <a:endParaRPr b="0" lang="en-US" sz="22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200" spc="-1" strike="noStrike">
                <a:solidFill>
                  <a:schemeClr val="dk1"/>
                </a:solidFill>
                <a:latin typeface="Times New Roman"/>
              </a:rPr>
              <a:t>3. </a:t>
            </a:r>
            <a:r>
              <a:rPr b="0" lang="en-US" sz="2200" spc="-1" strike="noStrike" u="sng">
                <a:solidFill>
                  <a:schemeClr val="dk1"/>
                </a:solidFill>
                <a:uFillTx/>
                <a:latin typeface="Times New Roman"/>
              </a:rPr>
              <a:t>API Requests </a:t>
            </a:r>
            <a:r>
              <a:rPr b="0" lang="en-US" sz="2200" spc="-1" strike="noStrike">
                <a:solidFill>
                  <a:schemeClr val="dk1"/>
                </a:solidFill>
                <a:latin typeface="Times New Roman"/>
              </a:rPr>
              <a:t>: Some websites offer data through APIs (Application Programming Interfaces). In this case, you send a specific type of request to the API endpoint, and you receive structured data in response, often in JSON or XML format.</a:t>
            </a:r>
            <a:endParaRPr b="0" lang="en-US" sz="22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200" spc="-1" strike="noStrike">
                <a:solidFill>
                  <a:schemeClr val="dk1"/>
                </a:solidFill>
                <a:latin typeface="Times New Roman"/>
              </a:rPr>
              <a:t>4. </a:t>
            </a:r>
            <a:r>
              <a:rPr b="0" lang="en-US" sz="2200" spc="-1" strike="noStrike" u="sng">
                <a:solidFill>
                  <a:schemeClr val="dk1"/>
                </a:solidFill>
                <a:uFillTx/>
                <a:latin typeface="Times New Roman"/>
              </a:rPr>
              <a:t>Cookies </a:t>
            </a:r>
            <a:r>
              <a:rPr b="0" lang="en-US" sz="2200" spc="-1" strike="noStrike">
                <a:solidFill>
                  <a:schemeClr val="dk1"/>
                </a:solidFill>
                <a:latin typeface="Times New Roman"/>
              </a:rPr>
              <a:t>: Cookies can be included in requests to maintain session information or track user interactions. This can be important when scraping websites that require authentication or have session-based data.</a:t>
            </a:r>
            <a:endParaRPr b="0" lang="en-US" sz="2200" spc="-1" strike="noStrike">
              <a:solidFill>
                <a:schemeClr val="dk1"/>
              </a:solidFill>
              <a:latin typeface="Lucida Sans Unicode"/>
            </a:endParaRPr>
          </a:p>
        </p:txBody>
      </p:sp>
      <p:sp>
        <p:nvSpPr>
          <p:cNvPr id="193" name="PlaceHolder 2"/>
          <p:cNvSpPr>
            <a:spLocks noGrp="1"/>
          </p:cNvSpPr>
          <p:nvPr>
            <p:ph type="title"/>
          </p:nvPr>
        </p:nvSpPr>
        <p:spPr>
          <a:xfrm>
            <a:off x="457200" y="274680"/>
            <a:ext cx="8229240" cy="1142640"/>
          </a:xfrm>
          <a:prstGeom prst="rect">
            <a:avLst/>
          </a:prstGeom>
          <a:noFill/>
          <a:ln w="0">
            <a:noFill/>
          </a:ln>
        </p:spPr>
        <p:txBody>
          <a:bodyPr lIns="90000" rIns="90000" tIns="45000" bIns="45000" anchor="ctr">
            <a:noAutofit/>
          </a:bodyPr>
          <a:p>
            <a:pPr indent="0">
              <a:buNone/>
            </a:pPr>
            <a:endParaRPr b="1" lang="en-US" sz="4100" spc="-1" strike="noStrike">
              <a:solidFill>
                <a:schemeClr val="dk2"/>
              </a:solidFill>
              <a:latin typeface="Lucida Sans Unicode"/>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p:nvPr>
        </p:nvSpPr>
        <p:spPr>
          <a:xfrm>
            <a:off x="457200" y="1481400"/>
            <a:ext cx="8229240" cy="4525560"/>
          </a:xfrm>
          <a:prstGeom prst="rect">
            <a:avLst/>
          </a:prstGeom>
          <a:noFill/>
          <a:ln w="0">
            <a:noFill/>
          </a:ln>
        </p:spPr>
        <p:txBody>
          <a:bodyPr lIns="90000" rIns="90000" tIns="45000" bIns="45000" anchor="t">
            <a:normAutofit/>
          </a:bodyPr>
          <a:p>
            <a:pPr marL="109800" indent="0" algn="just">
              <a:lnSpc>
                <a:spcPct val="100000"/>
              </a:lnSpc>
              <a:spcBef>
                <a:spcPts val="400"/>
              </a:spcBef>
              <a:buNone/>
              <a:tabLst>
                <a:tab algn="l" pos="0"/>
              </a:tabLst>
            </a:pPr>
            <a:r>
              <a:rPr b="0" lang="en-US" sz="2700" spc="-1" strike="noStrike">
                <a:solidFill>
                  <a:schemeClr val="dk1"/>
                </a:solidFill>
                <a:latin typeface="Times New Roman"/>
              </a:rPr>
              <a:t>Parsing in web scraping involves sending a request to a web page, receiving a response, parsing the HTML content of the response to extract specific data, cleaning and structuring the data, and then storing or processing it for your needs. This process allows you to extract valuable information from web pages for various purposes</a:t>
            </a:r>
            <a:r>
              <a:rPr b="0" lang="en-US" sz="2500" spc="-1" strike="noStrike">
                <a:solidFill>
                  <a:schemeClr val="dk1"/>
                </a:solidFill>
                <a:latin typeface="Lucida Sans Unicode"/>
              </a:rPr>
              <a:t>.</a:t>
            </a:r>
            <a:endParaRPr b="0" lang="en-US" sz="2500" spc="-1" strike="noStrike">
              <a:solidFill>
                <a:schemeClr val="dk1"/>
              </a:solidFill>
              <a:latin typeface="Lucida Sans Unicode"/>
            </a:endParaRPr>
          </a:p>
        </p:txBody>
      </p:sp>
      <p:sp>
        <p:nvSpPr>
          <p:cNvPr id="195" name="PlaceHolder 2"/>
          <p:cNvSpPr>
            <a:spLocks noGrp="1"/>
          </p:cNvSpPr>
          <p:nvPr>
            <p:ph type="title"/>
          </p:nvPr>
        </p:nvSpPr>
        <p:spPr>
          <a:xfrm>
            <a:off x="457200" y="274680"/>
            <a:ext cx="8229240" cy="1142640"/>
          </a:xfrm>
          <a:prstGeom prst="rect">
            <a:avLst/>
          </a:prstGeom>
          <a:noFill/>
          <a:ln w="0">
            <a:noFill/>
          </a:ln>
        </p:spPr>
        <p:txBody>
          <a:bodyPr lIns="90000" rIns="90000" tIns="45000" bIns="45000" anchor="ctr">
            <a:noAutofit/>
          </a:bodyPr>
          <a:p>
            <a:pPr indent="0" algn="ctr">
              <a:lnSpc>
                <a:spcPct val="100000"/>
              </a:lnSpc>
              <a:buNone/>
            </a:pPr>
            <a:r>
              <a:rPr b="1" lang="en-US" sz="4100" spc="-1" strike="noStrike">
                <a:solidFill>
                  <a:schemeClr val="dk2"/>
                </a:solidFill>
                <a:latin typeface="Times New Roman"/>
              </a:rPr>
              <a:t>HTML Parsing</a:t>
            </a:r>
            <a:endParaRPr b="0" lang="en-US" sz="4100" spc="-1" strike="noStrike">
              <a:solidFill>
                <a:schemeClr val="dk1"/>
              </a:solidFill>
              <a:latin typeface="Lucida Sans Unicode"/>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p:nvPr>
        </p:nvSpPr>
        <p:spPr>
          <a:xfrm>
            <a:off x="457200" y="1481400"/>
            <a:ext cx="8229240" cy="4525560"/>
          </a:xfrm>
          <a:prstGeom prst="rect">
            <a:avLst/>
          </a:prstGeom>
          <a:noFill/>
          <a:ln w="0">
            <a:noFill/>
          </a:ln>
        </p:spPr>
        <p:txBody>
          <a:bodyPr lIns="90000" rIns="90000" tIns="45000" bIns="45000" anchor="t">
            <a:normAutofit/>
          </a:bodyPr>
          <a:p>
            <a:pPr marL="109800">
              <a:lnSpc>
                <a:spcPct val="100000"/>
              </a:lnSpc>
              <a:spcBef>
                <a:spcPts val="400"/>
              </a:spcBef>
              <a:buClr>
                <a:srgbClr val="2da2bf"/>
              </a:buClr>
              <a:buSzPct val="68000"/>
              <a:buFont typeface="Arial"/>
              <a:buChar char="•"/>
            </a:pPr>
            <a:r>
              <a:rPr b="0" lang="en-US" sz="2600" spc="-1" strike="noStrike">
                <a:solidFill>
                  <a:schemeClr val="dk1"/>
                </a:solidFill>
                <a:latin typeface="Lucida Sans Unicode"/>
              </a:rPr>
              <a:t> </a:t>
            </a:r>
            <a:r>
              <a:rPr b="0" lang="en-US" sz="2700" spc="-1" strike="noStrike">
                <a:solidFill>
                  <a:schemeClr val="dk1"/>
                </a:solidFill>
                <a:latin typeface="Times New Roman"/>
              </a:rPr>
              <a:t>Beautiful Soup is a Python library used in web scraping to parse and extract data from HTML and XML documents. It simplifies the process of locating and extracting specific information from web pages, making it a valuable tool for web scraping tasks.</a:t>
            </a:r>
            <a:endParaRPr b="0" lang="en-US" sz="2700" spc="-1" strike="noStrike">
              <a:solidFill>
                <a:schemeClr val="dk1"/>
              </a:solidFill>
              <a:latin typeface="Lucida Sans Unicode"/>
            </a:endParaRPr>
          </a:p>
          <a:p>
            <a:pPr marL="109800">
              <a:lnSpc>
                <a:spcPct val="100000"/>
              </a:lnSpc>
              <a:spcBef>
                <a:spcPts val="400"/>
              </a:spcBef>
              <a:buClr>
                <a:srgbClr val="2da2bf"/>
              </a:buClr>
              <a:buSzPct val="68000"/>
              <a:buFont typeface="Arial"/>
              <a:buChar char="•"/>
            </a:pPr>
            <a:r>
              <a:rPr b="0" lang="en-US" sz="2700" spc="-1" strike="noStrike">
                <a:solidFill>
                  <a:schemeClr val="dk1"/>
                </a:solidFill>
                <a:latin typeface="Times New Roman"/>
              </a:rPr>
              <a:t> </a:t>
            </a:r>
            <a:r>
              <a:rPr b="0" lang="en-US" sz="2700" spc="-1" strike="noStrike">
                <a:solidFill>
                  <a:schemeClr val="dk1"/>
                </a:solidFill>
                <a:latin typeface="Times New Roman"/>
              </a:rPr>
              <a:t>Installation of BeautifulSoup:</a:t>
            </a:r>
            <a:endParaRPr b="0" lang="en-US" sz="2700" spc="-1" strike="noStrike">
              <a:solidFill>
                <a:schemeClr val="dk1"/>
              </a:solidFill>
              <a:latin typeface="Lucida Sans Unicode"/>
            </a:endParaRPr>
          </a:p>
          <a:p>
            <a:pPr marL="109800" indent="0" algn="ctr">
              <a:lnSpc>
                <a:spcPct val="100000"/>
              </a:lnSpc>
              <a:spcBef>
                <a:spcPts val="400"/>
              </a:spcBef>
              <a:buNone/>
              <a:tabLst>
                <a:tab algn="l" pos="0"/>
              </a:tabLst>
            </a:pPr>
            <a:r>
              <a:rPr b="0" lang="en-US" sz="2700" spc="-1" strike="noStrike">
                <a:solidFill>
                  <a:srgbClr val="ff0000"/>
                </a:solidFill>
                <a:latin typeface="Times New Roman"/>
              </a:rPr>
              <a:t>pip install bs4</a:t>
            </a:r>
            <a:endParaRPr b="0" lang="en-US" sz="2700" spc="-1" strike="noStrike">
              <a:solidFill>
                <a:schemeClr val="dk1"/>
              </a:solidFill>
              <a:latin typeface="Lucida Sans Unicode"/>
            </a:endParaRPr>
          </a:p>
        </p:txBody>
      </p:sp>
      <p:sp>
        <p:nvSpPr>
          <p:cNvPr id="197" name="PlaceHolder 2"/>
          <p:cNvSpPr>
            <a:spLocks noGrp="1"/>
          </p:cNvSpPr>
          <p:nvPr>
            <p:ph type="title"/>
          </p:nvPr>
        </p:nvSpPr>
        <p:spPr>
          <a:xfrm>
            <a:off x="457200" y="274680"/>
            <a:ext cx="8229240" cy="1142640"/>
          </a:xfrm>
          <a:prstGeom prst="rect">
            <a:avLst/>
          </a:prstGeom>
          <a:noFill/>
          <a:ln w="0">
            <a:noFill/>
          </a:ln>
        </p:spPr>
        <p:txBody>
          <a:bodyPr lIns="90000" rIns="90000" tIns="45000" bIns="45000" anchor="ctr">
            <a:noAutofit/>
          </a:bodyPr>
          <a:p>
            <a:pPr indent="0" algn="ctr">
              <a:lnSpc>
                <a:spcPct val="100000"/>
              </a:lnSpc>
              <a:buNone/>
            </a:pPr>
            <a:r>
              <a:rPr b="1" lang="en-US" sz="4100" spc="-1" strike="noStrike">
                <a:solidFill>
                  <a:schemeClr val="dk2"/>
                </a:solidFill>
                <a:latin typeface="Times New Roman"/>
              </a:rPr>
              <a:t>Beautiful Soap</a:t>
            </a:r>
            <a:endParaRPr b="0" lang="en-US" sz="4100" spc="-1" strike="noStrike">
              <a:solidFill>
                <a:schemeClr val="dk1"/>
              </a:solidFill>
              <a:latin typeface="Lucida Sans Unicode"/>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p:nvPr>
        </p:nvSpPr>
        <p:spPr>
          <a:xfrm>
            <a:off x="457200" y="1481400"/>
            <a:ext cx="8229240" cy="4525560"/>
          </a:xfrm>
          <a:prstGeom prst="rect">
            <a:avLst/>
          </a:prstGeom>
          <a:noFill/>
          <a:ln w="0">
            <a:noFill/>
          </a:ln>
        </p:spPr>
        <p:txBody>
          <a:bodyPr lIns="90000" rIns="90000" tIns="45000" bIns="45000" anchor="t">
            <a:normAutofit fontScale="71443"/>
          </a:bodyPr>
          <a:p>
            <a:pPr marL="109800" indent="0" algn="just">
              <a:lnSpc>
                <a:spcPct val="100000"/>
              </a:lnSpc>
              <a:spcBef>
                <a:spcPts val="400"/>
              </a:spcBef>
              <a:buNone/>
              <a:tabLst>
                <a:tab algn="l" pos="0"/>
              </a:tabLst>
            </a:pPr>
            <a:r>
              <a:rPr b="0" lang="en-US" sz="2700" spc="-1" strike="noStrike">
                <a:solidFill>
                  <a:schemeClr val="dk1"/>
                </a:solidFill>
                <a:latin typeface="Lucida Sans Unicode"/>
              </a:rPr>
              <a:t>• </a:t>
            </a:r>
            <a:r>
              <a:rPr b="0" lang="en-US" sz="2900" spc="-1" strike="noStrike">
                <a:solidFill>
                  <a:schemeClr val="dk1"/>
                </a:solidFill>
                <a:latin typeface="Times New Roman"/>
              </a:rPr>
              <a:t>Unstructured and redundant data </a:t>
            </a:r>
            <a:endParaRPr b="0" lang="en-US" sz="29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900" spc="-1" strike="noStrike">
                <a:solidFill>
                  <a:schemeClr val="dk1"/>
                </a:solidFill>
                <a:latin typeface="Times New Roman"/>
              </a:rPr>
              <a:t>– </a:t>
            </a:r>
            <a:r>
              <a:rPr b="0" lang="en-US" sz="2900" spc="-1" strike="noStrike">
                <a:solidFill>
                  <a:schemeClr val="dk1"/>
                </a:solidFill>
                <a:latin typeface="Times New Roman"/>
              </a:rPr>
              <a:t>No conceptual structure/organization </a:t>
            </a:r>
            <a:endParaRPr b="0" lang="en-US" sz="29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900" spc="-1" strike="noStrike">
                <a:solidFill>
                  <a:schemeClr val="dk1"/>
                </a:solidFill>
                <a:latin typeface="Times New Roman"/>
              </a:rPr>
              <a:t>– </a:t>
            </a:r>
            <a:r>
              <a:rPr b="0" lang="en-US" sz="2900" spc="-1" strike="noStrike">
                <a:solidFill>
                  <a:schemeClr val="dk1"/>
                </a:solidFill>
                <a:latin typeface="Times New Roman"/>
              </a:rPr>
              <a:t>HTML pages are only semi-structured </a:t>
            </a:r>
            <a:endParaRPr b="0" lang="en-US" sz="29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900" spc="-1" strike="noStrike">
                <a:solidFill>
                  <a:schemeClr val="dk1"/>
                </a:solidFill>
                <a:latin typeface="Times New Roman"/>
              </a:rPr>
              <a:t>– </a:t>
            </a:r>
            <a:r>
              <a:rPr b="0" lang="en-US" sz="2900" spc="-1" strike="noStrike">
                <a:solidFill>
                  <a:schemeClr val="dk1"/>
                </a:solidFill>
                <a:latin typeface="Times New Roman"/>
              </a:rPr>
              <a:t>Much data is repeated (copies/mirrors) </a:t>
            </a:r>
            <a:endParaRPr b="0" lang="en-US" sz="2900" spc="-1" strike="noStrike">
              <a:solidFill>
                <a:schemeClr val="dk1"/>
              </a:solidFill>
              <a:latin typeface="Lucida Sans Unicode"/>
            </a:endParaRPr>
          </a:p>
          <a:p>
            <a:pPr marL="109800" indent="0" algn="just">
              <a:lnSpc>
                <a:spcPct val="100000"/>
              </a:lnSpc>
              <a:spcBef>
                <a:spcPts val="400"/>
              </a:spcBef>
              <a:buNone/>
              <a:tabLst>
                <a:tab algn="l" pos="0"/>
              </a:tabLst>
            </a:pPr>
            <a:endParaRPr b="0" lang="en-US" sz="29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900" spc="-1" strike="noStrike">
                <a:solidFill>
                  <a:schemeClr val="dk1"/>
                </a:solidFill>
                <a:latin typeface="Times New Roman"/>
              </a:rPr>
              <a:t>• </a:t>
            </a:r>
            <a:r>
              <a:rPr b="0" lang="en-US" sz="2900" spc="-1" strike="noStrike">
                <a:solidFill>
                  <a:schemeClr val="dk1"/>
                </a:solidFill>
                <a:latin typeface="Times New Roman"/>
              </a:rPr>
              <a:t>Quality of data </a:t>
            </a:r>
            <a:endParaRPr b="0" lang="en-US" sz="29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900" spc="-1" strike="noStrike">
                <a:solidFill>
                  <a:schemeClr val="dk1"/>
                </a:solidFill>
                <a:latin typeface="Times New Roman"/>
              </a:rPr>
              <a:t>– </a:t>
            </a:r>
            <a:r>
              <a:rPr b="0" lang="en-US" sz="2900" spc="-1" strike="noStrike">
                <a:solidFill>
                  <a:schemeClr val="dk1"/>
                </a:solidFill>
                <a:latin typeface="Times New Roman"/>
              </a:rPr>
              <a:t>There is no editorial process  data can be false, invalid, poorly written, with many typos </a:t>
            </a:r>
            <a:endParaRPr b="0" lang="en-US" sz="2900" spc="-1" strike="noStrike">
              <a:solidFill>
                <a:schemeClr val="dk1"/>
              </a:solidFill>
              <a:latin typeface="Lucida Sans Unicode"/>
            </a:endParaRPr>
          </a:p>
          <a:p>
            <a:pPr marL="109800" indent="0" algn="just">
              <a:lnSpc>
                <a:spcPct val="100000"/>
              </a:lnSpc>
              <a:spcBef>
                <a:spcPts val="400"/>
              </a:spcBef>
              <a:buNone/>
              <a:tabLst>
                <a:tab algn="l" pos="0"/>
              </a:tabLst>
            </a:pPr>
            <a:endParaRPr b="0" lang="en-US" sz="29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900" spc="-1" strike="noStrike">
                <a:solidFill>
                  <a:schemeClr val="dk1"/>
                </a:solidFill>
                <a:latin typeface="Times New Roman"/>
              </a:rPr>
              <a:t>• </a:t>
            </a:r>
            <a:r>
              <a:rPr b="0" lang="en-US" sz="2900" spc="-1" strike="noStrike">
                <a:solidFill>
                  <a:schemeClr val="dk1"/>
                </a:solidFill>
                <a:latin typeface="Times New Roman"/>
              </a:rPr>
              <a:t>Heterogeneous data </a:t>
            </a:r>
            <a:endParaRPr b="0" lang="en-US" sz="29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900" spc="-1" strike="noStrike">
                <a:solidFill>
                  <a:schemeClr val="dk1"/>
                </a:solidFill>
                <a:latin typeface="Times New Roman"/>
              </a:rPr>
              <a:t>– </a:t>
            </a:r>
            <a:r>
              <a:rPr b="0" lang="en-US" sz="2900" spc="-1" strike="noStrike">
                <a:solidFill>
                  <a:schemeClr val="dk1"/>
                </a:solidFill>
                <a:latin typeface="Times New Roman"/>
              </a:rPr>
              <a:t>Multiple media types, multiple formats </a:t>
            </a:r>
            <a:endParaRPr b="0" lang="en-US" sz="29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900" spc="-1" strike="noStrike">
                <a:solidFill>
                  <a:schemeClr val="dk1"/>
                </a:solidFill>
                <a:latin typeface="Times New Roman"/>
              </a:rPr>
              <a:t>– </a:t>
            </a:r>
            <a:r>
              <a:rPr b="0" lang="en-US" sz="2900" spc="-1" strike="noStrike">
                <a:solidFill>
                  <a:schemeClr val="dk1"/>
                </a:solidFill>
                <a:latin typeface="Times New Roman"/>
              </a:rPr>
              <a:t>Different languages, different alphabets</a:t>
            </a:r>
            <a:endParaRPr b="0" lang="en-US" sz="2900" spc="-1" strike="noStrike">
              <a:solidFill>
                <a:schemeClr val="dk1"/>
              </a:solidFill>
              <a:latin typeface="Lucida Sans Unicode"/>
            </a:endParaRPr>
          </a:p>
        </p:txBody>
      </p:sp>
      <p:sp>
        <p:nvSpPr>
          <p:cNvPr id="131" name="PlaceHolder 2"/>
          <p:cNvSpPr>
            <a:spLocks noGrp="1"/>
          </p:cNvSpPr>
          <p:nvPr>
            <p:ph type="title"/>
          </p:nvPr>
        </p:nvSpPr>
        <p:spPr>
          <a:xfrm>
            <a:off x="457200" y="274680"/>
            <a:ext cx="8229240" cy="1142640"/>
          </a:xfrm>
          <a:prstGeom prst="rect">
            <a:avLst/>
          </a:prstGeom>
          <a:noFill/>
          <a:ln w="0">
            <a:noFill/>
          </a:ln>
        </p:spPr>
        <p:txBody>
          <a:bodyPr lIns="90000" rIns="90000" tIns="45000" bIns="45000" anchor="ctr">
            <a:noAutofit/>
          </a:bodyPr>
          <a:p>
            <a:pPr indent="0">
              <a:buNone/>
            </a:pPr>
            <a:endParaRPr b="1" lang="en-US" sz="4100" spc="-1" strike="noStrike">
              <a:solidFill>
                <a:schemeClr val="dk2"/>
              </a:solidFill>
              <a:latin typeface="Lucida Sans Unicode"/>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685800" y="457200"/>
            <a:ext cx="7772040" cy="914040"/>
          </a:xfrm>
          <a:prstGeom prst="rect">
            <a:avLst/>
          </a:prstGeom>
          <a:noFill/>
          <a:ln w="0">
            <a:noFill/>
          </a:ln>
        </p:spPr>
        <p:txBody>
          <a:bodyPr lIns="90000" rIns="90000" tIns="45000" bIns="45000" anchor="b">
            <a:normAutofit/>
          </a:bodyPr>
          <a:p>
            <a:pPr indent="0" algn="ctr">
              <a:lnSpc>
                <a:spcPct val="100000"/>
              </a:lnSpc>
              <a:buNone/>
            </a:pPr>
            <a:r>
              <a:rPr b="1" lang="en-US" sz="4100" spc="-1" strike="noStrike">
                <a:solidFill>
                  <a:schemeClr val="dk2"/>
                </a:solidFill>
                <a:latin typeface="Times New Roman"/>
              </a:rPr>
              <a:t>Web Directories</a:t>
            </a:r>
            <a:endParaRPr b="0" lang="en-US" sz="4100" spc="-1" strike="noStrike">
              <a:solidFill>
                <a:schemeClr val="dk1"/>
              </a:solidFill>
              <a:latin typeface="Lucida Sans Unicode"/>
            </a:endParaRPr>
          </a:p>
        </p:txBody>
      </p:sp>
      <p:sp>
        <p:nvSpPr>
          <p:cNvPr id="133" name="PlaceHolder 2"/>
          <p:cNvSpPr>
            <a:spLocks noGrp="1"/>
          </p:cNvSpPr>
          <p:nvPr>
            <p:ph type="subTitle"/>
          </p:nvPr>
        </p:nvSpPr>
        <p:spPr>
          <a:xfrm>
            <a:off x="685800" y="1676520"/>
            <a:ext cx="7772040" cy="3134520"/>
          </a:xfrm>
          <a:prstGeom prst="rect">
            <a:avLst/>
          </a:prstGeom>
          <a:noFill/>
          <a:ln w="0">
            <a:noFill/>
          </a:ln>
        </p:spPr>
        <p:txBody>
          <a:bodyPr lIns="45720" rIns="45720" tIns="45000" bIns="45000" anchor="t">
            <a:normAutofit fontScale="93654"/>
          </a:bodyPr>
          <a:p>
            <a:pPr>
              <a:lnSpc>
                <a:spcPct val="100000"/>
              </a:lnSpc>
              <a:spcBef>
                <a:spcPts val="400"/>
              </a:spcBef>
              <a:buClr>
                <a:srgbClr val="2da2bf"/>
              </a:buClr>
              <a:buSzPct val="68000"/>
              <a:buFont typeface="Arial"/>
              <a:buChar char="•"/>
            </a:pPr>
            <a:r>
              <a:rPr b="0" lang="en-US" sz="2900" spc="-1" strike="noStrike">
                <a:solidFill>
                  <a:schemeClr val="dk2"/>
                </a:solidFill>
                <a:latin typeface="Times New Roman"/>
              </a:rPr>
              <a:t>A web directories is a list of website that is organized by category.</a:t>
            </a:r>
            <a:endParaRPr b="0" lang="en-IN" sz="2900" spc="-1" strike="noStrike">
              <a:solidFill>
                <a:srgbClr val="000000"/>
              </a:solidFill>
              <a:latin typeface="Arial"/>
            </a:endParaRPr>
          </a:p>
          <a:p>
            <a:pPr indent="0">
              <a:lnSpc>
                <a:spcPct val="100000"/>
              </a:lnSpc>
              <a:spcBef>
                <a:spcPts val="400"/>
              </a:spcBef>
              <a:buNone/>
            </a:pPr>
            <a:endParaRPr b="0" lang="en-IN" sz="2900" spc="-1" strike="noStrike">
              <a:solidFill>
                <a:srgbClr val="000000"/>
              </a:solidFill>
              <a:latin typeface="Arial"/>
            </a:endParaRPr>
          </a:p>
          <a:p>
            <a:pPr>
              <a:lnSpc>
                <a:spcPct val="100000"/>
              </a:lnSpc>
              <a:spcBef>
                <a:spcPts val="400"/>
              </a:spcBef>
              <a:buClr>
                <a:srgbClr val="2da2bf"/>
              </a:buClr>
              <a:buSzPct val="68000"/>
              <a:buFont typeface="Arial"/>
              <a:buChar char="•"/>
            </a:pPr>
            <a:r>
              <a:rPr b="0" lang="en-US" sz="2900" spc="-1" strike="noStrike">
                <a:solidFill>
                  <a:schemeClr val="dk2"/>
                </a:solidFill>
                <a:latin typeface="Times New Roman"/>
              </a:rPr>
              <a:t>Web directories are populated through application and approval process, as opposed to search engine, which utilize web crawlers to visit website and gather data for indexation</a:t>
            </a:r>
            <a:r>
              <a:rPr b="0" lang="en-US" sz="2700" spc="-1" strike="noStrike">
                <a:solidFill>
                  <a:schemeClr val="dk2"/>
                </a:solidFill>
                <a:latin typeface="Lucida Sans Unicode"/>
              </a:rPr>
              <a:t>.</a:t>
            </a:r>
            <a:endParaRPr b="0" lang="en-IN" sz="2700" spc="-1" strike="noStrike">
              <a:solidFill>
                <a:srgbClr val="000000"/>
              </a:solidFill>
              <a:latin typeface="Arial"/>
            </a:endParaRPr>
          </a:p>
          <a:p>
            <a:pPr indent="0" algn="r">
              <a:lnSpc>
                <a:spcPct val="100000"/>
              </a:lnSpc>
              <a:spcBef>
                <a:spcPts val="400"/>
              </a:spcBef>
              <a:buNone/>
              <a:tabLst>
                <a:tab algn="l" pos="0"/>
              </a:tabLst>
            </a:pPr>
            <a:endParaRPr b="0" lang="en-IN" sz="2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4" name="Content Placeholder 3" descr="Screenshot_20241001_180735_Gallery.jpg"/>
          <p:cNvPicPr/>
          <p:nvPr/>
        </p:nvPicPr>
        <p:blipFill>
          <a:blip r:embed="rId1"/>
          <a:stretch/>
        </p:blipFill>
        <p:spPr>
          <a:xfrm>
            <a:off x="1371600" y="1752480"/>
            <a:ext cx="6019560" cy="3504960"/>
          </a:xfrm>
          <a:prstGeom prst="rect">
            <a:avLst/>
          </a:prstGeom>
          <a:ln w="0">
            <a:noFill/>
          </a:ln>
        </p:spPr>
      </p:pic>
      <p:sp>
        <p:nvSpPr>
          <p:cNvPr id="135" name="PlaceHolder 1"/>
          <p:cNvSpPr>
            <a:spLocks noGrp="1"/>
          </p:cNvSpPr>
          <p:nvPr>
            <p:ph type="title"/>
          </p:nvPr>
        </p:nvSpPr>
        <p:spPr>
          <a:xfrm>
            <a:off x="457200" y="274680"/>
            <a:ext cx="8229240" cy="1142640"/>
          </a:xfrm>
          <a:prstGeom prst="rect">
            <a:avLst/>
          </a:prstGeom>
          <a:noFill/>
          <a:ln w="0">
            <a:noFill/>
          </a:ln>
        </p:spPr>
        <p:txBody>
          <a:bodyPr lIns="90000" rIns="90000" tIns="45000" bIns="45000" anchor="ctr">
            <a:noAutofit/>
          </a:bodyPr>
          <a:p>
            <a:pPr indent="0">
              <a:buNone/>
            </a:pPr>
            <a:endParaRPr b="1" lang="en-US" sz="4100" spc="-1" strike="noStrike">
              <a:solidFill>
                <a:schemeClr val="dk2"/>
              </a:solidFill>
              <a:latin typeface="Lucida Sans Unicode"/>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p:nvPr>
        </p:nvSpPr>
        <p:spPr>
          <a:xfrm>
            <a:off x="457200" y="1481400"/>
            <a:ext cx="8229240" cy="4525560"/>
          </a:xfrm>
          <a:prstGeom prst="rect">
            <a:avLst/>
          </a:prstGeom>
          <a:noFill/>
          <a:ln w="0">
            <a:noFill/>
          </a:ln>
        </p:spPr>
        <p:txBody>
          <a:bodyPr lIns="90000" rIns="90000" tIns="45000" bIns="45000" anchor="t">
            <a:noAutofit/>
          </a:bodyPr>
          <a:p>
            <a:pPr marL="109800" indent="0" algn="just">
              <a:lnSpc>
                <a:spcPct val="100000"/>
              </a:lnSpc>
              <a:spcBef>
                <a:spcPts val="400"/>
              </a:spcBef>
              <a:buNone/>
              <a:tabLst>
                <a:tab algn="l" pos="0"/>
              </a:tabLst>
            </a:pPr>
            <a:r>
              <a:rPr b="0" lang="en-US" sz="2700" spc="-1" strike="noStrike">
                <a:solidFill>
                  <a:schemeClr val="dk1"/>
                </a:solidFill>
                <a:latin typeface="Times New Roman"/>
              </a:rPr>
              <a:t>1)Measuring the Web :</a:t>
            </a:r>
            <a:endParaRPr b="0" lang="en-US" sz="27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700" spc="-1" strike="noStrike">
                <a:solidFill>
                  <a:schemeClr val="dk1"/>
                </a:solidFill>
                <a:latin typeface="Times New Roman"/>
              </a:rPr>
              <a:t>   </a:t>
            </a:r>
            <a:r>
              <a:rPr b="0" lang="en-US" sz="2700" spc="-1" strike="noStrike">
                <a:solidFill>
                  <a:schemeClr val="dk1"/>
                </a:solidFill>
                <a:latin typeface="Times New Roman"/>
              </a:rPr>
              <a:t>"Web measuring" typically refers to the process of quantitatively and qualitatively assessing various aspects of websites or online content, often for purposes such as analytics, optimization, or research. It involves gathering data on website performance, user behavior, and content effectiveness to make informed decisions and improvements</a:t>
            </a:r>
            <a:r>
              <a:rPr b="0" lang="en-US" sz="2700" spc="-1" strike="noStrike">
                <a:solidFill>
                  <a:schemeClr val="dk1"/>
                </a:solidFill>
                <a:latin typeface="Lucida Sans Unicode"/>
              </a:rPr>
              <a:t>.</a:t>
            </a:r>
            <a:endParaRPr b="0" lang="en-US" sz="2700" spc="-1" strike="noStrike">
              <a:solidFill>
                <a:schemeClr val="dk1"/>
              </a:solidFill>
              <a:latin typeface="Lucida Sans Unicode"/>
            </a:endParaRPr>
          </a:p>
        </p:txBody>
      </p:sp>
      <p:sp>
        <p:nvSpPr>
          <p:cNvPr id="137" name="PlaceHolder 2"/>
          <p:cNvSpPr>
            <a:spLocks noGrp="1"/>
          </p:cNvSpPr>
          <p:nvPr>
            <p:ph type="title"/>
          </p:nvPr>
        </p:nvSpPr>
        <p:spPr>
          <a:xfrm>
            <a:off x="457200" y="274680"/>
            <a:ext cx="8229240" cy="1142640"/>
          </a:xfrm>
          <a:prstGeom prst="rect">
            <a:avLst/>
          </a:prstGeom>
          <a:noFill/>
          <a:ln w="0">
            <a:noFill/>
          </a:ln>
        </p:spPr>
        <p:txBody>
          <a:bodyPr lIns="90000" rIns="90000" tIns="45000" bIns="45000" anchor="ctr">
            <a:noAutofit/>
          </a:bodyPr>
          <a:p>
            <a:pPr indent="0" algn="ctr">
              <a:lnSpc>
                <a:spcPct val="100000"/>
              </a:lnSpc>
              <a:buNone/>
            </a:pPr>
            <a:r>
              <a:rPr b="1" lang="en-US" sz="4100" spc="-1" strike="noStrike">
                <a:solidFill>
                  <a:schemeClr val="dk2"/>
                </a:solidFill>
                <a:latin typeface="Times New Roman"/>
              </a:rPr>
              <a:t>Web Characteristics</a:t>
            </a:r>
            <a:endParaRPr b="0" lang="en-US" sz="4100" spc="-1" strike="noStrike">
              <a:solidFill>
                <a:schemeClr val="dk1"/>
              </a:solidFill>
              <a:latin typeface="Lucida Sans Unicode"/>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p:nvPr>
        </p:nvSpPr>
        <p:spPr>
          <a:xfrm>
            <a:off x="457200" y="1481400"/>
            <a:ext cx="8229240" cy="4525560"/>
          </a:xfrm>
          <a:prstGeom prst="rect">
            <a:avLst/>
          </a:prstGeom>
          <a:noFill/>
          <a:ln w="0">
            <a:noFill/>
          </a:ln>
        </p:spPr>
        <p:txBody>
          <a:bodyPr lIns="90000" rIns="90000" tIns="45000" bIns="45000" anchor="t">
            <a:noAutofit/>
          </a:bodyPr>
          <a:p>
            <a:pPr marL="109800" indent="0">
              <a:lnSpc>
                <a:spcPct val="100000"/>
              </a:lnSpc>
              <a:spcBef>
                <a:spcPts val="400"/>
              </a:spcBef>
              <a:buNone/>
              <a:tabLst>
                <a:tab algn="l" pos="0"/>
              </a:tabLst>
            </a:pPr>
            <a:r>
              <a:rPr b="0" lang="en-US" sz="2700" spc="-1" strike="noStrike">
                <a:solidFill>
                  <a:schemeClr val="dk1"/>
                </a:solidFill>
                <a:latin typeface="Lucida Sans Unicode"/>
              </a:rPr>
              <a:t>2) </a:t>
            </a:r>
            <a:r>
              <a:rPr b="0" lang="en-US" sz="2700" spc="-1" strike="noStrike">
                <a:solidFill>
                  <a:schemeClr val="dk1"/>
                </a:solidFill>
                <a:latin typeface="Times New Roman"/>
              </a:rPr>
              <a:t>Modeling the Web :</a:t>
            </a:r>
            <a:endParaRPr b="0" lang="en-US" sz="27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700" spc="-1" strike="noStrike">
                <a:solidFill>
                  <a:schemeClr val="dk1"/>
                </a:solidFill>
                <a:latin typeface="Times New Roman"/>
              </a:rPr>
              <a:t>  </a:t>
            </a:r>
            <a:r>
              <a:rPr b="0" lang="en-US" sz="2700" spc="-1" strike="noStrike">
                <a:solidFill>
                  <a:schemeClr val="dk1"/>
                </a:solidFill>
                <a:latin typeface="Times New Roman"/>
              </a:rPr>
              <a:t>Web modeling is the process of creating abstract representations or models of web systems and applications to better understand, plan, and design their structure, behavior, and user interfaces. It involves various types of models, including structural, behavioral, and UI models, to facilitate effective web development and communication among stakeholders.</a:t>
            </a:r>
            <a:endParaRPr b="0" lang="en-US" sz="2700" spc="-1" strike="noStrike">
              <a:solidFill>
                <a:schemeClr val="dk1"/>
              </a:solidFill>
              <a:latin typeface="Lucida Sans Unicode"/>
            </a:endParaRPr>
          </a:p>
        </p:txBody>
      </p:sp>
      <p:sp>
        <p:nvSpPr>
          <p:cNvPr id="139" name="PlaceHolder 2"/>
          <p:cNvSpPr>
            <a:spLocks noGrp="1"/>
          </p:cNvSpPr>
          <p:nvPr>
            <p:ph type="title"/>
          </p:nvPr>
        </p:nvSpPr>
        <p:spPr>
          <a:xfrm>
            <a:off x="457200" y="274680"/>
            <a:ext cx="8229240" cy="1142640"/>
          </a:xfrm>
          <a:prstGeom prst="rect">
            <a:avLst/>
          </a:prstGeom>
          <a:noFill/>
          <a:ln w="0">
            <a:noFill/>
          </a:ln>
        </p:spPr>
        <p:txBody>
          <a:bodyPr lIns="90000" rIns="90000" tIns="45000" bIns="45000" anchor="ctr">
            <a:noAutofit/>
          </a:bodyPr>
          <a:p>
            <a:pPr indent="0">
              <a:buNone/>
            </a:pPr>
            <a:endParaRPr b="1" lang="en-US" sz="4100" spc="-1" strike="noStrike">
              <a:solidFill>
                <a:schemeClr val="dk2"/>
              </a:solidFill>
              <a:latin typeface="Lucida Sans Unicode"/>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p:nvPr>
        </p:nvSpPr>
        <p:spPr>
          <a:xfrm>
            <a:off x="457200" y="1371600"/>
            <a:ext cx="8229240" cy="4419360"/>
          </a:xfrm>
          <a:prstGeom prst="rect">
            <a:avLst/>
          </a:prstGeom>
          <a:noFill/>
          <a:ln w="0">
            <a:noFill/>
          </a:ln>
        </p:spPr>
        <p:txBody>
          <a:bodyPr lIns="90000" rIns="90000" tIns="45000" bIns="45000" anchor="t">
            <a:noAutofit/>
          </a:bodyPr>
          <a:p>
            <a:pPr marL="109800" indent="0" algn="just">
              <a:lnSpc>
                <a:spcPct val="100000"/>
              </a:lnSpc>
              <a:spcBef>
                <a:spcPts val="400"/>
              </a:spcBef>
              <a:buNone/>
              <a:tabLst>
                <a:tab algn="l" pos="0"/>
              </a:tabLst>
            </a:pPr>
            <a:r>
              <a:rPr b="0" lang="en-US" sz="2500" spc="-1" strike="noStrike">
                <a:solidFill>
                  <a:schemeClr val="dk1"/>
                </a:solidFill>
                <a:latin typeface="Lucida Sans Unicode"/>
              </a:rPr>
              <a:t>1)  </a:t>
            </a:r>
            <a:r>
              <a:rPr b="0" lang="en-US" sz="2400" spc="-1" strike="noStrike">
                <a:solidFill>
                  <a:schemeClr val="dk1"/>
                </a:solidFill>
                <a:latin typeface="Times New Roman"/>
              </a:rPr>
              <a:t>Centralized Architecture:   - </a:t>
            </a:r>
            <a:endParaRPr b="0" lang="en-US" sz="24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400" spc="-1" strike="noStrike">
                <a:solidFill>
                  <a:schemeClr val="dk1"/>
                </a:solidFill>
                <a:latin typeface="Times New Roman"/>
              </a:rPr>
              <a:t>      </a:t>
            </a:r>
            <a:r>
              <a:rPr b="0" lang="en-US" sz="2400" spc="-1" strike="noStrike">
                <a:solidFill>
                  <a:schemeClr val="dk1"/>
                </a:solidFill>
                <a:latin typeface="Times New Roman"/>
              </a:rPr>
              <a:t>In a centralized architecture, all search engine components, including web crawling, indexing, and query processing, are typically managed and operated from a single location or data center.   </a:t>
            </a:r>
            <a:endParaRPr b="0" lang="en-US" sz="2400" spc="-1" strike="noStrike">
              <a:solidFill>
                <a:schemeClr val="dk1"/>
              </a:solidFill>
              <a:latin typeface="Lucida Sans Unicode"/>
            </a:endParaRPr>
          </a:p>
          <a:p>
            <a:pPr marL="365760" indent="-255960" algn="just">
              <a:lnSpc>
                <a:spcPct val="100000"/>
              </a:lnSpc>
              <a:spcBef>
                <a:spcPts val="400"/>
              </a:spcBef>
              <a:buClr>
                <a:srgbClr val="2da2bf"/>
              </a:buClr>
              <a:buSzPct val="68000"/>
              <a:buFont typeface="Wingdings 3" charset="2"/>
              <a:buChar char="-"/>
              <a:tabLst>
                <a:tab algn="l" pos="0"/>
              </a:tabLst>
            </a:pPr>
            <a:r>
              <a:rPr b="0" lang="en-US" sz="2400" spc="-1" strike="noStrike">
                <a:solidFill>
                  <a:schemeClr val="dk1"/>
                </a:solidFill>
                <a:latin typeface="Times New Roman"/>
              </a:rPr>
              <a:t>Web crawlers are responsible for fetching web pages, and the collected data is processed, indexed, and stored centrally.   </a:t>
            </a:r>
            <a:endParaRPr b="0" lang="en-US" sz="2400" spc="-1" strike="noStrike">
              <a:solidFill>
                <a:schemeClr val="dk1"/>
              </a:solidFill>
              <a:latin typeface="Lucida Sans Unicode"/>
            </a:endParaRPr>
          </a:p>
          <a:p>
            <a:pPr marL="365760" indent="-255960" algn="just">
              <a:lnSpc>
                <a:spcPct val="100000"/>
              </a:lnSpc>
              <a:spcBef>
                <a:spcPts val="400"/>
              </a:spcBef>
              <a:buClr>
                <a:srgbClr val="2da2bf"/>
              </a:buClr>
              <a:buSzPct val="68000"/>
              <a:buFont typeface="Wingdings 3" charset="2"/>
              <a:buChar char="-"/>
              <a:tabLst>
                <a:tab algn="l" pos="0"/>
              </a:tabLst>
            </a:pPr>
            <a:r>
              <a:rPr b="0" lang="en-US" sz="2400" spc="-1" strike="noStrike">
                <a:solidFill>
                  <a:schemeClr val="dk1"/>
                </a:solidFill>
                <a:latin typeface="Times New Roman"/>
              </a:rPr>
              <a:t>Query processing involves searching the central index and returning results to users.   </a:t>
            </a:r>
            <a:endParaRPr b="0" lang="en-US" sz="2400" spc="-1" strike="noStrike">
              <a:solidFill>
                <a:schemeClr val="dk1"/>
              </a:solidFill>
              <a:latin typeface="Lucida Sans Unicode"/>
            </a:endParaRPr>
          </a:p>
          <a:p>
            <a:pPr marL="109800" indent="0" algn="just">
              <a:lnSpc>
                <a:spcPct val="100000"/>
              </a:lnSpc>
              <a:spcBef>
                <a:spcPts val="400"/>
              </a:spcBef>
              <a:buNone/>
              <a:tabLst>
                <a:tab algn="l" pos="0"/>
              </a:tabLst>
            </a:pPr>
            <a:r>
              <a:rPr b="0" lang="en-US" sz="2400" spc="-1" strike="noStrike">
                <a:solidFill>
                  <a:schemeClr val="dk1"/>
                </a:solidFill>
                <a:latin typeface="Times New Roman"/>
              </a:rPr>
              <a:t>- Centralized architectures are easier to manage                and scale initially but may face limitations in handling large-scale data and user demands.</a:t>
            </a:r>
            <a:endParaRPr b="0" lang="en-US" sz="2400" spc="-1" strike="noStrike">
              <a:solidFill>
                <a:schemeClr val="dk1"/>
              </a:solidFill>
              <a:latin typeface="Lucida Sans Unicode"/>
            </a:endParaRPr>
          </a:p>
        </p:txBody>
      </p:sp>
      <p:sp>
        <p:nvSpPr>
          <p:cNvPr id="141" name="PlaceHolder 2"/>
          <p:cNvSpPr>
            <a:spLocks noGrp="1"/>
          </p:cNvSpPr>
          <p:nvPr>
            <p:ph type="title"/>
          </p:nvPr>
        </p:nvSpPr>
        <p:spPr>
          <a:xfrm>
            <a:off x="457200" y="274680"/>
            <a:ext cx="8229240" cy="1142640"/>
          </a:xfrm>
          <a:prstGeom prst="rect">
            <a:avLst/>
          </a:prstGeom>
          <a:noFill/>
          <a:ln w="0">
            <a:noFill/>
          </a:ln>
        </p:spPr>
        <p:txBody>
          <a:bodyPr lIns="90000" rIns="90000" tIns="45000" bIns="45000" anchor="ctr">
            <a:noAutofit/>
          </a:bodyPr>
          <a:p>
            <a:pPr indent="0" algn="ctr">
              <a:lnSpc>
                <a:spcPct val="100000"/>
              </a:lnSpc>
              <a:buNone/>
            </a:pPr>
            <a:r>
              <a:rPr b="1" lang="en-US" sz="4100" spc="-1" strike="noStrike">
                <a:solidFill>
                  <a:schemeClr val="dk2"/>
                </a:solidFill>
                <a:latin typeface="Times New Roman"/>
              </a:rPr>
              <a:t>Architecture of Search Engine</a:t>
            </a:r>
            <a:endParaRPr b="0" lang="en-US" sz="4100" spc="-1" strike="noStrike">
              <a:solidFill>
                <a:schemeClr val="dk1"/>
              </a:solidFill>
              <a:latin typeface="Lucida Sans Unicode"/>
            </a:endParaRPr>
          </a:p>
        </p:txBody>
      </p:sp>
    </p:spTree>
  </p:cSld>
  <mc:AlternateContent>
    <mc:Choice Requires="p14">
      <p:transition spd="slow" p14:dur="2000"/>
    </mc:Choice>
    <mc:Fallback>
      <p:transition spd="slow"/>
    </mc:Fallback>
  </mc:AlternateContent>
</p:sld>
</file>

<file path=ppt/theme/_rels/theme1.xml.rels><?xml version="1.0" encoding="UTF-8"?>
<Relationships xmlns="http://schemas.openxmlformats.org/package/2006/relationships"><Relationship Id="rId1" Type="http://schemas.openxmlformats.org/officeDocument/2006/relationships/image" Target="../media/image1.jpeg"/>
</Relationships>
</file>

<file path=ppt/theme/_rels/theme10.xml.rels><?xml version="1.0" encoding="UTF-8"?>
<Relationships xmlns="http://schemas.openxmlformats.org/package/2006/relationships"><Relationship Id="rId1" Type="http://schemas.openxmlformats.org/officeDocument/2006/relationships/image" Target="../media/image1.jpeg"/>
</Relationships>
</file>

<file path=ppt/theme/_rels/theme11.xml.rels><?xml version="1.0" encoding="UTF-8"?>
<Relationships xmlns="http://schemas.openxmlformats.org/package/2006/relationships"><Relationship Id="rId1" Type="http://schemas.openxmlformats.org/officeDocument/2006/relationships/image" Target="../media/image1.jpeg"/>
</Relationships>
</file>

<file path=ppt/theme/_rels/theme2.xml.rels><?xml version="1.0" encoding="UTF-8"?>
<Relationships xmlns="http://schemas.openxmlformats.org/package/2006/relationships"><Relationship Id="rId1" Type="http://schemas.openxmlformats.org/officeDocument/2006/relationships/image" Target="../media/image1.jpeg"/>
</Relationships>
</file>

<file path=ppt/theme/_rels/theme3.xml.rels><?xml version="1.0" encoding="UTF-8"?>
<Relationships xmlns="http://schemas.openxmlformats.org/package/2006/relationships"><Relationship Id="rId1" Type="http://schemas.openxmlformats.org/officeDocument/2006/relationships/image" Target="../media/image1.jpeg"/>
</Relationships>
</file>

<file path=ppt/theme/_rels/theme4.xml.rels><?xml version="1.0" encoding="UTF-8"?>
<Relationships xmlns="http://schemas.openxmlformats.org/package/2006/relationships"><Relationship Id="rId1" Type="http://schemas.openxmlformats.org/officeDocument/2006/relationships/image" Target="../media/image1.jpeg"/>
</Relationships>
</file>

<file path=ppt/theme/_rels/theme5.xml.rels><?xml version="1.0" encoding="UTF-8"?>
<Relationships xmlns="http://schemas.openxmlformats.org/package/2006/relationships"><Relationship Id="rId1" Type="http://schemas.openxmlformats.org/officeDocument/2006/relationships/image" Target="../media/image1.jpeg"/>
</Relationships>
</file>

<file path=ppt/theme/_rels/theme6.xml.rels><?xml version="1.0" encoding="UTF-8"?>
<Relationships xmlns="http://schemas.openxmlformats.org/package/2006/relationships"><Relationship Id="rId1" Type="http://schemas.openxmlformats.org/officeDocument/2006/relationships/image" Target="../media/image1.jpeg"/>
</Relationships>
</file>

<file path=ppt/theme/_rels/theme7.xml.rels><?xml version="1.0" encoding="UTF-8"?>
<Relationships xmlns="http://schemas.openxmlformats.org/package/2006/relationships"><Relationship Id="rId1" Type="http://schemas.openxmlformats.org/officeDocument/2006/relationships/image" Target="../media/image1.jpeg"/>
</Relationships>
</file>

<file path=ppt/theme/_rels/theme8.xml.rels><?xml version="1.0" encoding="UTF-8"?>
<Relationships xmlns="http://schemas.openxmlformats.org/package/2006/relationships"><Relationship Id="rId1" Type="http://schemas.openxmlformats.org/officeDocument/2006/relationships/image" Target="../media/image1.jpeg"/>
</Relationships>
</file>

<file path=ppt/theme/_rels/theme9.xml.rels><?xml version="1.0" encoding="UTF-8"?>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pitchFamily="0" charset="1"/>
        <a:ea typeface=""/>
        <a:cs typeface=""/>
      </a:majorFont>
      <a:minorFont>
        <a:latin typeface="Lucida Sans Unicode" pitchFamily="0" charset="1"/>
        <a:ea typeface=""/>
        <a:cs typeface=""/>
      </a:minorFont>
    </a:fontScheme>
    <a:fmtScheme>
      <a:fillStyleLst>
        <a:solidFill>
          <a:schemeClr val="phClr"/>
        </a:solidFill>
        <a:gradFill>
          <a:gsLst>
            <a:gs pos="0">
              <a:schemeClr val="phClr">
                <a:tint val="62000"/>
              </a:schemeClr>
            </a:gs>
            <a:gs pos="65000">
              <a:schemeClr val="phClr">
                <a:tint val="32000"/>
              </a:schemeClr>
            </a:gs>
            <a:gs pos="100000">
              <a:schemeClr val="phClr">
                <a:tint val="23000"/>
              </a:schemeClr>
            </a:gs>
          </a:gsLst>
          <a:lin ang="16200000" scaled="0"/>
          <a:tileRect l="0" t="0" r="0" b="0"/>
        </a:gradFill>
        <a:gradFill>
          <a:gsLst>
            <a:gs pos="0">
              <a:schemeClr val="phClr">
                <a:shade val="15000"/>
              </a:schemeClr>
            </a:gs>
            <a:gs pos="50000">
              <a:schemeClr val="phClr">
                <a:shade val="45000"/>
              </a:schemeClr>
            </a:gs>
            <a:gs pos="70000">
              <a:schemeClr val="phClr">
                <a:tint val="99000"/>
                <a:shade val="65000"/>
              </a:schemeClr>
            </a:gs>
            <a:gs pos="100000">
              <a:schemeClr val="phClr">
                <a:tint val="95500"/>
                <a:shade val="100000"/>
              </a:schemeClr>
            </a:gs>
          </a:gsLst>
          <a:lin ang="16200000" scaled="0"/>
          <a:tileRect l="0" t="0" r="0" b="0"/>
        </a:gradFill>
      </a:fillStyleLst>
      <a:lnStyleLst>
        <a:ln w="9525" cap="flat" cmpd="sng" algn="ctr">
          <a:prstDash val="solid"/>
        </a:ln>
        <a:ln w="55000" cap="flat" cmpd="thickThin" algn="ctr">
          <a:prstDash val="solid"/>
        </a:ln>
        <a:ln w="63500" cap="flat" cmpd="thickThin"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55000"/>
              </a:schemeClr>
            </a:gs>
            <a:gs pos="40000">
              <a:schemeClr val="phClr">
                <a:tint val="65000"/>
              </a:schemeClr>
            </a:gs>
            <a:gs pos="100000">
              <a:schemeClr val="phClr">
                <a:shade val="65000"/>
              </a:schemeClr>
            </a:gs>
          </a:gsLst>
          <a:path path="circle">
            <a:fillToRect l="65000" t="0" r="0" b="98000"/>
          </a:path>
          <a:tileRect l="0" t="0" r="0" b="0"/>
        </a:gradFill>
        <a:blipFill rotWithShape="0">
          <a:blip r:embed="rId1"/>
          <a:srcRect l="0" t="0" r="0" b="0"/>
          <a:tile tx="0" ty="0" sx="50000" sy="50000" flip="none" algn="tl"/>
        </a:blipFill>
      </a:bgFillStyleLst>
    </a:fmtScheme>
  </a:themeElements>
</a:theme>
</file>

<file path=ppt/theme/theme10.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pitchFamily="0" charset="1"/>
        <a:ea typeface=""/>
        <a:cs typeface=""/>
      </a:majorFont>
      <a:minorFont>
        <a:latin typeface="Lucida Sans Unicode" pitchFamily="0" charset="1"/>
        <a:ea typeface=""/>
        <a:cs typeface=""/>
      </a:minorFont>
    </a:fontScheme>
    <a:fmtScheme>
      <a:fillStyleLst>
        <a:solidFill>
          <a:schemeClr val="phClr"/>
        </a:solidFill>
        <a:gradFill>
          <a:gsLst>
            <a:gs pos="0">
              <a:schemeClr val="phClr">
                <a:tint val="62000"/>
              </a:schemeClr>
            </a:gs>
            <a:gs pos="65000">
              <a:schemeClr val="phClr">
                <a:tint val="32000"/>
              </a:schemeClr>
            </a:gs>
            <a:gs pos="100000">
              <a:schemeClr val="phClr">
                <a:tint val="23000"/>
              </a:schemeClr>
            </a:gs>
          </a:gsLst>
          <a:lin ang="16200000" scaled="0"/>
          <a:tileRect l="0" t="0" r="0" b="0"/>
        </a:gradFill>
        <a:gradFill>
          <a:gsLst>
            <a:gs pos="0">
              <a:schemeClr val="phClr">
                <a:shade val="15000"/>
              </a:schemeClr>
            </a:gs>
            <a:gs pos="50000">
              <a:schemeClr val="phClr">
                <a:shade val="45000"/>
              </a:schemeClr>
            </a:gs>
            <a:gs pos="70000">
              <a:schemeClr val="phClr">
                <a:tint val="99000"/>
                <a:shade val="65000"/>
              </a:schemeClr>
            </a:gs>
            <a:gs pos="100000">
              <a:schemeClr val="phClr">
                <a:tint val="95500"/>
                <a:shade val="100000"/>
              </a:schemeClr>
            </a:gs>
          </a:gsLst>
          <a:lin ang="16200000" scaled="0"/>
          <a:tileRect l="0" t="0" r="0" b="0"/>
        </a:gradFill>
      </a:fillStyleLst>
      <a:lnStyleLst>
        <a:ln w="9525" cap="flat" cmpd="sng" algn="ctr">
          <a:prstDash val="solid"/>
        </a:ln>
        <a:ln w="55000" cap="flat" cmpd="thickThin" algn="ctr">
          <a:prstDash val="solid"/>
        </a:ln>
        <a:ln w="63500" cap="flat" cmpd="thickThin"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55000"/>
              </a:schemeClr>
            </a:gs>
            <a:gs pos="40000">
              <a:schemeClr val="phClr">
                <a:tint val="65000"/>
              </a:schemeClr>
            </a:gs>
            <a:gs pos="100000">
              <a:schemeClr val="phClr">
                <a:shade val="65000"/>
              </a:schemeClr>
            </a:gs>
          </a:gsLst>
          <a:path path="circle">
            <a:fillToRect l="65000" t="0" r="0" b="98000"/>
          </a:path>
          <a:tileRect l="0" t="0" r="0" b="0"/>
        </a:gradFill>
        <a:blipFill rotWithShape="0">
          <a:blip r:embed="rId1"/>
          <a:srcRect l="0" t="0" r="0" b="0"/>
          <a:tile tx="0" ty="0" sx="50000" sy="50000" flip="none" algn="tl"/>
        </a:blipFill>
      </a:bgFillStyleLst>
    </a:fmtScheme>
  </a:themeElements>
</a:theme>
</file>

<file path=ppt/theme/theme11.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pitchFamily="0" charset="1"/>
        <a:ea typeface=""/>
        <a:cs typeface=""/>
      </a:majorFont>
      <a:minorFont>
        <a:latin typeface="Lucida Sans Unicode" pitchFamily="0" charset="1"/>
        <a:ea typeface=""/>
        <a:cs typeface=""/>
      </a:minorFont>
    </a:fontScheme>
    <a:fmtScheme>
      <a:fillStyleLst>
        <a:solidFill>
          <a:schemeClr val="phClr"/>
        </a:solidFill>
        <a:gradFill>
          <a:gsLst>
            <a:gs pos="0">
              <a:schemeClr val="phClr">
                <a:tint val="62000"/>
              </a:schemeClr>
            </a:gs>
            <a:gs pos="65000">
              <a:schemeClr val="phClr">
                <a:tint val="32000"/>
              </a:schemeClr>
            </a:gs>
            <a:gs pos="100000">
              <a:schemeClr val="phClr">
                <a:tint val="23000"/>
              </a:schemeClr>
            </a:gs>
          </a:gsLst>
          <a:lin ang="16200000" scaled="0"/>
          <a:tileRect l="0" t="0" r="0" b="0"/>
        </a:gradFill>
        <a:gradFill>
          <a:gsLst>
            <a:gs pos="0">
              <a:schemeClr val="phClr">
                <a:shade val="15000"/>
              </a:schemeClr>
            </a:gs>
            <a:gs pos="50000">
              <a:schemeClr val="phClr">
                <a:shade val="45000"/>
              </a:schemeClr>
            </a:gs>
            <a:gs pos="70000">
              <a:schemeClr val="phClr">
                <a:tint val="99000"/>
                <a:shade val="65000"/>
              </a:schemeClr>
            </a:gs>
            <a:gs pos="100000">
              <a:schemeClr val="phClr">
                <a:tint val="95500"/>
                <a:shade val="100000"/>
              </a:schemeClr>
            </a:gs>
          </a:gsLst>
          <a:lin ang="16200000" scaled="0"/>
          <a:tileRect l="0" t="0" r="0" b="0"/>
        </a:gradFill>
      </a:fillStyleLst>
      <a:lnStyleLst>
        <a:ln w="9525" cap="flat" cmpd="sng" algn="ctr">
          <a:prstDash val="solid"/>
        </a:ln>
        <a:ln w="55000" cap="flat" cmpd="thickThin" algn="ctr">
          <a:prstDash val="solid"/>
        </a:ln>
        <a:ln w="63500" cap="flat" cmpd="thickThin"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55000"/>
              </a:schemeClr>
            </a:gs>
            <a:gs pos="40000">
              <a:schemeClr val="phClr">
                <a:tint val="65000"/>
              </a:schemeClr>
            </a:gs>
            <a:gs pos="100000">
              <a:schemeClr val="phClr">
                <a:shade val="65000"/>
              </a:schemeClr>
            </a:gs>
          </a:gsLst>
          <a:path path="circle">
            <a:fillToRect l="65000" t="0" r="0" b="98000"/>
          </a:path>
          <a:tileRect l="0" t="0" r="0" b="0"/>
        </a:gradFill>
        <a:blipFill rotWithShape="0">
          <a:blip r:embed="rId1"/>
          <a:srcRect l="0" t="0" r="0" b="0"/>
          <a:tile tx="0" ty="0" sx="50000" sy="50000" flip="none" algn="tl"/>
        </a:blipFill>
      </a:bgFillStyleLst>
    </a:fmtScheme>
  </a:themeElements>
</a:theme>
</file>

<file path=ppt/theme/theme2.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pitchFamily="0" charset="1"/>
        <a:ea typeface=""/>
        <a:cs typeface=""/>
      </a:majorFont>
      <a:minorFont>
        <a:latin typeface="Lucida Sans Unicode" pitchFamily="0" charset="1"/>
        <a:ea typeface=""/>
        <a:cs typeface=""/>
      </a:minorFont>
    </a:fontScheme>
    <a:fmtScheme>
      <a:fillStyleLst>
        <a:solidFill>
          <a:schemeClr val="phClr"/>
        </a:solidFill>
        <a:gradFill>
          <a:gsLst>
            <a:gs pos="0">
              <a:schemeClr val="phClr">
                <a:tint val="62000"/>
              </a:schemeClr>
            </a:gs>
            <a:gs pos="65000">
              <a:schemeClr val="phClr">
                <a:tint val="32000"/>
              </a:schemeClr>
            </a:gs>
            <a:gs pos="100000">
              <a:schemeClr val="phClr">
                <a:tint val="23000"/>
              </a:schemeClr>
            </a:gs>
          </a:gsLst>
          <a:lin ang="16200000" scaled="0"/>
          <a:tileRect l="0" t="0" r="0" b="0"/>
        </a:gradFill>
        <a:gradFill>
          <a:gsLst>
            <a:gs pos="0">
              <a:schemeClr val="phClr">
                <a:shade val="15000"/>
              </a:schemeClr>
            </a:gs>
            <a:gs pos="50000">
              <a:schemeClr val="phClr">
                <a:shade val="45000"/>
              </a:schemeClr>
            </a:gs>
            <a:gs pos="70000">
              <a:schemeClr val="phClr">
                <a:tint val="99000"/>
                <a:shade val="65000"/>
              </a:schemeClr>
            </a:gs>
            <a:gs pos="100000">
              <a:schemeClr val="phClr">
                <a:tint val="95500"/>
                <a:shade val="100000"/>
              </a:schemeClr>
            </a:gs>
          </a:gsLst>
          <a:lin ang="16200000" scaled="0"/>
          <a:tileRect l="0" t="0" r="0" b="0"/>
        </a:gradFill>
      </a:fillStyleLst>
      <a:lnStyleLst>
        <a:ln w="9525" cap="flat" cmpd="sng" algn="ctr">
          <a:prstDash val="solid"/>
        </a:ln>
        <a:ln w="55000" cap="flat" cmpd="thickThin" algn="ctr">
          <a:prstDash val="solid"/>
        </a:ln>
        <a:ln w="63500" cap="flat" cmpd="thickThin"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55000"/>
              </a:schemeClr>
            </a:gs>
            <a:gs pos="40000">
              <a:schemeClr val="phClr">
                <a:tint val="65000"/>
              </a:schemeClr>
            </a:gs>
            <a:gs pos="100000">
              <a:schemeClr val="phClr">
                <a:shade val="65000"/>
              </a:schemeClr>
            </a:gs>
          </a:gsLst>
          <a:path path="circle">
            <a:fillToRect l="65000" t="0" r="0" b="98000"/>
          </a:path>
          <a:tileRect l="0" t="0" r="0" b="0"/>
        </a:gradFill>
        <a:blipFill rotWithShape="0">
          <a:blip r:embed="rId1"/>
          <a:srcRect l="0" t="0" r="0" b="0"/>
          <a:tile tx="0" ty="0" sx="50000" sy="50000" flip="none" algn="tl"/>
        </a:blipFill>
      </a:bgFillStyleLst>
    </a:fmtScheme>
  </a:themeElements>
</a:theme>
</file>

<file path=ppt/theme/theme3.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pitchFamily="0" charset="1"/>
        <a:ea typeface=""/>
        <a:cs typeface=""/>
      </a:majorFont>
      <a:minorFont>
        <a:latin typeface="Lucida Sans Unicode" pitchFamily="0" charset="1"/>
        <a:ea typeface=""/>
        <a:cs typeface=""/>
      </a:minorFont>
    </a:fontScheme>
    <a:fmtScheme>
      <a:fillStyleLst>
        <a:solidFill>
          <a:schemeClr val="phClr"/>
        </a:solidFill>
        <a:gradFill>
          <a:gsLst>
            <a:gs pos="0">
              <a:schemeClr val="phClr">
                <a:tint val="62000"/>
              </a:schemeClr>
            </a:gs>
            <a:gs pos="65000">
              <a:schemeClr val="phClr">
                <a:tint val="32000"/>
              </a:schemeClr>
            </a:gs>
            <a:gs pos="100000">
              <a:schemeClr val="phClr">
                <a:tint val="23000"/>
              </a:schemeClr>
            </a:gs>
          </a:gsLst>
          <a:lin ang="16200000" scaled="0"/>
          <a:tileRect l="0" t="0" r="0" b="0"/>
        </a:gradFill>
        <a:gradFill>
          <a:gsLst>
            <a:gs pos="0">
              <a:schemeClr val="phClr">
                <a:shade val="15000"/>
              </a:schemeClr>
            </a:gs>
            <a:gs pos="50000">
              <a:schemeClr val="phClr">
                <a:shade val="45000"/>
              </a:schemeClr>
            </a:gs>
            <a:gs pos="70000">
              <a:schemeClr val="phClr">
                <a:tint val="99000"/>
                <a:shade val="65000"/>
              </a:schemeClr>
            </a:gs>
            <a:gs pos="100000">
              <a:schemeClr val="phClr">
                <a:tint val="95500"/>
                <a:shade val="100000"/>
              </a:schemeClr>
            </a:gs>
          </a:gsLst>
          <a:lin ang="16200000" scaled="0"/>
          <a:tileRect l="0" t="0" r="0" b="0"/>
        </a:gradFill>
      </a:fillStyleLst>
      <a:lnStyleLst>
        <a:ln w="9525" cap="flat" cmpd="sng" algn="ctr">
          <a:prstDash val="solid"/>
        </a:ln>
        <a:ln w="55000" cap="flat" cmpd="thickThin" algn="ctr">
          <a:prstDash val="solid"/>
        </a:ln>
        <a:ln w="63500" cap="flat" cmpd="thickThin"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55000"/>
              </a:schemeClr>
            </a:gs>
            <a:gs pos="40000">
              <a:schemeClr val="phClr">
                <a:tint val="65000"/>
              </a:schemeClr>
            </a:gs>
            <a:gs pos="100000">
              <a:schemeClr val="phClr">
                <a:shade val="65000"/>
              </a:schemeClr>
            </a:gs>
          </a:gsLst>
          <a:path path="circle">
            <a:fillToRect l="65000" t="0" r="0" b="98000"/>
          </a:path>
          <a:tileRect l="0" t="0" r="0" b="0"/>
        </a:gradFill>
        <a:blipFill rotWithShape="0">
          <a:blip r:embed="rId1"/>
          <a:srcRect l="0" t="0" r="0" b="0"/>
          <a:tile tx="0" ty="0" sx="50000" sy="50000" flip="none" algn="tl"/>
        </a:blipFill>
      </a:bgFillStyleLst>
    </a:fmtScheme>
  </a:themeElements>
</a:theme>
</file>

<file path=ppt/theme/theme4.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pitchFamily="0" charset="1"/>
        <a:ea typeface=""/>
        <a:cs typeface=""/>
      </a:majorFont>
      <a:minorFont>
        <a:latin typeface="Lucida Sans Unicode" pitchFamily="0" charset="1"/>
        <a:ea typeface=""/>
        <a:cs typeface=""/>
      </a:minorFont>
    </a:fontScheme>
    <a:fmtScheme>
      <a:fillStyleLst>
        <a:solidFill>
          <a:schemeClr val="phClr"/>
        </a:solidFill>
        <a:gradFill>
          <a:gsLst>
            <a:gs pos="0">
              <a:schemeClr val="phClr">
                <a:tint val="62000"/>
              </a:schemeClr>
            </a:gs>
            <a:gs pos="65000">
              <a:schemeClr val="phClr">
                <a:tint val="32000"/>
              </a:schemeClr>
            </a:gs>
            <a:gs pos="100000">
              <a:schemeClr val="phClr">
                <a:tint val="23000"/>
              </a:schemeClr>
            </a:gs>
          </a:gsLst>
          <a:lin ang="16200000" scaled="0"/>
          <a:tileRect l="0" t="0" r="0" b="0"/>
        </a:gradFill>
        <a:gradFill>
          <a:gsLst>
            <a:gs pos="0">
              <a:schemeClr val="phClr">
                <a:shade val="15000"/>
              </a:schemeClr>
            </a:gs>
            <a:gs pos="50000">
              <a:schemeClr val="phClr">
                <a:shade val="45000"/>
              </a:schemeClr>
            </a:gs>
            <a:gs pos="70000">
              <a:schemeClr val="phClr">
                <a:tint val="99000"/>
                <a:shade val="65000"/>
              </a:schemeClr>
            </a:gs>
            <a:gs pos="100000">
              <a:schemeClr val="phClr">
                <a:tint val="95500"/>
                <a:shade val="100000"/>
              </a:schemeClr>
            </a:gs>
          </a:gsLst>
          <a:lin ang="16200000" scaled="0"/>
          <a:tileRect l="0" t="0" r="0" b="0"/>
        </a:gradFill>
      </a:fillStyleLst>
      <a:lnStyleLst>
        <a:ln w="9525" cap="flat" cmpd="sng" algn="ctr">
          <a:prstDash val="solid"/>
        </a:ln>
        <a:ln w="55000" cap="flat" cmpd="thickThin" algn="ctr">
          <a:prstDash val="solid"/>
        </a:ln>
        <a:ln w="63500" cap="flat" cmpd="thickThin"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55000"/>
              </a:schemeClr>
            </a:gs>
            <a:gs pos="40000">
              <a:schemeClr val="phClr">
                <a:tint val="65000"/>
              </a:schemeClr>
            </a:gs>
            <a:gs pos="100000">
              <a:schemeClr val="phClr">
                <a:shade val="65000"/>
              </a:schemeClr>
            </a:gs>
          </a:gsLst>
          <a:path path="circle">
            <a:fillToRect l="65000" t="0" r="0" b="98000"/>
          </a:path>
          <a:tileRect l="0" t="0" r="0" b="0"/>
        </a:gradFill>
        <a:blipFill rotWithShape="0">
          <a:blip r:embed="rId1"/>
          <a:srcRect l="0" t="0" r="0" b="0"/>
          <a:tile tx="0" ty="0" sx="50000" sy="50000" flip="none" algn="tl"/>
        </a:blipFill>
      </a:bgFillStyleLst>
    </a:fmtScheme>
  </a:themeElements>
</a:theme>
</file>

<file path=ppt/theme/theme5.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pitchFamily="0" charset="1"/>
        <a:ea typeface=""/>
        <a:cs typeface=""/>
      </a:majorFont>
      <a:minorFont>
        <a:latin typeface="Lucida Sans Unicode" pitchFamily="0" charset="1"/>
        <a:ea typeface=""/>
        <a:cs typeface=""/>
      </a:minorFont>
    </a:fontScheme>
    <a:fmtScheme>
      <a:fillStyleLst>
        <a:solidFill>
          <a:schemeClr val="phClr"/>
        </a:solidFill>
        <a:gradFill>
          <a:gsLst>
            <a:gs pos="0">
              <a:schemeClr val="phClr">
                <a:tint val="62000"/>
              </a:schemeClr>
            </a:gs>
            <a:gs pos="65000">
              <a:schemeClr val="phClr">
                <a:tint val="32000"/>
              </a:schemeClr>
            </a:gs>
            <a:gs pos="100000">
              <a:schemeClr val="phClr">
                <a:tint val="23000"/>
              </a:schemeClr>
            </a:gs>
          </a:gsLst>
          <a:lin ang="16200000" scaled="0"/>
          <a:tileRect l="0" t="0" r="0" b="0"/>
        </a:gradFill>
        <a:gradFill>
          <a:gsLst>
            <a:gs pos="0">
              <a:schemeClr val="phClr">
                <a:shade val="15000"/>
              </a:schemeClr>
            </a:gs>
            <a:gs pos="50000">
              <a:schemeClr val="phClr">
                <a:shade val="45000"/>
              </a:schemeClr>
            </a:gs>
            <a:gs pos="70000">
              <a:schemeClr val="phClr">
                <a:tint val="99000"/>
                <a:shade val="65000"/>
              </a:schemeClr>
            </a:gs>
            <a:gs pos="100000">
              <a:schemeClr val="phClr">
                <a:tint val="95500"/>
                <a:shade val="100000"/>
              </a:schemeClr>
            </a:gs>
          </a:gsLst>
          <a:lin ang="16200000" scaled="0"/>
          <a:tileRect l="0" t="0" r="0" b="0"/>
        </a:gradFill>
      </a:fillStyleLst>
      <a:lnStyleLst>
        <a:ln w="9525" cap="flat" cmpd="sng" algn="ctr">
          <a:prstDash val="solid"/>
        </a:ln>
        <a:ln w="55000" cap="flat" cmpd="thickThin" algn="ctr">
          <a:prstDash val="solid"/>
        </a:ln>
        <a:ln w="63500" cap="flat" cmpd="thickThin"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55000"/>
              </a:schemeClr>
            </a:gs>
            <a:gs pos="40000">
              <a:schemeClr val="phClr">
                <a:tint val="65000"/>
              </a:schemeClr>
            </a:gs>
            <a:gs pos="100000">
              <a:schemeClr val="phClr">
                <a:shade val="65000"/>
              </a:schemeClr>
            </a:gs>
          </a:gsLst>
          <a:path path="circle">
            <a:fillToRect l="65000" t="0" r="0" b="98000"/>
          </a:path>
          <a:tileRect l="0" t="0" r="0" b="0"/>
        </a:gradFill>
        <a:blipFill rotWithShape="0">
          <a:blip r:embed="rId1"/>
          <a:srcRect l="0" t="0" r="0" b="0"/>
          <a:tile tx="0" ty="0" sx="50000" sy="50000" flip="none" algn="tl"/>
        </a:blipFill>
      </a:bgFillStyleLst>
    </a:fmtScheme>
  </a:themeElements>
</a:theme>
</file>

<file path=ppt/theme/theme6.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pitchFamily="0" charset="1"/>
        <a:ea typeface=""/>
        <a:cs typeface=""/>
      </a:majorFont>
      <a:minorFont>
        <a:latin typeface="Lucida Sans Unicode" pitchFamily="0" charset="1"/>
        <a:ea typeface=""/>
        <a:cs typeface=""/>
      </a:minorFont>
    </a:fontScheme>
    <a:fmtScheme>
      <a:fillStyleLst>
        <a:solidFill>
          <a:schemeClr val="phClr"/>
        </a:solidFill>
        <a:gradFill>
          <a:gsLst>
            <a:gs pos="0">
              <a:schemeClr val="phClr">
                <a:tint val="62000"/>
              </a:schemeClr>
            </a:gs>
            <a:gs pos="65000">
              <a:schemeClr val="phClr">
                <a:tint val="32000"/>
              </a:schemeClr>
            </a:gs>
            <a:gs pos="100000">
              <a:schemeClr val="phClr">
                <a:tint val="23000"/>
              </a:schemeClr>
            </a:gs>
          </a:gsLst>
          <a:lin ang="16200000" scaled="0"/>
          <a:tileRect l="0" t="0" r="0" b="0"/>
        </a:gradFill>
        <a:gradFill>
          <a:gsLst>
            <a:gs pos="0">
              <a:schemeClr val="phClr">
                <a:shade val="15000"/>
              </a:schemeClr>
            </a:gs>
            <a:gs pos="50000">
              <a:schemeClr val="phClr">
                <a:shade val="45000"/>
              </a:schemeClr>
            </a:gs>
            <a:gs pos="70000">
              <a:schemeClr val="phClr">
                <a:tint val="99000"/>
                <a:shade val="65000"/>
              </a:schemeClr>
            </a:gs>
            <a:gs pos="100000">
              <a:schemeClr val="phClr">
                <a:tint val="95500"/>
                <a:shade val="100000"/>
              </a:schemeClr>
            </a:gs>
          </a:gsLst>
          <a:lin ang="16200000" scaled="0"/>
          <a:tileRect l="0" t="0" r="0" b="0"/>
        </a:gradFill>
      </a:fillStyleLst>
      <a:lnStyleLst>
        <a:ln w="9525" cap="flat" cmpd="sng" algn="ctr">
          <a:prstDash val="solid"/>
        </a:ln>
        <a:ln w="55000" cap="flat" cmpd="thickThin" algn="ctr">
          <a:prstDash val="solid"/>
        </a:ln>
        <a:ln w="63500" cap="flat" cmpd="thickThin"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55000"/>
              </a:schemeClr>
            </a:gs>
            <a:gs pos="40000">
              <a:schemeClr val="phClr">
                <a:tint val="65000"/>
              </a:schemeClr>
            </a:gs>
            <a:gs pos="100000">
              <a:schemeClr val="phClr">
                <a:shade val="65000"/>
              </a:schemeClr>
            </a:gs>
          </a:gsLst>
          <a:path path="circle">
            <a:fillToRect l="65000" t="0" r="0" b="98000"/>
          </a:path>
          <a:tileRect l="0" t="0" r="0" b="0"/>
        </a:gradFill>
        <a:blipFill rotWithShape="0">
          <a:blip r:embed="rId1"/>
          <a:srcRect l="0" t="0" r="0" b="0"/>
          <a:tile tx="0" ty="0" sx="50000" sy="50000" flip="none" algn="tl"/>
        </a:blipFill>
      </a:bgFillStyleLst>
    </a:fmtScheme>
  </a:themeElements>
</a:theme>
</file>

<file path=ppt/theme/theme7.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pitchFamily="0" charset="1"/>
        <a:ea typeface=""/>
        <a:cs typeface=""/>
      </a:majorFont>
      <a:minorFont>
        <a:latin typeface="Lucida Sans Unicode" pitchFamily="0" charset="1"/>
        <a:ea typeface=""/>
        <a:cs typeface=""/>
      </a:minorFont>
    </a:fontScheme>
    <a:fmtScheme>
      <a:fillStyleLst>
        <a:solidFill>
          <a:schemeClr val="phClr"/>
        </a:solidFill>
        <a:gradFill>
          <a:gsLst>
            <a:gs pos="0">
              <a:schemeClr val="phClr">
                <a:tint val="62000"/>
              </a:schemeClr>
            </a:gs>
            <a:gs pos="65000">
              <a:schemeClr val="phClr">
                <a:tint val="32000"/>
              </a:schemeClr>
            </a:gs>
            <a:gs pos="100000">
              <a:schemeClr val="phClr">
                <a:tint val="23000"/>
              </a:schemeClr>
            </a:gs>
          </a:gsLst>
          <a:lin ang="16200000" scaled="0"/>
          <a:tileRect l="0" t="0" r="0" b="0"/>
        </a:gradFill>
        <a:gradFill>
          <a:gsLst>
            <a:gs pos="0">
              <a:schemeClr val="phClr">
                <a:shade val="15000"/>
              </a:schemeClr>
            </a:gs>
            <a:gs pos="50000">
              <a:schemeClr val="phClr">
                <a:shade val="45000"/>
              </a:schemeClr>
            </a:gs>
            <a:gs pos="70000">
              <a:schemeClr val="phClr">
                <a:tint val="99000"/>
                <a:shade val="65000"/>
              </a:schemeClr>
            </a:gs>
            <a:gs pos="100000">
              <a:schemeClr val="phClr">
                <a:tint val="95500"/>
                <a:shade val="100000"/>
              </a:schemeClr>
            </a:gs>
          </a:gsLst>
          <a:lin ang="16200000" scaled="0"/>
          <a:tileRect l="0" t="0" r="0" b="0"/>
        </a:gradFill>
      </a:fillStyleLst>
      <a:lnStyleLst>
        <a:ln w="9525" cap="flat" cmpd="sng" algn="ctr">
          <a:prstDash val="solid"/>
        </a:ln>
        <a:ln w="55000" cap="flat" cmpd="thickThin" algn="ctr">
          <a:prstDash val="solid"/>
        </a:ln>
        <a:ln w="63500" cap="flat" cmpd="thickThin"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55000"/>
              </a:schemeClr>
            </a:gs>
            <a:gs pos="40000">
              <a:schemeClr val="phClr">
                <a:tint val="65000"/>
              </a:schemeClr>
            </a:gs>
            <a:gs pos="100000">
              <a:schemeClr val="phClr">
                <a:shade val="65000"/>
              </a:schemeClr>
            </a:gs>
          </a:gsLst>
          <a:path path="circle">
            <a:fillToRect l="65000" t="0" r="0" b="98000"/>
          </a:path>
          <a:tileRect l="0" t="0" r="0" b="0"/>
        </a:gradFill>
        <a:blipFill rotWithShape="0">
          <a:blip r:embed="rId1"/>
          <a:srcRect l="0" t="0" r="0" b="0"/>
          <a:tile tx="0" ty="0" sx="50000" sy="50000" flip="none" algn="tl"/>
        </a:blipFill>
      </a:bgFillStyleLst>
    </a:fmtScheme>
  </a:themeElements>
</a:theme>
</file>

<file path=ppt/theme/theme8.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pitchFamily="0" charset="1"/>
        <a:ea typeface=""/>
        <a:cs typeface=""/>
      </a:majorFont>
      <a:minorFont>
        <a:latin typeface="Lucida Sans Unicode" pitchFamily="0" charset="1"/>
        <a:ea typeface=""/>
        <a:cs typeface=""/>
      </a:minorFont>
    </a:fontScheme>
    <a:fmtScheme>
      <a:fillStyleLst>
        <a:solidFill>
          <a:schemeClr val="phClr"/>
        </a:solidFill>
        <a:gradFill>
          <a:gsLst>
            <a:gs pos="0">
              <a:schemeClr val="phClr">
                <a:tint val="62000"/>
              </a:schemeClr>
            </a:gs>
            <a:gs pos="65000">
              <a:schemeClr val="phClr">
                <a:tint val="32000"/>
              </a:schemeClr>
            </a:gs>
            <a:gs pos="100000">
              <a:schemeClr val="phClr">
                <a:tint val="23000"/>
              </a:schemeClr>
            </a:gs>
          </a:gsLst>
          <a:lin ang="16200000" scaled="0"/>
          <a:tileRect l="0" t="0" r="0" b="0"/>
        </a:gradFill>
        <a:gradFill>
          <a:gsLst>
            <a:gs pos="0">
              <a:schemeClr val="phClr">
                <a:shade val="15000"/>
              </a:schemeClr>
            </a:gs>
            <a:gs pos="50000">
              <a:schemeClr val="phClr">
                <a:shade val="45000"/>
              </a:schemeClr>
            </a:gs>
            <a:gs pos="70000">
              <a:schemeClr val="phClr">
                <a:tint val="99000"/>
                <a:shade val="65000"/>
              </a:schemeClr>
            </a:gs>
            <a:gs pos="100000">
              <a:schemeClr val="phClr">
                <a:tint val="95500"/>
                <a:shade val="100000"/>
              </a:schemeClr>
            </a:gs>
          </a:gsLst>
          <a:lin ang="16200000" scaled="0"/>
          <a:tileRect l="0" t="0" r="0" b="0"/>
        </a:gradFill>
      </a:fillStyleLst>
      <a:lnStyleLst>
        <a:ln w="9525" cap="flat" cmpd="sng" algn="ctr">
          <a:prstDash val="solid"/>
        </a:ln>
        <a:ln w="55000" cap="flat" cmpd="thickThin" algn="ctr">
          <a:prstDash val="solid"/>
        </a:ln>
        <a:ln w="63500" cap="flat" cmpd="thickThin"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55000"/>
              </a:schemeClr>
            </a:gs>
            <a:gs pos="40000">
              <a:schemeClr val="phClr">
                <a:tint val="65000"/>
              </a:schemeClr>
            </a:gs>
            <a:gs pos="100000">
              <a:schemeClr val="phClr">
                <a:shade val="65000"/>
              </a:schemeClr>
            </a:gs>
          </a:gsLst>
          <a:path path="circle">
            <a:fillToRect l="65000" t="0" r="0" b="98000"/>
          </a:path>
          <a:tileRect l="0" t="0" r="0" b="0"/>
        </a:gradFill>
        <a:blipFill rotWithShape="0">
          <a:blip r:embed="rId1"/>
          <a:srcRect l="0" t="0" r="0" b="0"/>
          <a:tile tx="0" ty="0" sx="50000" sy="50000" flip="none" algn="tl"/>
        </a:blipFill>
      </a:bgFillStyleLst>
    </a:fmtScheme>
  </a:themeElements>
</a:theme>
</file>

<file path=ppt/theme/theme9.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pitchFamily="0" charset="1"/>
        <a:ea typeface=""/>
        <a:cs typeface=""/>
      </a:majorFont>
      <a:minorFont>
        <a:latin typeface="Lucida Sans Unicode" pitchFamily="0" charset="1"/>
        <a:ea typeface=""/>
        <a:cs typeface=""/>
      </a:minorFont>
    </a:fontScheme>
    <a:fmtScheme>
      <a:fillStyleLst>
        <a:solidFill>
          <a:schemeClr val="phClr"/>
        </a:solidFill>
        <a:gradFill>
          <a:gsLst>
            <a:gs pos="0">
              <a:schemeClr val="phClr">
                <a:tint val="62000"/>
              </a:schemeClr>
            </a:gs>
            <a:gs pos="65000">
              <a:schemeClr val="phClr">
                <a:tint val="32000"/>
              </a:schemeClr>
            </a:gs>
            <a:gs pos="100000">
              <a:schemeClr val="phClr">
                <a:tint val="23000"/>
              </a:schemeClr>
            </a:gs>
          </a:gsLst>
          <a:lin ang="16200000" scaled="0"/>
          <a:tileRect l="0" t="0" r="0" b="0"/>
        </a:gradFill>
        <a:gradFill>
          <a:gsLst>
            <a:gs pos="0">
              <a:schemeClr val="phClr">
                <a:shade val="15000"/>
              </a:schemeClr>
            </a:gs>
            <a:gs pos="50000">
              <a:schemeClr val="phClr">
                <a:shade val="45000"/>
              </a:schemeClr>
            </a:gs>
            <a:gs pos="70000">
              <a:schemeClr val="phClr">
                <a:tint val="99000"/>
                <a:shade val="65000"/>
              </a:schemeClr>
            </a:gs>
            <a:gs pos="100000">
              <a:schemeClr val="phClr">
                <a:tint val="95500"/>
                <a:shade val="100000"/>
              </a:schemeClr>
            </a:gs>
          </a:gsLst>
          <a:lin ang="16200000" scaled="0"/>
          <a:tileRect l="0" t="0" r="0" b="0"/>
        </a:gradFill>
      </a:fillStyleLst>
      <a:lnStyleLst>
        <a:ln w="9525" cap="flat" cmpd="sng" algn="ctr">
          <a:prstDash val="solid"/>
        </a:ln>
        <a:ln w="55000" cap="flat" cmpd="thickThin" algn="ctr">
          <a:prstDash val="solid"/>
        </a:ln>
        <a:ln w="63500" cap="flat" cmpd="thickThin"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55000"/>
              </a:schemeClr>
            </a:gs>
            <a:gs pos="40000">
              <a:schemeClr val="phClr">
                <a:tint val="65000"/>
              </a:schemeClr>
            </a:gs>
            <a:gs pos="100000">
              <a:schemeClr val="phClr">
                <a:shade val="65000"/>
              </a:schemeClr>
            </a:gs>
          </a:gsLst>
          <a:path path="circle">
            <a:fillToRect l="65000" t="0" r="0" b="98000"/>
          </a:path>
          <a:tileRect l="0" t="0" r="0" b="0"/>
        </a:gradFill>
        <a:blipFill rotWithShape="0">
          <a:blip r:embed="rId1"/>
          <a:srcRect l="0" t="0" r="0" b="0"/>
          <a:tile tx="0" ty="0" sx="50000" sy="50000" flip="none" algn="tl"/>
        </a:blipFill>
      </a:bgFillStyleLst>
    </a:fmtScheme>
  </a:themeElements>
</a:theme>
</file>

<file path=docProps/app.xml><?xml version="1.0" encoding="utf-8"?>
<Properties xmlns="http://schemas.openxmlformats.org/officeDocument/2006/extended-properties" xmlns:vt="http://schemas.openxmlformats.org/officeDocument/2006/docPropsVTypes">
  <Template>Concourse</Template>
  <TotalTime>1062</TotalTime>
  <Application>LibreOffice/24.2.6.2$Linux_X86_64 LibreOffice_project/420$Build-2</Application>
  <AppVersion>15.0000</AppVersion>
  <Words>2587</Words>
  <Paragraphs>144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2023-09-11T17:01:38Z</dcterms:created>
  <dc:creator>User</dc:creator>
  <dc:description/>
  <dc:language>en-IN</dc:language>
  <cp:lastModifiedBy/>
  <dcterms:modified xsi:type="dcterms:W3CDTF">2024-12-11T07:52:29Z</dcterms:modified>
  <cp:revision>34</cp:revision>
  <dc:subject/>
  <dc:title>WEB SEARCHING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37</vt:i4>
  </property>
</Properties>
</file>