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2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D996BE-DEE4-429B-9F11-F72F4AFF360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A4C8C0B-E99A-409C-8DA1-57F38E965EE7}"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2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2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0DDB5463-E6FD-4D4C-B7AF-6C98BB209C24}" type="slidenum">
              <a:t>&lt;#&gt;</a:t>
            </a:fld>
          </a:p>
        </p:txBody>
      </p:sp>
      <p:sp>
        <p:nvSpPr>
          <p:cNvPr id="7" name="PlaceHolder 6"/>
          <p:cNvSpPr>
            <a:spLocks noGrp="1"/>
          </p:cNvSpPr>
          <p:nvPr>
            <p:ph type="dt" idx="3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84742546-294A-4083-94C2-91ED9194CFBE}"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0322F622-B25D-45A6-95BB-1CDBB3CBE3EB}" type="slidenum">
              <a:t>&lt;#&gt;</a:t>
            </a:fld>
          </a:p>
        </p:txBody>
      </p:sp>
      <p:sp>
        <p:nvSpPr>
          <p:cNvPr id="5" name="PlaceHolder 4"/>
          <p:cNvSpPr>
            <a:spLocks noGrp="1"/>
          </p:cNvSpPr>
          <p:nvPr>
            <p:ph type="dt" idx="3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59D53BF3-A3FC-4166-BD37-E5B2ECDAB71E}"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A3EB89E9-4E25-4F0D-AEA9-3294A120B0D4}" type="slidenum">
              <a:t>&lt;#&gt;</a:t>
            </a:fld>
          </a:p>
        </p:txBody>
      </p:sp>
      <p:sp>
        <p:nvSpPr>
          <p:cNvPr id="4" name="PlaceHolder 3"/>
          <p:cNvSpPr>
            <a:spLocks noGrp="1"/>
          </p:cNvSpPr>
          <p:nvPr>
            <p:ph type="dt" idx="4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E8F5FBF4-DE25-4C7B-8AFE-E7950293739D}"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17B3A4D-443E-4B32-BCF9-664929672BB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9D38A8A-FA19-408D-8F7C-D3861C91F7C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92E0CCE-8117-40DF-9B65-B80F1F120863}"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4C84C3ED-F97B-49F8-B9B2-DC0A1D3EF16F}"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C9C9DB32-8041-46B0-844F-700531A6412E}"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DE25E31C-D159-4CAD-A3A9-A6B336813631}"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C9398D0-A69F-4318-B455-B9D24A2E5627}"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16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7E16997-6300-4B28-B44D-61F77C0209C5}" type="slidenum">
              <a:t>&lt;#&gt;</a:t>
            </a:fld>
          </a:p>
        </p:txBody>
      </p:sp>
      <p:sp>
        <p:nvSpPr>
          <p:cNvPr id="6" name="PlaceHolder 5"/>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3"/>
          <p:cNvGrpSpPr/>
          <p:nvPr/>
        </p:nvGrpSpPr>
        <p:grpSpPr>
          <a:xfrm>
            <a:off x="0" y="-8640"/>
            <a:ext cx="12191760" cy="6866640"/>
            <a:chOff x="0" y="-8640"/>
            <a:chExt cx="12191760" cy="6866640"/>
          </a:xfrm>
        </p:grpSpPr>
        <p:cxnSp>
          <p:nvCxnSpPr>
            <p:cNvPr id="1"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1" name="Group 15"/>
          <p:cNvGrpSpPr/>
          <p:nvPr/>
        </p:nvGrpSpPr>
        <p:grpSpPr>
          <a:xfrm>
            <a:off x="0" y="-8640"/>
            <a:ext cx="12191760" cy="6866640"/>
            <a:chOff x="0" y="-8640"/>
            <a:chExt cx="12191760" cy="6866640"/>
          </a:xfrm>
        </p:grpSpPr>
        <p:sp>
          <p:nvSpPr>
            <p:cNvPr id="12" name="Freeform 14"/>
            <p:cNvSpPr/>
            <p:nvPr/>
          </p:nvSpPr>
          <p:spPr>
            <a:xfrm>
              <a:off x="0" y="-7920"/>
              <a:ext cx="863280" cy="5697720"/>
            </a:xfrm>
            <a:custGeom>
              <a:avLst/>
              <a:gdLst>
                <a:gd name="textAreaLeft" fmla="*/ 0 w 863280"/>
                <a:gd name="textAreaRight" fmla="*/ 863640 w 863280"/>
                <a:gd name="textAreaTop" fmla="*/ 0 h 5697720"/>
                <a:gd name="textAreaBottom" fmla="*/ 5698080 h 5697720"/>
              </a:gdLst>
              <a:ahLst/>
              <a:rect l="textAreaLeft" t="textAreaTop" r="textAreaRight" b="textAreaBottom"/>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cxnSp>
          <p:nvCxnSpPr>
            <p:cNvPr id="13" name="Straight Connector 18"/>
            <p:cNvCxnSpPr/>
            <p:nvPr/>
          </p:nvCxnSpPr>
          <p:spPr>
            <a:xfrm>
              <a:off x="9370800" y="0"/>
              <a:ext cx="1219680" cy="6858360"/>
            </a:xfrm>
            <a:prstGeom prst="straightConnector1">
              <a:avLst/>
            </a:prstGeom>
            <a:ln cap="rnd" w="9525">
              <a:solidFill>
                <a:srgbClr val="5fcbef">
                  <a:alpha val="70000"/>
                </a:srgbClr>
              </a:solidFill>
              <a:round/>
            </a:ln>
          </p:spPr>
        </p:cxnSp>
        <p:cxnSp>
          <p:nvCxnSpPr>
            <p:cNvPr id="14" name="Straight Connector 19"/>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 name="Isosceles Triangle 22"/>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 name="Isosceles Triangle 26"/>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22" name="PlaceHolder 1"/>
          <p:cNvSpPr>
            <a:spLocks noGrp="1"/>
          </p:cNvSpPr>
          <p:nvPr>
            <p:ph type="title"/>
          </p:nvPr>
        </p:nvSpPr>
        <p:spPr>
          <a:xfrm>
            <a:off x="1506960" y="2404440"/>
            <a:ext cx="7766640" cy="1645920"/>
          </a:xfrm>
          <a:prstGeom prst="rect">
            <a:avLst/>
          </a:prstGeom>
          <a:noFill/>
          <a:ln w="0">
            <a:noFill/>
          </a:ln>
        </p:spPr>
        <p:txBody>
          <a:bodyPr lIns="91440" rIns="91440" tIns="45720" bIns="45720" anchor="b">
            <a:noAutofit/>
          </a:bodyPr>
          <a:p>
            <a:pPr indent="0" algn="r" defTabSz="457200">
              <a:lnSpc>
                <a:spcPct val="100000"/>
              </a:lnSpc>
              <a:buNone/>
            </a:pPr>
            <a:r>
              <a:rPr b="0" lang="en-US" sz="5400" spc="-1" strike="noStrike">
                <a:solidFill>
                  <a:schemeClr val="accent1"/>
                </a:solidFill>
                <a:latin typeface="Trebuchet MS"/>
              </a:rPr>
              <a:t>Click to edit Master title style</a:t>
            </a:r>
            <a:endParaRPr b="0" lang="en-US" sz="5400" spc="-1" strike="noStrike">
              <a:solidFill>
                <a:schemeClr val="dk1"/>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 </a:t>
            </a:r>
            <a:endParaRPr b="0" lang="en-IN" sz="900" spc="-1" strike="noStrike">
              <a:solidFill>
                <a:srgbClr val="000000"/>
              </a:solidFill>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38B6F56-286A-47BD-B7E4-D54C60C5D57F}" type="slidenum">
              <a:rPr b="0" lang="en-US" sz="900" spc="-1" strike="noStrike">
                <a:solidFill>
                  <a:schemeClr val="accent1"/>
                </a:solidFill>
                <a:latin typeface="Trebuchet MS"/>
              </a:rPr>
              <a:t>21</a:t>
            </a:fld>
            <a:endParaRPr b="0" lang="en-IN" sz="900" spc="-1" strike="noStrike">
              <a:solidFill>
                <a:srgbClr val="000000"/>
              </a:solidFill>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lumMod val="75000"/>
                    <a:lumOff val="25000"/>
                  </a:schemeClr>
                </a:solidFill>
                <a:latin typeface="Trebuchet MS"/>
              </a:rPr>
              <a:t>Click to edit the outline text format</a:t>
            </a:r>
            <a:endParaRPr b="0" lang="en-US" sz="1800" spc="-1" strike="noStrike">
              <a:solidFill>
                <a:schemeClr val="dk1">
                  <a:lumMod val="75000"/>
                  <a:lumOff val="25000"/>
                </a:schemeClr>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chemeClr val="dk1">
                    <a:lumMod val="75000"/>
                    <a:lumOff val="25000"/>
                  </a:schemeClr>
                </a:solidFill>
                <a:latin typeface="Trebuchet MS"/>
              </a:rPr>
              <a:t>Second Outline Level</a:t>
            </a:r>
            <a:endParaRPr b="0" lang="en-US" sz="1400" spc="-1" strike="noStrike">
              <a:solidFill>
                <a:schemeClr val="dk1">
                  <a:lumMod val="75000"/>
                  <a:lumOff val="25000"/>
                </a:schemeClr>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chemeClr val="dk1">
                    <a:lumMod val="75000"/>
                    <a:lumOff val="25000"/>
                  </a:schemeClr>
                </a:solidFill>
                <a:latin typeface="Trebuchet MS"/>
              </a:rPr>
              <a:t>Third Outline Level</a:t>
            </a:r>
            <a:endParaRPr b="0" lang="en-US" sz="1200" spc="-1" strike="noStrike">
              <a:solidFill>
                <a:schemeClr val="dk1">
                  <a:lumMod val="75000"/>
                  <a:lumOff val="25000"/>
                </a:schemeClr>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chemeClr val="dk1">
                    <a:lumMod val="75000"/>
                    <a:lumOff val="25000"/>
                  </a:schemeClr>
                </a:solidFill>
                <a:latin typeface="Trebuchet MS"/>
              </a:rPr>
              <a:t>Fourth Outline Level</a:t>
            </a:r>
            <a:endParaRPr b="0" lang="en-US" sz="1200" spc="-1" strike="noStrike">
              <a:solidFill>
                <a:schemeClr val="dk1">
                  <a:lumMod val="75000"/>
                  <a:lumOff val="25000"/>
                </a:schemeClr>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Fifth Outline Level</a:t>
            </a:r>
            <a:endParaRPr b="0" lang="en-US" sz="2000" spc="-1" strike="noStrike">
              <a:solidFill>
                <a:schemeClr val="dk1">
                  <a:lumMod val="75000"/>
                  <a:lumOff val="25000"/>
                </a:schemeClr>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Sixth Outline Level</a:t>
            </a:r>
            <a:endParaRPr b="0" lang="en-US" sz="2000" spc="-1" strike="noStrike">
              <a:solidFill>
                <a:schemeClr val="dk1">
                  <a:lumMod val="75000"/>
                  <a:lumOff val="25000"/>
                </a:schemeClr>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Seventh Outline Level</a:t>
            </a:r>
            <a:endParaRPr b="0" lang="en-US" sz="2000" spc="-1" strike="noStrike">
              <a:solidFill>
                <a:schemeClr val="dk1">
                  <a:lumMod val="75000"/>
                  <a:lumOff val="25000"/>
                </a:schemeClr>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6" name="Group 43"/>
          <p:cNvGrpSpPr/>
          <p:nvPr/>
        </p:nvGrpSpPr>
        <p:grpSpPr>
          <a:xfrm>
            <a:off x="0" y="-8640"/>
            <a:ext cx="12191760" cy="6866640"/>
            <a:chOff x="0" y="-8640"/>
            <a:chExt cx="12191760" cy="6866640"/>
          </a:xfrm>
        </p:grpSpPr>
        <p:cxnSp>
          <p:nvCxnSpPr>
            <p:cNvPr id="167"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68"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69"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0"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1"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2"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3"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4"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5"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6"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77" name="PlaceHolder 1"/>
          <p:cNvSpPr>
            <a:spLocks noGrp="1"/>
          </p:cNvSpPr>
          <p:nvPr>
            <p:ph type="title"/>
          </p:nvPr>
        </p:nvSpPr>
        <p:spPr>
          <a:xfrm>
            <a:off x="677160" y="2700720"/>
            <a:ext cx="8596440" cy="1826280"/>
          </a:xfrm>
          <a:prstGeom prst="rect">
            <a:avLst/>
          </a:prstGeom>
          <a:noFill/>
          <a:ln w="0">
            <a:noFill/>
          </a:ln>
        </p:spPr>
        <p:txBody>
          <a:bodyPr lIns="91440" rIns="91440" tIns="45720" bIns="45720" anchor="b">
            <a:noAutofit/>
          </a:bodyPr>
          <a:p>
            <a:pPr indent="0" defTabSz="457200">
              <a:lnSpc>
                <a:spcPct val="100000"/>
              </a:lnSpc>
              <a:buNone/>
            </a:pPr>
            <a:r>
              <a:rPr b="0" lang="en-US" sz="4000" spc="-1" strike="noStrike">
                <a:solidFill>
                  <a:schemeClr val="accent1"/>
                </a:solidFill>
                <a:latin typeface="Trebuchet MS"/>
              </a:rPr>
              <a:t>Click to edit Master title style</a:t>
            </a:r>
            <a:endParaRPr b="0" lang="en-US" sz="4000" spc="-1" strike="noStrike">
              <a:solidFill>
                <a:schemeClr val="dk1"/>
              </a:solidFill>
              <a:latin typeface="Trebuchet MS"/>
            </a:endParaRPr>
          </a:p>
        </p:txBody>
      </p:sp>
      <p:sp>
        <p:nvSpPr>
          <p:cNvPr id="178" name="PlaceHolder 2"/>
          <p:cNvSpPr>
            <a:spLocks noGrp="1"/>
          </p:cNvSpPr>
          <p:nvPr>
            <p:ph type="body"/>
          </p:nvPr>
        </p:nvSpPr>
        <p:spPr>
          <a:xfrm>
            <a:off x="677160" y="4527360"/>
            <a:ext cx="859644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pc="-1" strike="noStrike">
                <a:solidFill>
                  <a:schemeClr val="dk1">
                    <a:lumMod val="50000"/>
                    <a:lumOff val="50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179" name="PlaceHolder 3"/>
          <p:cNvSpPr>
            <a:spLocks noGrp="1"/>
          </p:cNvSpPr>
          <p:nvPr>
            <p:ph type="dt" idx="28"/>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80" name="PlaceHolder 4"/>
          <p:cNvSpPr>
            <a:spLocks noGrp="1"/>
          </p:cNvSpPr>
          <p:nvPr>
            <p:ph type="ftr" idx="29"/>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1" name="PlaceHolder 5"/>
          <p:cNvSpPr>
            <a:spLocks noGrp="1"/>
          </p:cNvSpPr>
          <p:nvPr>
            <p:ph type="sldNum" idx="30"/>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95B02D2-22DF-4568-BDA0-A04772591413}"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2" name="Group 43"/>
          <p:cNvGrpSpPr/>
          <p:nvPr/>
        </p:nvGrpSpPr>
        <p:grpSpPr>
          <a:xfrm>
            <a:off x="0" y="-8640"/>
            <a:ext cx="12191760" cy="6866640"/>
            <a:chOff x="0" y="-8640"/>
            <a:chExt cx="12191760" cy="6866640"/>
          </a:xfrm>
        </p:grpSpPr>
        <p:cxnSp>
          <p:nvCxnSpPr>
            <p:cNvPr id="18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8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8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8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8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93"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94" name="PlaceHolder 2"/>
          <p:cNvSpPr>
            <a:spLocks noGrp="1"/>
          </p:cNvSpPr>
          <p:nvPr>
            <p:ph type="body"/>
          </p:nvPr>
        </p:nvSpPr>
        <p:spPr>
          <a:xfrm>
            <a:off x="677160" y="2160720"/>
            <a:ext cx="418356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95" name="PlaceHolder 3"/>
          <p:cNvSpPr>
            <a:spLocks noGrp="1"/>
          </p:cNvSpPr>
          <p:nvPr>
            <p:ph type="body"/>
          </p:nvPr>
        </p:nvSpPr>
        <p:spPr>
          <a:xfrm>
            <a:off x="5090040" y="2160720"/>
            <a:ext cx="418356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96" name="PlaceHolder 4"/>
          <p:cNvSpPr>
            <a:spLocks noGrp="1"/>
          </p:cNvSpPr>
          <p:nvPr>
            <p:ph type="dt" idx="31"/>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97" name="PlaceHolder 5"/>
          <p:cNvSpPr>
            <a:spLocks noGrp="1"/>
          </p:cNvSpPr>
          <p:nvPr>
            <p:ph type="ftr" idx="3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98" name="PlaceHolder 6"/>
          <p:cNvSpPr>
            <a:spLocks noGrp="1"/>
          </p:cNvSpPr>
          <p:nvPr>
            <p:ph type="sldNum" idx="33"/>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02470550-BEB3-4287-AC12-2200CCB7E29E}"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2" name="Group 43"/>
          <p:cNvGrpSpPr/>
          <p:nvPr/>
        </p:nvGrpSpPr>
        <p:grpSpPr>
          <a:xfrm>
            <a:off x="0" y="-8640"/>
            <a:ext cx="12191760" cy="6866640"/>
            <a:chOff x="0" y="-8640"/>
            <a:chExt cx="12191760" cy="6866640"/>
          </a:xfrm>
        </p:grpSpPr>
        <p:cxnSp>
          <p:nvCxnSpPr>
            <p:cNvPr id="20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0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0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13"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214" name="PlaceHolder 2"/>
          <p:cNvSpPr>
            <a:spLocks noGrp="1"/>
          </p:cNvSpPr>
          <p:nvPr>
            <p:ph type="body"/>
          </p:nvPr>
        </p:nvSpPr>
        <p:spPr>
          <a:xfrm>
            <a:off x="675720" y="2161080"/>
            <a:ext cx="41853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215" name="PlaceHolder 3"/>
          <p:cNvSpPr>
            <a:spLocks noGrp="1"/>
          </p:cNvSpPr>
          <p:nvPr>
            <p:ph type="body"/>
          </p:nvPr>
        </p:nvSpPr>
        <p:spPr>
          <a:xfrm>
            <a:off x="675720" y="2737080"/>
            <a:ext cx="4185360" cy="33037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216" name="PlaceHolder 4"/>
          <p:cNvSpPr>
            <a:spLocks noGrp="1"/>
          </p:cNvSpPr>
          <p:nvPr>
            <p:ph type="body"/>
          </p:nvPr>
        </p:nvSpPr>
        <p:spPr>
          <a:xfrm>
            <a:off x="5088240" y="2161080"/>
            <a:ext cx="41853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217" name="PlaceHolder 5"/>
          <p:cNvSpPr>
            <a:spLocks noGrp="1"/>
          </p:cNvSpPr>
          <p:nvPr>
            <p:ph type="body"/>
          </p:nvPr>
        </p:nvSpPr>
        <p:spPr>
          <a:xfrm>
            <a:off x="5088240" y="2737080"/>
            <a:ext cx="4185360" cy="33037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218" name="PlaceHolder 6"/>
          <p:cNvSpPr>
            <a:spLocks noGrp="1"/>
          </p:cNvSpPr>
          <p:nvPr>
            <p:ph type="dt" idx="34"/>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19" name="PlaceHolder 7"/>
          <p:cNvSpPr>
            <a:spLocks noGrp="1"/>
          </p:cNvSpPr>
          <p:nvPr>
            <p:ph type="ftr" idx="3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20" name="PlaceHolder 8"/>
          <p:cNvSpPr>
            <a:spLocks noGrp="1"/>
          </p:cNvSpPr>
          <p:nvPr>
            <p:ph type="sldNum" idx="36"/>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3F13B952-53EF-4F41-A3F8-0C006EB3E859}"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21" name="Group 43"/>
          <p:cNvGrpSpPr/>
          <p:nvPr/>
        </p:nvGrpSpPr>
        <p:grpSpPr>
          <a:xfrm>
            <a:off x="0" y="-8640"/>
            <a:ext cx="12191760" cy="6866640"/>
            <a:chOff x="0" y="-8640"/>
            <a:chExt cx="12191760" cy="6866640"/>
          </a:xfrm>
        </p:grpSpPr>
        <p:cxnSp>
          <p:nvCxnSpPr>
            <p:cNvPr id="222"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23"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24"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25"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26"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7"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8"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9"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0"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1"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32"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233" name="PlaceHolder 2"/>
          <p:cNvSpPr>
            <a:spLocks noGrp="1"/>
          </p:cNvSpPr>
          <p:nvPr>
            <p:ph type="dt" idx="37"/>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34" name="PlaceHolder 3"/>
          <p:cNvSpPr>
            <a:spLocks noGrp="1"/>
          </p:cNvSpPr>
          <p:nvPr>
            <p:ph type="ftr" idx="3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5" name="PlaceHolder 4"/>
          <p:cNvSpPr>
            <a:spLocks noGrp="1"/>
          </p:cNvSpPr>
          <p:nvPr>
            <p:ph type="sldNum" idx="39"/>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1370C70A-722F-43E2-B3E8-276D744DD595}"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3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lumMod val="75000"/>
                    <a:lumOff val="25000"/>
                  </a:schemeClr>
                </a:solidFill>
                <a:latin typeface="Trebuchet MS"/>
              </a:rPr>
              <a:t>Click to edit the outline text format</a:t>
            </a:r>
            <a:endParaRPr b="0" lang="en-US" sz="1800" spc="-1" strike="noStrike">
              <a:solidFill>
                <a:schemeClr val="dk1">
                  <a:lumMod val="75000"/>
                  <a:lumOff val="25000"/>
                </a:schemeClr>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chemeClr val="dk1">
                    <a:lumMod val="75000"/>
                    <a:lumOff val="25000"/>
                  </a:schemeClr>
                </a:solidFill>
                <a:latin typeface="Trebuchet MS"/>
              </a:rPr>
              <a:t>Second Outline Level</a:t>
            </a:r>
            <a:endParaRPr b="0" lang="en-US" sz="1400" spc="-1" strike="noStrike">
              <a:solidFill>
                <a:schemeClr val="dk1">
                  <a:lumMod val="75000"/>
                  <a:lumOff val="25000"/>
                </a:schemeClr>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chemeClr val="dk1">
                    <a:lumMod val="75000"/>
                    <a:lumOff val="25000"/>
                  </a:schemeClr>
                </a:solidFill>
                <a:latin typeface="Trebuchet MS"/>
              </a:rPr>
              <a:t>Third Outline Level</a:t>
            </a:r>
            <a:endParaRPr b="0" lang="en-US" sz="1200" spc="-1" strike="noStrike">
              <a:solidFill>
                <a:schemeClr val="dk1">
                  <a:lumMod val="75000"/>
                  <a:lumOff val="25000"/>
                </a:schemeClr>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chemeClr val="dk1">
                    <a:lumMod val="75000"/>
                    <a:lumOff val="25000"/>
                  </a:schemeClr>
                </a:solidFill>
                <a:latin typeface="Trebuchet MS"/>
              </a:rPr>
              <a:t>Fourth Outline Level</a:t>
            </a:r>
            <a:endParaRPr b="0" lang="en-US" sz="1200" spc="-1" strike="noStrike">
              <a:solidFill>
                <a:schemeClr val="dk1">
                  <a:lumMod val="75000"/>
                  <a:lumOff val="25000"/>
                </a:schemeClr>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Fifth Outline Level</a:t>
            </a:r>
            <a:endParaRPr b="0" lang="en-US" sz="2000" spc="-1" strike="noStrike">
              <a:solidFill>
                <a:schemeClr val="dk1">
                  <a:lumMod val="75000"/>
                  <a:lumOff val="25000"/>
                </a:schemeClr>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Sixth Outline Level</a:t>
            </a:r>
            <a:endParaRPr b="0" lang="en-US" sz="2000" spc="-1" strike="noStrike">
              <a:solidFill>
                <a:schemeClr val="dk1">
                  <a:lumMod val="75000"/>
                  <a:lumOff val="25000"/>
                </a:schemeClr>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Trebuchet MS"/>
              </a:rPr>
              <a:t>Seventh Outline Level</a:t>
            </a:r>
            <a:endParaRPr b="0" lang="en-US" sz="2000" spc="-1" strike="noStrike">
              <a:solidFill>
                <a:schemeClr val="dk1">
                  <a:lumMod val="75000"/>
                  <a:lumOff val="25000"/>
                </a:schemeClr>
              </a:solidFill>
              <a:latin typeface="Trebuchet MS"/>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8" name="Group 43"/>
          <p:cNvGrpSpPr/>
          <p:nvPr/>
        </p:nvGrpSpPr>
        <p:grpSpPr>
          <a:xfrm>
            <a:off x="0" y="-8640"/>
            <a:ext cx="12191760" cy="6866640"/>
            <a:chOff x="0" y="-8640"/>
            <a:chExt cx="12191760" cy="6866640"/>
          </a:xfrm>
        </p:grpSpPr>
        <p:cxnSp>
          <p:nvCxnSpPr>
            <p:cNvPr id="239"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40"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41"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42"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43"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4"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5"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6"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7"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8"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49" name="PlaceHolder 1"/>
          <p:cNvSpPr>
            <a:spLocks noGrp="1"/>
          </p:cNvSpPr>
          <p:nvPr>
            <p:ph type="dt" idx="40"/>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50" name="PlaceHolder 2"/>
          <p:cNvSpPr>
            <a:spLocks noGrp="1"/>
          </p:cNvSpPr>
          <p:nvPr>
            <p:ph type="ftr" idx="4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51" name="PlaceHolder 3"/>
          <p:cNvSpPr>
            <a:spLocks noGrp="1"/>
          </p:cNvSpPr>
          <p:nvPr>
            <p:ph type="sldNum" idx="42"/>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C4815818-0B48-43A0-B823-7098D6D83FF7}"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2" name="Group 43"/>
          <p:cNvGrpSpPr/>
          <p:nvPr/>
        </p:nvGrpSpPr>
        <p:grpSpPr>
          <a:xfrm>
            <a:off x="0" y="-8640"/>
            <a:ext cx="12191760" cy="6866640"/>
            <a:chOff x="0" y="-8640"/>
            <a:chExt cx="12191760" cy="6866640"/>
          </a:xfrm>
        </p:grpSpPr>
        <p:cxnSp>
          <p:nvCxnSpPr>
            <p:cNvPr id="25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5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5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5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5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5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5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63" name="PlaceHolder 1"/>
          <p:cNvSpPr>
            <a:spLocks noGrp="1"/>
          </p:cNvSpPr>
          <p:nvPr>
            <p:ph type="title"/>
          </p:nvPr>
        </p:nvSpPr>
        <p:spPr>
          <a:xfrm>
            <a:off x="677160" y="1498680"/>
            <a:ext cx="3854160" cy="1278000"/>
          </a:xfrm>
          <a:prstGeom prst="rect">
            <a:avLst/>
          </a:prstGeom>
          <a:noFill/>
          <a:ln w="0">
            <a:noFill/>
          </a:ln>
        </p:spPr>
        <p:txBody>
          <a:bodyPr lIns="91440" rIns="91440" tIns="45720" bIns="45720" anchor="b">
            <a:normAutofit/>
          </a:bodyPr>
          <a:p>
            <a:pPr indent="0" defTabSz="457200">
              <a:lnSpc>
                <a:spcPct val="100000"/>
              </a:lnSpc>
              <a:buNone/>
            </a:pPr>
            <a:r>
              <a:rPr b="0" lang="en-US" sz="2000" spc="-1" strike="noStrike">
                <a:solidFill>
                  <a:schemeClr val="accent1"/>
                </a:solidFill>
                <a:latin typeface="Trebuchet MS"/>
              </a:rPr>
              <a:t>Click to edit Master title style</a:t>
            </a:r>
            <a:endParaRPr b="0" lang="en-US" sz="2000" spc="-1" strike="noStrike">
              <a:solidFill>
                <a:schemeClr val="dk1"/>
              </a:solidFill>
              <a:latin typeface="Trebuchet MS"/>
            </a:endParaRPr>
          </a:p>
        </p:txBody>
      </p:sp>
      <p:sp>
        <p:nvSpPr>
          <p:cNvPr id="264" name="PlaceHolder 2"/>
          <p:cNvSpPr>
            <a:spLocks noGrp="1"/>
          </p:cNvSpPr>
          <p:nvPr>
            <p:ph type="body"/>
          </p:nvPr>
        </p:nvSpPr>
        <p:spPr>
          <a:xfrm>
            <a:off x="4760640" y="514800"/>
            <a:ext cx="4513320" cy="552600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265" name="PlaceHolder 3"/>
          <p:cNvSpPr>
            <a:spLocks noGrp="1"/>
          </p:cNvSpPr>
          <p:nvPr>
            <p:ph type="body"/>
          </p:nvPr>
        </p:nvSpPr>
        <p:spPr>
          <a:xfrm>
            <a:off x="677160" y="2777040"/>
            <a:ext cx="3854160" cy="258408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lumMod val="75000"/>
                    <a:lumOff val="25000"/>
                  </a:schemeClr>
                </a:solidFill>
                <a:latin typeface="Trebuchet MS"/>
              </a:rPr>
              <a:t>Click to edit Master text styles</a:t>
            </a:r>
            <a:endParaRPr b="0" lang="en-US" sz="1400" spc="-1" strike="noStrike">
              <a:solidFill>
                <a:schemeClr val="dk1">
                  <a:lumMod val="75000"/>
                  <a:lumOff val="25000"/>
                </a:schemeClr>
              </a:solidFill>
              <a:latin typeface="Trebuchet MS"/>
            </a:endParaRPr>
          </a:p>
        </p:txBody>
      </p:sp>
      <p:sp>
        <p:nvSpPr>
          <p:cNvPr id="266" name="PlaceHolder 4"/>
          <p:cNvSpPr>
            <a:spLocks noGrp="1"/>
          </p:cNvSpPr>
          <p:nvPr>
            <p:ph type="dt" idx="43"/>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67" name="PlaceHolder 5"/>
          <p:cNvSpPr>
            <a:spLocks noGrp="1"/>
          </p:cNvSpPr>
          <p:nvPr>
            <p:ph type="ftr" idx="4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68" name="PlaceHolder 6"/>
          <p:cNvSpPr>
            <a:spLocks noGrp="1"/>
          </p:cNvSpPr>
          <p:nvPr>
            <p:ph type="sldNum" idx="45"/>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9C6275B2-3897-42A1-96B8-C239914AD637}"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9" name="Group 43"/>
          <p:cNvGrpSpPr/>
          <p:nvPr/>
        </p:nvGrpSpPr>
        <p:grpSpPr>
          <a:xfrm>
            <a:off x="0" y="-8640"/>
            <a:ext cx="12191760" cy="6866640"/>
            <a:chOff x="0" y="-8640"/>
            <a:chExt cx="12191760" cy="6866640"/>
          </a:xfrm>
        </p:grpSpPr>
        <p:cxnSp>
          <p:nvCxnSpPr>
            <p:cNvPr id="270"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71"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72"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73"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74"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5"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6"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7"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8"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9"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80" name="PlaceHolder 1"/>
          <p:cNvSpPr>
            <a:spLocks noGrp="1"/>
          </p:cNvSpPr>
          <p:nvPr>
            <p:ph type="title"/>
          </p:nvPr>
        </p:nvSpPr>
        <p:spPr>
          <a:xfrm>
            <a:off x="677160" y="4800600"/>
            <a:ext cx="859644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a:solidFill>
                  <a:schemeClr val="accent1"/>
                </a:solidFill>
                <a:latin typeface="Trebuchet MS"/>
              </a:rPr>
              <a:t>Click to edit Master title style</a:t>
            </a:r>
            <a:endParaRPr b="0" lang="en-US" sz="2400" spc="-1" strike="noStrike">
              <a:solidFill>
                <a:schemeClr val="dk1"/>
              </a:solidFill>
              <a:latin typeface="Trebuchet MS"/>
            </a:endParaRPr>
          </a:p>
        </p:txBody>
      </p:sp>
      <p:sp>
        <p:nvSpPr>
          <p:cNvPr id="281" name="PlaceHolder 2"/>
          <p:cNvSpPr>
            <a:spLocks noGrp="1"/>
          </p:cNvSpPr>
          <p:nvPr>
            <p:ph type="body"/>
          </p:nvPr>
        </p:nvSpPr>
        <p:spPr>
          <a:xfrm>
            <a:off x="677160" y="609480"/>
            <a:ext cx="8596440" cy="3845520"/>
          </a:xfrm>
          <a:prstGeom prst="rect">
            <a:avLst/>
          </a:prstGeom>
          <a:noFill/>
          <a:ln w="0">
            <a:noFill/>
          </a:ln>
        </p:spPr>
        <p:txBody>
          <a:bodyPr lIns="90000" rIns="90000" tIns="45000" bIns="45000" anchor="t">
            <a:normAutofit/>
          </a:bodyPr>
          <a:p>
            <a:pPr indent="0" algn="ctr" defTabSz="457200">
              <a:lnSpc>
                <a:spcPct val="100000"/>
              </a:lnSpc>
              <a:buNone/>
              <a:tabLst>
                <a:tab algn="l" pos="0"/>
              </a:tabLst>
            </a:pPr>
            <a:r>
              <a:rPr b="0" lang="en-US" sz="1600" spc="-1" strike="noStrike">
                <a:solidFill>
                  <a:schemeClr val="dk1"/>
                </a:solidFill>
                <a:latin typeface="Trebuchet MS"/>
              </a:rPr>
              <a:t>Click icon to add picture</a:t>
            </a:r>
            <a:endParaRPr b="0" lang="en-US" sz="1600" spc="-1" strike="noStrike">
              <a:solidFill>
                <a:schemeClr val="dk1">
                  <a:lumMod val="75000"/>
                  <a:lumOff val="25000"/>
                </a:schemeClr>
              </a:solidFill>
              <a:latin typeface="Trebuchet MS"/>
            </a:endParaRPr>
          </a:p>
        </p:txBody>
      </p:sp>
      <p:sp>
        <p:nvSpPr>
          <p:cNvPr id="282" name="PlaceHolder 3"/>
          <p:cNvSpPr>
            <a:spLocks noGrp="1"/>
          </p:cNvSpPr>
          <p:nvPr>
            <p:ph type="body"/>
          </p:nvPr>
        </p:nvSpPr>
        <p:spPr>
          <a:xfrm>
            <a:off x="677160" y="5367240"/>
            <a:ext cx="8596440" cy="6735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200" spc="-1" strike="noStrike">
                <a:solidFill>
                  <a:schemeClr val="dk1">
                    <a:lumMod val="75000"/>
                    <a:lumOff val="25000"/>
                  </a:schemeClr>
                </a:solidFill>
                <a:latin typeface="Trebuchet MS"/>
              </a:rPr>
              <a:t>Click to edit Master text styles</a:t>
            </a:r>
            <a:endParaRPr b="0" lang="en-US" sz="1200" spc="-1" strike="noStrike">
              <a:solidFill>
                <a:schemeClr val="dk1">
                  <a:lumMod val="75000"/>
                  <a:lumOff val="25000"/>
                </a:schemeClr>
              </a:solidFill>
              <a:latin typeface="Trebuchet MS"/>
            </a:endParaRPr>
          </a:p>
        </p:txBody>
      </p:sp>
      <p:sp>
        <p:nvSpPr>
          <p:cNvPr id="283" name="PlaceHolder 4"/>
          <p:cNvSpPr>
            <a:spLocks noGrp="1"/>
          </p:cNvSpPr>
          <p:nvPr>
            <p:ph type="ftr" idx="46"/>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4" name="PlaceHolder 5"/>
          <p:cNvSpPr>
            <a:spLocks noGrp="1"/>
          </p:cNvSpPr>
          <p:nvPr>
            <p:ph type="sldNum" idx="47"/>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8D11F48F-A1CB-4F2A-8018-BDCE7FE19744}"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85" name="PlaceHolder 6"/>
          <p:cNvSpPr>
            <a:spLocks noGrp="1"/>
          </p:cNvSpPr>
          <p:nvPr>
            <p:ph type="dt" idx="48"/>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9" name="Group 43"/>
          <p:cNvGrpSpPr/>
          <p:nvPr/>
        </p:nvGrpSpPr>
        <p:grpSpPr>
          <a:xfrm>
            <a:off x="0" y="-8640"/>
            <a:ext cx="12191760" cy="6866640"/>
            <a:chOff x="0" y="-8640"/>
            <a:chExt cx="12191760" cy="6866640"/>
          </a:xfrm>
        </p:grpSpPr>
        <p:cxnSp>
          <p:nvCxnSpPr>
            <p:cNvPr id="30"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1"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2"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3"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4"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6"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8"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0" name="PlaceHolder 1"/>
          <p:cNvSpPr>
            <a:spLocks noGrp="1"/>
          </p:cNvSpPr>
          <p:nvPr>
            <p:ph type="title"/>
          </p:nvPr>
        </p:nvSpPr>
        <p:spPr>
          <a:xfrm>
            <a:off x="677160" y="609480"/>
            <a:ext cx="8596440" cy="340308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41" name="PlaceHolder 2"/>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42" name="PlaceHolder 3"/>
          <p:cNvSpPr>
            <a:spLocks noGrp="1"/>
          </p:cNvSpPr>
          <p:nvPr>
            <p:ph type="dt" idx="4"/>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43" name="PlaceHolder 4"/>
          <p:cNvSpPr>
            <a:spLocks noGrp="1"/>
          </p:cNvSpPr>
          <p:nvPr>
            <p:ph type="ftr" idx="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5"/>
          <p:cNvSpPr>
            <a:spLocks noGrp="1"/>
          </p:cNvSpPr>
          <p:nvPr>
            <p:ph type="sldNum" idx="6"/>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5701DF91-6675-45CB-AC63-527271D7864A}"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roup 43"/>
          <p:cNvGrpSpPr/>
          <p:nvPr/>
        </p:nvGrpSpPr>
        <p:grpSpPr>
          <a:xfrm>
            <a:off x="0" y="-8640"/>
            <a:ext cx="12191760" cy="6866640"/>
            <a:chOff x="0" y="-8640"/>
            <a:chExt cx="12191760" cy="6866640"/>
          </a:xfrm>
        </p:grpSpPr>
        <p:cxnSp>
          <p:nvCxnSpPr>
            <p:cNvPr id="46"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7"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8"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9"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0"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1"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2"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3"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5"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56"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57" name="PlaceHolder 2"/>
          <p:cNvSpPr>
            <a:spLocks noGrp="1"/>
          </p:cNvSpPr>
          <p:nvPr>
            <p:ph type="body"/>
          </p:nvPr>
        </p:nvSpPr>
        <p:spPr>
          <a:xfrm>
            <a:off x="1366200" y="3632040"/>
            <a:ext cx="7224120" cy="380520"/>
          </a:xfrm>
          <a:prstGeom prst="rect">
            <a:avLst/>
          </a:prstGeom>
          <a:noFill/>
          <a:ln w="0">
            <a:noFill/>
          </a:ln>
        </p:spPr>
        <p:txBody>
          <a:bodyPr lIns="91440" rIns="91440" tIns="45720" bIns="45720" anchor="ctr">
            <a:noAutofit/>
          </a:bodyPr>
          <a:p>
            <a:pPr indent="0" defTabSz="457200">
              <a:lnSpc>
                <a:spcPct val="100000"/>
              </a:lnSpc>
              <a:spcBef>
                <a:spcPts val="1001"/>
              </a:spcBef>
              <a:buNone/>
              <a:tabLst>
                <a:tab algn="l" pos="0"/>
              </a:tabLst>
            </a:pPr>
            <a:r>
              <a:rPr b="0" lang="en-US" sz="1600" spc="-1" strike="noStrike">
                <a:solidFill>
                  <a:schemeClr val="dk1">
                    <a:lumMod val="50000"/>
                    <a:lumOff val="50000"/>
                  </a:schemeClr>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58" name="PlaceHolder 3"/>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59" name="PlaceHolder 4"/>
          <p:cNvSpPr>
            <a:spLocks noGrp="1"/>
          </p:cNvSpPr>
          <p:nvPr>
            <p:ph type="dt" idx="7"/>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60" name="PlaceHolder 5"/>
          <p:cNvSpPr>
            <a:spLocks noGrp="1"/>
          </p:cNvSpPr>
          <p:nvPr>
            <p:ph type="ftr" idx="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1" name="PlaceHolder 6"/>
          <p:cNvSpPr>
            <a:spLocks noGrp="1"/>
          </p:cNvSpPr>
          <p:nvPr>
            <p:ph type="sldNum" idx="9"/>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9115C798-BE63-4257-B394-9EC7B8BAC540}"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62" name="TextBox 23"/>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63" name="TextBox 24"/>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 name="Group 43"/>
          <p:cNvGrpSpPr/>
          <p:nvPr/>
        </p:nvGrpSpPr>
        <p:grpSpPr>
          <a:xfrm>
            <a:off x="0" y="-8640"/>
            <a:ext cx="12191760" cy="6866640"/>
            <a:chOff x="0" y="-8640"/>
            <a:chExt cx="12191760" cy="6866640"/>
          </a:xfrm>
        </p:grpSpPr>
        <p:cxnSp>
          <p:nvCxnSpPr>
            <p:cNvPr id="6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6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6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75" name="PlaceHolder 1"/>
          <p:cNvSpPr>
            <a:spLocks noGrp="1"/>
          </p:cNvSpPr>
          <p:nvPr>
            <p:ph type="title"/>
          </p:nvPr>
        </p:nvSpPr>
        <p:spPr>
          <a:xfrm>
            <a:off x="677160" y="1932120"/>
            <a:ext cx="8596440" cy="2595240"/>
          </a:xfrm>
          <a:prstGeom prst="rect">
            <a:avLst/>
          </a:prstGeom>
          <a:noFill/>
          <a:ln w="0">
            <a:noFill/>
          </a:ln>
        </p:spPr>
        <p:txBody>
          <a:bodyPr lIns="91440" rIns="91440" tIns="45720" bIns="45720" anchor="b">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76" name="PlaceHolder 2"/>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77" name="PlaceHolder 3"/>
          <p:cNvSpPr>
            <a:spLocks noGrp="1"/>
          </p:cNvSpPr>
          <p:nvPr>
            <p:ph type="dt" idx="10"/>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78" name="PlaceHolder 4"/>
          <p:cNvSpPr>
            <a:spLocks noGrp="1"/>
          </p:cNvSpPr>
          <p:nvPr>
            <p:ph type="ftr" idx="1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9" name="PlaceHolder 5"/>
          <p:cNvSpPr>
            <a:spLocks noGrp="1"/>
          </p:cNvSpPr>
          <p:nvPr>
            <p:ph type="sldNum" idx="12"/>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751B3B0-5D57-4CBB-AB9B-A2C58A83296B}"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0" name="Group 43"/>
          <p:cNvGrpSpPr/>
          <p:nvPr/>
        </p:nvGrpSpPr>
        <p:grpSpPr>
          <a:xfrm>
            <a:off x="0" y="-8640"/>
            <a:ext cx="12191760" cy="6866640"/>
            <a:chOff x="0" y="-8640"/>
            <a:chExt cx="12191760" cy="6866640"/>
          </a:xfrm>
        </p:grpSpPr>
        <p:cxnSp>
          <p:nvCxnSpPr>
            <p:cNvPr id="81"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82"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83"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4"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5"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6"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7"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8"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0"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91"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92"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93"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50000"/>
                    <a:lumOff val="50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94" name="PlaceHolder 4"/>
          <p:cNvSpPr>
            <a:spLocks noGrp="1"/>
          </p:cNvSpPr>
          <p:nvPr>
            <p:ph type="dt" idx="13"/>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95" name="PlaceHolder 5"/>
          <p:cNvSpPr>
            <a:spLocks noGrp="1"/>
          </p:cNvSpPr>
          <p:nvPr>
            <p:ph type="ftr" idx="1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6"/>
          <p:cNvSpPr>
            <a:spLocks noGrp="1"/>
          </p:cNvSpPr>
          <p:nvPr>
            <p:ph type="sldNum" idx="15"/>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909D0B12-4FE4-4931-89B7-4FECA2C32CCD}"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97" name="TextBox 23"/>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98" name="TextBox 24"/>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9" name="Group 43"/>
          <p:cNvGrpSpPr/>
          <p:nvPr/>
        </p:nvGrpSpPr>
        <p:grpSpPr>
          <a:xfrm>
            <a:off x="0" y="-8640"/>
            <a:ext cx="12191760" cy="6866640"/>
            <a:chOff x="0" y="-8640"/>
            <a:chExt cx="12191760" cy="6866640"/>
          </a:xfrm>
        </p:grpSpPr>
        <p:cxnSp>
          <p:nvCxnSpPr>
            <p:cNvPr id="100"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01"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02"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3"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4"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5"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6"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8"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9"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0" name="PlaceHolder 1"/>
          <p:cNvSpPr>
            <a:spLocks noGrp="1"/>
          </p:cNvSpPr>
          <p:nvPr>
            <p:ph type="title"/>
          </p:nvPr>
        </p:nvSpPr>
        <p:spPr>
          <a:xfrm>
            <a:off x="685800" y="609480"/>
            <a:ext cx="858780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111"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accent1"/>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112"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50000"/>
                    <a:lumOff val="50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113" name="PlaceHolder 4"/>
          <p:cNvSpPr>
            <a:spLocks noGrp="1"/>
          </p:cNvSpPr>
          <p:nvPr>
            <p:ph type="dt" idx="16"/>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14" name="PlaceHolder 5"/>
          <p:cNvSpPr>
            <a:spLocks noGrp="1"/>
          </p:cNvSpPr>
          <p:nvPr>
            <p:ph type="ftr" idx="17"/>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5" name="PlaceHolder 6"/>
          <p:cNvSpPr>
            <a:spLocks noGrp="1"/>
          </p:cNvSpPr>
          <p:nvPr>
            <p:ph type="sldNum" idx="18"/>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37D39C6-6DC9-479C-88FD-CE322A1467E9}"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6" name="Group 43"/>
          <p:cNvGrpSpPr/>
          <p:nvPr/>
        </p:nvGrpSpPr>
        <p:grpSpPr>
          <a:xfrm>
            <a:off x="0" y="-8640"/>
            <a:ext cx="12191760" cy="6866640"/>
            <a:chOff x="0" y="-8640"/>
            <a:chExt cx="12191760" cy="6866640"/>
          </a:xfrm>
        </p:grpSpPr>
        <p:cxnSp>
          <p:nvCxnSpPr>
            <p:cNvPr id="117"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18"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19"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0"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1"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2"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3"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4"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5"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6"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2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28" name="PlaceHolder 2"/>
          <p:cNvSpPr>
            <a:spLocks noGrp="1"/>
          </p:cNvSpPr>
          <p:nvPr>
            <p:ph type="body"/>
          </p:nvPr>
        </p:nvSpPr>
        <p:spPr>
          <a:xfrm>
            <a:off x="677160" y="2160720"/>
            <a:ext cx="8596440" cy="388044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29" name="PlaceHolder 3"/>
          <p:cNvSpPr>
            <a:spLocks noGrp="1"/>
          </p:cNvSpPr>
          <p:nvPr>
            <p:ph type="dt" idx="19"/>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30" name="PlaceHolder 4"/>
          <p:cNvSpPr>
            <a:spLocks noGrp="1"/>
          </p:cNvSpPr>
          <p:nvPr>
            <p:ph type="ftr" idx="20"/>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1" name="PlaceHolder 5"/>
          <p:cNvSpPr>
            <a:spLocks noGrp="1"/>
          </p:cNvSpPr>
          <p:nvPr>
            <p:ph type="sldNum" idx="21"/>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437744E0-FD40-457B-ACC7-2E06009C35FC}"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2" name="Group 43"/>
          <p:cNvGrpSpPr/>
          <p:nvPr/>
        </p:nvGrpSpPr>
        <p:grpSpPr>
          <a:xfrm>
            <a:off x="0" y="-8640"/>
            <a:ext cx="12191760" cy="6866640"/>
            <a:chOff x="0" y="-8640"/>
            <a:chExt cx="12191760" cy="6866640"/>
          </a:xfrm>
        </p:grpSpPr>
        <p:cxnSp>
          <p:nvCxnSpPr>
            <p:cNvPr id="13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3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3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43" name="PlaceHolder 1"/>
          <p:cNvSpPr>
            <a:spLocks noGrp="1"/>
          </p:cNvSpPr>
          <p:nvPr>
            <p:ph type="title"/>
          </p:nvPr>
        </p:nvSpPr>
        <p:spPr>
          <a:xfrm>
            <a:off x="7967520" y="609480"/>
            <a:ext cx="1304280" cy="5250960"/>
          </a:xfrm>
          <a:prstGeom prst="rect">
            <a:avLst/>
          </a:prstGeom>
          <a:noFill/>
          <a:ln w="0">
            <a:noFill/>
          </a:ln>
        </p:spPr>
        <p:txBody>
          <a:bodyPr lIns="91440" rIns="91440" tIns="45720" bIns="45720" anchor="ctr" vert="eaVe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44" name="PlaceHolder 2"/>
          <p:cNvSpPr>
            <a:spLocks noGrp="1"/>
          </p:cNvSpPr>
          <p:nvPr>
            <p:ph type="body"/>
          </p:nvPr>
        </p:nvSpPr>
        <p:spPr>
          <a:xfrm>
            <a:off x="677160" y="609480"/>
            <a:ext cx="7059960" cy="525096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45" name="PlaceHolder 3"/>
          <p:cNvSpPr>
            <a:spLocks noGrp="1"/>
          </p:cNvSpPr>
          <p:nvPr>
            <p:ph type="dt" idx="22"/>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46" name="PlaceHolder 4"/>
          <p:cNvSpPr>
            <a:spLocks noGrp="1"/>
          </p:cNvSpPr>
          <p:nvPr>
            <p:ph type="ftr" idx="23"/>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7" name="PlaceHolder 5"/>
          <p:cNvSpPr>
            <a:spLocks noGrp="1"/>
          </p:cNvSpPr>
          <p:nvPr>
            <p:ph type="sldNum" idx="24"/>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ABCDA6C5-8BB8-4DDE-B295-E6A4B82CA75B}"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8" name="Group 43"/>
          <p:cNvGrpSpPr/>
          <p:nvPr/>
        </p:nvGrpSpPr>
        <p:grpSpPr>
          <a:xfrm>
            <a:off x="0" y="-8640"/>
            <a:ext cx="12191760" cy="6866640"/>
            <a:chOff x="0" y="-8640"/>
            <a:chExt cx="12191760" cy="6866640"/>
          </a:xfrm>
        </p:grpSpPr>
        <p:cxnSp>
          <p:nvCxnSpPr>
            <p:cNvPr id="149"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50"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51"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52"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53"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4"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5"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6"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7"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8"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59"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60" name="PlaceHolder 2"/>
          <p:cNvSpPr>
            <a:spLocks noGrp="1"/>
          </p:cNvSpPr>
          <p:nvPr>
            <p:ph type="body"/>
          </p:nvPr>
        </p:nvSpPr>
        <p:spPr>
          <a:xfrm>
            <a:off x="677160" y="2160720"/>
            <a:ext cx="859644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61" name="PlaceHolder 3"/>
          <p:cNvSpPr>
            <a:spLocks noGrp="1"/>
          </p:cNvSpPr>
          <p:nvPr>
            <p:ph type="dt" idx="25"/>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62" name="PlaceHolder 4"/>
          <p:cNvSpPr>
            <a:spLocks noGrp="1"/>
          </p:cNvSpPr>
          <p:nvPr>
            <p:ph type="ftr" idx="26"/>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3" name="PlaceHolder 5"/>
          <p:cNvSpPr>
            <a:spLocks noGrp="1"/>
          </p:cNvSpPr>
          <p:nvPr>
            <p:ph type="sldNum" idx="27"/>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0167D6A6-E7F4-4745-8C5B-B25534EB6356}"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094040" y="1769040"/>
            <a:ext cx="8921520" cy="2281320"/>
          </a:xfrm>
          <a:prstGeom prst="rect">
            <a:avLst/>
          </a:prstGeom>
          <a:noFill/>
          <a:ln w="0">
            <a:noFill/>
          </a:ln>
        </p:spPr>
        <p:txBody>
          <a:bodyPr lIns="91440" rIns="91440" tIns="45720" bIns="45720" anchor="b">
            <a:noAutofit/>
          </a:bodyPr>
          <a:p>
            <a:pPr indent="0" algn="r" defTabSz="457200">
              <a:lnSpc>
                <a:spcPct val="100000"/>
              </a:lnSpc>
              <a:buNone/>
            </a:pPr>
            <a:r>
              <a:rPr b="1" lang="en-US" sz="5400" spc="-1" strike="noStrike">
                <a:solidFill>
                  <a:schemeClr val="accent1"/>
                </a:solidFill>
                <a:latin typeface="Trebuchet MS"/>
              </a:rPr>
              <a:t>Advanced Information</a:t>
            </a:r>
            <a:br>
              <a:rPr sz="5400"/>
            </a:br>
            <a:r>
              <a:rPr b="1" lang="en-US" sz="5400" spc="-1" strike="noStrike">
                <a:solidFill>
                  <a:schemeClr val="accent1"/>
                </a:solidFill>
                <a:latin typeface="Trebuchet MS"/>
              </a:rPr>
              <a:t>Retrieval </a:t>
            </a:r>
            <a:endParaRPr b="0" lang="en-US" sz="5400" spc="-1" strike="noStrike">
              <a:solidFill>
                <a:schemeClr val="dk1"/>
              </a:solidFill>
              <a:latin typeface="Trebuchet MS"/>
            </a:endParaRPr>
          </a:p>
        </p:txBody>
      </p:sp>
      <p:sp>
        <p:nvSpPr>
          <p:cNvPr id="287" name="PlaceHolder 2"/>
          <p:cNvSpPr>
            <a:spLocks noGrp="1"/>
          </p:cNvSpPr>
          <p:nvPr>
            <p:ph type="subTitle"/>
          </p:nvPr>
        </p:nvSpPr>
        <p:spPr>
          <a:xfrm>
            <a:off x="1506960" y="4050720"/>
            <a:ext cx="7766640" cy="1096560"/>
          </a:xfrm>
          <a:prstGeom prst="rect">
            <a:avLst/>
          </a:prstGeom>
          <a:noFill/>
          <a:ln w="0">
            <a:noFill/>
          </a:ln>
        </p:spPr>
        <p:txBody>
          <a:bodyPr lIns="91440" rIns="91440" tIns="45720" bIns="45720" anchor="t">
            <a:normAutofit/>
          </a:bodyPr>
          <a:p>
            <a:pPr indent="0" algn="r" defTabSz="457200">
              <a:lnSpc>
                <a:spcPct val="100000"/>
              </a:lnSpc>
              <a:spcBef>
                <a:spcPts val="1001"/>
              </a:spcBef>
              <a:buNone/>
              <a:tabLst>
                <a:tab algn="l" pos="0"/>
              </a:tabLst>
            </a:pPr>
            <a:r>
              <a:rPr b="1" lang="en-US" sz="2400" spc="-1" strike="noStrike">
                <a:solidFill>
                  <a:schemeClr val="dk1">
                    <a:lumMod val="50000"/>
                    <a:lumOff val="50000"/>
                  </a:schemeClr>
                </a:solidFill>
                <a:latin typeface="Trebuchet MS"/>
              </a:rPr>
              <a:t>UNIT-6</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677160" y="897480"/>
            <a:ext cx="8596440" cy="103284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Text-centric VS Data-centric XML</a:t>
            </a:r>
            <a:endParaRPr b="0" lang="en-US" sz="2400" spc="-1" strike="noStrike">
              <a:solidFill>
                <a:schemeClr val="dk1"/>
              </a:solidFill>
              <a:latin typeface="Trebuchet MS"/>
            </a:endParaRPr>
          </a:p>
        </p:txBody>
      </p:sp>
      <p:sp>
        <p:nvSpPr>
          <p:cNvPr id="306" name="PlaceHolder 2"/>
          <p:cNvSpPr>
            <a:spLocks noGrp="1"/>
          </p:cNvSpPr>
          <p:nvPr>
            <p:ph/>
          </p:nvPr>
        </p:nvSpPr>
        <p:spPr>
          <a:xfrm>
            <a:off x="675720" y="1452960"/>
            <a:ext cx="4185360" cy="70776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           </a:t>
            </a:r>
            <a:r>
              <a:rPr b="0" lang="en-US" sz="2000" spc="-1" strike="noStrike">
                <a:solidFill>
                  <a:schemeClr val="dk1">
                    <a:lumMod val="75000"/>
                    <a:lumOff val="25000"/>
                  </a:schemeClr>
                </a:solidFill>
                <a:latin typeface="Calibri"/>
              </a:rPr>
              <a:t>Text-centric</a:t>
            </a:r>
            <a:endParaRPr b="0" lang="en-US" sz="2000" spc="-1" strike="noStrike">
              <a:solidFill>
                <a:schemeClr val="dk1">
                  <a:lumMod val="75000"/>
                  <a:lumOff val="25000"/>
                </a:schemeClr>
              </a:solidFill>
              <a:latin typeface="Trebuchet MS"/>
            </a:endParaRPr>
          </a:p>
        </p:txBody>
      </p:sp>
      <p:sp>
        <p:nvSpPr>
          <p:cNvPr id="307" name="PlaceHolder 3"/>
          <p:cNvSpPr>
            <a:spLocks noGrp="1"/>
          </p:cNvSpPr>
          <p:nvPr>
            <p:ph/>
          </p:nvPr>
        </p:nvSpPr>
        <p:spPr>
          <a:xfrm>
            <a:off x="675720" y="2247480"/>
            <a:ext cx="4185360" cy="37933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Long text field</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Inexact matching</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Relevance-ranked results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Assembly manuals, issues of journals, Shakespeare’s collected works and newswire articles</a:t>
            </a:r>
            <a:endParaRPr b="0" lang="en-US" sz="1800" spc="-1" strike="noStrike">
              <a:solidFill>
                <a:schemeClr val="dk1">
                  <a:lumMod val="75000"/>
                  <a:lumOff val="25000"/>
                </a:schemeClr>
              </a:solidFill>
              <a:latin typeface="Trebuchet MS"/>
            </a:endParaRPr>
          </a:p>
        </p:txBody>
      </p:sp>
      <p:sp>
        <p:nvSpPr>
          <p:cNvPr id="308" name="PlaceHolder 4"/>
          <p:cNvSpPr>
            <a:spLocks noGrp="1"/>
          </p:cNvSpPr>
          <p:nvPr>
            <p:ph/>
          </p:nvPr>
        </p:nvSpPr>
        <p:spPr>
          <a:xfrm>
            <a:off x="5088240" y="1298880"/>
            <a:ext cx="4185360" cy="86184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000" spc="-1" strike="noStrike">
                <a:solidFill>
                  <a:schemeClr val="dk1">
                    <a:lumMod val="75000"/>
                    <a:lumOff val="25000"/>
                  </a:schemeClr>
                </a:solidFill>
                <a:latin typeface="Calibri"/>
              </a:rPr>
              <a:t>                   </a:t>
            </a:r>
            <a:r>
              <a:rPr b="0" lang="en-US" sz="2000" spc="-1" strike="noStrike">
                <a:solidFill>
                  <a:schemeClr val="dk1">
                    <a:lumMod val="75000"/>
                    <a:lumOff val="25000"/>
                  </a:schemeClr>
                </a:solidFill>
                <a:latin typeface="Calibri"/>
              </a:rPr>
              <a:t>Data-centric</a:t>
            </a:r>
            <a:endParaRPr b="0" lang="en-US" sz="2000" spc="-1" strike="noStrike">
              <a:solidFill>
                <a:schemeClr val="dk1">
                  <a:lumMod val="75000"/>
                  <a:lumOff val="25000"/>
                </a:schemeClr>
              </a:solidFill>
              <a:latin typeface="Trebuchet MS"/>
            </a:endParaRPr>
          </a:p>
        </p:txBody>
      </p:sp>
      <p:sp>
        <p:nvSpPr>
          <p:cNvPr id="309" name="PlaceHolder 5"/>
          <p:cNvSpPr>
            <a:spLocks noGrp="1"/>
          </p:cNvSpPr>
          <p:nvPr>
            <p:ph/>
          </p:nvPr>
        </p:nvSpPr>
        <p:spPr>
          <a:xfrm>
            <a:off x="5088240" y="2247480"/>
            <a:ext cx="4185360" cy="37933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No ranking</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Exact matching</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Commonly used for data collection with complex structure.</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Mainly contain non-text data</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pP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677160" y="846000"/>
            <a:ext cx="8596440" cy="108396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Recommendation system</a:t>
            </a:r>
            <a:endParaRPr b="0" lang="en-US" sz="2400" spc="-1" strike="noStrike">
              <a:solidFill>
                <a:schemeClr val="dk1"/>
              </a:solidFill>
              <a:latin typeface="Trebuchet MS"/>
            </a:endParaRPr>
          </a:p>
        </p:txBody>
      </p:sp>
      <p:sp>
        <p:nvSpPr>
          <p:cNvPr id="311" name="PlaceHolder 2"/>
          <p:cNvSpPr>
            <a:spLocks noGrp="1"/>
          </p:cNvSpPr>
          <p:nvPr>
            <p:ph/>
          </p:nvPr>
        </p:nvSpPr>
        <p:spPr>
          <a:xfrm>
            <a:off x="677160" y="1469880"/>
            <a:ext cx="8596440" cy="4571280"/>
          </a:xfrm>
          <a:prstGeom prst="rect">
            <a:avLst/>
          </a:prstGeom>
          <a:noFill/>
          <a:ln w="0">
            <a:noFill/>
          </a:ln>
        </p:spPr>
        <p:txBody>
          <a:bodyPr lIns="91440" rIns="91440" tIns="45720" bIns="45720" anchor="t">
            <a:normAutofit fontScale="87222"/>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Recommender systems are a way of suggesting like or similar items and ideas to a users specific way of thinking</a:t>
            </a:r>
            <a:r>
              <a:rPr b="0" lang="en-US" sz="1800" spc="-1" strike="noStrike">
                <a:solidFill>
                  <a:schemeClr val="accent1">
                    <a:lumMod val="50000"/>
                  </a:schemeClr>
                </a:solidFill>
                <a:latin typeface="Trebuchet MS"/>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Recommender systems are widely used on the Web for recommending products and services to users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Recommender systems try to automate aspects of a completely different information discovery model where people try to find other people with similar tastes and then ask them to suggest new things.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The goal of a recommender system is to generate meaningful recommendations to a collection of users for items or products that might interest them</a:t>
            </a:r>
            <a:r>
              <a:rPr b="0" lang="en-US" sz="1800" spc="-1" strike="noStrike">
                <a:solidFill>
                  <a:schemeClr val="dk1">
                    <a:lumMod val="75000"/>
                    <a:lumOff val="25000"/>
                  </a:schemeClr>
                </a:solidFill>
                <a:latin typeface="Calibri"/>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Recommendation systems are a key part of almost every modern consumer website</a:t>
            </a:r>
            <a:r>
              <a:rPr b="0" lang="en-US" sz="1800" spc="-1" strike="noStrike">
                <a:solidFill>
                  <a:schemeClr val="dk1">
                    <a:lumMod val="75000"/>
                    <a:lumOff val="25000"/>
                  </a:schemeClr>
                </a:solidFill>
                <a:latin typeface="Calibri"/>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Recommender systems predict the preference of the user for these items, which could be in the form of a rating or response.</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There are a variety of applications for recommendations including movies (e.g. Netflix), consumer products (e.g., Amazon or similar on-line retailers), music (e.g. Spotify), or news, social media, online dating and advertising.</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677160" y="4800600"/>
            <a:ext cx="8596440" cy="1018800"/>
          </a:xfrm>
          <a:prstGeom prst="rect">
            <a:avLst/>
          </a:prstGeom>
          <a:noFill/>
          <a:ln w="0">
            <a:noFill/>
          </a:ln>
        </p:spPr>
        <p:txBody>
          <a:bodyPr lIns="91440" rIns="91440" tIns="45720" bIns="45720" anchor="b">
            <a:noAutofit/>
          </a:bodyPr>
          <a:p>
            <a:pPr indent="0" defTabSz="457200">
              <a:lnSpc>
                <a:spcPct val="100000"/>
              </a:lnSpc>
              <a:buNone/>
            </a:pPr>
            <a:r>
              <a:rPr b="0" lang="en-US" sz="2400" spc="-1" strike="noStrike">
                <a:solidFill>
                  <a:schemeClr val="accent1">
                    <a:lumMod val="50000"/>
                  </a:schemeClr>
                </a:solidFill>
                <a:latin typeface="Trebuchet MS"/>
              </a:rPr>
              <a:t>                       </a:t>
            </a:r>
            <a:r>
              <a:rPr b="0" lang="en-US" sz="2000" spc="-1" strike="noStrike">
                <a:solidFill>
                  <a:schemeClr val="accent1">
                    <a:lumMod val="50000"/>
                  </a:schemeClr>
                </a:solidFill>
                <a:latin typeface="Trebuchet MS"/>
              </a:rPr>
              <a:t>Working of recommender system</a:t>
            </a:r>
            <a:endParaRPr b="0" lang="en-US" sz="2000" spc="-1" strike="noStrike">
              <a:solidFill>
                <a:schemeClr val="dk1"/>
              </a:solidFill>
              <a:latin typeface="Trebuchet MS"/>
            </a:endParaRPr>
          </a:p>
        </p:txBody>
      </p:sp>
      <p:sp>
        <p:nvSpPr>
          <p:cNvPr id="313" name="PlaceHolder 2"/>
          <p:cNvSpPr>
            <a:spLocks noGrp="1"/>
          </p:cNvSpPr>
          <p:nvPr>
            <p:ph/>
          </p:nvPr>
        </p:nvSpPr>
        <p:spPr>
          <a:xfrm>
            <a:off x="677160" y="5367240"/>
            <a:ext cx="8596440" cy="67356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1200" spc="-1" strike="noStrike">
                <a:solidFill>
                  <a:schemeClr val="dk1">
                    <a:lumMod val="75000"/>
                    <a:lumOff val="25000"/>
                  </a:schemeClr>
                </a:solidFill>
                <a:latin typeface="Trebuchet MS"/>
              </a:rPr>
              <a:t>.</a:t>
            </a:r>
            <a:endParaRPr b="0" lang="en-US" sz="1200" spc="-1" strike="noStrike">
              <a:solidFill>
                <a:schemeClr val="dk1">
                  <a:lumMod val="75000"/>
                  <a:lumOff val="25000"/>
                </a:schemeClr>
              </a:solidFill>
              <a:latin typeface="Trebuchet MS"/>
            </a:endParaRPr>
          </a:p>
        </p:txBody>
      </p:sp>
      <p:pic>
        <p:nvPicPr>
          <p:cNvPr id="314" name="Picture Placeholder 8" descr=""/>
          <p:cNvPicPr/>
          <p:nvPr/>
        </p:nvPicPr>
        <p:blipFill>
          <a:blip r:embed="rId1"/>
          <a:srcRect l="3303" t="0" r="3303" b="0"/>
          <a:stretch/>
        </p:blipFill>
        <p:spPr>
          <a:xfrm>
            <a:off x="677880" y="609480"/>
            <a:ext cx="8596080" cy="4636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677160" y="734760"/>
            <a:ext cx="8596440" cy="54648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Types of recommendation techniques</a:t>
            </a:r>
            <a:endParaRPr b="0" lang="en-US" sz="2400" spc="-1" strike="noStrike">
              <a:solidFill>
                <a:schemeClr val="dk1"/>
              </a:solidFill>
              <a:latin typeface="Trebuchet MS"/>
            </a:endParaRPr>
          </a:p>
        </p:txBody>
      </p:sp>
      <p:sp>
        <p:nvSpPr>
          <p:cNvPr id="316" name="PlaceHolder 2"/>
          <p:cNvSpPr>
            <a:spLocks noGrp="1"/>
          </p:cNvSpPr>
          <p:nvPr>
            <p:ph/>
          </p:nvPr>
        </p:nvSpPr>
        <p:spPr>
          <a:xfrm>
            <a:off x="677160" y="1572480"/>
            <a:ext cx="8596440" cy="4468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In general, there are three types of recommender system:</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1)</a:t>
            </a:r>
            <a:r>
              <a:rPr b="0" lang="en-US" sz="1800" spc="-1" strike="noStrike">
                <a:solidFill>
                  <a:schemeClr val="dk1">
                    <a:lumMod val="75000"/>
                    <a:lumOff val="25000"/>
                  </a:schemeClr>
                </a:solidFill>
                <a:latin typeface="Calibri"/>
              </a:rPr>
              <a:t> </a:t>
            </a:r>
            <a:r>
              <a:rPr b="0" lang="en-US" sz="1800" spc="-1" strike="noStrike">
                <a:solidFill>
                  <a:schemeClr val="accent1">
                    <a:lumMod val="50000"/>
                  </a:schemeClr>
                </a:solidFill>
                <a:latin typeface="Calibri"/>
              </a:rPr>
              <a:t>Collaborative recommender system </a:t>
            </a:r>
            <a:r>
              <a:rPr b="0" lang="en-US" sz="1800" spc="-1" strike="noStrike">
                <a:solidFill>
                  <a:schemeClr val="dk1">
                    <a:lumMod val="75000"/>
                    <a:lumOff val="25000"/>
                  </a:schemeClr>
                </a:solidFill>
                <a:latin typeface="Calibri"/>
              </a:rPr>
              <a:t>is a system that produces its result based on past ratings of users with similar preferences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2)Content based recommender system </a:t>
            </a:r>
            <a:r>
              <a:rPr b="0" lang="en-US" sz="1800" spc="-1" strike="noStrike">
                <a:solidFill>
                  <a:schemeClr val="dk1">
                    <a:lumMod val="75000"/>
                    <a:lumOff val="25000"/>
                  </a:schemeClr>
                </a:solidFill>
                <a:latin typeface="Calibri"/>
              </a:rPr>
              <a:t>is a system that produces its result based on the similarity of the content of the documents or items.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3)Knowledge based recommender system </a:t>
            </a:r>
            <a:r>
              <a:rPr b="0" lang="en-US" sz="1800" spc="-1" strike="noStrike">
                <a:solidFill>
                  <a:schemeClr val="dk1">
                    <a:lumMod val="75000"/>
                    <a:lumOff val="25000"/>
                  </a:schemeClr>
                </a:solidFill>
                <a:latin typeface="Calibri"/>
              </a:rPr>
              <a:t>is a system that produces its result based on additional and means-end knowledge.</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4)Demographic based recommender system: This type of recommendation system categorizes users based on a set of demographic classes.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5)Hybrid recommender systems combine various inputs and different recommendation strategies to take advantage of the synergy among them.</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609120" y="344520"/>
            <a:ext cx="8596440" cy="52668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Challenges in recommendation system</a:t>
            </a:r>
            <a:endParaRPr b="0" lang="en-US" sz="2400" spc="-1" strike="noStrike">
              <a:solidFill>
                <a:schemeClr val="dk1"/>
              </a:solidFill>
              <a:latin typeface="Trebuchet MS"/>
            </a:endParaRPr>
          </a:p>
        </p:txBody>
      </p:sp>
      <p:sp>
        <p:nvSpPr>
          <p:cNvPr id="318" name="PlaceHolder 2"/>
          <p:cNvSpPr>
            <a:spLocks noGrp="1"/>
          </p:cNvSpPr>
          <p:nvPr>
            <p:ph/>
          </p:nvPr>
        </p:nvSpPr>
        <p:spPr>
          <a:xfrm>
            <a:off x="609120" y="1008360"/>
            <a:ext cx="8596440" cy="55972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Huge amounts of data, tens of millions of customers and millions of distinct catalog items.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Results are required to be returned in real time.</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New customers have limited information.</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Old customers can have a glut of information.</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Customer data is volatile</a:t>
            </a:r>
            <a:r>
              <a:rPr b="0" lang="en-US" sz="1800" spc="-1" strike="noStrike">
                <a:solidFill>
                  <a:schemeClr val="dk1">
                    <a:lumMod val="75000"/>
                    <a:lumOff val="25000"/>
                  </a:schemeClr>
                </a:solidFill>
                <a:latin typeface="Trebuchet MS"/>
              </a:rPr>
              <a:t>.</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                                              </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                                       </a:t>
            </a:r>
            <a:r>
              <a:rPr b="1" lang="en-US" sz="2400" spc="-1" strike="noStrike">
                <a:solidFill>
                  <a:schemeClr val="dk1"/>
                </a:solidFill>
                <a:latin typeface="Calibri"/>
              </a:rPr>
              <a:t>Recommendation process</a:t>
            </a:r>
            <a:endParaRPr b="0" lang="en-US" sz="24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24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24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1" lang="en-US" sz="2400" spc="-1" strike="noStrike">
                <a:solidFill>
                  <a:schemeClr val="dk1"/>
                </a:solidFill>
                <a:latin typeface="Calibri"/>
              </a:rPr>
              <a:t>    </a:t>
            </a:r>
            <a:r>
              <a:rPr b="0" lang="en-US" sz="2000" spc="-1" strike="noStrike">
                <a:solidFill>
                  <a:schemeClr val="dk1"/>
                </a:solidFill>
                <a:latin typeface="Calibri"/>
              </a:rPr>
              <a:t>Collection                      Storing                      Analyzing                       Filtering            </a:t>
            </a:r>
            <a:endParaRPr b="0" lang="en-US" sz="2000" spc="-1" strike="noStrike">
              <a:solidFill>
                <a:schemeClr val="dk1">
                  <a:lumMod val="75000"/>
                  <a:lumOff val="25000"/>
                </a:schemeClr>
              </a:solidFill>
              <a:latin typeface="Trebuchet MS"/>
            </a:endParaRPr>
          </a:p>
        </p:txBody>
      </p:sp>
      <p:grpSp>
        <p:nvGrpSpPr>
          <p:cNvPr id="319" name="Group 20"/>
          <p:cNvGrpSpPr/>
          <p:nvPr/>
        </p:nvGrpSpPr>
        <p:grpSpPr>
          <a:xfrm>
            <a:off x="1476000" y="4123800"/>
            <a:ext cx="6708600" cy="1031400"/>
            <a:chOff x="1476000" y="4123800"/>
            <a:chExt cx="6708600" cy="1031400"/>
          </a:xfrm>
        </p:grpSpPr>
        <p:cxnSp>
          <p:nvCxnSpPr>
            <p:cNvPr id="320" name="Straight Connector 5"/>
            <p:cNvCxnSpPr/>
            <p:nvPr/>
          </p:nvCxnSpPr>
          <p:spPr>
            <a:xfrm flipV="1">
              <a:off x="1492920" y="4242960"/>
              <a:ext cx="6692040" cy="47160"/>
            </a:xfrm>
            <a:prstGeom prst="straightConnector1">
              <a:avLst/>
            </a:prstGeom>
            <a:ln cap="rnd">
              <a:solidFill>
                <a:srgbClr val="000000"/>
              </a:solidFill>
              <a:round/>
            </a:ln>
          </p:spPr>
        </p:cxnSp>
        <p:cxnSp>
          <p:nvCxnSpPr>
            <p:cNvPr id="321" name="Straight Arrow Connector 9"/>
            <p:cNvCxnSpPr/>
            <p:nvPr/>
          </p:nvCxnSpPr>
          <p:spPr>
            <a:xfrm flipH="1">
              <a:off x="8142480" y="4123800"/>
              <a:ext cx="9000" cy="970200"/>
            </a:xfrm>
            <a:prstGeom prst="straightConnector1">
              <a:avLst/>
            </a:prstGeom>
            <a:ln cap="rnd">
              <a:solidFill>
                <a:srgbClr val="5fcbef"/>
              </a:solidFill>
              <a:round/>
              <a:tailEnd len="med" type="triangle" w="med"/>
            </a:ln>
          </p:spPr>
        </p:cxnSp>
        <p:cxnSp>
          <p:nvCxnSpPr>
            <p:cNvPr id="322" name="Straight Arrow Connector 11"/>
            <p:cNvCxnSpPr/>
            <p:nvPr/>
          </p:nvCxnSpPr>
          <p:spPr>
            <a:xfrm flipH="1">
              <a:off x="1476000" y="4316400"/>
              <a:ext cx="17280" cy="833760"/>
            </a:xfrm>
            <a:prstGeom prst="straightConnector1">
              <a:avLst/>
            </a:prstGeom>
            <a:ln cap="rnd">
              <a:solidFill>
                <a:srgbClr val="5fcbef"/>
              </a:solidFill>
              <a:round/>
              <a:tailEnd len="med" type="triangle" w="med"/>
            </a:ln>
          </p:spPr>
        </p:cxnSp>
        <p:cxnSp>
          <p:nvCxnSpPr>
            <p:cNvPr id="323" name="Straight Arrow Connector 13"/>
            <p:cNvCxnSpPr/>
            <p:nvPr/>
          </p:nvCxnSpPr>
          <p:spPr>
            <a:xfrm>
              <a:off x="3758760" y="4266360"/>
              <a:ext cx="360" cy="889200"/>
            </a:xfrm>
            <a:prstGeom prst="straightConnector1">
              <a:avLst/>
            </a:prstGeom>
            <a:ln cap="rnd">
              <a:solidFill>
                <a:srgbClr val="5fcbef"/>
              </a:solidFill>
              <a:round/>
              <a:tailEnd len="med" type="triangle" w="med"/>
            </a:ln>
          </p:spPr>
        </p:cxnSp>
        <p:cxnSp>
          <p:nvCxnSpPr>
            <p:cNvPr id="324" name="Straight Arrow Connector 16"/>
            <p:cNvCxnSpPr/>
            <p:nvPr/>
          </p:nvCxnSpPr>
          <p:spPr>
            <a:xfrm flipH="1">
              <a:off x="5944680" y="4277520"/>
              <a:ext cx="23040" cy="816480"/>
            </a:xfrm>
            <a:prstGeom prst="straightConnector1">
              <a:avLst/>
            </a:prstGeom>
            <a:ln cap="rnd">
              <a:solidFill>
                <a:srgbClr val="5fcbef"/>
              </a:solidFill>
              <a:round/>
              <a:tailEnd len="med" type="triangle" w="med"/>
            </a:ln>
          </p:spPr>
        </p:cxn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677160" y="854640"/>
            <a:ext cx="8596440" cy="107532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Collaboration</a:t>
            </a:r>
            <a:r>
              <a:rPr b="0" lang="en-US" sz="2400" spc="-1" strike="noStrike">
                <a:solidFill>
                  <a:schemeClr val="dk1"/>
                </a:solidFill>
                <a:latin typeface="Trebuchet MS"/>
              </a:rPr>
              <a:t> </a:t>
            </a:r>
            <a:r>
              <a:rPr b="1" lang="en-US" sz="2400" spc="-1" strike="noStrike">
                <a:solidFill>
                  <a:schemeClr val="dk1"/>
                </a:solidFill>
                <a:latin typeface="Trebuchet MS"/>
              </a:rPr>
              <a:t>Filtering</a:t>
            </a:r>
            <a:r>
              <a:rPr b="0" lang="en-US" sz="2400" spc="-1" strike="noStrike">
                <a:solidFill>
                  <a:schemeClr val="dk1"/>
                </a:solidFill>
                <a:latin typeface="Trebuchet MS"/>
              </a:rPr>
              <a:t> </a:t>
            </a:r>
            <a:endParaRPr b="0" lang="en-US" sz="2400" spc="-1" strike="noStrike">
              <a:solidFill>
                <a:schemeClr val="dk1"/>
              </a:solidFill>
              <a:latin typeface="Trebuchet MS"/>
            </a:endParaRPr>
          </a:p>
        </p:txBody>
      </p:sp>
      <p:sp>
        <p:nvSpPr>
          <p:cNvPr id="326" name="PlaceHolder 2"/>
          <p:cNvSpPr>
            <a:spLocks noGrp="1"/>
          </p:cNvSpPr>
          <p:nvPr>
            <p:ph/>
          </p:nvPr>
        </p:nvSpPr>
        <p:spPr>
          <a:xfrm>
            <a:off x="677160" y="1581120"/>
            <a:ext cx="8596440" cy="4460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2">
                    <a:lumMod val="50000"/>
                  </a:schemeClr>
                </a:solidFill>
                <a:latin typeface="Calibri"/>
              </a:rPr>
              <a:t>Collaborative filtering is a method of making automatic predictions </a:t>
            </a:r>
            <a:r>
              <a:rPr b="0" lang="en-US" sz="1800" spc="-1" strike="noStrike">
                <a:solidFill>
                  <a:schemeClr val="dk1">
                    <a:lumMod val="75000"/>
                    <a:lumOff val="25000"/>
                  </a:schemeClr>
                </a:solidFill>
                <a:latin typeface="Calibri"/>
              </a:rPr>
              <a:t>(filtering) about the interests of a single user by collecting preferences or taste information.</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Collaborative filtering (CF) uses given rating data by many users for many items as the basis for predicting missing ratings and/or for creating a top-N recommendation list for a given user, called the active user. Formally, we have a set of users U = (U1, U2, …and a set of items I = (i1, 12, in). </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2">
                    <a:lumMod val="50000"/>
                  </a:schemeClr>
                </a:solidFill>
                <a:latin typeface="Calibri"/>
              </a:rPr>
              <a:t>Ratings are stored in a m x n user-item rating matrix</a:t>
            </a:r>
            <a:r>
              <a:rPr b="0" lang="en-US" sz="1800" spc="-1" strike="noStrike">
                <a:solidFill>
                  <a:schemeClr val="dk1">
                    <a:lumMod val="75000"/>
                    <a:lumOff val="25000"/>
                  </a:schemeClr>
                </a:solidFill>
                <a:latin typeface="Calibri"/>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The problem of collaborative filtering is to predict how well a user will like an item that he has not rated given a set of historical preference judgments for a community of users.</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pP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77160" y="931320"/>
            <a:ext cx="8596440" cy="49536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Types of collaborative filtering</a:t>
            </a:r>
            <a:endParaRPr b="0" lang="en-US" sz="2400" spc="-1" strike="noStrike">
              <a:solidFill>
                <a:schemeClr val="dk1"/>
              </a:solidFill>
              <a:latin typeface="Trebuchet MS"/>
            </a:endParaRPr>
          </a:p>
        </p:txBody>
      </p:sp>
      <p:sp>
        <p:nvSpPr>
          <p:cNvPr id="328" name="PlaceHolder 2"/>
          <p:cNvSpPr>
            <a:spLocks noGrp="1"/>
          </p:cNvSpPr>
          <p:nvPr>
            <p:ph/>
          </p:nvPr>
        </p:nvSpPr>
        <p:spPr>
          <a:xfrm>
            <a:off x="677160" y="1700640"/>
            <a:ext cx="8596440" cy="39214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2">
                    <a:lumMod val="50000"/>
                  </a:schemeClr>
                </a:solidFill>
                <a:latin typeface="Calibri"/>
              </a:rPr>
              <a:t>Type 1-User based: </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User-based collaborative filtering algorithms work off the premise that if a user(A) has a similar profile to another user (B), then A is more likely to prefer things that B prefers when compared with a user chosen at random</a:t>
            </a:r>
            <a:r>
              <a:rPr b="0" lang="en-US" sz="1800" spc="-1" strike="noStrike">
                <a:solidFill>
                  <a:schemeClr val="dk1">
                    <a:lumMod val="75000"/>
                    <a:lumOff val="25000"/>
                  </a:schemeClr>
                </a:solidFill>
                <a:latin typeface="Trebuchet MS"/>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For example, a collaborative filtering recommendation system for television tastes could make predictions about which television show a user should like given a partial list of that user's tastes (likes or dislikes).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2">
                    <a:lumMod val="50000"/>
                  </a:schemeClr>
                </a:solidFill>
                <a:latin typeface="Calibri"/>
              </a:rPr>
              <a:t>Type 2-Item-based collaborative filtering:</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Item-based CF is a model-based approach which produces recommendations based on the relationship between items inferred from the rating matrix. The assumption behind this approach is that users will prefer items that are similar to other items they like.</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Advantages and disadvantages of collaborative filtering</a:t>
            </a:r>
            <a:endParaRPr b="0" lang="en-US" sz="2400" spc="-1" strike="noStrike">
              <a:solidFill>
                <a:schemeClr val="dk1"/>
              </a:solidFill>
              <a:latin typeface="Trebuchet MS"/>
            </a:endParaRPr>
          </a:p>
        </p:txBody>
      </p:sp>
      <p:graphicFrame>
        <p:nvGraphicFramePr>
          <p:cNvPr id="330" name="Content Placeholder 3"/>
          <p:cNvGraphicFramePr/>
          <p:nvPr/>
        </p:nvGraphicFramePr>
        <p:xfrm>
          <a:off x="677880" y="1324080"/>
          <a:ext cx="8596080" cy="3715560"/>
        </p:xfrm>
        <a:graphic>
          <a:graphicData uri="http://schemas.openxmlformats.org/drawingml/2006/table">
            <a:tbl>
              <a:tblPr/>
              <a:tblGrid>
                <a:gridCol w="2865240"/>
                <a:gridCol w="2865240"/>
                <a:gridCol w="2865240"/>
              </a:tblGrid>
              <a:tr h="564480">
                <a:tc>
                  <a:txBody>
                    <a:bodyPr anchor="t">
                      <a:noAutofit/>
                    </a:bodyPr>
                    <a:p>
                      <a:endParaRPr b="1" lang="en-US" sz="1800" spc="-1" strike="noStrike">
                        <a:solidFill>
                          <a:schemeClr val="lt1"/>
                        </a:solidFill>
                        <a:latin typeface="Trebuchet M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pc="-1" strike="noStrike">
                          <a:solidFill>
                            <a:schemeClr val="lt1"/>
                          </a:solidFill>
                          <a:latin typeface="Trebuchet MS"/>
                        </a:rPr>
                        <a:t>         </a:t>
                      </a:r>
                      <a:r>
                        <a:rPr b="1" lang="en-US" sz="1800" spc="-1" strike="noStrike">
                          <a:solidFill>
                            <a:schemeClr val="lt1"/>
                          </a:solidFill>
                          <a:latin typeface="Trebuchet MS"/>
                        </a:rPr>
                        <a:t>Advantages </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pc="-1" strike="noStrike">
                          <a:solidFill>
                            <a:schemeClr val="lt1"/>
                          </a:solidFill>
                          <a:latin typeface="Trebuchet MS"/>
                        </a:rPr>
                        <a:t>       </a:t>
                      </a:r>
                      <a:r>
                        <a:rPr b="1" lang="en-US" sz="1800" spc="-1" strike="noStrike">
                          <a:solidFill>
                            <a:schemeClr val="lt1"/>
                          </a:solidFill>
                          <a:latin typeface="Trebuchet MS"/>
                        </a:rPr>
                        <a:t>Disadvantages </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504080">
                <a:tc>
                  <a:txBody>
                    <a:bodyPr anchor="t">
                      <a:noAutofit/>
                    </a:bodyPr>
                    <a:p>
                      <a:pPr defTabSz="457200">
                        <a:lnSpc>
                          <a:spcPct val="100000"/>
                        </a:lnSpc>
                      </a:pPr>
                      <a:r>
                        <a:rPr b="0" lang="en-US" sz="1800" spc="-1" strike="noStrike">
                          <a:solidFill>
                            <a:schemeClr val="dk1"/>
                          </a:solidFill>
                          <a:latin typeface="Calibri"/>
                        </a:rPr>
                        <a:t>Collaboration approach</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Other user’s scores are used</a:t>
                      </a:r>
                      <a:endParaRPr b="0" lang="en-IN" sz="1800" spc="-1" strike="noStrike">
                        <a:solidFill>
                          <a:srgbClr val="000000"/>
                        </a:solidFill>
                        <a:latin typeface="Arial"/>
                      </a:endParaRPr>
                    </a:p>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No deterministic result since chance is involved in the system</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Needs more data</a:t>
                      </a:r>
                      <a:endParaRPr b="0" lang="en-IN" sz="1800" spc="-1" strike="noStrike">
                        <a:solidFill>
                          <a:srgbClr val="000000"/>
                        </a:solidFill>
                        <a:latin typeface="Arial"/>
                      </a:endParaRPr>
                    </a:p>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Problem with new user’s and new products</a:t>
                      </a:r>
                      <a:endParaRPr b="0" lang="en-IN" sz="1800" spc="-1" strike="noStrike">
                        <a:solidFill>
                          <a:srgbClr val="000000"/>
                        </a:solidFill>
                        <a:latin typeface="Arial"/>
                      </a:endParaRPr>
                    </a:p>
                    <a:p>
                      <a:pPr defTabSz="457200">
                        <a:lnSpc>
                          <a:spcPct val="100000"/>
                        </a:lnSpc>
                      </a:pP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504080">
                <a:tc>
                  <a:txBody>
                    <a:bodyPr anchor="t">
                      <a:noAutofit/>
                    </a:bodyPr>
                    <a:p>
                      <a:pPr defTabSz="457200">
                        <a:lnSpc>
                          <a:spcPct val="100000"/>
                        </a:lnSpc>
                      </a:pPr>
                      <a:r>
                        <a:rPr b="0" lang="en-US" sz="1800" spc="-1" strike="noStrike">
                          <a:solidFill>
                            <a:schemeClr val="dk1"/>
                          </a:solidFill>
                          <a:latin typeface="Calibri"/>
                        </a:rPr>
                        <a:t>Content-based approach</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works with lesser data</a:t>
                      </a:r>
                      <a:endParaRPr b="0" lang="en-IN" sz="1800" spc="-1" strike="noStrike">
                        <a:solidFill>
                          <a:srgbClr val="000000"/>
                        </a:solidFill>
                        <a:latin typeface="Arial"/>
                      </a:endParaRPr>
                    </a:p>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Provides results based on activities of the specific user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marL="285840" indent="-285840" defTabSz="457200">
                        <a:lnSpc>
                          <a:spcPct val="100000"/>
                        </a:lnSpc>
                        <a:buClr>
                          <a:srgbClr val="000000"/>
                        </a:buClr>
                        <a:buFont typeface="Wingdings" charset="2"/>
                        <a:buChar char=""/>
                      </a:pPr>
                      <a:r>
                        <a:rPr b="0" lang="en-US" sz="1800" spc="-1" strike="noStrike">
                          <a:solidFill>
                            <a:schemeClr val="dk1"/>
                          </a:solidFill>
                          <a:latin typeface="Calibri"/>
                        </a:rPr>
                        <a:t>Over-specialization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1292760" y="532800"/>
            <a:ext cx="8596440" cy="44100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Content based recommendation of document</a:t>
            </a:r>
            <a:endParaRPr b="0" lang="en-US" sz="2400" spc="-1" strike="noStrike">
              <a:solidFill>
                <a:schemeClr val="dk1"/>
              </a:solidFill>
              <a:latin typeface="Trebuchet MS"/>
            </a:endParaRPr>
          </a:p>
        </p:txBody>
      </p:sp>
      <p:sp>
        <p:nvSpPr>
          <p:cNvPr id="332" name="PlaceHolder 2"/>
          <p:cNvSpPr>
            <a:spLocks noGrp="1"/>
          </p:cNvSpPr>
          <p:nvPr>
            <p:ph/>
          </p:nvPr>
        </p:nvSpPr>
        <p:spPr>
          <a:xfrm>
            <a:off x="737280" y="1391400"/>
            <a:ext cx="8596440" cy="45730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content based recommenders refer to such approaches, that </a:t>
            </a:r>
            <a:r>
              <a:rPr b="0" lang="en-US" sz="1800" spc="-1" strike="noStrike">
                <a:solidFill>
                  <a:schemeClr val="accent1">
                    <a:lumMod val="50000"/>
                  </a:schemeClr>
                </a:solidFill>
                <a:latin typeface="Calibri"/>
              </a:rPr>
              <a:t>provide - recommendations by comparing representations of content describing an item to representations of content that interests the user.</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lt2">
                    <a:lumMod val="50000"/>
                  </a:schemeClr>
                </a:solidFill>
                <a:latin typeface="Calibri"/>
              </a:rPr>
              <a:t>Content-based recommendation systems try to recommend items similar to those a given user has liked in the past. </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0" lang="en-US" sz="1800" spc="-1" strike="noStrike">
                <a:solidFill>
                  <a:schemeClr val="lt2">
                    <a:lumMod val="50000"/>
                  </a:schemeClr>
                </a:solidFill>
                <a:latin typeface="Calibri"/>
              </a:rPr>
              <a:t>                          </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1" lang="en-US" sz="2400" spc="-1" strike="noStrike">
                <a:solidFill>
                  <a:schemeClr val="dk1"/>
                </a:solidFill>
                <a:latin typeface="Calibri"/>
              </a:rPr>
              <a:t>                                                 </a:t>
            </a:r>
            <a:r>
              <a:rPr b="1" lang="en-US" sz="2400" spc="-1" strike="noStrike">
                <a:solidFill>
                  <a:schemeClr val="dk1"/>
                </a:solidFill>
                <a:latin typeface="Calibri"/>
              </a:rPr>
              <a:t>Advantages</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User Independence</a:t>
            </a:r>
            <a:r>
              <a:rPr b="0" lang="en-US" sz="1800" spc="-1" strike="noStrike">
                <a:solidFill>
                  <a:schemeClr val="dk1"/>
                </a:solidFill>
                <a:latin typeface="Calibri"/>
              </a:rPr>
              <a:t>: Recommends only the items that interest the user .</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Transparency</a:t>
            </a:r>
            <a:r>
              <a:rPr b="0" lang="en-US" sz="1800" spc="-1" strike="noStrike">
                <a:solidFill>
                  <a:schemeClr val="dk1"/>
                </a:solidFill>
                <a:latin typeface="Calibri"/>
              </a:rPr>
              <a:t> : Recommendation is based on the item features, explicitly list the contents features.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New Item</a:t>
            </a:r>
            <a:r>
              <a:rPr b="0" lang="en-US" sz="1800" spc="-1" strike="noStrike">
                <a:solidFill>
                  <a:schemeClr val="dk1"/>
                </a:solidFill>
                <a:latin typeface="Calibri"/>
              </a:rPr>
              <a:t>: Helps in recommending new items that are not yet rated by other.</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1403640" y="754920"/>
            <a:ext cx="8596440" cy="424080"/>
          </a:xfrm>
          <a:prstGeom prst="rect">
            <a:avLst/>
          </a:prstGeom>
          <a:noFill/>
          <a:ln w="0">
            <a:noFill/>
          </a:ln>
        </p:spPr>
        <p:txBody>
          <a:bodyPr lIns="91440" rIns="91440" tIns="45720" bIns="45720" anchor="t">
            <a:normAutofit fontScale="96666"/>
          </a:bodyPr>
          <a:p>
            <a:pPr indent="0" defTabSz="457200">
              <a:lnSpc>
                <a:spcPct val="100000"/>
              </a:lnSpc>
              <a:buNone/>
            </a:pPr>
            <a:r>
              <a:rPr b="1" lang="en-US" sz="2400" spc="-1" strike="noStrike">
                <a:solidFill>
                  <a:schemeClr val="dk1"/>
                </a:solidFill>
                <a:latin typeface="Calibri"/>
              </a:rPr>
              <a:t>                                </a:t>
            </a:r>
            <a:r>
              <a:rPr b="1" lang="en-US" sz="2400" spc="-1" strike="noStrike">
                <a:solidFill>
                  <a:schemeClr val="dk1"/>
                </a:solidFill>
                <a:latin typeface="Calibri"/>
              </a:rPr>
              <a:t>Semantic web in details</a:t>
            </a:r>
            <a:endParaRPr b="0" lang="en-US" sz="2400" spc="-1" strike="noStrike">
              <a:solidFill>
                <a:schemeClr val="dk1"/>
              </a:solidFill>
              <a:latin typeface="Trebuchet MS"/>
            </a:endParaRPr>
          </a:p>
        </p:txBody>
      </p:sp>
      <p:sp>
        <p:nvSpPr>
          <p:cNvPr id="334" name="PlaceHolder 2"/>
          <p:cNvSpPr>
            <a:spLocks noGrp="1"/>
          </p:cNvSpPr>
          <p:nvPr>
            <p:ph/>
          </p:nvPr>
        </p:nvSpPr>
        <p:spPr>
          <a:xfrm>
            <a:off x="993600" y="1461240"/>
            <a:ext cx="8596440" cy="4972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The Semantic Web is not a separate Web but an extension of the current one</a:t>
            </a:r>
            <a:r>
              <a:rPr b="0" lang="en-US" sz="1800" spc="-1" strike="noStrike">
                <a:solidFill>
                  <a:schemeClr val="dk1">
                    <a:lumMod val="75000"/>
                    <a:lumOff val="25000"/>
                  </a:schemeClr>
                </a:solidFill>
                <a:latin typeface="Calibri"/>
              </a:rPr>
              <a:t>, in which information is given well-defined meaning, better enabling computers and people to work in cooperation.</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Semantic Web challenge: provide language that expresses both data and rules for reasoning about that data</a:t>
            </a:r>
            <a:r>
              <a:rPr b="0" lang="en-US" sz="1800" spc="-1" strike="noStrike">
                <a:solidFill>
                  <a:schemeClr val="dk1">
                    <a:lumMod val="75000"/>
                    <a:lumOff val="25000"/>
                  </a:schemeClr>
                </a:solidFill>
                <a:latin typeface="Calibri"/>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The Semantic Web will enable machines to COMPREHEND semantic documents and data, not human speech and writings, Semantic Web, in contrast, is more flexible.</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dk1">
                    <a:lumMod val="75000"/>
                    <a:lumOff val="25000"/>
                  </a:schemeClr>
                </a:solidFill>
                <a:latin typeface="Calibri"/>
              </a:rPr>
              <a:t>Semantic Web languages today:</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1. Resource Description Framework (RDF)</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pPr>
            <a:r>
              <a:rPr b="0" lang="en-US" sz="1800" spc="-1" strike="noStrike">
                <a:solidFill>
                  <a:schemeClr val="accent1">
                    <a:lumMod val="50000"/>
                  </a:schemeClr>
                </a:solidFill>
                <a:latin typeface="Calibri"/>
              </a:rPr>
              <a:t>2. Web Ontology Language</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1" lang="en-US" sz="3600" spc="-1" strike="noStrike">
                <a:solidFill>
                  <a:schemeClr val="accent1"/>
                </a:solidFill>
                <a:latin typeface="Trebuchet MS"/>
              </a:rPr>
              <a:t>                    </a:t>
            </a:r>
            <a:r>
              <a:rPr b="1" lang="en-US" sz="3600" spc="-1" strike="noStrike">
                <a:solidFill>
                  <a:schemeClr val="accent1"/>
                </a:solidFill>
                <a:latin typeface="Trebuchet MS"/>
              </a:rPr>
              <a:t>Introduction</a:t>
            </a:r>
            <a:br>
              <a:rPr sz="3600"/>
            </a:br>
            <a:r>
              <a:rPr b="1" lang="en-US" sz="3600" spc="-1" strike="noStrike">
                <a:solidFill>
                  <a:schemeClr val="accent1"/>
                </a:solidFill>
                <a:latin typeface="Trebuchet MS"/>
              </a:rPr>
              <a:t>                  </a:t>
            </a:r>
            <a:endParaRPr b="0" lang="en-US" sz="3600" spc="-1" strike="noStrike">
              <a:solidFill>
                <a:schemeClr val="dk1"/>
              </a:solidFill>
              <a:latin typeface="Trebuchet MS"/>
            </a:endParaRPr>
          </a:p>
        </p:txBody>
      </p:sp>
      <p:sp>
        <p:nvSpPr>
          <p:cNvPr id="289" name="PlaceHolder 2"/>
          <p:cNvSpPr>
            <a:spLocks noGrp="1"/>
          </p:cNvSpPr>
          <p:nvPr>
            <p:ph/>
          </p:nvPr>
        </p:nvSpPr>
        <p:spPr>
          <a:xfrm>
            <a:off x="677160" y="1478520"/>
            <a:ext cx="8596440" cy="45626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en-US" sz="2400" spc="-1" strike="noStrike">
                <a:solidFill>
                  <a:srgbClr val="ff0000"/>
                </a:solidFill>
                <a:latin typeface="Trebuchet MS"/>
              </a:rPr>
              <a:t>                            </a:t>
            </a:r>
            <a:r>
              <a:rPr b="1" lang="en-US" sz="2400" spc="-1" strike="noStrike">
                <a:solidFill>
                  <a:schemeClr val="dk1"/>
                </a:solidFill>
                <a:latin typeface="Calibri"/>
              </a:rPr>
              <a:t>Basic XML concept</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XML stands for extensible markup language.</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 </a:t>
            </a:r>
            <a:r>
              <a:rPr b="0" lang="en-US" sz="2000" spc="-1" strike="noStrike">
                <a:solidFill>
                  <a:schemeClr val="accent1">
                    <a:lumMod val="50000"/>
                  </a:schemeClr>
                </a:solidFill>
                <a:latin typeface="Calibri"/>
              </a:rPr>
              <a:t>XML standard was created by W3C </a:t>
            </a:r>
            <a:r>
              <a:rPr b="0" lang="en-US" sz="2000" spc="-1" strike="noStrike">
                <a:solidFill>
                  <a:schemeClr val="dk1">
                    <a:lumMod val="75000"/>
                    <a:lumOff val="25000"/>
                  </a:schemeClr>
                </a:solidFill>
                <a:latin typeface="Calibri"/>
              </a:rPr>
              <a:t>to provide an easy to use and standardized way to store self describing data.</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XML is not a replacement for HTM and traditional databases.</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XML provides the ability to structure, optionally validate and transform data</a:t>
            </a:r>
            <a:r>
              <a:rPr b="0" lang="en-US" sz="2000" spc="-1" strike="noStrike">
                <a:solidFill>
                  <a:schemeClr val="dk1">
                    <a:lumMod val="75000"/>
                    <a:lumOff val="25000"/>
                  </a:schemeClr>
                </a:solidFill>
                <a:latin typeface="Calibri"/>
              </a:rPr>
              <a:t>. allowing it to be used across various applications in a platform independent manner.</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 term "Extensible" refers to the capability of being extended while the phase "Markup Language" refers to the set of conventions used for encoding textual information.</a:t>
            </a:r>
            <a:endParaRPr b="0" lang="en-US" sz="20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677160" y="609480"/>
            <a:ext cx="8596440" cy="543600"/>
          </a:xfrm>
          <a:prstGeom prst="rect">
            <a:avLst/>
          </a:prstGeom>
          <a:noFill/>
          <a:ln w="0">
            <a:noFill/>
          </a:ln>
        </p:spPr>
        <p:txBody>
          <a:bodyPr lIns="91440" rIns="91440" tIns="45720" bIns="45720" anchor="t">
            <a:normAutofit/>
          </a:bodyPr>
          <a:p>
            <a:pPr indent="0" defTabSz="457200">
              <a:lnSpc>
                <a:spcPct val="100000"/>
              </a:lnSpc>
              <a:buNone/>
            </a:pPr>
            <a:r>
              <a:rPr b="1" lang="en-US" sz="2400" spc="-1" strike="noStrike">
                <a:solidFill>
                  <a:schemeClr val="dk1"/>
                </a:solidFill>
                <a:latin typeface="Calibri"/>
              </a:rPr>
              <a:t>                                       </a:t>
            </a:r>
            <a:endParaRPr b="0" lang="en-US" sz="2400" spc="-1" strike="noStrike">
              <a:solidFill>
                <a:schemeClr val="dk1"/>
              </a:solidFill>
              <a:latin typeface="Trebuchet MS"/>
            </a:endParaRPr>
          </a:p>
        </p:txBody>
      </p:sp>
      <p:sp>
        <p:nvSpPr>
          <p:cNvPr id="336" name="PlaceHolder 2"/>
          <p:cNvSpPr>
            <a:spLocks noGrp="1"/>
          </p:cNvSpPr>
          <p:nvPr>
            <p:ph/>
          </p:nvPr>
        </p:nvSpPr>
        <p:spPr>
          <a:xfrm>
            <a:off x="677160" y="881640"/>
            <a:ext cx="8596440" cy="500688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400" spc="-1" strike="noStrike">
                <a:solidFill>
                  <a:schemeClr val="dk1">
                    <a:lumMod val="75000"/>
                    <a:lumOff val="25000"/>
                  </a:schemeClr>
                </a:solidFill>
                <a:latin typeface="Calibri"/>
              </a:rPr>
              <a:t>                                 </a:t>
            </a:r>
            <a:r>
              <a:rPr b="1" lang="en-US" sz="2400" spc="-1" strike="noStrike">
                <a:solidFill>
                  <a:schemeClr val="dk1">
                    <a:lumMod val="75000"/>
                    <a:lumOff val="25000"/>
                  </a:schemeClr>
                </a:solidFill>
                <a:latin typeface="Calibri"/>
              </a:rPr>
              <a:t>Ontology language</a:t>
            </a:r>
            <a:endParaRPr b="0" lang="en-US" sz="24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dk1">
                    <a:lumMod val="75000"/>
                    <a:lumOff val="25000"/>
                  </a:schemeClr>
                </a:solidFill>
                <a:latin typeface="Calibri"/>
              </a:rPr>
              <a:t>The W3C Web Ontology Language (OWL) is a Semantic Web language designed to represent rich and complex knowledge about things, groups of things, and relations between things.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dk1">
                    <a:lumMod val="75000"/>
                    <a:lumOff val="25000"/>
                  </a:schemeClr>
                </a:solidFill>
                <a:latin typeface="Calibri"/>
              </a:rPr>
              <a:t>OWL is a computational logic-based language such that knowledge expressed in OWL can be exploited by computer programs, e.g., to verify the consistency of that knowledge or to make implicit knowledge explicit. </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976320" y="2626560"/>
            <a:ext cx="8596440" cy="1320480"/>
          </a:xfrm>
          <a:prstGeom prst="rect">
            <a:avLst/>
          </a:prstGeom>
          <a:noFill/>
          <a:ln w="0">
            <a:noFill/>
          </a:ln>
        </p:spPr>
        <p:txBody>
          <a:bodyPr lIns="91440" rIns="91440" tIns="45720" bIns="45720" anchor="t">
            <a:normAutofit/>
          </a:bodyPr>
          <a:p>
            <a:pPr indent="0" defTabSz="457200">
              <a:lnSpc>
                <a:spcPct val="100000"/>
              </a:lnSpc>
              <a:buNone/>
            </a:pPr>
            <a:r>
              <a:rPr b="0" lang="en-US" sz="7200" spc="-1" strike="noStrike">
                <a:solidFill>
                  <a:schemeClr val="dk1"/>
                </a:solidFill>
                <a:latin typeface="Calibri"/>
              </a:rPr>
              <a:t>          </a:t>
            </a:r>
            <a:r>
              <a:rPr b="0" lang="en-US" sz="7200" spc="-1" strike="noStrike">
                <a:solidFill>
                  <a:schemeClr val="dk1"/>
                </a:solidFill>
                <a:latin typeface="Calibri"/>
              </a:rPr>
              <a:t>Thank you…</a:t>
            </a:r>
            <a:endParaRPr b="0" lang="en-US" sz="7200" spc="-1" strike="noStrike">
              <a:solidFill>
                <a:schemeClr val="dk1"/>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              </a:t>
            </a:r>
            <a:endParaRPr b="0" lang="en-US" sz="3600" spc="-1" strike="noStrike">
              <a:solidFill>
                <a:schemeClr val="dk1"/>
              </a:solidFill>
              <a:latin typeface="Trebuchet MS"/>
            </a:endParaRPr>
          </a:p>
        </p:txBody>
      </p:sp>
      <p:sp>
        <p:nvSpPr>
          <p:cNvPr id="291" name="PlaceHolder 2"/>
          <p:cNvSpPr>
            <a:spLocks noGrp="1"/>
          </p:cNvSpPr>
          <p:nvPr>
            <p:ph/>
          </p:nvPr>
        </p:nvSpPr>
        <p:spPr>
          <a:xfrm>
            <a:off x="677160" y="1298880"/>
            <a:ext cx="8596440" cy="47419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                                             </a:t>
            </a:r>
            <a:r>
              <a:rPr b="1" lang="en-US" sz="2400" spc="-1" strike="noStrike">
                <a:solidFill>
                  <a:schemeClr val="dk1"/>
                </a:solidFill>
                <a:latin typeface="Calibri"/>
              </a:rPr>
              <a:t>XML Document</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XML documents are text based</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 basic object in XML is the XML document. </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XML documents, including XHTML ones, must be well-formed.</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There are two main structuring concepts that are used to construct an XML document: </a:t>
            </a:r>
            <a:r>
              <a:rPr b="0" lang="en-US" sz="2000" spc="-1" strike="noStrike">
                <a:solidFill>
                  <a:schemeClr val="accent1">
                    <a:lumMod val="50000"/>
                  </a:schemeClr>
                </a:solidFill>
                <a:latin typeface="Calibri"/>
              </a:rPr>
              <a:t>Elements and Attributes</a:t>
            </a:r>
            <a:r>
              <a:rPr b="0" lang="en-US" sz="2000" spc="-1" strike="noStrike">
                <a:solidFill>
                  <a:schemeClr val="dk1">
                    <a:lumMod val="75000"/>
                    <a:lumOff val="25000"/>
                  </a:schemeClr>
                </a:solidFill>
                <a:latin typeface="Calibri"/>
              </a:rPr>
              <a:t>.</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Attributes in XML provide additional information that describes elements.</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Complex elements are constructed from other elements hierarchically, whereas simple elements contain data values</a:t>
            </a:r>
            <a:r>
              <a:rPr b="0" lang="en-US" sz="2000" spc="-1" strike="noStrike">
                <a:solidFill>
                  <a:schemeClr val="dk1">
                    <a:lumMod val="75000"/>
                    <a:lumOff val="25000"/>
                  </a:schemeClr>
                </a:solidFill>
                <a:latin typeface="Trebuchet MS"/>
              </a:rPr>
              <a:t>.</a:t>
            </a:r>
            <a:endParaRPr b="0" lang="en-US" sz="20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677160" y="609480"/>
            <a:ext cx="8596440" cy="124920"/>
          </a:xfrm>
          <a:prstGeom prst="rect">
            <a:avLst/>
          </a:prstGeom>
          <a:noFill/>
          <a:ln w="0">
            <a:noFill/>
          </a:ln>
        </p:spPr>
        <p:txBody>
          <a:bodyPr lIns="91440" rIns="91440" tIns="45720" bIns="45720" anchor="t">
            <a:noAutofit/>
          </a:bodyPr>
          <a:p>
            <a:pPr indent="0" defTabSz="457200">
              <a:lnSpc>
                <a:spcPct val="100000"/>
              </a:lnSpc>
              <a:buNone/>
            </a:pPr>
            <a:r>
              <a:rPr b="0" lang="en-US" sz="800" spc="-1" strike="noStrike">
                <a:solidFill>
                  <a:schemeClr val="accent1"/>
                </a:solidFill>
                <a:latin typeface="Trebuchet MS"/>
              </a:rPr>
              <a:t>.</a:t>
            </a:r>
            <a:endParaRPr b="0" lang="en-US" sz="800" spc="-1" strike="noStrike">
              <a:solidFill>
                <a:schemeClr val="dk1"/>
              </a:solidFill>
              <a:latin typeface="Trebuchet MS"/>
            </a:endParaRPr>
          </a:p>
        </p:txBody>
      </p:sp>
      <p:sp>
        <p:nvSpPr>
          <p:cNvPr id="293" name="PlaceHolder 2"/>
          <p:cNvSpPr>
            <a:spLocks noGrp="1"/>
          </p:cNvSpPr>
          <p:nvPr>
            <p:ph/>
          </p:nvPr>
        </p:nvSpPr>
        <p:spPr>
          <a:xfrm>
            <a:off x="677160" y="1094040"/>
            <a:ext cx="8596440" cy="494712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000" spc="-1" strike="noStrike">
                <a:solidFill>
                  <a:schemeClr val="dk1">
                    <a:lumMod val="75000"/>
                    <a:lumOff val="25000"/>
                  </a:schemeClr>
                </a:solidFill>
                <a:latin typeface="Trebuchet MS"/>
              </a:rPr>
              <a:t>                                        </a:t>
            </a:r>
            <a:r>
              <a:rPr b="1" lang="en-US" sz="2400" spc="-1" strike="noStrike">
                <a:solidFill>
                  <a:schemeClr val="dk1"/>
                </a:solidFill>
                <a:latin typeface="Calibri"/>
              </a:rPr>
              <a:t>XML Retrieval</a:t>
            </a:r>
            <a:endParaRPr b="0" lang="en-US" sz="24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XML retrieval, or XML information retrieval, is the content-based retrieval of documents structured with XML</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Documents can be structured or unstructured</a:t>
            </a:r>
            <a:r>
              <a:rPr b="0" lang="en-US" sz="2000" spc="-1" strike="noStrike">
                <a:solidFill>
                  <a:schemeClr val="dk1">
                    <a:lumMod val="75000"/>
                    <a:lumOff val="25000"/>
                  </a:schemeClr>
                </a:solidFill>
                <a:latin typeface="Calibri"/>
              </a:rPr>
              <a:t>. Unstructured documents have no fixed pre-defined format, whereas structured documents are usually organized according to a fixed pre-defined structure.</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 most common way to format structured content is with the W3C standard for information repositories and exchanges, the extensible mark-up language.</a:t>
            </a:r>
            <a:endParaRPr b="0" lang="en-US" sz="20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20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76400"/>
          </a:xfrm>
          <a:prstGeom prst="rect">
            <a:avLst/>
          </a:prstGeom>
          <a:noFill/>
          <a:ln w="0">
            <a:noFill/>
          </a:ln>
        </p:spPr>
        <p:txBody>
          <a:bodyPr lIns="91440" rIns="91440" tIns="45720" bIns="45720" anchor="t">
            <a:noAutofit/>
          </a:bodyPr>
          <a:p>
            <a:pPr indent="0" defTabSz="457200">
              <a:lnSpc>
                <a:spcPct val="100000"/>
              </a:lnSpc>
              <a:buNone/>
            </a:pPr>
            <a:r>
              <a:rPr b="0" lang="en-US" sz="800" spc="-1" strike="noStrike">
                <a:solidFill>
                  <a:schemeClr val="accent1"/>
                </a:solidFill>
                <a:latin typeface="Trebuchet MS"/>
              </a:rPr>
              <a:t>.</a:t>
            </a:r>
            <a:endParaRPr b="0" lang="en-US" sz="800" spc="-1" strike="noStrike">
              <a:solidFill>
                <a:schemeClr val="dk1"/>
              </a:solidFill>
              <a:latin typeface="Trebuchet MS"/>
            </a:endParaRPr>
          </a:p>
        </p:txBody>
      </p:sp>
      <p:sp>
        <p:nvSpPr>
          <p:cNvPr id="295" name="PlaceHolder 2"/>
          <p:cNvSpPr>
            <a:spLocks noGrp="1"/>
          </p:cNvSpPr>
          <p:nvPr>
            <p:ph/>
          </p:nvPr>
        </p:nvSpPr>
        <p:spPr>
          <a:xfrm>
            <a:off x="873720" y="1126440"/>
            <a:ext cx="8596440" cy="48294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400" spc="-1" strike="noStrike">
                <a:solidFill>
                  <a:schemeClr val="dk1"/>
                </a:solidFill>
                <a:latin typeface="Calibri"/>
              </a:rPr>
              <a:t>                                </a:t>
            </a:r>
            <a:r>
              <a:rPr b="1" lang="en-US" sz="2400" spc="-1" strike="noStrike">
                <a:solidFill>
                  <a:schemeClr val="dk1"/>
                </a:solidFill>
                <a:latin typeface="Calibri"/>
              </a:rPr>
              <a:t>Evaluation of XML Retrieval</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dk1">
                    <a:lumMod val="75000"/>
                    <a:lumOff val="25000"/>
                  </a:schemeClr>
                </a:solidFill>
                <a:latin typeface="Calibri"/>
              </a:rPr>
              <a:t>The component coverage dimension evaluates whether the element retrieved is "structurally" correct, that is, neither too low nor too high in the tree. It can be distinguished four cases:</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A)Exact coverage(E): </a:t>
            </a:r>
            <a:r>
              <a:rPr b="0" lang="en-US" sz="2000" spc="-1" strike="noStrike">
                <a:solidFill>
                  <a:schemeClr val="dk1">
                    <a:lumMod val="75000"/>
                    <a:lumOff val="25000"/>
                  </a:schemeClr>
                </a:solidFill>
                <a:latin typeface="Calibri"/>
              </a:rPr>
              <a:t>The information sought is main topic of component is a meaningful unit of information.</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B)Too small(S):</a:t>
            </a:r>
            <a:r>
              <a:rPr b="0" lang="en-US" sz="2000" spc="-1" strike="noStrike">
                <a:solidFill>
                  <a:schemeClr val="dk1">
                    <a:lumMod val="75000"/>
                    <a:lumOff val="25000"/>
                  </a:schemeClr>
                </a:solidFill>
                <a:latin typeface="Calibri"/>
              </a:rPr>
              <a:t>The information sought is the main topic of the component, but the component is not a meaningful unit of information.</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C)Too large(L):</a:t>
            </a:r>
            <a:r>
              <a:rPr b="0" lang="en-US" sz="2000" spc="-1" strike="noStrike">
                <a:solidFill>
                  <a:schemeClr val="dk1">
                    <a:lumMod val="75000"/>
                    <a:lumOff val="25000"/>
                  </a:schemeClr>
                </a:solidFill>
                <a:latin typeface="Calibri"/>
              </a:rPr>
              <a:t>The information sought is present in component but is not the main topic.</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2000" spc="-1" strike="noStrike">
                <a:solidFill>
                  <a:schemeClr val="accent1">
                    <a:lumMod val="50000"/>
                  </a:schemeClr>
                </a:solidFill>
                <a:latin typeface="Calibri"/>
              </a:rPr>
              <a:t>D)No coverage(N):</a:t>
            </a:r>
            <a:r>
              <a:rPr b="0" lang="en-US" sz="2000" spc="-1" strike="noStrike">
                <a:solidFill>
                  <a:schemeClr val="dk1">
                    <a:lumMod val="75000"/>
                    <a:lumOff val="25000"/>
                  </a:schemeClr>
                </a:solidFill>
                <a:latin typeface="Calibri"/>
              </a:rPr>
              <a:t>The information sought is not a topic of component.</a:t>
            </a:r>
            <a:endParaRPr b="0" lang="en-US" sz="20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rmAutofit/>
          </a:bodyPr>
          <a:p>
            <a:pPr indent="0" defTabSz="457200">
              <a:lnSpc>
                <a:spcPct val="100000"/>
              </a:lnSpc>
              <a:buNone/>
            </a:pPr>
            <a:r>
              <a:rPr b="0" lang="en-US" sz="800" spc="-1" strike="noStrike">
                <a:solidFill>
                  <a:schemeClr val="accent1"/>
                </a:solidFill>
                <a:latin typeface="Trebuchet MS"/>
              </a:rPr>
              <a:t>.</a:t>
            </a:r>
            <a:endParaRPr b="0" lang="en-US" sz="800" spc="-1" strike="noStrike">
              <a:solidFill>
                <a:schemeClr val="dk1"/>
              </a:solidFill>
              <a:latin typeface="Trebuchet MS"/>
            </a:endParaRPr>
          </a:p>
        </p:txBody>
      </p:sp>
      <p:sp>
        <p:nvSpPr>
          <p:cNvPr id="297" name="PlaceHolder 2"/>
          <p:cNvSpPr>
            <a:spLocks noGrp="1"/>
          </p:cNvSpPr>
          <p:nvPr>
            <p:ph/>
          </p:nvPr>
        </p:nvSpPr>
        <p:spPr>
          <a:xfrm>
            <a:off x="677160" y="1153800"/>
            <a:ext cx="8596440" cy="48873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400" spc="-1" strike="noStrike">
                <a:solidFill>
                  <a:schemeClr val="dk1">
                    <a:lumMod val="75000"/>
                    <a:lumOff val="25000"/>
                  </a:schemeClr>
                </a:solidFill>
                <a:latin typeface="Calibri"/>
              </a:rPr>
              <a:t>                               </a:t>
            </a:r>
            <a:r>
              <a:rPr b="1" lang="en-US" sz="2400" spc="-1" strike="noStrike">
                <a:solidFill>
                  <a:schemeClr val="dk1">
                    <a:lumMod val="75000"/>
                    <a:lumOff val="25000"/>
                  </a:schemeClr>
                </a:solidFill>
                <a:latin typeface="Calibri"/>
              </a:rPr>
              <a:t>Challenges in XML retrieval</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First challenge: document parts to retrieve Structured or XML retrieval</a:t>
            </a:r>
            <a:r>
              <a:rPr b="0" lang="en-US" sz="1800" spc="-1" strike="noStrike">
                <a:solidFill>
                  <a:schemeClr val="dk1">
                    <a:lumMod val="75000"/>
                    <a:lumOff val="25000"/>
                  </a:schemeClr>
                </a:solidFill>
                <a:latin typeface="Calibri"/>
              </a:rPr>
              <a:t>: users want us to return parts of documents (i.e., XML elements), not entire documents as IR systems usually do in unstructured retrieval</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Second challenge: document parts to index :</a:t>
            </a:r>
            <a:r>
              <a:rPr b="0" lang="en-US" sz="1800" spc="-1" strike="noStrike">
                <a:solidFill>
                  <a:schemeClr val="dk1">
                    <a:lumMod val="75000"/>
                    <a:lumOff val="25000"/>
                  </a:schemeClr>
                </a:solidFill>
                <a:latin typeface="Calibri"/>
              </a:rPr>
              <a:t>Central notion for indexing and ranking in IR: documents unit or indexing unit.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Third challenge: nested elements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Arial"/>
              <a:buChar char="•"/>
              <a:tabLst>
                <a:tab algn="l" pos="0"/>
              </a:tabLst>
            </a:pPr>
            <a:r>
              <a:rPr b="0" lang="en-US" sz="1800" spc="-1" strike="noStrike">
                <a:solidFill>
                  <a:schemeClr val="dk1">
                    <a:lumMod val="75000"/>
                    <a:lumOff val="25000"/>
                  </a:schemeClr>
                </a:solidFill>
                <a:latin typeface="Calibri"/>
              </a:rPr>
              <a:t>remove nested elements in a post processing step to reduce redundancy.</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Arial"/>
              <a:buChar char="•"/>
              <a:tabLst>
                <a:tab algn="l" pos="0"/>
              </a:tabLst>
            </a:pPr>
            <a:r>
              <a:rPr b="0" lang="en-US" sz="1800" spc="-1" strike="noStrike">
                <a:solidFill>
                  <a:schemeClr val="dk1">
                    <a:lumMod val="75000"/>
                    <a:lumOff val="25000"/>
                  </a:schemeClr>
                </a:solidFill>
                <a:latin typeface="Calibri"/>
              </a:rPr>
              <a:t>collapse several nested elements in the results list and use highlighting of query terms to draw the user's attention to the relevant passages.</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677160" y="609480"/>
            <a:ext cx="8596440" cy="270360"/>
          </a:xfrm>
          <a:prstGeom prst="rect">
            <a:avLst/>
          </a:prstGeom>
          <a:noFill/>
          <a:ln w="0">
            <a:noFill/>
          </a:ln>
        </p:spPr>
        <p:txBody>
          <a:bodyPr lIns="91440" rIns="91440" tIns="45720" bIns="45720" anchor="t">
            <a:normAutofit/>
          </a:bodyPr>
          <a:p>
            <a:pPr indent="0" defTabSz="457200">
              <a:lnSpc>
                <a:spcPct val="100000"/>
              </a:lnSpc>
              <a:buNone/>
            </a:pPr>
            <a:r>
              <a:rPr b="0" lang="en-US" sz="800" spc="-1" strike="noStrike">
                <a:solidFill>
                  <a:schemeClr val="accent1"/>
                </a:solidFill>
                <a:latin typeface="Trebuchet MS"/>
              </a:rPr>
              <a:t>.</a:t>
            </a:r>
            <a:endParaRPr b="0" lang="en-US" sz="800" spc="-1" strike="noStrike">
              <a:solidFill>
                <a:schemeClr val="dk1"/>
              </a:solidFill>
              <a:latin typeface="Trebuchet MS"/>
            </a:endParaRPr>
          </a:p>
        </p:txBody>
      </p:sp>
      <p:sp>
        <p:nvSpPr>
          <p:cNvPr id="299" name="PlaceHolder 2"/>
          <p:cNvSpPr>
            <a:spLocks noGrp="1"/>
          </p:cNvSpPr>
          <p:nvPr>
            <p:ph/>
          </p:nvPr>
        </p:nvSpPr>
        <p:spPr>
          <a:xfrm>
            <a:off x="677160" y="1135080"/>
            <a:ext cx="8596440" cy="44964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Calibri"/>
              </a:rPr>
              <a:t>                                       </a:t>
            </a:r>
            <a:r>
              <a:rPr b="1" lang="en-US" sz="2400" spc="-1" strike="noStrike">
                <a:solidFill>
                  <a:schemeClr val="dk1">
                    <a:lumMod val="75000"/>
                    <a:lumOff val="25000"/>
                  </a:schemeClr>
                </a:solidFill>
                <a:latin typeface="Calibri"/>
              </a:rPr>
              <a:t>Types of queries</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Keyword Based Querying</a:t>
            </a:r>
            <a:r>
              <a:rPr b="0" lang="en-US" sz="1800" spc="-1" strike="noStrike">
                <a:solidFill>
                  <a:schemeClr val="dk1">
                    <a:lumMod val="75000"/>
                    <a:lumOff val="25000"/>
                  </a:schemeClr>
                </a:solidFill>
                <a:latin typeface="Calibri"/>
              </a:rPr>
              <a:t>: A query is the formulation of a user information need. Keyword based queries are popular, since they are intuitive, easy to express, and allow for fast ranking</a:t>
            </a:r>
            <a:r>
              <a:rPr b="1" lang="en-US" sz="1800" spc="-1" strike="noStrike">
                <a:solidFill>
                  <a:schemeClr val="dk1">
                    <a:lumMod val="75000"/>
                    <a:lumOff val="25000"/>
                  </a:schemeClr>
                </a:solidFill>
                <a:latin typeface="Calibri"/>
              </a:rPr>
              <a:t>.</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Word Queries</a:t>
            </a:r>
            <a:r>
              <a:rPr b="0" lang="en-US" sz="1800" spc="-1" strike="noStrike">
                <a:solidFill>
                  <a:schemeClr val="dk1">
                    <a:lumMod val="75000"/>
                    <a:lumOff val="25000"/>
                  </a:schemeClr>
                </a:solidFill>
                <a:latin typeface="Calibri"/>
              </a:rPr>
              <a:t>: The most elementary query that can be formulated in a text retrieval system is the word.</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Context Queries</a:t>
            </a:r>
            <a:r>
              <a:rPr b="0" lang="en-US" sz="1800" spc="-1" strike="noStrike">
                <a:solidFill>
                  <a:schemeClr val="dk1">
                    <a:lumMod val="75000"/>
                    <a:lumOff val="25000"/>
                  </a:schemeClr>
                </a:solidFill>
                <a:latin typeface="Calibri"/>
              </a:rPr>
              <a:t>: Many systems complement queries with the ability to search words in a given context. </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Boolean Queries</a:t>
            </a:r>
            <a:r>
              <a:rPr b="0" lang="en-US" sz="1800" spc="-1" strike="noStrike">
                <a:solidFill>
                  <a:schemeClr val="dk1">
                    <a:lumMod val="75000"/>
                    <a:lumOff val="25000"/>
                  </a:schemeClr>
                </a:solidFill>
                <a:latin typeface="Calibri"/>
              </a:rPr>
              <a:t>: The oldest way to combine keyword queries is to use Boolean operators. A Boolean query has a syntax composed of atoms and operators</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236160"/>
          </a:xfrm>
          <a:prstGeom prst="rect">
            <a:avLst/>
          </a:prstGeom>
          <a:noFill/>
          <a:ln w="0">
            <a:noFill/>
          </a:ln>
        </p:spPr>
        <p:txBody>
          <a:bodyPr lIns="91440" rIns="91440" tIns="45720" bIns="45720" anchor="t">
            <a:normAutofit/>
          </a:bodyPr>
          <a:p>
            <a:pPr indent="0" defTabSz="457200">
              <a:lnSpc>
                <a:spcPct val="100000"/>
              </a:lnSpc>
              <a:buNone/>
            </a:pPr>
            <a:r>
              <a:rPr b="0" lang="en-US" sz="800" spc="-1" strike="noStrike">
                <a:solidFill>
                  <a:schemeClr val="accent1"/>
                </a:solidFill>
                <a:latin typeface="Trebuchet MS"/>
              </a:rPr>
              <a:t>.</a:t>
            </a:r>
            <a:endParaRPr b="0" lang="en-US" sz="800" spc="-1" strike="noStrike">
              <a:solidFill>
                <a:schemeClr val="dk1"/>
              </a:solidFill>
              <a:latin typeface="Trebuchet MS"/>
            </a:endParaRPr>
          </a:p>
        </p:txBody>
      </p:sp>
      <p:sp>
        <p:nvSpPr>
          <p:cNvPr id="301" name="PlaceHolder 2"/>
          <p:cNvSpPr>
            <a:spLocks noGrp="1"/>
          </p:cNvSpPr>
          <p:nvPr>
            <p:ph/>
          </p:nvPr>
        </p:nvSpPr>
        <p:spPr>
          <a:xfrm>
            <a:off x="677160" y="1066680"/>
            <a:ext cx="8596440" cy="460728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400" spc="-1" strike="noStrike">
                <a:solidFill>
                  <a:schemeClr val="dk1">
                    <a:lumMod val="75000"/>
                    <a:lumOff val="25000"/>
                  </a:schemeClr>
                </a:solidFill>
                <a:latin typeface="Calibri"/>
              </a:rPr>
              <a:t>                          </a:t>
            </a:r>
            <a:r>
              <a:rPr b="1" lang="en-US" sz="2400" spc="-1" strike="noStrike">
                <a:solidFill>
                  <a:schemeClr val="dk1">
                    <a:lumMod val="75000"/>
                    <a:lumOff val="25000"/>
                  </a:schemeClr>
                </a:solidFill>
                <a:latin typeface="Calibri"/>
              </a:rPr>
              <a:t>Vector space model for XML retrieval</a:t>
            </a:r>
            <a:endParaRPr b="0" lang="en-US" sz="24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dk1">
                    <a:lumMod val="75000"/>
                    <a:lumOff val="25000"/>
                  </a:schemeClr>
                </a:solidFill>
                <a:latin typeface="Calibri"/>
              </a:rPr>
              <a:t>The dimensions of vector space in unstructured retrieval are vocabulary terms, whereas they are </a:t>
            </a:r>
            <a:r>
              <a:rPr b="0" lang="en-US" sz="1800" spc="-1" strike="noStrike">
                <a:solidFill>
                  <a:schemeClr val="accent1">
                    <a:lumMod val="50000"/>
                  </a:schemeClr>
                </a:solidFill>
                <a:latin typeface="Calibri"/>
              </a:rPr>
              <a:t>lexicalized subtrees </a:t>
            </a:r>
            <a:r>
              <a:rPr b="0" lang="en-US" sz="1800" spc="-1" strike="noStrike">
                <a:solidFill>
                  <a:schemeClr val="dk1">
                    <a:lumMod val="75000"/>
                    <a:lumOff val="25000"/>
                  </a:schemeClr>
                </a:solidFill>
                <a:latin typeface="Calibri"/>
              </a:rPr>
              <a:t>in XML retrieval.</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dk1">
                    <a:lumMod val="75000"/>
                    <a:lumOff val="25000"/>
                  </a:schemeClr>
                </a:solidFill>
                <a:latin typeface="Calibri"/>
              </a:rPr>
              <a:t>There is a tradeoff between the dimensionality of the space and the accuracy of query results.</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Vector space formalism in unstructured VS structured IR</a:t>
            </a:r>
            <a:r>
              <a:rPr b="0" lang="en-US" sz="1800" spc="-1" strike="noStrike">
                <a:solidFill>
                  <a:schemeClr val="dk1">
                    <a:lumMod val="75000"/>
                    <a:lumOff val="25000"/>
                  </a:schemeClr>
                </a:solidFill>
                <a:latin typeface="Calibri"/>
              </a:rPr>
              <a:t>: The main difference is that the dimensions of vector space in unstructured retrieval are vocabulary terms whereas they are lexicalized sub-trees in XML retrieval.</a:t>
            </a:r>
            <a:endParaRPr b="0" lang="en-US" sz="18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5fcbef"/>
              </a:buClr>
              <a:buSzPct val="80000"/>
              <a:buFont typeface="Wingdings" charset="2"/>
              <a:buChar char=""/>
              <a:tabLst>
                <a:tab algn="l" pos="0"/>
              </a:tabLst>
            </a:pPr>
            <a:r>
              <a:rPr b="0" lang="en-US" sz="1800" spc="-1" strike="noStrike">
                <a:solidFill>
                  <a:schemeClr val="accent1">
                    <a:lumMod val="50000"/>
                  </a:schemeClr>
                </a:solidFill>
                <a:latin typeface="Calibri"/>
              </a:rPr>
              <a:t>Structural term</a:t>
            </a:r>
            <a:r>
              <a:rPr b="0" lang="en-US" sz="1800" spc="-1" strike="noStrike">
                <a:solidFill>
                  <a:schemeClr val="dk1">
                    <a:lumMod val="75000"/>
                    <a:lumOff val="25000"/>
                  </a:schemeClr>
                </a:solidFill>
                <a:latin typeface="Calibri"/>
              </a:rPr>
              <a:t>: There is a tradeoff between the dimensionality of the space and accuracy of query results. </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693000" y="4320000"/>
            <a:ext cx="8667000" cy="720000"/>
          </a:xfrm>
          <a:prstGeom prst="rect">
            <a:avLst/>
          </a:prstGeom>
          <a:noFill/>
          <a:ln w="0">
            <a:noFill/>
          </a:ln>
        </p:spPr>
        <p:txBody>
          <a:bodyPr lIns="91440" rIns="91440" tIns="45720" bIns="45720" anchor="b">
            <a:normAutofit/>
          </a:bodyPr>
          <a:p>
            <a:pPr indent="0" defTabSz="457200">
              <a:lnSpc>
                <a:spcPct val="100000"/>
              </a:lnSpc>
              <a:buNone/>
            </a:pPr>
            <a:r>
              <a:rPr b="0" lang="en-US" sz="2000" spc="-1" strike="noStrike">
                <a:solidFill>
                  <a:schemeClr val="accent1">
                    <a:lumMod val="50000"/>
                  </a:schemeClr>
                </a:solidFill>
                <a:latin typeface="Trebuchet MS"/>
              </a:rPr>
              <a:t>Showing a mapping of an XML document to set a lexicalized subtrees</a:t>
            </a:r>
            <a:endParaRPr b="0" lang="en-US" sz="2000" spc="-1" strike="noStrike">
              <a:solidFill>
                <a:schemeClr val="dk1"/>
              </a:solidFill>
              <a:latin typeface="Trebuchet MS"/>
            </a:endParaRPr>
          </a:p>
        </p:txBody>
      </p:sp>
      <p:sp>
        <p:nvSpPr>
          <p:cNvPr id="303" name="PlaceHolder 2"/>
          <p:cNvSpPr>
            <a:spLocks noGrp="1"/>
          </p:cNvSpPr>
          <p:nvPr>
            <p:ph/>
          </p:nvPr>
        </p:nvSpPr>
        <p:spPr>
          <a:xfrm>
            <a:off x="677160" y="5120640"/>
            <a:ext cx="8596440" cy="15037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Calibri"/>
              </a:rPr>
              <a:t>Aim: To have each dimension of the vector space encode a word together with its position within the XML tree.</a:t>
            </a:r>
            <a:endParaRPr b="0" lang="en-US" sz="1800" spc="-1" strike="noStrike">
              <a:solidFill>
                <a:schemeClr val="dk1">
                  <a:lumMod val="75000"/>
                  <a:lumOff val="25000"/>
                </a:schemeClr>
              </a:solidFill>
              <a:latin typeface="Trebuchet MS"/>
            </a:endParaRPr>
          </a:p>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Calibri"/>
              </a:rPr>
              <a:t>How: Map XML documents to lexicalized subtrees.</a:t>
            </a:r>
            <a:endParaRPr b="0" lang="en-US" sz="1800" spc="-1" strike="noStrike">
              <a:solidFill>
                <a:schemeClr val="dk1">
                  <a:lumMod val="75000"/>
                  <a:lumOff val="25000"/>
                </a:schemeClr>
              </a:solidFill>
              <a:latin typeface="Trebuchet MS"/>
            </a:endParaRPr>
          </a:p>
        </p:txBody>
      </p:sp>
      <p:pic>
        <p:nvPicPr>
          <p:cNvPr id="304" name="Picture Placeholder 8" descr=""/>
          <p:cNvPicPr/>
          <p:nvPr/>
        </p:nvPicPr>
        <p:blipFill>
          <a:blip r:embed="rId1"/>
          <a:srcRect l="0" t="1537" r="0" b="1537"/>
          <a:stretch/>
        </p:blipFill>
        <p:spPr>
          <a:xfrm>
            <a:off x="677880" y="230040"/>
            <a:ext cx="8596080" cy="4366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1227</TotalTime>
  <Application>LibreOffice/24.2.6.2$Linux_X86_64 LibreOffice_project/420$Build-2</Application>
  <AppVersion>15.0000</AppVersion>
  <Words>1683</Words>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2023-10-13T07:35:52Z</dcterms:created>
  <dc:creator>NEW</dc:creator>
  <dc:description/>
  <dc:language>en-IN</dc:language>
  <cp:lastModifiedBy/>
  <dcterms:modified xsi:type="dcterms:W3CDTF">2024-12-11T07:51:53Z</dcterms:modified>
  <cp:revision>38</cp:revision>
  <dc:subject/>
  <dc:title>Advanced Information Retrieval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