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1%20Introduction/Data%20wrangling%20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2%20EDA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2%20EDA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navassherif98/IBM_Data_Science_Professional_Certification/blob/master/10.Applied_Data_Science_Capstone/Week%201%20Introduction/Data%20Collection%20Api%20.ipynb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navassherif98/IBM_Data_Science_Professional_Certification/blob/master/10.Applied_Data_Science_Capstone/Week%201%20Introduction/Data%20Collection%20with%20Web%20Scraping.ipynb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950901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</a:rPr>
              <a:t>Jagdish Das</a:t>
            </a: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04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/0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9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3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4082656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https://github.com/navassherif98/IBM_Data_Science_Professional_Certification/blob/master/10.Applied_Data_Science_Capstone/Week%201%20Introduction/Data%20wrangling%20.ipynb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58394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https://github.com/navassherif98/IBM_Data_Science_Professional_Certification/blob/master/10.Applied_Data_Science_Capstone/Week%202%20EDA/EDA%20with%20Visualization.ipynb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92557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https://github.com/navassherif98/IBM_Data_Science_Professional_Certification/blob/master/10.Applied_Data_Science_Capstone/Week%202%20EDA/EDA%20with%20SQL.ipynb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316278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https://github.com/navassherif98/IBM_Data_Science_Professional_Certification/blob/master/10.Applied_Data_Science_Capstone/Week%203%20Interactive%20Visual%20Analytics%20and%20Dashboard/Interactive%20Visual%20Analytics%20with%20Folium.ipynb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658711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https://github.com/navassherif98/IBM_Data_Science_Professional_Certification/blob/master/10.Applied_Data_Science_Capstone/Week%203%20Interactive%20Visual%20Analytics%20and%20Dashboard/spacex_dash_app.py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7962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https://github.com/navassherif98/IBM_Data_Science_Professional_Certification/blob/master/10.Applied_Data_Science_Capstone/Week%204%20Predictive%20Analysis%20(Classification)/Machine%20Learning%20Prediction.ipynb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271117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3"/>
              </a:rPr>
              <a:t>https://github.com/navassherif98/IBM_Data_Science_Professional_Certification/blob/master/10.Applied_Data_Science_Capstone/Week%201%20Introduction/Data%20Collection%20Api%20.ipynb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28240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7"/>
              </a:rPr>
              <a:t>https://github.com/navassherif98/IBM_Data_Science_Professional_Certification/blob/master/10.Applied_Data_Science_Capstone/Week%201%20Introduction/Data%20Collection%20with%20Web%20Scraping.ipynb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2934</Words>
  <Application>Microsoft Office PowerPoint</Application>
  <PresentationFormat>Widescreen</PresentationFormat>
  <Paragraphs>276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CSC21F083</cp:lastModifiedBy>
  <cp:revision>2</cp:revision>
  <dcterms:created xsi:type="dcterms:W3CDTF">2021-08-26T16:53:12Z</dcterms:created>
  <dcterms:modified xsi:type="dcterms:W3CDTF">2023-09-03T19:15:45Z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